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308" r:id="rId22"/>
    <p:sldId id="278" r:id="rId23"/>
    <p:sldId id="279" r:id="rId24"/>
    <p:sldId id="30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10" r:id="rId3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75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16636"/>
            <a:ext cx="10058400" cy="9143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14300"/>
            <a:ext cx="10058400" cy="342900"/>
          </a:xfrm>
          <a:custGeom>
            <a:avLst/>
            <a:gdLst/>
            <a:ahLst/>
            <a:cxnLst/>
            <a:rect l="l" t="t" r="r" b="b"/>
            <a:pathLst>
              <a:path w="10058400" h="342900">
                <a:moveTo>
                  <a:pt x="10058400" y="342900"/>
                </a:moveTo>
                <a:lnTo>
                  <a:pt x="0" y="3429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3429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55675"/>
            <a:ext cx="10058400" cy="151130"/>
          </a:xfrm>
          <a:custGeom>
            <a:avLst/>
            <a:gdLst/>
            <a:ahLst/>
            <a:cxnLst/>
            <a:rect l="l" t="t" r="r" b="b"/>
            <a:pathLst>
              <a:path w="10058400" h="151129">
                <a:moveTo>
                  <a:pt x="10058400" y="0"/>
                </a:moveTo>
                <a:lnTo>
                  <a:pt x="0" y="0"/>
                </a:lnTo>
                <a:lnTo>
                  <a:pt x="0" y="100596"/>
                </a:lnTo>
                <a:lnTo>
                  <a:pt x="5960364" y="100596"/>
                </a:lnTo>
                <a:lnTo>
                  <a:pt x="5960364" y="150876"/>
                </a:lnTo>
                <a:lnTo>
                  <a:pt x="10058400" y="150876"/>
                </a:lnTo>
                <a:lnTo>
                  <a:pt x="10058400" y="100596"/>
                </a:lnTo>
                <a:lnTo>
                  <a:pt x="10058400" y="50292"/>
                </a:lnTo>
                <a:lnTo>
                  <a:pt x="10058400" y="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0364" y="595884"/>
            <a:ext cx="4098035" cy="20421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950445" y="657605"/>
            <a:ext cx="3926840" cy="142240"/>
          </a:xfrm>
          <a:custGeom>
            <a:avLst/>
            <a:gdLst/>
            <a:ahLst/>
            <a:cxnLst/>
            <a:rect l="l" t="t" r="r" b="b"/>
            <a:pathLst>
              <a:path w="3926840" h="142240">
                <a:moveTo>
                  <a:pt x="3372523" y="3048"/>
                </a:moveTo>
                <a:lnTo>
                  <a:pt x="3369475" y="0"/>
                </a:lnTo>
                <a:lnTo>
                  <a:pt x="1524" y="0"/>
                </a:lnTo>
                <a:lnTo>
                  <a:pt x="0" y="3048"/>
                </a:lnTo>
                <a:lnTo>
                  <a:pt x="0" y="6096"/>
                </a:lnTo>
                <a:lnTo>
                  <a:pt x="0" y="28956"/>
                </a:lnTo>
                <a:lnTo>
                  <a:pt x="1524" y="30480"/>
                </a:lnTo>
                <a:lnTo>
                  <a:pt x="3369475" y="30480"/>
                </a:lnTo>
                <a:lnTo>
                  <a:pt x="3372523" y="28956"/>
                </a:lnTo>
                <a:lnTo>
                  <a:pt x="3372523" y="3048"/>
                </a:lnTo>
                <a:close/>
              </a:path>
              <a:path w="3926840" h="142240">
                <a:moveTo>
                  <a:pt x="3926217" y="103733"/>
                </a:moveTo>
                <a:lnTo>
                  <a:pt x="3923169" y="100685"/>
                </a:lnTo>
                <a:lnTo>
                  <a:pt x="2167521" y="100685"/>
                </a:lnTo>
                <a:lnTo>
                  <a:pt x="2164473" y="103733"/>
                </a:lnTo>
                <a:lnTo>
                  <a:pt x="2164473" y="108305"/>
                </a:lnTo>
                <a:lnTo>
                  <a:pt x="2164473" y="138887"/>
                </a:lnTo>
                <a:lnTo>
                  <a:pt x="2167521" y="141935"/>
                </a:lnTo>
                <a:lnTo>
                  <a:pt x="3923169" y="141935"/>
                </a:lnTo>
                <a:lnTo>
                  <a:pt x="3926217" y="138887"/>
                </a:lnTo>
                <a:lnTo>
                  <a:pt x="3926217" y="1037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16084" y="114300"/>
            <a:ext cx="242315" cy="6858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65792" y="114300"/>
            <a:ext cx="10667" cy="6461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4.png"/><Relationship Id="rId21" Type="http://schemas.openxmlformats.org/officeDocument/2006/relationships/image" Target="../media/image298.png"/><Relationship Id="rId42" Type="http://schemas.openxmlformats.org/officeDocument/2006/relationships/image" Target="../media/image319.png"/><Relationship Id="rId63" Type="http://schemas.openxmlformats.org/officeDocument/2006/relationships/image" Target="../media/image340.png"/><Relationship Id="rId84" Type="http://schemas.openxmlformats.org/officeDocument/2006/relationships/image" Target="../media/image361.png"/><Relationship Id="rId138" Type="http://schemas.openxmlformats.org/officeDocument/2006/relationships/image" Target="../media/image415.png"/><Relationship Id="rId107" Type="http://schemas.openxmlformats.org/officeDocument/2006/relationships/image" Target="../media/image384.png"/><Relationship Id="rId11" Type="http://schemas.openxmlformats.org/officeDocument/2006/relationships/image" Target="../media/image288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53" Type="http://schemas.openxmlformats.org/officeDocument/2006/relationships/image" Target="../media/image330.png"/><Relationship Id="rId58" Type="http://schemas.openxmlformats.org/officeDocument/2006/relationships/image" Target="../media/image335.png"/><Relationship Id="rId74" Type="http://schemas.openxmlformats.org/officeDocument/2006/relationships/image" Target="../media/image351.png"/><Relationship Id="rId79" Type="http://schemas.openxmlformats.org/officeDocument/2006/relationships/image" Target="../media/image356.png"/><Relationship Id="rId102" Type="http://schemas.openxmlformats.org/officeDocument/2006/relationships/image" Target="../media/image379.png"/><Relationship Id="rId123" Type="http://schemas.openxmlformats.org/officeDocument/2006/relationships/image" Target="../media/image400.png"/><Relationship Id="rId128" Type="http://schemas.openxmlformats.org/officeDocument/2006/relationships/image" Target="../media/image405.png"/><Relationship Id="rId144" Type="http://schemas.openxmlformats.org/officeDocument/2006/relationships/image" Target="../media/image421.png"/><Relationship Id="rId5" Type="http://schemas.openxmlformats.org/officeDocument/2006/relationships/image" Target="../media/image282.png"/><Relationship Id="rId90" Type="http://schemas.openxmlformats.org/officeDocument/2006/relationships/image" Target="../media/image367.png"/><Relationship Id="rId95" Type="http://schemas.openxmlformats.org/officeDocument/2006/relationships/image" Target="../media/image372.png"/><Relationship Id="rId22" Type="http://schemas.openxmlformats.org/officeDocument/2006/relationships/image" Target="../media/image299.png"/><Relationship Id="rId27" Type="http://schemas.openxmlformats.org/officeDocument/2006/relationships/image" Target="../media/image304.png"/><Relationship Id="rId43" Type="http://schemas.openxmlformats.org/officeDocument/2006/relationships/image" Target="../media/image320.png"/><Relationship Id="rId48" Type="http://schemas.openxmlformats.org/officeDocument/2006/relationships/image" Target="../media/image325.png"/><Relationship Id="rId64" Type="http://schemas.openxmlformats.org/officeDocument/2006/relationships/image" Target="../media/image341.png"/><Relationship Id="rId69" Type="http://schemas.openxmlformats.org/officeDocument/2006/relationships/image" Target="../media/image346.png"/><Relationship Id="rId113" Type="http://schemas.openxmlformats.org/officeDocument/2006/relationships/image" Target="../media/image390.png"/><Relationship Id="rId118" Type="http://schemas.openxmlformats.org/officeDocument/2006/relationships/image" Target="../media/image395.png"/><Relationship Id="rId134" Type="http://schemas.openxmlformats.org/officeDocument/2006/relationships/image" Target="../media/image411.png"/><Relationship Id="rId139" Type="http://schemas.openxmlformats.org/officeDocument/2006/relationships/image" Target="../media/image416.png"/><Relationship Id="rId80" Type="http://schemas.openxmlformats.org/officeDocument/2006/relationships/image" Target="../media/image357.png"/><Relationship Id="rId85" Type="http://schemas.openxmlformats.org/officeDocument/2006/relationships/image" Target="../media/image362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33" Type="http://schemas.openxmlformats.org/officeDocument/2006/relationships/image" Target="../media/image310.png"/><Relationship Id="rId38" Type="http://schemas.openxmlformats.org/officeDocument/2006/relationships/image" Target="../media/image315.png"/><Relationship Id="rId59" Type="http://schemas.openxmlformats.org/officeDocument/2006/relationships/image" Target="../media/image336.png"/><Relationship Id="rId103" Type="http://schemas.openxmlformats.org/officeDocument/2006/relationships/image" Target="../media/image380.png"/><Relationship Id="rId108" Type="http://schemas.openxmlformats.org/officeDocument/2006/relationships/image" Target="../media/image385.png"/><Relationship Id="rId124" Type="http://schemas.openxmlformats.org/officeDocument/2006/relationships/image" Target="../media/image401.png"/><Relationship Id="rId129" Type="http://schemas.openxmlformats.org/officeDocument/2006/relationships/image" Target="../media/image406.png"/><Relationship Id="rId54" Type="http://schemas.openxmlformats.org/officeDocument/2006/relationships/image" Target="../media/image331.png"/><Relationship Id="rId70" Type="http://schemas.openxmlformats.org/officeDocument/2006/relationships/image" Target="../media/image347.png"/><Relationship Id="rId75" Type="http://schemas.openxmlformats.org/officeDocument/2006/relationships/image" Target="../media/image352.png"/><Relationship Id="rId91" Type="http://schemas.openxmlformats.org/officeDocument/2006/relationships/image" Target="../media/image368.png"/><Relationship Id="rId96" Type="http://schemas.openxmlformats.org/officeDocument/2006/relationships/image" Target="../media/image373.png"/><Relationship Id="rId140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23" Type="http://schemas.openxmlformats.org/officeDocument/2006/relationships/image" Target="../media/image300.png"/><Relationship Id="rId28" Type="http://schemas.openxmlformats.org/officeDocument/2006/relationships/image" Target="../media/image305.png"/><Relationship Id="rId49" Type="http://schemas.openxmlformats.org/officeDocument/2006/relationships/image" Target="../media/image326.png"/><Relationship Id="rId114" Type="http://schemas.openxmlformats.org/officeDocument/2006/relationships/image" Target="../media/image391.png"/><Relationship Id="rId119" Type="http://schemas.openxmlformats.org/officeDocument/2006/relationships/image" Target="../media/image396.png"/><Relationship Id="rId44" Type="http://schemas.openxmlformats.org/officeDocument/2006/relationships/image" Target="../media/image321.png"/><Relationship Id="rId60" Type="http://schemas.openxmlformats.org/officeDocument/2006/relationships/image" Target="../media/image337.png"/><Relationship Id="rId65" Type="http://schemas.openxmlformats.org/officeDocument/2006/relationships/image" Target="../media/image342.png"/><Relationship Id="rId81" Type="http://schemas.openxmlformats.org/officeDocument/2006/relationships/image" Target="../media/image358.png"/><Relationship Id="rId86" Type="http://schemas.openxmlformats.org/officeDocument/2006/relationships/image" Target="../media/image363.png"/><Relationship Id="rId130" Type="http://schemas.openxmlformats.org/officeDocument/2006/relationships/image" Target="../media/image407.png"/><Relationship Id="rId135" Type="http://schemas.openxmlformats.org/officeDocument/2006/relationships/image" Target="../media/image412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9" Type="http://schemas.openxmlformats.org/officeDocument/2006/relationships/image" Target="../media/image316.png"/><Relationship Id="rId109" Type="http://schemas.openxmlformats.org/officeDocument/2006/relationships/image" Target="../media/image386.png"/><Relationship Id="rId34" Type="http://schemas.openxmlformats.org/officeDocument/2006/relationships/image" Target="../media/image311.png"/><Relationship Id="rId50" Type="http://schemas.openxmlformats.org/officeDocument/2006/relationships/image" Target="../media/image327.png"/><Relationship Id="rId55" Type="http://schemas.openxmlformats.org/officeDocument/2006/relationships/image" Target="../media/image332.png"/><Relationship Id="rId76" Type="http://schemas.openxmlformats.org/officeDocument/2006/relationships/image" Target="../media/image353.png"/><Relationship Id="rId97" Type="http://schemas.openxmlformats.org/officeDocument/2006/relationships/image" Target="../media/image374.png"/><Relationship Id="rId104" Type="http://schemas.openxmlformats.org/officeDocument/2006/relationships/image" Target="../media/image381.png"/><Relationship Id="rId120" Type="http://schemas.openxmlformats.org/officeDocument/2006/relationships/image" Target="../media/image397.png"/><Relationship Id="rId125" Type="http://schemas.openxmlformats.org/officeDocument/2006/relationships/image" Target="../media/image402.png"/><Relationship Id="rId141" Type="http://schemas.openxmlformats.org/officeDocument/2006/relationships/image" Target="../media/image418.png"/><Relationship Id="rId7" Type="http://schemas.openxmlformats.org/officeDocument/2006/relationships/image" Target="../media/image284.png"/><Relationship Id="rId71" Type="http://schemas.openxmlformats.org/officeDocument/2006/relationships/image" Target="../media/image348.png"/><Relationship Id="rId92" Type="http://schemas.openxmlformats.org/officeDocument/2006/relationships/image" Target="../media/image369.png"/><Relationship Id="rId2" Type="http://schemas.openxmlformats.org/officeDocument/2006/relationships/image" Target="../media/image279.png"/><Relationship Id="rId29" Type="http://schemas.openxmlformats.org/officeDocument/2006/relationships/image" Target="../media/image306.png"/><Relationship Id="rId24" Type="http://schemas.openxmlformats.org/officeDocument/2006/relationships/image" Target="../media/image301.png"/><Relationship Id="rId40" Type="http://schemas.openxmlformats.org/officeDocument/2006/relationships/image" Target="../media/image317.png"/><Relationship Id="rId45" Type="http://schemas.openxmlformats.org/officeDocument/2006/relationships/image" Target="../media/image322.png"/><Relationship Id="rId66" Type="http://schemas.openxmlformats.org/officeDocument/2006/relationships/image" Target="../media/image343.png"/><Relationship Id="rId87" Type="http://schemas.openxmlformats.org/officeDocument/2006/relationships/image" Target="../media/image364.png"/><Relationship Id="rId110" Type="http://schemas.openxmlformats.org/officeDocument/2006/relationships/image" Target="../media/image387.png"/><Relationship Id="rId115" Type="http://schemas.openxmlformats.org/officeDocument/2006/relationships/image" Target="../media/image392.png"/><Relationship Id="rId131" Type="http://schemas.openxmlformats.org/officeDocument/2006/relationships/image" Target="../media/image408.png"/><Relationship Id="rId136" Type="http://schemas.openxmlformats.org/officeDocument/2006/relationships/image" Target="../media/image413.png"/><Relationship Id="rId61" Type="http://schemas.openxmlformats.org/officeDocument/2006/relationships/image" Target="../media/image338.png"/><Relationship Id="rId82" Type="http://schemas.openxmlformats.org/officeDocument/2006/relationships/image" Target="../media/image359.png"/><Relationship Id="rId19" Type="http://schemas.openxmlformats.org/officeDocument/2006/relationships/image" Target="../media/image296.png"/><Relationship Id="rId14" Type="http://schemas.openxmlformats.org/officeDocument/2006/relationships/image" Target="../media/image291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Relationship Id="rId56" Type="http://schemas.openxmlformats.org/officeDocument/2006/relationships/image" Target="../media/image333.png"/><Relationship Id="rId77" Type="http://schemas.openxmlformats.org/officeDocument/2006/relationships/image" Target="../media/image354.png"/><Relationship Id="rId100" Type="http://schemas.openxmlformats.org/officeDocument/2006/relationships/image" Target="../media/image377.png"/><Relationship Id="rId105" Type="http://schemas.openxmlformats.org/officeDocument/2006/relationships/image" Target="../media/image382.png"/><Relationship Id="rId126" Type="http://schemas.openxmlformats.org/officeDocument/2006/relationships/image" Target="../media/image403.png"/><Relationship Id="rId8" Type="http://schemas.openxmlformats.org/officeDocument/2006/relationships/image" Target="../media/image285.png"/><Relationship Id="rId51" Type="http://schemas.openxmlformats.org/officeDocument/2006/relationships/image" Target="../media/image328.png"/><Relationship Id="rId72" Type="http://schemas.openxmlformats.org/officeDocument/2006/relationships/image" Target="../media/image349.png"/><Relationship Id="rId93" Type="http://schemas.openxmlformats.org/officeDocument/2006/relationships/image" Target="../media/image370.png"/><Relationship Id="rId98" Type="http://schemas.openxmlformats.org/officeDocument/2006/relationships/image" Target="../media/image375.png"/><Relationship Id="rId121" Type="http://schemas.openxmlformats.org/officeDocument/2006/relationships/image" Target="../media/image398.png"/><Relationship Id="rId142" Type="http://schemas.openxmlformats.org/officeDocument/2006/relationships/image" Target="../media/image419.png"/><Relationship Id="rId3" Type="http://schemas.openxmlformats.org/officeDocument/2006/relationships/image" Target="../media/image280.png"/><Relationship Id="rId25" Type="http://schemas.openxmlformats.org/officeDocument/2006/relationships/image" Target="../media/image302.png"/><Relationship Id="rId46" Type="http://schemas.openxmlformats.org/officeDocument/2006/relationships/image" Target="../media/image323.png"/><Relationship Id="rId67" Type="http://schemas.openxmlformats.org/officeDocument/2006/relationships/image" Target="../media/image344.png"/><Relationship Id="rId116" Type="http://schemas.openxmlformats.org/officeDocument/2006/relationships/image" Target="../media/image393.png"/><Relationship Id="rId137" Type="http://schemas.openxmlformats.org/officeDocument/2006/relationships/image" Target="../media/image414.png"/><Relationship Id="rId20" Type="http://schemas.openxmlformats.org/officeDocument/2006/relationships/image" Target="../media/image297.png"/><Relationship Id="rId41" Type="http://schemas.openxmlformats.org/officeDocument/2006/relationships/image" Target="../media/image318.png"/><Relationship Id="rId62" Type="http://schemas.openxmlformats.org/officeDocument/2006/relationships/image" Target="../media/image339.png"/><Relationship Id="rId83" Type="http://schemas.openxmlformats.org/officeDocument/2006/relationships/image" Target="../media/image360.png"/><Relationship Id="rId88" Type="http://schemas.openxmlformats.org/officeDocument/2006/relationships/image" Target="../media/image365.png"/><Relationship Id="rId111" Type="http://schemas.openxmlformats.org/officeDocument/2006/relationships/image" Target="../media/image388.png"/><Relationship Id="rId132" Type="http://schemas.openxmlformats.org/officeDocument/2006/relationships/image" Target="../media/image409.png"/><Relationship Id="rId15" Type="http://schemas.openxmlformats.org/officeDocument/2006/relationships/image" Target="../media/image292.png"/><Relationship Id="rId36" Type="http://schemas.openxmlformats.org/officeDocument/2006/relationships/image" Target="../media/image313.png"/><Relationship Id="rId57" Type="http://schemas.openxmlformats.org/officeDocument/2006/relationships/image" Target="../media/image334.png"/><Relationship Id="rId106" Type="http://schemas.openxmlformats.org/officeDocument/2006/relationships/image" Target="../media/image383.png"/><Relationship Id="rId127" Type="http://schemas.openxmlformats.org/officeDocument/2006/relationships/image" Target="../media/image404.png"/><Relationship Id="rId10" Type="http://schemas.openxmlformats.org/officeDocument/2006/relationships/image" Target="../media/image287.png"/><Relationship Id="rId31" Type="http://schemas.openxmlformats.org/officeDocument/2006/relationships/image" Target="../media/image308.png"/><Relationship Id="rId52" Type="http://schemas.openxmlformats.org/officeDocument/2006/relationships/image" Target="../media/image329.png"/><Relationship Id="rId73" Type="http://schemas.openxmlformats.org/officeDocument/2006/relationships/image" Target="../media/image350.png"/><Relationship Id="rId78" Type="http://schemas.openxmlformats.org/officeDocument/2006/relationships/image" Target="../media/image355.png"/><Relationship Id="rId94" Type="http://schemas.openxmlformats.org/officeDocument/2006/relationships/image" Target="../media/image371.png"/><Relationship Id="rId99" Type="http://schemas.openxmlformats.org/officeDocument/2006/relationships/image" Target="../media/image376.png"/><Relationship Id="rId101" Type="http://schemas.openxmlformats.org/officeDocument/2006/relationships/image" Target="../media/image378.png"/><Relationship Id="rId122" Type="http://schemas.openxmlformats.org/officeDocument/2006/relationships/image" Target="../media/image399.png"/><Relationship Id="rId143" Type="http://schemas.openxmlformats.org/officeDocument/2006/relationships/image" Target="../media/image420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26" Type="http://schemas.openxmlformats.org/officeDocument/2006/relationships/image" Target="../media/image303.png"/><Relationship Id="rId47" Type="http://schemas.openxmlformats.org/officeDocument/2006/relationships/image" Target="../media/image324.png"/><Relationship Id="rId68" Type="http://schemas.openxmlformats.org/officeDocument/2006/relationships/image" Target="../media/image345.png"/><Relationship Id="rId89" Type="http://schemas.openxmlformats.org/officeDocument/2006/relationships/image" Target="../media/image366.png"/><Relationship Id="rId112" Type="http://schemas.openxmlformats.org/officeDocument/2006/relationships/image" Target="../media/image389.png"/><Relationship Id="rId133" Type="http://schemas.openxmlformats.org/officeDocument/2006/relationships/image" Target="../media/image410.png"/><Relationship Id="rId16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6.png"/><Relationship Id="rId21" Type="http://schemas.openxmlformats.org/officeDocument/2006/relationships/image" Target="../media/image441.png"/><Relationship Id="rId42" Type="http://schemas.openxmlformats.org/officeDocument/2006/relationships/image" Target="../media/image462.png"/><Relationship Id="rId47" Type="http://schemas.openxmlformats.org/officeDocument/2006/relationships/image" Target="../media/image467.png"/><Relationship Id="rId63" Type="http://schemas.openxmlformats.org/officeDocument/2006/relationships/image" Target="../media/image483.png"/><Relationship Id="rId68" Type="http://schemas.openxmlformats.org/officeDocument/2006/relationships/image" Target="../media/image488.png"/><Relationship Id="rId84" Type="http://schemas.openxmlformats.org/officeDocument/2006/relationships/image" Target="../media/image277.png"/><Relationship Id="rId16" Type="http://schemas.openxmlformats.org/officeDocument/2006/relationships/image" Target="../media/image436.png"/><Relationship Id="rId11" Type="http://schemas.openxmlformats.org/officeDocument/2006/relationships/image" Target="../media/image431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53" Type="http://schemas.openxmlformats.org/officeDocument/2006/relationships/image" Target="../media/image473.png"/><Relationship Id="rId58" Type="http://schemas.openxmlformats.org/officeDocument/2006/relationships/image" Target="../media/image478.png"/><Relationship Id="rId74" Type="http://schemas.openxmlformats.org/officeDocument/2006/relationships/image" Target="../media/image494.png"/><Relationship Id="rId79" Type="http://schemas.openxmlformats.org/officeDocument/2006/relationships/image" Target="../media/image499.png"/><Relationship Id="rId5" Type="http://schemas.openxmlformats.org/officeDocument/2006/relationships/image" Target="../media/image425.png"/><Relationship Id="rId19" Type="http://schemas.openxmlformats.org/officeDocument/2006/relationships/image" Target="../media/image439.png"/><Relationship Id="rId14" Type="http://schemas.openxmlformats.org/officeDocument/2006/relationships/image" Target="../media/image434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43" Type="http://schemas.openxmlformats.org/officeDocument/2006/relationships/image" Target="../media/image463.png"/><Relationship Id="rId48" Type="http://schemas.openxmlformats.org/officeDocument/2006/relationships/image" Target="../media/image468.png"/><Relationship Id="rId56" Type="http://schemas.openxmlformats.org/officeDocument/2006/relationships/image" Target="../media/image476.png"/><Relationship Id="rId64" Type="http://schemas.openxmlformats.org/officeDocument/2006/relationships/image" Target="../media/image484.png"/><Relationship Id="rId69" Type="http://schemas.openxmlformats.org/officeDocument/2006/relationships/image" Target="../media/image489.png"/><Relationship Id="rId77" Type="http://schemas.openxmlformats.org/officeDocument/2006/relationships/image" Target="../media/image497.png"/><Relationship Id="rId8" Type="http://schemas.openxmlformats.org/officeDocument/2006/relationships/image" Target="../media/image428.png"/><Relationship Id="rId51" Type="http://schemas.openxmlformats.org/officeDocument/2006/relationships/image" Target="../media/image471.png"/><Relationship Id="rId72" Type="http://schemas.openxmlformats.org/officeDocument/2006/relationships/image" Target="../media/image492.png"/><Relationship Id="rId80" Type="http://schemas.openxmlformats.org/officeDocument/2006/relationships/image" Target="../media/image500.png"/><Relationship Id="rId85" Type="http://schemas.openxmlformats.org/officeDocument/2006/relationships/image" Target="../media/image54.png"/><Relationship Id="rId3" Type="http://schemas.openxmlformats.org/officeDocument/2006/relationships/image" Target="../media/image423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Relationship Id="rId46" Type="http://schemas.openxmlformats.org/officeDocument/2006/relationships/image" Target="../media/image466.png"/><Relationship Id="rId59" Type="http://schemas.openxmlformats.org/officeDocument/2006/relationships/image" Target="../media/image479.png"/><Relationship Id="rId67" Type="http://schemas.openxmlformats.org/officeDocument/2006/relationships/image" Target="../media/image487.png"/><Relationship Id="rId20" Type="http://schemas.openxmlformats.org/officeDocument/2006/relationships/image" Target="../media/image440.png"/><Relationship Id="rId41" Type="http://schemas.openxmlformats.org/officeDocument/2006/relationships/image" Target="../media/image461.png"/><Relationship Id="rId54" Type="http://schemas.openxmlformats.org/officeDocument/2006/relationships/image" Target="../media/image474.png"/><Relationship Id="rId62" Type="http://schemas.openxmlformats.org/officeDocument/2006/relationships/image" Target="../media/image482.png"/><Relationship Id="rId70" Type="http://schemas.openxmlformats.org/officeDocument/2006/relationships/image" Target="../media/image490.png"/><Relationship Id="rId75" Type="http://schemas.openxmlformats.org/officeDocument/2006/relationships/image" Target="../media/image495.png"/><Relationship Id="rId83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6.png"/><Relationship Id="rId15" Type="http://schemas.openxmlformats.org/officeDocument/2006/relationships/image" Target="../media/image435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49" Type="http://schemas.openxmlformats.org/officeDocument/2006/relationships/image" Target="../media/image469.png"/><Relationship Id="rId57" Type="http://schemas.openxmlformats.org/officeDocument/2006/relationships/image" Target="../media/image477.png"/><Relationship Id="rId10" Type="http://schemas.openxmlformats.org/officeDocument/2006/relationships/image" Target="../media/image430.png"/><Relationship Id="rId31" Type="http://schemas.openxmlformats.org/officeDocument/2006/relationships/image" Target="../media/image451.png"/><Relationship Id="rId44" Type="http://schemas.openxmlformats.org/officeDocument/2006/relationships/image" Target="../media/image464.png"/><Relationship Id="rId52" Type="http://schemas.openxmlformats.org/officeDocument/2006/relationships/image" Target="../media/image472.png"/><Relationship Id="rId60" Type="http://schemas.openxmlformats.org/officeDocument/2006/relationships/image" Target="../media/image480.png"/><Relationship Id="rId65" Type="http://schemas.openxmlformats.org/officeDocument/2006/relationships/image" Target="../media/image485.png"/><Relationship Id="rId73" Type="http://schemas.openxmlformats.org/officeDocument/2006/relationships/image" Target="../media/image493.png"/><Relationship Id="rId78" Type="http://schemas.openxmlformats.org/officeDocument/2006/relationships/image" Target="../media/image498.png"/><Relationship Id="rId81" Type="http://schemas.openxmlformats.org/officeDocument/2006/relationships/image" Target="../media/image501.png"/><Relationship Id="rId86" Type="http://schemas.openxmlformats.org/officeDocument/2006/relationships/image" Target="../media/image504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39" Type="http://schemas.openxmlformats.org/officeDocument/2006/relationships/image" Target="../media/image459.png"/><Relationship Id="rId34" Type="http://schemas.openxmlformats.org/officeDocument/2006/relationships/image" Target="../media/image454.png"/><Relationship Id="rId50" Type="http://schemas.openxmlformats.org/officeDocument/2006/relationships/image" Target="../media/image470.png"/><Relationship Id="rId55" Type="http://schemas.openxmlformats.org/officeDocument/2006/relationships/image" Target="../media/image475.png"/><Relationship Id="rId76" Type="http://schemas.openxmlformats.org/officeDocument/2006/relationships/image" Target="../media/image496.png"/><Relationship Id="rId7" Type="http://schemas.openxmlformats.org/officeDocument/2006/relationships/image" Target="../media/image427.png"/><Relationship Id="rId71" Type="http://schemas.openxmlformats.org/officeDocument/2006/relationships/image" Target="../media/image491.png"/><Relationship Id="rId2" Type="http://schemas.openxmlformats.org/officeDocument/2006/relationships/image" Target="../media/image422.png"/><Relationship Id="rId29" Type="http://schemas.openxmlformats.org/officeDocument/2006/relationships/image" Target="../media/image449.png"/><Relationship Id="rId24" Type="http://schemas.openxmlformats.org/officeDocument/2006/relationships/image" Target="../media/image444.png"/><Relationship Id="rId40" Type="http://schemas.openxmlformats.org/officeDocument/2006/relationships/image" Target="../media/image460.png"/><Relationship Id="rId45" Type="http://schemas.openxmlformats.org/officeDocument/2006/relationships/image" Target="../media/image465.png"/><Relationship Id="rId66" Type="http://schemas.openxmlformats.org/officeDocument/2006/relationships/image" Target="../media/image486.png"/><Relationship Id="rId61" Type="http://schemas.openxmlformats.org/officeDocument/2006/relationships/image" Target="../media/image481.png"/><Relationship Id="rId82" Type="http://schemas.openxmlformats.org/officeDocument/2006/relationships/image" Target="../media/image5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8.png"/><Relationship Id="rId4" Type="http://schemas.openxmlformats.org/officeDocument/2006/relationships/image" Target="../media/image50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1.png"/><Relationship Id="rId21" Type="http://schemas.openxmlformats.org/officeDocument/2006/relationships/image" Target="../media/image526.png"/><Relationship Id="rId42" Type="http://schemas.openxmlformats.org/officeDocument/2006/relationships/image" Target="../media/image547.png"/><Relationship Id="rId47" Type="http://schemas.openxmlformats.org/officeDocument/2006/relationships/image" Target="../media/image552.png"/><Relationship Id="rId63" Type="http://schemas.openxmlformats.org/officeDocument/2006/relationships/image" Target="../media/image568.png"/><Relationship Id="rId68" Type="http://schemas.openxmlformats.org/officeDocument/2006/relationships/image" Target="../media/image573.png"/><Relationship Id="rId16" Type="http://schemas.openxmlformats.org/officeDocument/2006/relationships/image" Target="../media/image521.png"/><Relationship Id="rId11" Type="http://schemas.openxmlformats.org/officeDocument/2006/relationships/image" Target="../media/image516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53" Type="http://schemas.openxmlformats.org/officeDocument/2006/relationships/image" Target="../media/image558.png"/><Relationship Id="rId58" Type="http://schemas.openxmlformats.org/officeDocument/2006/relationships/image" Target="../media/image563.png"/><Relationship Id="rId74" Type="http://schemas.openxmlformats.org/officeDocument/2006/relationships/image" Target="../media/image579.png"/><Relationship Id="rId79" Type="http://schemas.openxmlformats.org/officeDocument/2006/relationships/image" Target="../media/image584.png"/><Relationship Id="rId5" Type="http://schemas.openxmlformats.org/officeDocument/2006/relationships/image" Target="../media/image512.png"/><Relationship Id="rId61" Type="http://schemas.openxmlformats.org/officeDocument/2006/relationships/image" Target="../media/image566.png"/><Relationship Id="rId82" Type="http://schemas.openxmlformats.org/officeDocument/2006/relationships/image" Target="../media/image587.png"/><Relationship Id="rId19" Type="http://schemas.openxmlformats.org/officeDocument/2006/relationships/image" Target="../media/image524.png"/><Relationship Id="rId14" Type="http://schemas.openxmlformats.org/officeDocument/2006/relationships/image" Target="../media/image519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548.png"/><Relationship Id="rId48" Type="http://schemas.openxmlformats.org/officeDocument/2006/relationships/image" Target="../media/image553.png"/><Relationship Id="rId56" Type="http://schemas.openxmlformats.org/officeDocument/2006/relationships/image" Target="../media/image561.png"/><Relationship Id="rId64" Type="http://schemas.openxmlformats.org/officeDocument/2006/relationships/image" Target="../media/image569.png"/><Relationship Id="rId69" Type="http://schemas.openxmlformats.org/officeDocument/2006/relationships/image" Target="../media/image574.png"/><Relationship Id="rId77" Type="http://schemas.openxmlformats.org/officeDocument/2006/relationships/image" Target="../media/image582.png"/><Relationship Id="rId8" Type="http://schemas.openxmlformats.org/officeDocument/2006/relationships/image" Target="../media/image277.png"/><Relationship Id="rId51" Type="http://schemas.openxmlformats.org/officeDocument/2006/relationships/image" Target="../media/image556.png"/><Relationship Id="rId72" Type="http://schemas.openxmlformats.org/officeDocument/2006/relationships/image" Target="../media/image577.png"/><Relationship Id="rId80" Type="http://schemas.openxmlformats.org/officeDocument/2006/relationships/image" Target="../media/image585.png"/><Relationship Id="rId3" Type="http://schemas.openxmlformats.org/officeDocument/2006/relationships/image" Target="../media/image510.png"/><Relationship Id="rId12" Type="http://schemas.openxmlformats.org/officeDocument/2006/relationships/image" Target="../media/image517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551.png"/><Relationship Id="rId59" Type="http://schemas.openxmlformats.org/officeDocument/2006/relationships/image" Target="../media/image564.png"/><Relationship Id="rId67" Type="http://schemas.openxmlformats.org/officeDocument/2006/relationships/image" Target="../media/image572.png"/><Relationship Id="rId20" Type="http://schemas.openxmlformats.org/officeDocument/2006/relationships/image" Target="../media/image525.png"/><Relationship Id="rId41" Type="http://schemas.openxmlformats.org/officeDocument/2006/relationships/image" Target="../media/image546.png"/><Relationship Id="rId54" Type="http://schemas.openxmlformats.org/officeDocument/2006/relationships/image" Target="../media/image559.png"/><Relationship Id="rId62" Type="http://schemas.openxmlformats.org/officeDocument/2006/relationships/image" Target="../media/image567.png"/><Relationship Id="rId70" Type="http://schemas.openxmlformats.org/officeDocument/2006/relationships/image" Target="../media/image575.png"/><Relationship Id="rId75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3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49" Type="http://schemas.openxmlformats.org/officeDocument/2006/relationships/image" Target="../media/image554.png"/><Relationship Id="rId57" Type="http://schemas.openxmlformats.org/officeDocument/2006/relationships/image" Target="../media/image562.png"/><Relationship Id="rId10" Type="http://schemas.openxmlformats.org/officeDocument/2006/relationships/image" Target="../media/image515.png"/><Relationship Id="rId31" Type="http://schemas.openxmlformats.org/officeDocument/2006/relationships/image" Target="../media/image536.png"/><Relationship Id="rId44" Type="http://schemas.openxmlformats.org/officeDocument/2006/relationships/image" Target="../media/image549.png"/><Relationship Id="rId52" Type="http://schemas.openxmlformats.org/officeDocument/2006/relationships/image" Target="../media/image557.png"/><Relationship Id="rId60" Type="http://schemas.openxmlformats.org/officeDocument/2006/relationships/image" Target="../media/image565.png"/><Relationship Id="rId65" Type="http://schemas.openxmlformats.org/officeDocument/2006/relationships/image" Target="../media/image570.png"/><Relationship Id="rId73" Type="http://schemas.openxmlformats.org/officeDocument/2006/relationships/image" Target="../media/image578.png"/><Relationship Id="rId78" Type="http://schemas.openxmlformats.org/officeDocument/2006/relationships/image" Target="../media/image583.png"/><Relationship Id="rId81" Type="http://schemas.openxmlformats.org/officeDocument/2006/relationships/image" Target="../media/image586.png"/><Relationship Id="rId4" Type="http://schemas.openxmlformats.org/officeDocument/2006/relationships/image" Target="../media/image511.png"/><Relationship Id="rId9" Type="http://schemas.openxmlformats.org/officeDocument/2006/relationships/image" Target="../media/image98.png"/><Relationship Id="rId13" Type="http://schemas.openxmlformats.org/officeDocument/2006/relationships/image" Target="../media/image518.png"/><Relationship Id="rId18" Type="http://schemas.openxmlformats.org/officeDocument/2006/relationships/image" Target="../media/image523.png"/><Relationship Id="rId39" Type="http://schemas.openxmlformats.org/officeDocument/2006/relationships/image" Target="../media/image544.png"/><Relationship Id="rId34" Type="http://schemas.openxmlformats.org/officeDocument/2006/relationships/image" Target="../media/image539.png"/><Relationship Id="rId50" Type="http://schemas.openxmlformats.org/officeDocument/2006/relationships/image" Target="../media/image555.png"/><Relationship Id="rId55" Type="http://schemas.openxmlformats.org/officeDocument/2006/relationships/image" Target="../media/image560.png"/><Relationship Id="rId76" Type="http://schemas.openxmlformats.org/officeDocument/2006/relationships/image" Target="../media/image581.png"/><Relationship Id="rId7" Type="http://schemas.openxmlformats.org/officeDocument/2006/relationships/image" Target="../media/image514.png"/><Relationship Id="rId71" Type="http://schemas.openxmlformats.org/officeDocument/2006/relationships/image" Target="../media/image576.png"/><Relationship Id="rId2" Type="http://schemas.openxmlformats.org/officeDocument/2006/relationships/image" Target="../media/image509.png"/><Relationship Id="rId29" Type="http://schemas.openxmlformats.org/officeDocument/2006/relationships/image" Target="../media/image534.png"/><Relationship Id="rId24" Type="http://schemas.openxmlformats.org/officeDocument/2006/relationships/image" Target="../media/image529.png"/><Relationship Id="rId40" Type="http://schemas.openxmlformats.org/officeDocument/2006/relationships/image" Target="../media/image545.png"/><Relationship Id="rId45" Type="http://schemas.openxmlformats.org/officeDocument/2006/relationships/image" Target="../media/image550.png"/><Relationship Id="rId66" Type="http://schemas.openxmlformats.org/officeDocument/2006/relationships/image" Target="../media/image571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2.png"/><Relationship Id="rId21" Type="http://schemas.openxmlformats.org/officeDocument/2006/relationships/image" Target="../media/image607.png"/><Relationship Id="rId42" Type="http://schemas.openxmlformats.org/officeDocument/2006/relationships/image" Target="../media/image628.png"/><Relationship Id="rId47" Type="http://schemas.openxmlformats.org/officeDocument/2006/relationships/image" Target="../media/image633.png"/><Relationship Id="rId63" Type="http://schemas.openxmlformats.org/officeDocument/2006/relationships/image" Target="../media/image649.png"/><Relationship Id="rId68" Type="http://schemas.openxmlformats.org/officeDocument/2006/relationships/image" Target="../media/image654.png"/><Relationship Id="rId84" Type="http://schemas.openxmlformats.org/officeDocument/2006/relationships/image" Target="../media/image670.png"/><Relationship Id="rId89" Type="http://schemas.openxmlformats.org/officeDocument/2006/relationships/image" Target="../media/image675.png"/><Relationship Id="rId16" Type="http://schemas.openxmlformats.org/officeDocument/2006/relationships/image" Target="../media/image602.png"/><Relationship Id="rId11" Type="http://schemas.openxmlformats.org/officeDocument/2006/relationships/image" Target="../media/image597.png"/><Relationship Id="rId32" Type="http://schemas.openxmlformats.org/officeDocument/2006/relationships/image" Target="../media/image618.png"/><Relationship Id="rId37" Type="http://schemas.openxmlformats.org/officeDocument/2006/relationships/image" Target="../media/image623.png"/><Relationship Id="rId53" Type="http://schemas.openxmlformats.org/officeDocument/2006/relationships/image" Target="../media/image639.png"/><Relationship Id="rId58" Type="http://schemas.openxmlformats.org/officeDocument/2006/relationships/image" Target="../media/image644.png"/><Relationship Id="rId74" Type="http://schemas.openxmlformats.org/officeDocument/2006/relationships/image" Target="../media/image660.png"/><Relationship Id="rId79" Type="http://schemas.openxmlformats.org/officeDocument/2006/relationships/image" Target="../media/image665.png"/><Relationship Id="rId5" Type="http://schemas.openxmlformats.org/officeDocument/2006/relationships/image" Target="../media/image591.png"/><Relationship Id="rId90" Type="http://schemas.openxmlformats.org/officeDocument/2006/relationships/image" Target="../media/image676.png"/><Relationship Id="rId95" Type="http://schemas.openxmlformats.org/officeDocument/2006/relationships/image" Target="../media/image681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Relationship Id="rId43" Type="http://schemas.openxmlformats.org/officeDocument/2006/relationships/image" Target="../media/image629.png"/><Relationship Id="rId48" Type="http://schemas.openxmlformats.org/officeDocument/2006/relationships/image" Target="../media/image634.png"/><Relationship Id="rId64" Type="http://schemas.openxmlformats.org/officeDocument/2006/relationships/image" Target="../media/image650.png"/><Relationship Id="rId69" Type="http://schemas.openxmlformats.org/officeDocument/2006/relationships/image" Target="../media/image655.png"/><Relationship Id="rId80" Type="http://schemas.openxmlformats.org/officeDocument/2006/relationships/image" Target="../media/image666.png"/><Relationship Id="rId85" Type="http://schemas.openxmlformats.org/officeDocument/2006/relationships/image" Target="../media/image671.png"/><Relationship Id="rId3" Type="http://schemas.openxmlformats.org/officeDocument/2006/relationships/image" Target="../media/image589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image" Target="../media/image611.png"/><Relationship Id="rId33" Type="http://schemas.openxmlformats.org/officeDocument/2006/relationships/image" Target="../media/image619.png"/><Relationship Id="rId38" Type="http://schemas.openxmlformats.org/officeDocument/2006/relationships/image" Target="../media/image624.png"/><Relationship Id="rId46" Type="http://schemas.openxmlformats.org/officeDocument/2006/relationships/image" Target="../media/image632.png"/><Relationship Id="rId59" Type="http://schemas.openxmlformats.org/officeDocument/2006/relationships/image" Target="../media/image645.png"/><Relationship Id="rId67" Type="http://schemas.openxmlformats.org/officeDocument/2006/relationships/image" Target="../media/image653.png"/><Relationship Id="rId20" Type="http://schemas.openxmlformats.org/officeDocument/2006/relationships/image" Target="../media/image606.png"/><Relationship Id="rId41" Type="http://schemas.openxmlformats.org/officeDocument/2006/relationships/image" Target="../media/image627.png"/><Relationship Id="rId54" Type="http://schemas.openxmlformats.org/officeDocument/2006/relationships/image" Target="../media/image640.png"/><Relationship Id="rId62" Type="http://schemas.openxmlformats.org/officeDocument/2006/relationships/image" Target="../media/image648.png"/><Relationship Id="rId70" Type="http://schemas.openxmlformats.org/officeDocument/2006/relationships/image" Target="../media/image656.png"/><Relationship Id="rId75" Type="http://schemas.openxmlformats.org/officeDocument/2006/relationships/image" Target="../media/image661.png"/><Relationship Id="rId83" Type="http://schemas.openxmlformats.org/officeDocument/2006/relationships/image" Target="../media/image669.png"/><Relationship Id="rId88" Type="http://schemas.openxmlformats.org/officeDocument/2006/relationships/image" Target="../media/image674.png"/><Relationship Id="rId91" Type="http://schemas.openxmlformats.org/officeDocument/2006/relationships/image" Target="../media/image677.png"/><Relationship Id="rId96" Type="http://schemas.openxmlformats.org/officeDocument/2006/relationships/image" Target="../media/image6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36" Type="http://schemas.openxmlformats.org/officeDocument/2006/relationships/image" Target="../media/image622.png"/><Relationship Id="rId49" Type="http://schemas.openxmlformats.org/officeDocument/2006/relationships/image" Target="../media/image635.png"/><Relationship Id="rId57" Type="http://schemas.openxmlformats.org/officeDocument/2006/relationships/image" Target="../media/image643.png"/><Relationship Id="rId10" Type="http://schemas.openxmlformats.org/officeDocument/2006/relationships/image" Target="../media/image596.png"/><Relationship Id="rId31" Type="http://schemas.openxmlformats.org/officeDocument/2006/relationships/image" Target="../media/image617.png"/><Relationship Id="rId44" Type="http://schemas.openxmlformats.org/officeDocument/2006/relationships/image" Target="../media/image630.png"/><Relationship Id="rId52" Type="http://schemas.openxmlformats.org/officeDocument/2006/relationships/image" Target="../media/image638.png"/><Relationship Id="rId60" Type="http://schemas.openxmlformats.org/officeDocument/2006/relationships/image" Target="../media/image646.png"/><Relationship Id="rId65" Type="http://schemas.openxmlformats.org/officeDocument/2006/relationships/image" Target="../media/image651.png"/><Relationship Id="rId73" Type="http://schemas.openxmlformats.org/officeDocument/2006/relationships/image" Target="../media/image659.png"/><Relationship Id="rId78" Type="http://schemas.openxmlformats.org/officeDocument/2006/relationships/image" Target="../media/image664.png"/><Relationship Id="rId81" Type="http://schemas.openxmlformats.org/officeDocument/2006/relationships/image" Target="../media/image667.png"/><Relationship Id="rId86" Type="http://schemas.openxmlformats.org/officeDocument/2006/relationships/image" Target="../media/image672.png"/><Relationship Id="rId94" Type="http://schemas.openxmlformats.org/officeDocument/2006/relationships/image" Target="../media/image680.png"/><Relationship Id="rId99" Type="http://schemas.openxmlformats.org/officeDocument/2006/relationships/image" Target="../media/image684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39" Type="http://schemas.openxmlformats.org/officeDocument/2006/relationships/image" Target="../media/image625.png"/><Relationship Id="rId34" Type="http://schemas.openxmlformats.org/officeDocument/2006/relationships/image" Target="../media/image620.png"/><Relationship Id="rId50" Type="http://schemas.openxmlformats.org/officeDocument/2006/relationships/image" Target="../media/image636.png"/><Relationship Id="rId55" Type="http://schemas.openxmlformats.org/officeDocument/2006/relationships/image" Target="../media/image641.png"/><Relationship Id="rId76" Type="http://schemas.openxmlformats.org/officeDocument/2006/relationships/image" Target="../media/image662.png"/><Relationship Id="rId97" Type="http://schemas.openxmlformats.org/officeDocument/2006/relationships/image" Target="../media/image277.png"/><Relationship Id="rId7" Type="http://schemas.openxmlformats.org/officeDocument/2006/relationships/image" Target="../media/image593.png"/><Relationship Id="rId71" Type="http://schemas.openxmlformats.org/officeDocument/2006/relationships/image" Target="../media/image657.png"/><Relationship Id="rId92" Type="http://schemas.openxmlformats.org/officeDocument/2006/relationships/image" Target="../media/image678.png"/><Relationship Id="rId2" Type="http://schemas.openxmlformats.org/officeDocument/2006/relationships/image" Target="../media/image588.png"/><Relationship Id="rId29" Type="http://schemas.openxmlformats.org/officeDocument/2006/relationships/image" Target="../media/image615.png"/><Relationship Id="rId24" Type="http://schemas.openxmlformats.org/officeDocument/2006/relationships/image" Target="../media/image610.png"/><Relationship Id="rId40" Type="http://schemas.openxmlformats.org/officeDocument/2006/relationships/image" Target="../media/image626.png"/><Relationship Id="rId45" Type="http://schemas.openxmlformats.org/officeDocument/2006/relationships/image" Target="../media/image631.png"/><Relationship Id="rId66" Type="http://schemas.openxmlformats.org/officeDocument/2006/relationships/image" Target="../media/image652.png"/><Relationship Id="rId87" Type="http://schemas.openxmlformats.org/officeDocument/2006/relationships/image" Target="../media/image673.png"/><Relationship Id="rId61" Type="http://schemas.openxmlformats.org/officeDocument/2006/relationships/image" Target="../media/image647.png"/><Relationship Id="rId82" Type="http://schemas.openxmlformats.org/officeDocument/2006/relationships/image" Target="../media/image668.png"/><Relationship Id="rId19" Type="http://schemas.openxmlformats.org/officeDocument/2006/relationships/image" Target="../media/image605.png"/><Relationship Id="rId14" Type="http://schemas.openxmlformats.org/officeDocument/2006/relationships/image" Target="../media/image600.png"/><Relationship Id="rId30" Type="http://schemas.openxmlformats.org/officeDocument/2006/relationships/image" Target="../media/image616.png"/><Relationship Id="rId35" Type="http://schemas.openxmlformats.org/officeDocument/2006/relationships/image" Target="../media/image621.png"/><Relationship Id="rId56" Type="http://schemas.openxmlformats.org/officeDocument/2006/relationships/image" Target="../media/image642.png"/><Relationship Id="rId77" Type="http://schemas.openxmlformats.org/officeDocument/2006/relationships/image" Target="../media/image663.png"/><Relationship Id="rId100" Type="http://schemas.openxmlformats.org/officeDocument/2006/relationships/image" Target="../media/image685.png"/><Relationship Id="rId8" Type="http://schemas.openxmlformats.org/officeDocument/2006/relationships/image" Target="../media/image594.png"/><Relationship Id="rId51" Type="http://schemas.openxmlformats.org/officeDocument/2006/relationships/image" Target="../media/image637.png"/><Relationship Id="rId72" Type="http://schemas.openxmlformats.org/officeDocument/2006/relationships/image" Target="../media/image658.png"/><Relationship Id="rId93" Type="http://schemas.openxmlformats.org/officeDocument/2006/relationships/image" Target="../media/image679.png"/><Relationship Id="rId98" Type="http://schemas.openxmlformats.org/officeDocument/2006/relationships/image" Target="../media/image683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0.png"/><Relationship Id="rId21" Type="http://schemas.openxmlformats.org/officeDocument/2006/relationships/image" Target="../media/image705.png"/><Relationship Id="rId42" Type="http://schemas.openxmlformats.org/officeDocument/2006/relationships/image" Target="../media/image726.png"/><Relationship Id="rId47" Type="http://schemas.openxmlformats.org/officeDocument/2006/relationships/image" Target="../media/image731.png"/><Relationship Id="rId63" Type="http://schemas.openxmlformats.org/officeDocument/2006/relationships/image" Target="../media/image747.png"/><Relationship Id="rId68" Type="http://schemas.openxmlformats.org/officeDocument/2006/relationships/image" Target="../media/image752.png"/><Relationship Id="rId84" Type="http://schemas.openxmlformats.org/officeDocument/2006/relationships/image" Target="../media/image768.png"/><Relationship Id="rId89" Type="http://schemas.openxmlformats.org/officeDocument/2006/relationships/image" Target="../media/image773.png"/><Relationship Id="rId16" Type="http://schemas.openxmlformats.org/officeDocument/2006/relationships/image" Target="../media/image700.png"/><Relationship Id="rId11" Type="http://schemas.openxmlformats.org/officeDocument/2006/relationships/image" Target="../media/image695.png"/><Relationship Id="rId32" Type="http://schemas.openxmlformats.org/officeDocument/2006/relationships/image" Target="../media/image716.png"/><Relationship Id="rId37" Type="http://schemas.openxmlformats.org/officeDocument/2006/relationships/image" Target="../media/image721.png"/><Relationship Id="rId53" Type="http://schemas.openxmlformats.org/officeDocument/2006/relationships/image" Target="../media/image737.png"/><Relationship Id="rId58" Type="http://schemas.openxmlformats.org/officeDocument/2006/relationships/image" Target="../media/image742.png"/><Relationship Id="rId74" Type="http://schemas.openxmlformats.org/officeDocument/2006/relationships/image" Target="../media/image758.png"/><Relationship Id="rId79" Type="http://schemas.openxmlformats.org/officeDocument/2006/relationships/image" Target="../media/image763.png"/><Relationship Id="rId102" Type="http://schemas.openxmlformats.org/officeDocument/2006/relationships/image" Target="../media/image784.png"/><Relationship Id="rId5" Type="http://schemas.openxmlformats.org/officeDocument/2006/relationships/image" Target="../media/image689.png"/><Relationship Id="rId90" Type="http://schemas.openxmlformats.org/officeDocument/2006/relationships/image" Target="../media/image774.png"/><Relationship Id="rId95" Type="http://schemas.openxmlformats.org/officeDocument/2006/relationships/image" Target="../media/image779.png"/><Relationship Id="rId22" Type="http://schemas.openxmlformats.org/officeDocument/2006/relationships/image" Target="../media/image706.png"/><Relationship Id="rId27" Type="http://schemas.openxmlformats.org/officeDocument/2006/relationships/image" Target="../media/image711.png"/><Relationship Id="rId43" Type="http://schemas.openxmlformats.org/officeDocument/2006/relationships/image" Target="../media/image727.png"/><Relationship Id="rId48" Type="http://schemas.openxmlformats.org/officeDocument/2006/relationships/image" Target="../media/image732.png"/><Relationship Id="rId64" Type="http://schemas.openxmlformats.org/officeDocument/2006/relationships/image" Target="../media/image748.png"/><Relationship Id="rId69" Type="http://schemas.openxmlformats.org/officeDocument/2006/relationships/image" Target="../media/image753.png"/><Relationship Id="rId80" Type="http://schemas.openxmlformats.org/officeDocument/2006/relationships/image" Target="../media/image764.png"/><Relationship Id="rId85" Type="http://schemas.openxmlformats.org/officeDocument/2006/relationships/image" Target="../media/image769.png"/><Relationship Id="rId12" Type="http://schemas.openxmlformats.org/officeDocument/2006/relationships/image" Target="../media/image696.png"/><Relationship Id="rId17" Type="http://schemas.openxmlformats.org/officeDocument/2006/relationships/image" Target="../media/image701.png"/><Relationship Id="rId25" Type="http://schemas.openxmlformats.org/officeDocument/2006/relationships/image" Target="../media/image709.png"/><Relationship Id="rId33" Type="http://schemas.openxmlformats.org/officeDocument/2006/relationships/image" Target="../media/image717.png"/><Relationship Id="rId38" Type="http://schemas.openxmlformats.org/officeDocument/2006/relationships/image" Target="../media/image722.png"/><Relationship Id="rId46" Type="http://schemas.openxmlformats.org/officeDocument/2006/relationships/image" Target="../media/image730.png"/><Relationship Id="rId59" Type="http://schemas.openxmlformats.org/officeDocument/2006/relationships/image" Target="../media/image743.png"/><Relationship Id="rId67" Type="http://schemas.openxmlformats.org/officeDocument/2006/relationships/image" Target="../media/image751.png"/><Relationship Id="rId103" Type="http://schemas.openxmlformats.org/officeDocument/2006/relationships/image" Target="../media/image785.png"/><Relationship Id="rId20" Type="http://schemas.openxmlformats.org/officeDocument/2006/relationships/image" Target="../media/image704.png"/><Relationship Id="rId41" Type="http://schemas.openxmlformats.org/officeDocument/2006/relationships/image" Target="../media/image725.png"/><Relationship Id="rId54" Type="http://schemas.openxmlformats.org/officeDocument/2006/relationships/image" Target="../media/image738.png"/><Relationship Id="rId62" Type="http://schemas.openxmlformats.org/officeDocument/2006/relationships/image" Target="../media/image746.png"/><Relationship Id="rId70" Type="http://schemas.openxmlformats.org/officeDocument/2006/relationships/image" Target="../media/image754.png"/><Relationship Id="rId75" Type="http://schemas.openxmlformats.org/officeDocument/2006/relationships/image" Target="../media/image759.png"/><Relationship Id="rId83" Type="http://schemas.openxmlformats.org/officeDocument/2006/relationships/image" Target="../media/image767.png"/><Relationship Id="rId88" Type="http://schemas.openxmlformats.org/officeDocument/2006/relationships/image" Target="../media/image772.png"/><Relationship Id="rId91" Type="http://schemas.openxmlformats.org/officeDocument/2006/relationships/image" Target="../media/image775.png"/><Relationship Id="rId96" Type="http://schemas.openxmlformats.org/officeDocument/2006/relationships/image" Target="../media/image7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0.png"/><Relationship Id="rId15" Type="http://schemas.openxmlformats.org/officeDocument/2006/relationships/image" Target="../media/image699.png"/><Relationship Id="rId23" Type="http://schemas.openxmlformats.org/officeDocument/2006/relationships/image" Target="../media/image707.png"/><Relationship Id="rId28" Type="http://schemas.openxmlformats.org/officeDocument/2006/relationships/image" Target="../media/image712.png"/><Relationship Id="rId36" Type="http://schemas.openxmlformats.org/officeDocument/2006/relationships/image" Target="../media/image720.png"/><Relationship Id="rId49" Type="http://schemas.openxmlformats.org/officeDocument/2006/relationships/image" Target="../media/image733.png"/><Relationship Id="rId57" Type="http://schemas.openxmlformats.org/officeDocument/2006/relationships/image" Target="../media/image741.png"/><Relationship Id="rId10" Type="http://schemas.openxmlformats.org/officeDocument/2006/relationships/image" Target="../media/image694.png"/><Relationship Id="rId31" Type="http://schemas.openxmlformats.org/officeDocument/2006/relationships/image" Target="../media/image715.png"/><Relationship Id="rId44" Type="http://schemas.openxmlformats.org/officeDocument/2006/relationships/image" Target="../media/image728.png"/><Relationship Id="rId52" Type="http://schemas.openxmlformats.org/officeDocument/2006/relationships/image" Target="../media/image736.png"/><Relationship Id="rId60" Type="http://schemas.openxmlformats.org/officeDocument/2006/relationships/image" Target="../media/image744.png"/><Relationship Id="rId65" Type="http://schemas.openxmlformats.org/officeDocument/2006/relationships/image" Target="../media/image749.png"/><Relationship Id="rId73" Type="http://schemas.openxmlformats.org/officeDocument/2006/relationships/image" Target="../media/image757.png"/><Relationship Id="rId78" Type="http://schemas.openxmlformats.org/officeDocument/2006/relationships/image" Target="../media/image762.png"/><Relationship Id="rId81" Type="http://schemas.openxmlformats.org/officeDocument/2006/relationships/image" Target="../media/image765.png"/><Relationship Id="rId86" Type="http://schemas.openxmlformats.org/officeDocument/2006/relationships/image" Target="../media/image770.png"/><Relationship Id="rId94" Type="http://schemas.openxmlformats.org/officeDocument/2006/relationships/image" Target="../media/image778.png"/><Relationship Id="rId99" Type="http://schemas.openxmlformats.org/officeDocument/2006/relationships/image" Target="../media/image783.png"/><Relationship Id="rId101" Type="http://schemas.openxmlformats.org/officeDocument/2006/relationships/image" Target="../media/image99.png"/><Relationship Id="rId4" Type="http://schemas.openxmlformats.org/officeDocument/2006/relationships/image" Target="../media/image688.png"/><Relationship Id="rId9" Type="http://schemas.openxmlformats.org/officeDocument/2006/relationships/image" Target="../media/image693.png"/><Relationship Id="rId13" Type="http://schemas.openxmlformats.org/officeDocument/2006/relationships/image" Target="../media/image697.png"/><Relationship Id="rId18" Type="http://schemas.openxmlformats.org/officeDocument/2006/relationships/image" Target="../media/image702.png"/><Relationship Id="rId39" Type="http://schemas.openxmlformats.org/officeDocument/2006/relationships/image" Target="../media/image723.png"/><Relationship Id="rId34" Type="http://schemas.openxmlformats.org/officeDocument/2006/relationships/image" Target="../media/image718.png"/><Relationship Id="rId50" Type="http://schemas.openxmlformats.org/officeDocument/2006/relationships/image" Target="../media/image734.png"/><Relationship Id="rId55" Type="http://schemas.openxmlformats.org/officeDocument/2006/relationships/image" Target="../media/image739.png"/><Relationship Id="rId76" Type="http://schemas.openxmlformats.org/officeDocument/2006/relationships/image" Target="../media/image760.png"/><Relationship Id="rId97" Type="http://schemas.openxmlformats.org/officeDocument/2006/relationships/image" Target="../media/image781.png"/><Relationship Id="rId7" Type="http://schemas.openxmlformats.org/officeDocument/2006/relationships/image" Target="../media/image691.png"/><Relationship Id="rId71" Type="http://schemas.openxmlformats.org/officeDocument/2006/relationships/image" Target="../media/image755.png"/><Relationship Id="rId92" Type="http://schemas.openxmlformats.org/officeDocument/2006/relationships/image" Target="../media/image776.png"/><Relationship Id="rId2" Type="http://schemas.openxmlformats.org/officeDocument/2006/relationships/image" Target="../media/image686.png"/><Relationship Id="rId29" Type="http://schemas.openxmlformats.org/officeDocument/2006/relationships/image" Target="../media/image713.png"/><Relationship Id="rId24" Type="http://schemas.openxmlformats.org/officeDocument/2006/relationships/image" Target="../media/image708.png"/><Relationship Id="rId40" Type="http://schemas.openxmlformats.org/officeDocument/2006/relationships/image" Target="../media/image724.png"/><Relationship Id="rId45" Type="http://schemas.openxmlformats.org/officeDocument/2006/relationships/image" Target="../media/image729.png"/><Relationship Id="rId66" Type="http://schemas.openxmlformats.org/officeDocument/2006/relationships/image" Target="../media/image750.png"/><Relationship Id="rId87" Type="http://schemas.openxmlformats.org/officeDocument/2006/relationships/image" Target="../media/image771.png"/><Relationship Id="rId61" Type="http://schemas.openxmlformats.org/officeDocument/2006/relationships/image" Target="../media/image745.png"/><Relationship Id="rId82" Type="http://schemas.openxmlformats.org/officeDocument/2006/relationships/image" Target="../media/image766.png"/><Relationship Id="rId19" Type="http://schemas.openxmlformats.org/officeDocument/2006/relationships/image" Target="../media/image703.png"/><Relationship Id="rId14" Type="http://schemas.openxmlformats.org/officeDocument/2006/relationships/image" Target="../media/image698.png"/><Relationship Id="rId30" Type="http://schemas.openxmlformats.org/officeDocument/2006/relationships/image" Target="../media/image714.png"/><Relationship Id="rId35" Type="http://schemas.openxmlformats.org/officeDocument/2006/relationships/image" Target="../media/image719.png"/><Relationship Id="rId56" Type="http://schemas.openxmlformats.org/officeDocument/2006/relationships/image" Target="../media/image740.png"/><Relationship Id="rId77" Type="http://schemas.openxmlformats.org/officeDocument/2006/relationships/image" Target="../media/image761.png"/><Relationship Id="rId100" Type="http://schemas.openxmlformats.org/officeDocument/2006/relationships/image" Target="../media/image277.png"/><Relationship Id="rId8" Type="http://schemas.openxmlformats.org/officeDocument/2006/relationships/image" Target="../media/image692.png"/><Relationship Id="rId51" Type="http://schemas.openxmlformats.org/officeDocument/2006/relationships/image" Target="../media/image735.png"/><Relationship Id="rId72" Type="http://schemas.openxmlformats.org/officeDocument/2006/relationships/image" Target="../media/image756.png"/><Relationship Id="rId93" Type="http://schemas.openxmlformats.org/officeDocument/2006/relationships/image" Target="../media/image777.png"/><Relationship Id="rId98" Type="http://schemas.openxmlformats.org/officeDocument/2006/relationships/image" Target="../media/image782.png"/><Relationship Id="rId3" Type="http://schemas.openxmlformats.org/officeDocument/2006/relationships/image" Target="../media/image68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0.png"/><Relationship Id="rId117" Type="http://schemas.openxmlformats.org/officeDocument/2006/relationships/image" Target="../media/image899.png"/><Relationship Id="rId21" Type="http://schemas.openxmlformats.org/officeDocument/2006/relationships/image" Target="../media/image805.png"/><Relationship Id="rId42" Type="http://schemas.openxmlformats.org/officeDocument/2006/relationships/image" Target="../media/image824.png"/><Relationship Id="rId47" Type="http://schemas.openxmlformats.org/officeDocument/2006/relationships/image" Target="../media/image829.png"/><Relationship Id="rId63" Type="http://schemas.openxmlformats.org/officeDocument/2006/relationships/image" Target="../media/image845.png"/><Relationship Id="rId68" Type="http://schemas.openxmlformats.org/officeDocument/2006/relationships/image" Target="../media/image850.png"/><Relationship Id="rId84" Type="http://schemas.openxmlformats.org/officeDocument/2006/relationships/image" Target="../media/image866.png"/><Relationship Id="rId89" Type="http://schemas.openxmlformats.org/officeDocument/2006/relationships/image" Target="../media/image871.png"/><Relationship Id="rId112" Type="http://schemas.openxmlformats.org/officeDocument/2006/relationships/image" Target="../media/image894.png"/><Relationship Id="rId16" Type="http://schemas.openxmlformats.org/officeDocument/2006/relationships/image" Target="../media/image800.png"/><Relationship Id="rId107" Type="http://schemas.openxmlformats.org/officeDocument/2006/relationships/image" Target="../media/image889.png"/><Relationship Id="rId11" Type="http://schemas.openxmlformats.org/officeDocument/2006/relationships/image" Target="../media/image795.png"/><Relationship Id="rId32" Type="http://schemas.openxmlformats.org/officeDocument/2006/relationships/image" Target="../media/image816.png"/><Relationship Id="rId37" Type="http://schemas.openxmlformats.org/officeDocument/2006/relationships/image" Target="../media/image821.png"/><Relationship Id="rId53" Type="http://schemas.openxmlformats.org/officeDocument/2006/relationships/image" Target="../media/image835.png"/><Relationship Id="rId58" Type="http://schemas.openxmlformats.org/officeDocument/2006/relationships/image" Target="../media/image840.png"/><Relationship Id="rId74" Type="http://schemas.openxmlformats.org/officeDocument/2006/relationships/image" Target="../media/image856.png"/><Relationship Id="rId79" Type="http://schemas.openxmlformats.org/officeDocument/2006/relationships/image" Target="../media/image861.png"/><Relationship Id="rId102" Type="http://schemas.openxmlformats.org/officeDocument/2006/relationships/image" Target="../media/image884.png"/><Relationship Id="rId123" Type="http://schemas.openxmlformats.org/officeDocument/2006/relationships/image" Target="../media/image905.png"/><Relationship Id="rId128" Type="http://schemas.openxmlformats.org/officeDocument/2006/relationships/image" Target="../media/image910.png"/><Relationship Id="rId5" Type="http://schemas.openxmlformats.org/officeDocument/2006/relationships/image" Target="../media/image789.png"/><Relationship Id="rId90" Type="http://schemas.openxmlformats.org/officeDocument/2006/relationships/image" Target="../media/image872.png"/><Relationship Id="rId95" Type="http://schemas.openxmlformats.org/officeDocument/2006/relationships/image" Target="../media/image877.png"/><Relationship Id="rId22" Type="http://schemas.openxmlformats.org/officeDocument/2006/relationships/image" Target="../media/image806.png"/><Relationship Id="rId27" Type="http://schemas.openxmlformats.org/officeDocument/2006/relationships/image" Target="../media/image811.png"/><Relationship Id="rId43" Type="http://schemas.openxmlformats.org/officeDocument/2006/relationships/image" Target="../media/image825.png"/><Relationship Id="rId48" Type="http://schemas.openxmlformats.org/officeDocument/2006/relationships/image" Target="../media/image830.png"/><Relationship Id="rId64" Type="http://schemas.openxmlformats.org/officeDocument/2006/relationships/image" Target="../media/image846.png"/><Relationship Id="rId69" Type="http://schemas.openxmlformats.org/officeDocument/2006/relationships/image" Target="../media/image851.png"/><Relationship Id="rId113" Type="http://schemas.openxmlformats.org/officeDocument/2006/relationships/image" Target="../media/image895.png"/><Relationship Id="rId118" Type="http://schemas.openxmlformats.org/officeDocument/2006/relationships/image" Target="../media/image900.png"/><Relationship Id="rId80" Type="http://schemas.openxmlformats.org/officeDocument/2006/relationships/image" Target="../media/image862.png"/><Relationship Id="rId85" Type="http://schemas.openxmlformats.org/officeDocument/2006/relationships/image" Target="../media/image867.png"/><Relationship Id="rId12" Type="http://schemas.openxmlformats.org/officeDocument/2006/relationships/image" Target="../media/image796.png"/><Relationship Id="rId17" Type="http://schemas.openxmlformats.org/officeDocument/2006/relationships/image" Target="../media/image801.png"/><Relationship Id="rId33" Type="http://schemas.openxmlformats.org/officeDocument/2006/relationships/image" Target="../media/image817.png"/><Relationship Id="rId38" Type="http://schemas.openxmlformats.org/officeDocument/2006/relationships/image" Target="../media/image822.png"/><Relationship Id="rId59" Type="http://schemas.openxmlformats.org/officeDocument/2006/relationships/image" Target="../media/image841.png"/><Relationship Id="rId103" Type="http://schemas.openxmlformats.org/officeDocument/2006/relationships/image" Target="../media/image885.png"/><Relationship Id="rId108" Type="http://schemas.openxmlformats.org/officeDocument/2006/relationships/image" Target="../media/image890.png"/><Relationship Id="rId124" Type="http://schemas.openxmlformats.org/officeDocument/2006/relationships/image" Target="../media/image906.png"/><Relationship Id="rId54" Type="http://schemas.openxmlformats.org/officeDocument/2006/relationships/image" Target="../media/image836.png"/><Relationship Id="rId70" Type="http://schemas.openxmlformats.org/officeDocument/2006/relationships/image" Target="../media/image852.png"/><Relationship Id="rId75" Type="http://schemas.openxmlformats.org/officeDocument/2006/relationships/image" Target="../media/image857.png"/><Relationship Id="rId91" Type="http://schemas.openxmlformats.org/officeDocument/2006/relationships/image" Target="../media/image873.png"/><Relationship Id="rId96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0.png"/><Relationship Id="rId23" Type="http://schemas.openxmlformats.org/officeDocument/2006/relationships/image" Target="../media/image807.png"/><Relationship Id="rId28" Type="http://schemas.openxmlformats.org/officeDocument/2006/relationships/image" Target="../media/image812.png"/><Relationship Id="rId49" Type="http://schemas.openxmlformats.org/officeDocument/2006/relationships/image" Target="../media/image831.png"/><Relationship Id="rId114" Type="http://schemas.openxmlformats.org/officeDocument/2006/relationships/image" Target="../media/image896.png"/><Relationship Id="rId119" Type="http://schemas.openxmlformats.org/officeDocument/2006/relationships/image" Target="../media/image901.png"/><Relationship Id="rId44" Type="http://schemas.openxmlformats.org/officeDocument/2006/relationships/image" Target="../media/image826.png"/><Relationship Id="rId60" Type="http://schemas.openxmlformats.org/officeDocument/2006/relationships/image" Target="../media/image842.png"/><Relationship Id="rId65" Type="http://schemas.openxmlformats.org/officeDocument/2006/relationships/image" Target="../media/image847.png"/><Relationship Id="rId81" Type="http://schemas.openxmlformats.org/officeDocument/2006/relationships/image" Target="../media/image863.png"/><Relationship Id="rId86" Type="http://schemas.openxmlformats.org/officeDocument/2006/relationships/image" Target="../media/image868.png"/><Relationship Id="rId13" Type="http://schemas.openxmlformats.org/officeDocument/2006/relationships/image" Target="../media/image797.png"/><Relationship Id="rId18" Type="http://schemas.openxmlformats.org/officeDocument/2006/relationships/image" Target="../media/image802.png"/><Relationship Id="rId39" Type="http://schemas.openxmlformats.org/officeDocument/2006/relationships/image" Target="../media/image823.png"/><Relationship Id="rId109" Type="http://schemas.openxmlformats.org/officeDocument/2006/relationships/image" Target="../media/image891.png"/><Relationship Id="rId34" Type="http://schemas.openxmlformats.org/officeDocument/2006/relationships/image" Target="../media/image818.png"/><Relationship Id="rId50" Type="http://schemas.openxmlformats.org/officeDocument/2006/relationships/image" Target="../media/image832.png"/><Relationship Id="rId55" Type="http://schemas.openxmlformats.org/officeDocument/2006/relationships/image" Target="../media/image837.png"/><Relationship Id="rId76" Type="http://schemas.openxmlformats.org/officeDocument/2006/relationships/image" Target="../media/image858.png"/><Relationship Id="rId97" Type="http://schemas.openxmlformats.org/officeDocument/2006/relationships/image" Target="../media/image879.png"/><Relationship Id="rId104" Type="http://schemas.openxmlformats.org/officeDocument/2006/relationships/image" Target="../media/image886.png"/><Relationship Id="rId120" Type="http://schemas.openxmlformats.org/officeDocument/2006/relationships/image" Target="../media/image902.png"/><Relationship Id="rId125" Type="http://schemas.openxmlformats.org/officeDocument/2006/relationships/image" Target="../media/image907.png"/><Relationship Id="rId7" Type="http://schemas.openxmlformats.org/officeDocument/2006/relationships/image" Target="../media/image791.png"/><Relationship Id="rId71" Type="http://schemas.openxmlformats.org/officeDocument/2006/relationships/image" Target="../media/image853.png"/><Relationship Id="rId92" Type="http://schemas.openxmlformats.org/officeDocument/2006/relationships/image" Target="../media/image874.png"/><Relationship Id="rId2" Type="http://schemas.openxmlformats.org/officeDocument/2006/relationships/image" Target="../media/image786.png"/><Relationship Id="rId29" Type="http://schemas.openxmlformats.org/officeDocument/2006/relationships/image" Target="../media/image813.png"/><Relationship Id="rId24" Type="http://schemas.openxmlformats.org/officeDocument/2006/relationships/image" Target="../media/image808.png"/><Relationship Id="rId40" Type="http://schemas.openxmlformats.org/officeDocument/2006/relationships/image" Target="../media/image277.png"/><Relationship Id="rId45" Type="http://schemas.openxmlformats.org/officeDocument/2006/relationships/image" Target="../media/image827.png"/><Relationship Id="rId66" Type="http://schemas.openxmlformats.org/officeDocument/2006/relationships/image" Target="../media/image848.png"/><Relationship Id="rId87" Type="http://schemas.openxmlformats.org/officeDocument/2006/relationships/image" Target="../media/image869.png"/><Relationship Id="rId110" Type="http://schemas.openxmlformats.org/officeDocument/2006/relationships/image" Target="../media/image892.png"/><Relationship Id="rId115" Type="http://schemas.openxmlformats.org/officeDocument/2006/relationships/image" Target="../media/image897.png"/><Relationship Id="rId61" Type="http://schemas.openxmlformats.org/officeDocument/2006/relationships/image" Target="../media/image843.png"/><Relationship Id="rId82" Type="http://schemas.openxmlformats.org/officeDocument/2006/relationships/image" Target="../media/image864.png"/><Relationship Id="rId19" Type="http://schemas.openxmlformats.org/officeDocument/2006/relationships/image" Target="../media/image803.png"/><Relationship Id="rId14" Type="http://schemas.openxmlformats.org/officeDocument/2006/relationships/image" Target="../media/image798.png"/><Relationship Id="rId30" Type="http://schemas.openxmlformats.org/officeDocument/2006/relationships/image" Target="../media/image814.png"/><Relationship Id="rId35" Type="http://schemas.openxmlformats.org/officeDocument/2006/relationships/image" Target="../media/image819.png"/><Relationship Id="rId56" Type="http://schemas.openxmlformats.org/officeDocument/2006/relationships/image" Target="../media/image838.png"/><Relationship Id="rId77" Type="http://schemas.openxmlformats.org/officeDocument/2006/relationships/image" Target="../media/image859.png"/><Relationship Id="rId100" Type="http://schemas.openxmlformats.org/officeDocument/2006/relationships/image" Target="../media/image882.png"/><Relationship Id="rId105" Type="http://schemas.openxmlformats.org/officeDocument/2006/relationships/image" Target="../media/image887.png"/><Relationship Id="rId126" Type="http://schemas.openxmlformats.org/officeDocument/2006/relationships/image" Target="../media/image908.png"/><Relationship Id="rId8" Type="http://schemas.openxmlformats.org/officeDocument/2006/relationships/image" Target="../media/image792.png"/><Relationship Id="rId51" Type="http://schemas.openxmlformats.org/officeDocument/2006/relationships/image" Target="../media/image833.png"/><Relationship Id="rId72" Type="http://schemas.openxmlformats.org/officeDocument/2006/relationships/image" Target="../media/image854.png"/><Relationship Id="rId93" Type="http://schemas.openxmlformats.org/officeDocument/2006/relationships/image" Target="../media/image875.png"/><Relationship Id="rId98" Type="http://schemas.openxmlformats.org/officeDocument/2006/relationships/image" Target="../media/image880.png"/><Relationship Id="rId121" Type="http://schemas.openxmlformats.org/officeDocument/2006/relationships/image" Target="../media/image903.png"/><Relationship Id="rId3" Type="http://schemas.openxmlformats.org/officeDocument/2006/relationships/image" Target="../media/image787.png"/><Relationship Id="rId25" Type="http://schemas.openxmlformats.org/officeDocument/2006/relationships/image" Target="../media/image809.png"/><Relationship Id="rId46" Type="http://schemas.openxmlformats.org/officeDocument/2006/relationships/image" Target="../media/image828.png"/><Relationship Id="rId67" Type="http://schemas.openxmlformats.org/officeDocument/2006/relationships/image" Target="../media/image849.png"/><Relationship Id="rId116" Type="http://schemas.openxmlformats.org/officeDocument/2006/relationships/image" Target="../media/image898.png"/><Relationship Id="rId20" Type="http://schemas.openxmlformats.org/officeDocument/2006/relationships/image" Target="../media/image804.png"/><Relationship Id="rId41" Type="http://schemas.openxmlformats.org/officeDocument/2006/relationships/image" Target="../media/image134.png"/><Relationship Id="rId62" Type="http://schemas.openxmlformats.org/officeDocument/2006/relationships/image" Target="../media/image844.png"/><Relationship Id="rId83" Type="http://schemas.openxmlformats.org/officeDocument/2006/relationships/image" Target="../media/image865.png"/><Relationship Id="rId88" Type="http://schemas.openxmlformats.org/officeDocument/2006/relationships/image" Target="../media/image870.png"/><Relationship Id="rId111" Type="http://schemas.openxmlformats.org/officeDocument/2006/relationships/image" Target="../media/image893.png"/><Relationship Id="rId15" Type="http://schemas.openxmlformats.org/officeDocument/2006/relationships/image" Target="../media/image799.png"/><Relationship Id="rId36" Type="http://schemas.openxmlformats.org/officeDocument/2006/relationships/image" Target="../media/image820.png"/><Relationship Id="rId57" Type="http://schemas.openxmlformats.org/officeDocument/2006/relationships/image" Target="../media/image839.png"/><Relationship Id="rId106" Type="http://schemas.openxmlformats.org/officeDocument/2006/relationships/image" Target="../media/image888.png"/><Relationship Id="rId127" Type="http://schemas.openxmlformats.org/officeDocument/2006/relationships/image" Target="../media/image909.png"/><Relationship Id="rId10" Type="http://schemas.openxmlformats.org/officeDocument/2006/relationships/image" Target="../media/image794.png"/><Relationship Id="rId31" Type="http://schemas.openxmlformats.org/officeDocument/2006/relationships/image" Target="../media/image815.png"/><Relationship Id="rId52" Type="http://schemas.openxmlformats.org/officeDocument/2006/relationships/image" Target="../media/image834.png"/><Relationship Id="rId73" Type="http://schemas.openxmlformats.org/officeDocument/2006/relationships/image" Target="../media/image855.png"/><Relationship Id="rId78" Type="http://schemas.openxmlformats.org/officeDocument/2006/relationships/image" Target="../media/image860.png"/><Relationship Id="rId94" Type="http://schemas.openxmlformats.org/officeDocument/2006/relationships/image" Target="../media/image876.png"/><Relationship Id="rId99" Type="http://schemas.openxmlformats.org/officeDocument/2006/relationships/image" Target="../media/image881.png"/><Relationship Id="rId101" Type="http://schemas.openxmlformats.org/officeDocument/2006/relationships/image" Target="../media/image883.png"/><Relationship Id="rId122" Type="http://schemas.openxmlformats.org/officeDocument/2006/relationships/image" Target="../media/image904.png"/><Relationship Id="rId4" Type="http://schemas.openxmlformats.org/officeDocument/2006/relationships/image" Target="../media/image788.png"/><Relationship Id="rId9" Type="http://schemas.openxmlformats.org/officeDocument/2006/relationships/image" Target="../media/image7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920.png"/><Relationship Id="rId18" Type="http://schemas.openxmlformats.org/officeDocument/2006/relationships/image" Target="../media/image925.png"/><Relationship Id="rId26" Type="http://schemas.openxmlformats.org/officeDocument/2006/relationships/image" Target="../media/image933.png"/><Relationship Id="rId3" Type="http://schemas.openxmlformats.org/officeDocument/2006/relationships/image" Target="../media/image912.png"/><Relationship Id="rId21" Type="http://schemas.openxmlformats.org/officeDocument/2006/relationships/image" Target="../media/image928.png"/><Relationship Id="rId7" Type="http://schemas.openxmlformats.org/officeDocument/2006/relationships/image" Target="../media/image277.png"/><Relationship Id="rId12" Type="http://schemas.openxmlformats.org/officeDocument/2006/relationships/image" Target="../media/image919.png"/><Relationship Id="rId17" Type="http://schemas.openxmlformats.org/officeDocument/2006/relationships/image" Target="../media/image924.png"/><Relationship Id="rId25" Type="http://schemas.openxmlformats.org/officeDocument/2006/relationships/image" Target="../media/image932.png"/><Relationship Id="rId2" Type="http://schemas.openxmlformats.org/officeDocument/2006/relationships/image" Target="../media/image911.png"/><Relationship Id="rId16" Type="http://schemas.openxmlformats.org/officeDocument/2006/relationships/image" Target="../media/image923.png"/><Relationship Id="rId20" Type="http://schemas.openxmlformats.org/officeDocument/2006/relationships/image" Target="../media/image927.png"/><Relationship Id="rId29" Type="http://schemas.openxmlformats.org/officeDocument/2006/relationships/image" Target="../media/image9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5.png"/><Relationship Id="rId11" Type="http://schemas.openxmlformats.org/officeDocument/2006/relationships/image" Target="../media/image918.png"/><Relationship Id="rId24" Type="http://schemas.openxmlformats.org/officeDocument/2006/relationships/image" Target="../media/image931.png"/><Relationship Id="rId5" Type="http://schemas.openxmlformats.org/officeDocument/2006/relationships/image" Target="../media/image914.png"/><Relationship Id="rId15" Type="http://schemas.openxmlformats.org/officeDocument/2006/relationships/image" Target="../media/image922.png"/><Relationship Id="rId23" Type="http://schemas.openxmlformats.org/officeDocument/2006/relationships/image" Target="../media/image930.png"/><Relationship Id="rId28" Type="http://schemas.openxmlformats.org/officeDocument/2006/relationships/image" Target="../media/image935.png"/><Relationship Id="rId10" Type="http://schemas.openxmlformats.org/officeDocument/2006/relationships/image" Target="../media/image917.png"/><Relationship Id="rId19" Type="http://schemas.openxmlformats.org/officeDocument/2006/relationships/image" Target="../media/image926.png"/><Relationship Id="rId4" Type="http://schemas.openxmlformats.org/officeDocument/2006/relationships/image" Target="../media/image913.png"/><Relationship Id="rId9" Type="http://schemas.openxmlformats.org/officeDocument/2006/relationships/image" Target="../media/image916.png"/><Relationship Id="rId14" Type="http://schemas.openxmlformats.org/officeDocument/2006/relationships/image" Target="../media/image921.png"/><Relationship Id="rId22" Type="http://schemas.openxmlformats.org/officeDocument/2006/relationships/image" Target="../media/image929.png"/><Relationship Id="rId27" Type="http://schemas.openxmlformats.org/officeDocument/2006/relationships/image" Target="../media/image934.png"/><Relationship Id="rId30" Type="http://schemas.openxmlformats.org/officeDocument/2006/relationships/image" Target="../media/image93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2.png"/><Relationship Id="rId21" Type="http://schemas.openxmlformats.org/officeDocument/2006/relationships/image" Target="../media/image957.png"/><Relationship Id="rId42" Type="http://schemas.openxmlformats.org/officeDocument/2006/relationships/image" Target="../media/image978.png"/><Relationship Id="rId47" Type="http://schemas.openxmlformats.org/officeDocument/2006/relationships/image" Target="../media/image983.png"/><Relationship Id="rId63" Type="http://schemas.openxmlformats.org/officeDocument/2006/relationships/image" Target="../media/image999.png"/><Relationship Id="rId68" Type="http://schemas.openxmlformats.org/officeDocument/2006/relationships/image" Target="../media/image1004.png"/><Relationship Id="rId7" Type="http://schemas.openxmlformats.org/officeDocument/2006/relationships/image" Target="../media/image943.png"/><Relationship Id="rId71" Type="http://schemas.openxmlformats.org/officeDocument/2006/relationships/image" Target="../media/image277.png"/><Relationship Id="rId2" Type="http://schemas.openxmlformats.org/officeDocument/2006/relationships/image" Target="../media/image938.png"/><Relationship Id="rId16" Type="http://schemas.openxmlformats.org/officeDocument/2006/relationships/image" Target="../media/image952.png"/><Relationship Id="rId29" Type="http://schemas.openxmlformats.org/officeDocument/2006/relationships/image" Target="../media/image965.png"/><Relationship Id="rId11" Type="http://schemas.openxmlformats.org/officeDocument/2006/relationships/image" Target="../media/image947.png"/><Relationship Id="rId24" Type="http://schemas.openxmlformats.org/officeDocument/2006/relationships/image" Target="../media/image960.png"/><Relationship Id="rId32" Type="http://schemas.openxmlformats.org/officeDocument/2006/relationships/image" Target="../media/image968.png"/><Relationship Id="rId37" Type="http://schemas.openxmlformats.org/officeDocument/2006/relationships/image" Target="../media/image973.png"/><Relationship Id="rId40" Type="http://schemas.openxmlformats.org/officeDocument/2006/relationships/image" Target="../media/image976.png"/><Relationship Id="rId45" Type="http://schemas.openxmlformats.org/officeDocument/2006/relationships/image" Target="../media/image981.png"/><Relationship Id="rId53" Type="http://schemas.openxmlformats.org/officeDocument/2006/relationships/image" Target="../media/image989.png"/><Relationship Id="rId58" Type="http://schemas.openxmlformats.org/officeDocument/2006/relationships/image" Target="../media/image994.png"/><Relationship Id="rId66" Type="http://schemas.openxmlformats.org/officeDocument/2006/relationships/image" Target="../media/image1002.png"/><Relationship Id="rId5" Type="http://schemas.openxmlformats.org/officeDocument/2006/relationships/image" Target="../media/image941.png"/><Relationship Id="rId61" Type="http://schemas.openxmlformats.org/officeDocument/2006/relationships/image" Target="../media/image997.png"/><Relationship Id="rId19" Type="http://schemas.openxmlformats.org/officeDocument/2006/relationships/image" Target="../media/image955.png"/><Relationship Id="rId14" Type="http://schemas.openxmlformats.org/officeDocument/2006/relationships/image" Target="../media/image950.png"/><Relationship Id="rId22" Type="http://schemas.openxmlformats.org/officeDocument/2006/relationships/image" Target="../media/image958.png"/><Relationship Id="rId27" Type="http://schemas.openxmlformats.org/officeDocument/2006/relationships/image" Target="../media/image963.png"/><Relationship Id="rId30" Type="http://schemas.openxmlformats.org/officeDocument/2006/relationships/image" Target="../media/image966.png"/><Relationship Id="rId35" Type="http://schemas.openxmlformats.org/officeDocument/2006/relationships/image" Target="../media/image971.png"/><Relationship Id="rId43" Type="http://schemas.openxmlformats.org/officeDocument/2006/relationships/image" Target="../media/image979.png"/><Relationship Id="rId48" Type="http://schemas.openxmlformats.org/officeDocument/2006/relationships/image" Target="../media/image984.png"/><Relationship Id="rId56" Type="http://schemas.openxmlformats.org/officeDocument/2006/relationships/image" Target="../media/image992.png"/><Relationship Id="rId64" Type="http://schemas.openxmlformats.org/officeDocument/2006/relationships/image" Target="../media/image1000.png"/><Relationship Id="rId69" Type="http://schemas.openxmlformats.org/officeDocument/2006/relationships/image" Target="../media/image1005.png"/><Relationship Id="rId8" Type="http://schemas.openxmlformats.org/officeDocument/2006/relationships/image" Target="../media/image944.png"/><Relationship Id="rId51" Type="http://schemas.openxmlformats.org/officeDocument/2006/relationships/image" Target="../media/image987.png"/><Relationship Id="rId72" Type="http://schemas.openxmlformats.org/officeDocument/2006/relationships/image" Target="../media/image225.png"/><Relationship Id="rId3" Type="http://schemas.openxmlformats.org/officeDocument/2006/relationships/image" Target="../media/image939.png"/><Relationship Id="rId12" Type="http://schemas.openxmlformats.org/officeDocument/2006/relationships/image" Target="../media/image948.png"/><Relationship Id="rId17" Type="http://schemas.openxmlformats.org/officeDocument/2006/relationships/image" Target="../media/image953.png"/><Relationship Id="rId25" Type="http://schemas.openxmlformats.org/officeDocument/2006/relationships/image" Target="../media/image961.png"/><Relationship Id="rId33" Type="http://schemas.openxmlformats.org/officeDocument/2006/relationships/image" Target="../media/image969.png"/><Relationship Id="rId38" Type="http://schemas.openxmlformats.org/officeDocument/2006/relationships/image" Target="../media/image974.png"/><Relationship Id="rId46" Type="http://schemas.openxmlformats.org/officeDocument/2006/relationships/image" Target="../media/image982.png"/><Relationship Id="rId59" Type="http://schemas.openxmlformats.org/officeDocument/2006/relationships/image" Target="../media/image995.png"/><Relationship Id="rId67" Type="http://schemas.openxmlformats.org/officeDocument/2006/relationships/image" Target="../media/image1003.png"/><Relationship Id="rId20" Type="http://schemas.openxmlformats.org/officeDocument/2006/relationships/image" Target="../media/image956.png"/><Relationship Id="rId41" Type="http://schemas.openxmlformats.org/officeDocument/2006/relationships/image" Target="../media/image977.png"/><Relationship Id="rId54" Type="http://schemas.openxmlformats.org/officeDocument/2006/relationships/image" Target="../media/image990.png"/><Relationship Id="rId62" Type="http://schemas.openxmlformats.org/officeDocument/2006/relationships/image" Target="../media/image998.png"/><Relationship Id="rId70" Type="http://schemas.openxmlformats.org/officeDocument/2006/relationships/image" Target="../media/image10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2.png"/><Relationship Id="rId15" Type="http://schemas.openxmlformats.org/officeDocument/2006/relationships/image" Target="../media/image951.png"/><Relationship Id="rId23" Type="http://schemas.openxmlformats.org/officeDocument/2006/relationships/image" Target="../media/image959.png"/><Relationship Id="rId28" Type="http://schemas.openxmlformats.org/officeDocument/2006/relationships/image" Target="../media/image964.png"/><Relationship Id="rId36" Type="http://schemas.openxmlformats.org/officeDocument/2006/relationships/image" Target="../media/image972.png"/><Relationship Id="rId49" Type="http://schemas.openxmlformats.org/officeDocument/2006/relationships/image" Target="../media/image985.png"/><Relationship Id="rId57" Type="http://schemas.openxmlformats.org/officeDocument/2006/relationships/image" Target="../media/image993.png"/><Relationship Id="rId10" Type="http://schemas.openxmlformats.org/officeDocument/2006/relationships/image" Target="../media/image946.png"/><Relationship Id="rId31" Type="http://schemas.openxmlformats.org/officeDocument/2006/relationships/image" Target="../media/image967.png"/><Relationship Id="rId44" Type="http://schemas.openxmlformats.org/officeDocument/2006/relationships/image" Target="../media/image980.png"/><Relationship Id="rId52" Type="http://schemas.openxmlformats.org/officeDocument/2006/relationships/image" Target="../media/image988.png"/><Relationship Id="rId60" Type="http://schemas.openxmlformats.org/officeDocument/2006/relationships/image" Target="../media/image996.png"/><Relationship Id="rId65" Type="http://schemas.openxmlformats.org/officeDocument/2006/relationships/image" Target="../media/image1001.png"/><Relationship Id="rId4" Type="http://schemas.openxmlformats.org/officeDocument/2006/relationships/image" Target="../media/image940.png"/><Relationship Id="rId9" Type="http://schemas.openxmlformats.org/officeDocument/2006/relationships/image" Target="../media/image945.png"/><Relationship Id="rId13" Type="http://schemas.openxmlformats.org/officeDocument/2006/relationships/image" Target="../media/image949.png"/><Relationship Id="rId18" Type="http://schemas.openxmlformats.org/officeDocument/2006/relationships/image" Target="../media/image954.png"/><Relationship Id="rId39" Type="http://schemas.openxmlformats.org/officeDocument/2006/relationships/image" Target="../media/image975.png"/><Relationship Id="rId34" Type="http://schemas.openxmlformats.org/officeDocument/2006/relationships/image" Target="../media/image970.png"/><Relationship Id="rId50" Type="http://schemas.openxmlformats.org/officeDocument/2006/relationships/image" Target="../media/image986.png"/><Relationship Id="rId55" Type="http://schemas.openxmlformats.org/officeDocument/2006/relationships/image" Target="../media/image991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1.png"/><Relationship Id="rId117" Type="http://schemas.openxmlformats.org/officeDocument/2006/relationships/image" Target="../media/image1122.png"/><Relationship Id="rId21" Type="http://schemas.openxmlformats.org/officeDocument/2006/relationships/image" Target="../media/image1026.png"/><Relationship Id="rId42" Type="http://schemas.openxmlformats.org/officeDocument/2006/relationships/image" Target="../media/image1047.png"/><Relationship Id="rId47" Type="http://schemas.openxmlformats.org/officeDocument/2006/relationships/image" Target="../media/image1052.png"/><Relationship Id="rId63" Type="http://schemas.openxmlformats.org/officeDocument/2006/relationships/image" Target="../media/image1068.png"/><Relationship Id="rId68" Type="http://schemas.openxmlformats.org/officeDocument/2006/relationships/image" Target="../media/image1073.png"/><Relationship Id="rId84" Type="http://schemas.openxmlformats.org/officeDocument/2006/relationships/image" Target="../media/image1089.png"/><Relationship Id="rId89" Type="http://schemas.openxmlformats.org/officeDocument/2006/relationships/image" Target="../media/image1094.png"/><Relationship Id="rId112" Type="http://schemas.openxmlformats.org/officeDocument/2006/relationships/image" Target="../media/image1117.png"/><Relationship Id="rId16" Type="http://schemas.openxmlformats.org/officeDocument/2006/relationships/image" Target="../media/image1021.png"/><Relationship Id="rId107" Type="http://schemas.openxmlformats.org/officeDocument/2006/relationships/image" Target="../media/image1112.png"/><Relationship Id="rId11" Type="http://schemas.openxmlformats.org/officeDocument/2006/relationships/image" Target="../media/image1016.png"/><Relationship Id="rId32" Type="http://schemas.openxmlformats.org/officeDocument/2006/relationships/image" Target="../media/image1037.png"/><Relationship Id="rId37" Type="http://schemas.openxmlformats.org/officeDocument/2006/relationships/image" Target="../media/image1042.png"/><Relationship Id="rId53" Type="http://schemas.openxmlformats.org/officeDocument/2006/relationships/image" Target="../media/image1058.png"/><Relationship Id="rId58" Type="http://schemas.openxmlformats.org/officeDocument/2006/relationships/image" Target="../media/image1063.png"/><Relationship Id="rId74" Type="http://schemas.openxmlformats.org/officeDocument/2006/relationships/image" Target="../media/image1079.png"/><Relationship Id="rId79" Type="http://schemas.openxmlformats.org/officeDocument/2006/relationships/image" Target="../media/image1084.png"/><Relationship Id="rId102" Type="http://schemas.openxmlformats.org/officeDocument/2006/relationships/image" Target="../media/image1107.png"/><Relationship Id="rId5" Type="http://schemas.openxmlformats.org/officeDocument/2006/relationships/image" Target="../media/image1010.png"/><Relationship Id="rId90" Type="http://schemas.openxmlformats.org/officeDocument/2006/relationships/image" Target="../media/image1095.png"/><Relationship Id="rId95" Type="http://schemas.openxmlformats.org/officeDocument/2006/relationships/image" Target="../media/image1100.png"/><Relationship Id="rId22" Type="http://schemas.openxmlformats.org/officeDocument/2006/relationships/image" Target="../media/image1027.png"/><Relationship Id="rId27" Type="http://schemas.openxmlformats.org/officeDocument/2006/relationships/image" Target="../media/image1032.png"/><Relationship Id="rId43" Type="http://schemas.openxmlformats.org/officeDocument/2006/relationships/image" Target="../media/image1048.png"/><Relationship Id="rId48" Type="http://schemas.openxmlformats.org/officeDocument/2006/relationships/image" Target="../media/image1053.png"/><Relationship Id="rId64" Type="http://schemas.openxmlformats.org/officeDocument/2006/relationships/image" Target="../media/image1069.png"/><Relationship Id="rId69" Type="http://schemas.openxmlformats.org/officeDocument/2006/relationships/image" Target="../media/image1074.png"/><Relationship Id="rId113" Type="http://schemas.openxmlformats.org/officeDocument/2006/relationships/image" Target="../media/image1118.png"/><Relationship Id="rId80" Type="http://schemas.openxmlformats.org/officeDocument/2006/relationships/image" Target="../media/image1085.png"/><Relationship Id="rId85" Type="http://schemas.openxmlformats.org/officeDocument/2006/relationships/image" Target="../media/image1090.png"/><Relationship Id="rId12" Type="http://schemas.openxmlformats.org/officeDocument/2006/relationships/image" Target="../media/image1017.png"/><Relationship Id="rId17" Type="http://schemas.openxmlformats.org/officeDocument/2006/relationships/image" Target="../media/image1022.png"/><Relationship Id="rId33" Type="http://schemas.openxmlformats.org/officeDocument/2006/relationships/image" Target="../media/image1038.png"/><Relationship Id="rId38" Type="http://schemas.openxmlformats.org/officeDocument/2006/relationships/image" Target="../media/image1043.png"/><Relationship Id="rId59" Type="http://schemas.openxmlformats.org/officeDocument/2006/relationships/image" Target="../media/image1064.png"/><Relationship Id="rId103" Type="http://schemas.openxmlformats.org/officeDocument/2006/relationships/image" Target="../media/image1108.png"/><Relationship Id="rId108" Type="http://schemas.openxmlformats.org/officeDocument/2006/relationships/image" Target="../media/image1113.png"/><Relationship Id="rId54" Type="http://schemas.openxmlformats.org/officeDocument/2006/relationships/image" Target="../media/image1059.png"/><Relationship Id="rId70" Type="http://schemas.openxmlformats.org/officeDocument/2006/relationships/image" Target="../media/image1075.png"/><Relationship Id="rId75" Type="http://schemas.openxmlformats.org/officeDocument/2006/relationships/image" Target="../media/image1080.png"/><Relationship Id="rId91" Type="http://schemas.openxmlformats.org/officeDocument/2006/relationships/image" Target="../media/image1096.png"/><Relationship Id="rId96" Type="http://schemas.openxmlformats.org/officeDocument/2006/relationships/image" Target="../media/image1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1.png"/><Relationship Id="rId23" Type="http://schemas.openxmlformats.org/officeDocument/2006/relationships/image" Target="../media/image1028.png"/><Relationship Id="rId28" Type="http://schemas.openxmlformats.org/officeDocument/2006/relationships/image" Target="../media/image1033.png"/><Relationship Id="rId49" Type="http://schemas.openxmlformats.org/officeDocument/2006/relationships/image" Target="../media/image1054.png"/><Relationship Id="rId114" Type="http://schemas.openxmlformats.org/officeDocument/2006/relationships/image" Target="../media/image1119.png"/><Relationship Id="rId10" Type="http://schemas.openxmlformats.org/officeDocument/2006/relationships/image" Target="../media/image1015.png"/><Relationship Id="rId31" Type="http://schemas.openxmlformats.org/officeDocument/2006/relationships/image" Target="../media/image1036.png"/><Relationship Id="rId44" Type="http://schemas.openxmlformats.org/officeDocument/2006/relationships/image" Target="../media/image1049.png"/><Relationship Id="rId52" Type="http://schemas.openxmlformats.org/officeDocument/2006/relationships/image" Target="../media/image1057.png"/><Relationship Id="rId60" Type="http://schemas.openxmlformats.org/officeDocument/2006/relationships/image" Target="../media/image1065.png"/><Relationship Id="rId65" Type="http://schemas.openxmlformats.org/officeDocument/2006/relationships/image" Target="../media/image1070.png"/><Relationship Id="rId73" Type="http://schemas.openxmlformats.org/officeDocument/2006/relationships/image" Target="../media/image1078.png"/><Relationship Id="rId78" Type="http://schemas.openxmlformats.org/officeDocument/2006/relationships/image" Target="../media/image1083.png"/><Relationship Id="rId81" Type="http://schemas.openxmlformats.org/officeDocument/2006/relationships/image" Target="../media/image1086.png"/><Relationship Id="rId86" Type="http://schemas.openxmlformats.org/officeDocument/2006/relationships/image" Target="../media/image1091.png"/><Relationship Id="rId94" Type="http://schemas.openxmlformats.org/officeDocument/2006/relationships/image" Target="../media/image1099.png"/><Relationship Id="rId99" Type="http://schemas.openxmlformats.org/officeDocument/2006/relationships/image" Target="../media/image1104.png"/><Relationship Id="rId101" Type="http://schemas.openxmlformats.org/officeDocument/2006/relationships/image" Target="../media/image1106.png"/><Relationship Id="rId4" Type="http://schemas.openxmlformats.org/officeDocument/2006/relationships/image" Target="../media/image1009.png"/><Relationship Id="rId9" Type="http://schemas.openxmlformats.org/officeDocument/2006/relationships/image" Target="../media/image1014.png"/><Relationship Id="rId13" Type="http://schemas.openxmlformats.org/officeDocument/2006/relationships/image" Target="../media/image1018.png"/><Relationship Id="rId18" Type="http://schemas.openxmlformats.org/officeDocument/2006/relationships/image" Target="../media/image1023.png"/><Relationship Id="rId39" Type="http://schemas.openxmlformats.org/officeDocument/2006/relationships/image" Target="../media/image1044.png"/><Relationship Id="rId109" Type="http://schemas.openxmlformats.org/officeDocument/2006/relationships/image" Target="../media/image1114.png"/><Relationship Id="rId34" Type="http://schemas.openxmlformats.org/officeDocument/2006/relationships/image" Target="../media/image1039.png"/><Relationship Id="rId50" Type="http://schemas.openxmlformats.org/officeDocument/2006/relationships/image" Target="../media/image1055.png"/><Relationship Id="rId55" Type="http://schemas.openxmlformats.org/officeDocument/2006/relationships/image" Target="../media/image1060.png"/><Relationship Id="rId76" Type="http://schemas.openxmlformats.org/officeDocument/2006/relationships/image" Target="../media/image1081.png"/><Relationship Id="rId97" Type="http://schemas.openxmlformats.org/officeDocument/2006/relationships/image" Target="../media/image1102.png"/><Relationship Id="rId104" Type="http://schemas.openxmlformats.org/officeDocument/2006/relationships/image" Target="../media/image1109.png"/><Relationship Id="rId7" Type="http://schemas.openxmlformats.org/officeDocument/2006/relationships/image" Target="../media/image1012.png"/><Relationship Id="rId71" Type="http://schemas.openxmlformats.org/officeDocument/2006/relationships/image" Target="../media/image1076.png"/><Relationship Id="rId92" Type="http://schemas.openxmlformats.org/officeDocument/2006/relationships/image" Target="../media/image1097.png"/><Relationship Id="rId2" Type="http://schemas.openxmlformats.org/officeDocument/2006/relationships/image" Target="../media/image1007.png"/><Relationship Id="rId29" Type="http://schemas.openxmlformats.org/officeDocument/2006/relationships/image" Target="../media/image1034.png"/><Relationship Id="rId24" Type="http://schemas.openxmlformats.org/officeDocument/2006/relationships/image" Target="../media/image1029.png"/><Relationship Id="rId40" Type="http://schemas.openxmlformats.org/officeDocument/2006/relationships/image" Target="../media/image1045.png"/><Relationship Id="rId45" Type="http://schemas.openxmlformats.org/officeDocument/2006/relationships/image" Target="../media/image1050.png"/><Relationship Id="rId66" Type="http://schemas.openxmlformats.org/officeDocument/2006/relationships/image" Target="../media/image1071.png"/><Relationship Id="rId87" Type="http://schemas.openxmlformats.org/officeDocument/2006/relationships/image" Target="../media/image1092.png"/><Relationship Id="rId110" Type="http://schemas.openxmlformats.org/officeDocument/2006/relationships/image" Target="../media/image1115.png"/><Relationship Id="rId115" Type="http://schemas.openxmlformats.org/officeDocument/2006/relationships/image" Target="../media/image1120.png"/><Relationship Id="rId61" Type="http://schemas.openxmlformats.org/officeDocument/2006/relationships/image" Target="../media/image1066.png"/><Relationship Id="rId82" Type="http://schemas.openxmlformats.org/officeDocument/2006/relationships/image" Target="../media/image1087.png"/><Relationship Id="rId19" Type="http://schemas.openxmlformats.org/officeDocument/2006/relationships/image" Target="../media/image1024.png"/><Relationship Id="rId14" Type="http://schemas.openxmlformats.org/officeDocument/2006/relationships/image" Target="../media/image1019.png"/><Relationship Id="rId30" Type="http://schemas.openxmlformats.org/officeDocument/2006/relationships/image" Target="../media/image1035.png"/><Relationship Id="rId35" Type="http://schemas.openxmlformats.org/officeDocument/2006/relationships/image" Target="../media/image1040.png"/><Relationship Id="rId56" Type="http://schemas.openxmlformats.org/officeDocument/2006/relationships/image" Target="../media/image1061.png"/><Relationship Id="rId77" Type="http://schemas.openxmlformats.org/officeDocument/2006/relationships/image" Target="../media/image1082.png"/><Relationship Id="rId100" Type="http://schemas.openxmlformats.org/officeDocument/2006/relationships/image" Target="../media/image1105.png"/><Relationship Id="rId105" Type="http://schemas.openxmlformats.org/officeDocument/2006/relationships/image" Target="../media/image1110.png"/><Relationship Id="rId8" Type="http://schemas.openxmlformats.org/officeDocument/2006/relationships/image" Target="../media/image1013.png"/><Relationship Id="rId51" Type="http://schemas.openxmlformats.org/officeDocument/2006/relationships/image" Target="../media/image1056.png"/><Relationship Id="rId72" Type="http://schemas.openxmlformats.org/officeDocument/2006/relationships/image" Target="../media/image1077.png"/><Relationship Id="rId93" Type="http://schemas.openxmlformats.org/officeDocument/2006/relationships/image" Target="../media/image1098.png"/><Relationship Id="rId98" Type="http://schemas.openxmlformats.org/officeDocument/2006/relationships/image" Target="../media/image1103.png"/><Relationship Id="rId3" Type="http://schemas.openxmlformats.org/officeDocument/2006/relationships/image" Target="../media/image1008.png"/><Relationship Id="rId25" Type="http://schemas.openxmlformats.org/officeDocument/2006/relationships/image" Target="../media/image1030.png"/><Relationship Id="rId46" Type="http://schemas.openxmlformats.org/officeDocument/2006/relationships/image" Target="../media/image1051.png"/><Relationship Id="rId67" Type="http://schemas.openxmlformats.org/officeDocument/2006/relationships/image" Target="../media/image1072.png"/><Relationship Id="rId116" Type="http://schemas.openxmlformats.org/officeDocument/2006/relationships/image" Target="../media/image1121.png"/><Relationship Id="rId20" Type="http://schemas.openxmlformats.org/officeDocument/2006/relationships/image" Target="../media/image1025.png"/><Relationship Id="rId41" Type="http://schemas.openxmlformats.org/officeDocument/2006/relationships/image" Target="../media/image1046.png"/><Relationship Id="rId62" Type="http://schemas.openxmlformats.org/officeDocument/2006/relationships/image" Target="../media/image1067.png"/><Relationship Id="rId83" Type="http://schemas.openxmlformats.org/officeDocument/2006/relationships/image" Target="../media/image1088.png"/><Relationship Id="rId88" Type="http://schemas.openxmlformats.org/officeDocument/2006/relationships/image" Target="../media/image1093.png"/><Relationship Id="rId111" Type="http://schemas.openxmlformats.org/officeDocument/2006/relationships/image" Target="../media/image1116.png"/><Relationship Id="rId15" Type="http://schemas.openxmlformats.org/officeDocument/2006/relationships/image" Target="../media/image1020.png"/><Relationship Id="rId36" Type="http://schemas.openxmlformats.org/officeDocument/2006/relationships/image" Target="../media/image1041.png"/><Relationship Id="rId57" Type="http://schemas.openxmlformats.org/officeDocument/2006/relationships/image" Target="../media/image1062.png"/><Relationship Id="rId106" Type="http://schemas.openxmlformats.org/officeDocument/2006/relationships/image" Target="../media/image111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6.png"/><Relationship Id="rId21" Type="http://schemas.openxmlformats.org/officeDocument/2006/relationships/image" Target="../media/image1141.png"/><Relationship Id="rId42" Type="http://schemas.openxmlformats.org/officeDocument/2006/relationships/image" Target="../media/image1162.png"/><Relationship Id="rId47" Type="http://schemas.openxmlformats.org/officeDocument/2006/relationships/image" Target="../media/image1167.png"/><Relationship Id="rId63" Type="http://schemas.openxmlformats.org/officeDocument/2006/relationships/image" Target="../media/image1182.png"/><Relationship Id="rId68" Type="http://schemas.openxmlformats.org/officeDocument/2006/relationships/image" Target="../media/image1187.png"/><Relationship Id="rId2" Type="http://schemas.openxmlformats.org/officeDocument/2006/relationships/image" Target="../media/image129.png"/><Relationship Id="rId16" Type="http://schemas.openxmlformats.org/officeDocument/2006/relationships/image" Target="../media/image1136.png"/><Relationship Id="rId29" Type="http://schemas.openxmlformats.org/officeDocument/2006/relationships/image" Target="../media/image1149.png"/><Relationship Id="rId11" Type="http://schemas.openxmlformats.org/officeDocument/2006/relationships/image" Target="../media/image1131.png"/><Relationship Id="rId24" Type="http://schemas.openxmlformats.org/officeDocument/2006/relationships/image" Target="../media/image1144.png"/><Relationship Id="rId32" Type="http://schemas.openxmlformats.org/officeDocument/2006/relationships/image" Target="../media/image1152.png"/><Relationship Id="rId37" Type="http://schemas.openxmlformats.org/officeDocument/2006/relationships/image" Target="../media/image1157.png"/><Relationship Id="rId40" Type="http://schemas.openxmlformats.org/officeDocument/2006/relationships/image" Target="../media/image1160.png"/><Relationship Id="rId45" Type="http://schemas.openxmlformats.org/officeDocument/2006/relationships/image" Target="../media/image1165.png"/><Relationship Id="rId53" Type="http://schemas.openxmlformats.org/officeDocument/2006/relationships/image" Target="../media/image1173.png"/><Relationship Id="rId58" Type="http://schemas.openxmlformats.org/officeDocument/2006/relationships/image" Target="../media/image1177.png"/><Relationship Id="rId66" Type="http://schemas.openxmlformats.org/officeDocument/2006/relationships/image" Target="../media/image1185.png"/><Relationship Id="rId74" Type="http://schemas.openxmlformats.org/officeDocument/2006/relationships/image" Target="../media/image1193.png"/><Relationship Id="rId5" Type="http://schemas.openxmlformats.org/officeDocument/2006/relationships/image" Target="../media/image1125.png"/><Relationship Id="rId61" Type="http://schemas.openxmlformats.org/officeDocument/2006/relationships/image" Target="../media/image1180.png"/><Relationship Id="rId19" Type="http://schemas.openxmlformats.org/officeDocument/2006/relationships/image" Target="../media/image1139.png"/><Relationship Id="rId14" Type="http://schemas.openxmlformats.org/officeDocument/2006/relationships/image" Target="../media/image1134.png"/><Relationship Id="rId22" Type="http://schemas.openxmlformats.org/officeDocument/2006/relationships/image" Target="../media/image1142.png"/><Relationship Id="rId27" Type="http://schemas.openxmlformats.org/officeDocument/2006/relationships/image" Target="../media/image1147.png"/><Relationship Id="rId30" Type="http://schemas.openxmlformats.org/officeDocument/2006/relationships/image" Target="../media/image1150.png"/><Relationship Id="rId35" Type="http://schemas.openxmlformats.org/officeDocument/2006/relationships/image" Target="../media/image1155.png"/><Relationship Id="rId43" Type="http://schemas.openxmlformats.org/officeDocument/2006/relationships/image" Target="../media/image1163.png"/><Relationship Id="rId48" Type="http://schemas.openxmlformats.org/officeDocument/2006/relationships/image" Target="../media/image1168.png"/><Relationship Id="rId56" Type="http://schemas.openxmlformats.org/officeDocument/2006/relationships/image" Target="../media/image1175.png"/><Relationship Id="rId64" Type="http://schemas.openxmlformats.org/officeDocument/2006/relationships/image" Target="../media/image1183.png"/><Relationship Id="rId69" Type="http://schemas.openxmlformats.org/officeDocument/2006/relationships/image" Target="../media/image1188.png"/><Relationship Id="rId8" Type="http://schemas.openxmlformats.org/officeDocument/2006/relationships/image" Target="../media/image1128.png"/><Relationship Id="rId51" Type="http://schemas.openxmlformats.org/officeDocument/2006/relationships/image" Target="../media/image1171.png"/><Relationship Id="rId72" Type="http://schemas.openxmlformats.org/officeDocument/2006/relationships/image" Target="../media/image1191.png"/><Relationship Id="rId3" Type="http://schemas.openxmlformats.org/officeDocument/2006/relationships/image" Target="../media/image1123.png"/><Relationship Id="rId12" Type="http://schemas.openxmlformats.org/officeDocument/2006/relationships/image" Target="../media/image1132.png"/><Relationship Id="rId17" Type="http://schemas.openxmlformats.org/officeDocument/2006/relationships/image" Target="../media/image1137.png"/><Relationship Id="rId25" Type="http://schemas.openxmlformats.org/officeDocument/2006/relationships/image" Target="../media/image1145.png"/><Relationship Id="rId33" Type="http://schemas.openxmlformats.org/officeDocument/2006/relationships/image" Target="../media/image1153.png"/><Relationship Id="rId38" Type="http://schemas.openxmlformats.org/officeDocument/2006/relationships/image" Target="../media/image1158.png"/><Relationship Id="rId46" Type="http://schemas.openxmlformats.org/officeDocument/2006/relationships/image" Target="../media/image1166.png"/><Relationship Id="rId59" Type="http://schemas.openxmlformats.org/officeDocument/2006/relationships/image" Target="../media/image1178.png"/><Relationship Id="rId67" Type="http://schemas.openxmlformats.org/officeDocument/2006/relationships/image" Target="../media/image1186.png"/><Relationship Id="rId20" Type="http://schemas.openxmlformats.org/officeDocument/2006/relationships/image" Target="../media/image1140.png"/><Relationship Id="rId41" Type="http://schemas.openxmlformats.org/officeDocument/2006/relationships/image" Target="../media/image1161.png"/><Relationship Id="rId54" Type="http://schemas.openxmlformats.org/officeDocument/2006/relationships/image" Target="../media/image1174.png"/><Relationship Id="rId62" Type="http://schemas.openxmlformats.org/officeDocument/2006/relationships/image" Target="../media/image1181.png"/><Relationship Id="rId70" Type="http://schemas.openxmlformats.org/officeDocument/2006/relationships/image" Target="../media/image1189.png"/><Relationship Id="rId7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6.png"/><Relationship Id="rId15" Type="http://schemas.openxmlformats.org/officeDocument/2006/relationships/image" Target="../media/image1135.png"/><Relationship Id="rId23" Type="http://schemas.openxmlformats.org/officeDocument/2006/relationships/image" Target="../media/image1143.png"/><Relationship Id="rId28" Type="http://schemas.openxmlformats.org/officeDocument/2006/relationships/image" Target="../media/image1148.png"/><Relationship Id="rId36" Type="http://schemas.openxmlformats.org/officeDocument/2006/relationships/image" Target="../media/image1156.png"/><Relationship Id="rId49" Type="http://schemas.openxmlformats.org/officeDocument/2006/relationships/image" Target="../media/image1169.png"/><Relationship Id="rId57" Type="http://schemas.openxmlformats.org/officeDocument/2006/relationships/image" Target="../media/image1176.png"/><Relationship Id="rId10" Type="http://schemas.openxmlformats.org/officeDocument/2006/relationships/image" Target="../media/image1130.png"/><Relationship Id="rId31" Type="http://schemas.openxmlformats.org/officeDocument/2006/relationships/image" Target="../media/image1151.png"/><Relationship Id="rId44" Type="http://schemas.openxmlformats.org/officeDocument/2006/relationships/image" Target="../media/image1164.png"/><Relationship Id="rId52" Type="http://schemas.openxmlformats.org/officeDocument/2006/relationships/image" Target="../media/image1172.png"/><Relationship Id="rId60" Type="http://schemas.openxmlformats.org/officeDocument/2006/relationships/image" Target="../media/image1179.png"/><Relationship Id="rId65" Type="http://schemas.openxmlformats.org/officeDocument/2006/relationships/image" Target="../media/image1184.png"/><Relationship Id="rId73" Type="http://schemas.openxmlformats.org/officeDocument/2006/relationships/image" Target="../media/image1192.png"/><Relationship Id="rId4" Type="http://schemas.openxmlformats.org/officeDocument/2006/relationships/image" Target="../media/image1124.png"/><Relationship Id="rId9" Type="http://schemas.openxmlformats.org/officeDocument/2006/relationships/image" Target="../media/image1129.png"/><Relationship Id="rId13" Type="http://schemas.openxmlformats.org/officeDocument/2006/relationships/image" Target="../media/image1133.png"/><Relationship Id="rId18" Type="http://schemas.openxmlformats.org/officeDocument/2006/relationships/image" Target="../media/image1138.png"/><Relationship Id="rId39" Type="http://schemas.openxmlformats.org/officeDocument/2006/relationships/image" Target="../media/image1159.png"/><Relationship Id="rId34" Type="http://schemas.openxmlformats.org/officeDocument/2006/relationships/image" Target="../media/image1154.png"/><Relationship Id="rId50" Type="http://schemas.openxmlformats.org/officeDocument/2006/relationships/image" Target="../media/image1170.png"/><Relationship Id="rId55" Type="http://schemas.openxmlformats.org/officeDocument/2006/relationships/image" Target="../media/image6.png"/><Relationship Id="rId7" Type="http://schemas.openxmlformats.org/officeDocument/2006/relationships/image" Target="../media/image1127.png"/><Relationship Id="rId71" Type="http://schemas.openxmlformats.org/officeDocument/2006/relationships/image" Target="../media/image1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jpeg"/><Relationship Id="rId2" Type="http://schemas.openxmlformats.org/officeDocument/2006/relationships/image" Target="../media/image11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8.png"/><Relationship Id="rId18" Type="http://schemas.openxmlformats.org/officeDocument/2006/relationships/image" Target="../media/image1213.png"/><Relationship Id="rId26" Type="http://schemas.openxmlformats.org/officeDocument/2006/relationships/image" Target="../media/image1221.png"/><Relationship Id="rId39" Type="http://schemas.openxmlformats.org/officeDocument/2006/relationships/image" Target="../media/image1234.png"/><Relationship Id="rId21" Type="http://schemas.openxmlformats.org/officeDocument/2006/relationships/image" Target="../media/image1216.png"/><Relationship Id="rId34" Type="http://schemas.openxmlformats.org/officeDocument/2006/relationships/image" Target="../media/image1229.png"/><Relationship Id="rId42" Type="http://schemas.openxmlformats.org/officeDocument/2006/relationships/image" Target="../media/image1237.png"/><Relationship Id="rId47" Type="http://schemas.openxmlformats.org/officeDocument/2006/relationships/image" Target="../media/image1242.png"/><Relationship Id="rId50" Type="http://schemas.openxmlformats.org/officeDocument/2006/relationships/image" Target="../media/image1245.png"/><Relationship Id="rId55" Type="http://schemas.openxmlformats.org/officeDocument/2006/relationships/image" Target="../media/image1250.png"/><Relationship Id="rId63" Type="http://schemas.openxmlformats.org/officeDocument/2006/relationships/image" Target="../media/image1258.png"/><Relationship Id="rId7" Type="http://schemas.openxmlformats.org/officeDocument/2006/relationships/image" Target="../media/image1202.png"/><Relationship Id="rId2" Type="http://schemas.openxmlformats.org/officeDocument/2006/relationships/image" Target="../media/image1197.png"/><Relationship Id="rId16" Type="http://schemas.openxmlformats.org/officeDocument/2006/relationships/image" Target="../media/image1211.png"/><Relationship Id="rId29" Type="http://schemas.openxmlformats.org/officeDocument/2006/relationships/image" Target="../media/image1224.png"/><Relationship Id="rId11" Type="http://schemas.openxmlformats.org/officeDocument/2006/relationships/image" Target="../media/image1206.png"/><Relationship Id="rId24" Type="http://schemas.openxmlformats.org/officeDocument/2006/relationships/image" Target="../media/image1219.png"/><Relationship Id="rId32" Type="http://schemas.openxmlformats.org/officeDocument/2006/relationships/image" Target="../media/image1227.png"/><Relationship Id="rId37" Type="http://schemas.openxmlformats.org/officeDocument/2006/relationships/image" Target="../media/image1232.png"/><Relationship Id="rId40" Type="http://schemas.openxmlformats.org/officeDocument/2006/relationships/image" Target="../media/image1235.png"/><Relationship Id="rId45" Type="http://schemas.openxmlformats.org/officeDocument/2006/relationships/image" Target="../media/image1240.png"/><Relationship Id="rId53" Type="http://schemas.openxmlformats.org/officeDocument/2006/relationships/image" Target="../media/image1248.png"/><Relationship Id="rId58" Type="http://schemas.openxmlformats.org/officeDocument/2006/relationships/image" Target="../media/image1253.png"/><Relationship Id="rId5" Type="http://schemas.openxmlformats.org/officeDocument/2006/relationships/image" Target="../media/image1200.png"/><Relationship Id="rId61" Type="http://schemas.openxmlformats.org/officeDocument/2006/relationships/image" Target="../media/image1256.png"/><Relationship Id="rId19" Type="http://schemas.openxmlformats.org/officeDocument/2006/relationships/image" Target="../media/image1214.png"/><Relationship Id="rId14" Type="http://schemas.openxmlformats.org/officeDocument/2006/relationships/image" Target="../media/image1209.png"/><Relationship Id="rId22" Type="http://schemas.openxmlformats.org/officeDocument/2006/relationships/image" Target="../media/image1217.png"/><Relationship Id="rId27" Type="http://schemas.openxmlformats.org/officeDocument/2006/relationships/image" Target="../media/image1222.png"/><Relationship Id="rId30" Type="http://schemas.openxmlformats.org/officeDocument/2006/relationships/image" Target="../media/image1225.png"/><Relationship Id="rId35" Type="http://schemas.openxmlformats.org/officeDocument/2006/relationships/image" Target="../media/image1230.png"/><Relationship Id="rId43" Type="http://schemas.openxmlformats.org/officeDocument/2006/relationships/image" Target="../media/image1238.png"/><Relationship Id="rId48" Type="http://schemas.openxmlformats.org/officeDocument/2006/relationships/image" Target="../media/image1243.png"/><Relationship Id="rId56" Type="http://schemas.openxmlformats.org/officeDocument/2006/relationships/image" Target="../media/image1251.png"/><Relationship Id="rId8" Type="http://schemas.openxmlformats.org/officeDocument/2006/relationships/image" Target="../media/image1203.png"/><Relationship Id="rId51" Type="http://schemas.openxmlformats.org/officeDocument/2006/relationships/image" Target="../media/image1246.png"/><Relationship Id="rId3" Type="http://schemas.openxmlformats.org/officeDocument/2006/relationships/image" Target="../media/image1198.png"/><Relationship Id="rId12" Type="http://schemas.openxmlformats.org/officeDocument/2006/relationships/image" Target="../media/image1207.png"/><Relationship Id="rId17" Type="http://schemas.openxmlformats.org/officeDocument/2006/relationships/image" Target="../media/image1212.png"/><Relationship Id="rId25" Type="http://schemas.openxmlformats.org/officeDocument/2006/relationships/image" Target="../media/image1220.png"/><Relationship Id="rId33" Type="http://schemas.openxmlformats.org/officeDocument/2006/relationships/image" Target="../media/image1228.png"/><Relationship Id="rId38" Type="http://schemas.openxmlformats.org/officeDocument/2006/relationships/image" Target="../media/image1233.png"/><Relationship Id="rId46" Type="http://schemas.openxmlformats.org/officeDocument/2006/relationships/image" Target="../media/image1241.png"/><Relationship Id="rId59" Type="http://schemas.openxmlformats.org/officeDocument/2006/relationships/image" Target="../media/image1254.png"/><Relationship Id="rId20" Type="http://schemas.openxmlformats.org/officeDocument/2006/relationships/image" Target="../media/image1215.png"/><Relationship Id="rId41" Type="http://schemas.openxmlformats.org/officeDocument/2006/relationships/image" Target="../media/image1236.png"/><Relationship Id="rId54" Type="http://schemas.openxmlformats.org/officeDocument/2006/relationships/image" Target="../media/image1249.png"/><Relationship Id="rId62" Type="http://schemas.openxmlformats.org/officeDocument/2006/relationships/image" Target="../media/image12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1.png"/><Relationship Id="rId15" Type="http://schemas.openxmlformats.org/officeDocument/2006/relationships/image" Target="../media/image1210.png"/><Relationship Id="rId23" Type="http://schemas.openxmlformats.org/officeDocument/2006/relationships/image" Target="../media/image1218.png"/><Relationship Id="rId28" Type="http://schemas.openxmlformats.org/officeDocument/2006/relationships/image" Target="../media/image1223.png"/><Relationship Id="rId36" Type="http://schemas.openxmlformats.org/officeDocument/2006/relationships/image" Target="../media/image1231.png"/><Relationship Id="rId49" Type="http://schemas.openxmlformats.org/officeDocument/2006/relationships/image" Target="../media/image1244.png"/><Relationship Id="rId57" Type="http://schemas.openxmlformats.org/officeDocument/2006/relationships/image" Target="../media/image1252.png"/><Relationship Id="rId10" Type="http://schemas.openxmlformats.org/officeDocument/2006/relationships/image" Target="../media/image1205.png"/><Relationship Id="rId31" Type="http://schemas.openxmlformats.org/officeDocument/2006/relationships/image" Target="../media/image1226.png"/><Relationship Id="rId44" Type="http://schemas.openxmlformats.org/officeDocument/2006/relationships/image" Target="../media/image1239.png"/><Relationship Id="rId52" Type="http://schemas.openxmlformats.org/officeDocument/2006/relationships/image" Target="../media/image1247.png"/><Relationship Id="rId60" Type="http://schemas.openxmlformats.org/officeDocument/2006/relationships/image" Target="../media/image1255.png"/><Relationship Id="rId4" Type="http://schemas.openxmlformats.org/officeDocument/2006/relationships/image" Target="../media/image1199.png"/><Relationship Id="rId9" Type="http://schemas.openxmlformats.org/officeDocument/2006/relationships/image" Target="../media/image12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5.png"/><Relationship Id="rId13" Type="http://schemas.openxmlformats.org/officeDocument/2006/relationships/image" Target="../media/image1270.png"/><Relationship Id="rId18" Type="http://schemas.openxmlformats.org/officeDocument/2006/relationships/image" Target="../media/image1275.png"/><Relationship Id="rId26" Type="http://schemas.openxmlformats.org/officeDocument/2006/relationships/image" Target="../media/image1283.png"/><Relationship Id="rId3" Type="http://schemas.openxmlformats.org/officeDocument/2006/relationships/image" Target="../media/image1260.png"/><Relationship Id="rId21" Type="http://schemas.openxmlformats.org/officeDocument/2006/relationships/image" Target="../media/image1278.png"/><Relationship Id="rId7" Type="http://schemas.openxmlformats.org/officeDocument/2006/relationships/image" Target="../media/image1264.png"/><Relationship Id="rId12" Type="http://schemas.openxmlformats.org/officeDocument/2006/relationships/image" Target="../media/image1269.png"/><Relationship Id="rId17" Type="http://schemas.openxmlformats.org/officeDocument/2006/relationships/image" Target="../media/image1274.png"/><Relationship Id="rId25" Type="http://schemas.openxmlformats.org/officeDocument/2006/relationships/image" Target="../media/image1282.png"/><Relationship Id="rId2" Type="http://schemas.openxmlformats.org/officeDocument/2006/relationships/image" Target="../media/image1259.png"/><Relationship Id="rId16" Type="http://schemas.openxmlformats.org/officeDocument/2006/relationships/image" Target="../media/image1273.png"/><Relationship Id="rId20" Type="http://schemas.openxmlformats.org/officeDocument/2006/relationships/image" Target="../media/image1277.png"/><Relationship Id="rId29" Type="http://schemas.openxmlformats.org/officeDocument/2006/relationships/image" Target="../media/image12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3.png"/><Relationship Id="rId11" Type="http://schemas.openxmlformats.org/officeDocument/2006/relationships/image" Target="../media/image1268.png"/><Relationship Id="rId24" Type="http://schemas.openxmlformats.org/officeDocument/2006/relationships/image" Target="../media/image1281.png"/><Relationship Id="rId5" Type="http://schemas.openxmlformats.org/officeDocument/2006/relationships/image" Target="../media/image1262.png"/><Relationship Id="rId15" Type="http://schemas.openxmlformats.org/officeDocument/2006/relationships/image" Target="../media/image1272.png"/><Relationship Id="rId23" Type="http://schemas.openxmlformats.org/officeDocument/2006/relationships/image" Target="../media/image1280.png"/><Relationship Id="rId28" Type="http://schemas.openxmlformats.org/officeDocument/2006/relationships/image" Target="../media/image1285.png"/><Relationship Id="rId10" Type="http://schemas.openxmlformats.org/officeDocument/2006/relationships/image" Target="../media/image1267.png"/><Relationship Id="rId19" Type="http://schemas.openxmlformats.org/officeDocument/2006/relationships/image" Target="../media/image1276.png"/><Relationship Id="rId31" Type="http://schemas.openxmlformats.org/officeDocument/2006/relationships/image" Target="../media/image1288.png"/><Relationship Id="rId4" Type="http://schemas.openxmlformats.org/officeDocument/2006/relationships/image" Target="../media/image1261.png"/><Relationship Id="rId9" Type="http://schemas.openxmlformats.org/officeDocument/2006/relationships/image" Target="../media/image1266.png"/><Relationship Id="rId14" Type="http://schemas.openxmlformats.org/officeDocument/2006/relationships/image" Target="../media/image1271.png"/><Relationship Id="rId22" Type="http://schemas.openxmlformats.org/officeDocument/2006/relationships/image" Target="../media/image1279.png"/><Relationship Id="rId27" Type="http://schemas.openxmlformats.org/officeDocument/2006/relationships/image" Target="../media/image1284.png"/><Relationship Id="rId30" Type="http://schemas.openxmlformats.org/officeDocument/2006/relationships/image" Target="../media/image128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0.png"/><Relationship Id="rId18" Type="http://schemas.openxmlformats.org/officeDocument/2006/relationships/image" Target="../media/image1305.png"/><Relationship Id="rId26" Type="http://schemas.openxmlformats.org/officeDocument/2006/relationships/image" Target="../media/image1313.png"/><Relationship Id="rId39" Type="http://schemas.openxmlformats.org/officeDocument/2006/relationships/image" Target="../media/image1326.png"/><Relationship Id="rId21" Type="http://schemas.openxmlformats.org/officeDocument/2006/relationships/image" Target="../media/image1308.png"/><Relationship Id="rId34" Type="http://schemas.openxmlformats.org/officeDocument/2006/relationships/image" Target="../media/image1321.png"/><Relationship Id="rId42" Type="http://schemas.openxmlformats.org/officeDocument/2006/relationships/image" Target="../media/image1329.png"/><Relationship Id="rId7" Type="http://schemas.openxmlformats.org/officeDocument/2006/relationships/image" Target="../media/image1294.png"/><Relationship Id="rId2" Type="http://schemas.openxmlformats.org/officeDocument/2006/relationships/image" Target="../media/image1289.png"/><Relationship Id="rId16" Type="http://schemas.openxmlformats.org/officeDocument/2006/relationships/image" Target="../media/image1303.png"/><Relationship Id="rId20" Type="http://schemas.openxmlformats.org/officeDocument/2006/relationships/image" Target="../media/image1307.png"/><Relationship Id="rId29" Type="http://schemas.openxmlformats.org/officeDocument/2006/relationships/image" Target="../media/image1316.png"/><Relationship Id="rId41" Type="http://schemas.openxmlformats.org/officeDocument/2006/relationships/image" Target="../media/image1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3.png"/><Relationship Id="rId11" Type="http://schemas.openxmlformats.org/officeDocument/2006/relationships/image" Target="../media/image1298.png"/><Relationship Id="rId24" Type="http://schemas.openxmlformats.org/officeDocument/2006/relationships/image" Target="../media/image1311.png"/><Relationship Id="rId32" Type="http://schemas.openxmlformats.org/officeDocument/2006/relationships/image" Target="../media/image1319.png"/><Relationship Id="rId37" Type="http://schemas.openxmlformats.org/officeDocument/2006/relationships/image" Target="../media/image1324.png"/><Relationship Id="rId40" Type="http://schemas.openxmlformats.org/officeDocument/2006/relationships/image" Target="../media/image1327.png"/><Relationship Id="rId5" Type="http://schemas.openxmlformats.org/officeDocument/2006/relationships/image" Target="../media/image1292.png"/><Relationship Id="rId15" Type="http://schemas.openxmlformats.org/officeDocument/2006/relationships/image" Target="../media/image1302.png"/><Relationship Id="rId23" Type="http://schemas.openxmlformats.org/officeDocument/2006/relationships/image" Target="../media/image1310.png"/><Relationship Id="rId28" Type="http://schemas.openxmlformats.org/officeDocument/2006/relationships/image" Target="../media/image1315.png"/><Relationship Id="rId36" Type="http://schemas.openxmlformats.org/officeDocument/2006/relationships/image" Target="../media/image1323.png"/><Relationship Id="rId10" Type="http://schemas.openxmlformats.org/officeDocument/2006/relationships/image" Target="../media/image1297.png"/><Relationship Id="rId19" Type="http://schemas.openxmlformats.org/officeDocument/2006/relationships/image" Target="../media/image1306.png"/><Relationship Id="rId31" Type="http://schemas.openxmlformats.org/officeDocument/2006/relationships/image" Target="../media/image1318.png"/><Relationship Id="rId4" Type="http://schemas.openxmlformats.org/officeDocument/2006/relationships/image" Target="../media/image1291.png"/><Relationship Id="rId9" Type="http://schemas.openxmlformats.org/officeDocument/2006/relationships/image" Target="../media/image1296.png"/><Relationship Id="rId14" Type="http://schemas.openxmlformats.org/officeDocument/2006/relationships/image" Target="../media/image1301.png"/><Relationship Id="rId22" Type="http://schemas.openxmlformats.org/officeDocument/2006/relationships/image" Target="../media/image1309.png"/><Relationship Id="rId27" Type="http://schemas.openxmlformats.org/officeDocument/2006/relationships/image" Target="../media/image1314.png"/><Relationship Id="rId30" Type="http://schemas.openxmlformats.org/officeDocument/2006/relationships/image" Target="../media/image1317.png"/><Relationship Id="rId35" Type="http://schemas.openxmlformats.org/officeDocument/2006/relationships/image" Target="../media/image1322.png"/><Relationship Id="rId43" Type="http://schemas.openxmlformats.org/officeDocument/2006/relationships/image" Target="../media/image1330.png"/><Relationship Id="rId8" Type="http://schemas.openxmlformats.org/officeDocument/2006/relationships/image" Target="../media/image1295.png"/><Relationship Id="rId3" Type="http://schemas.openxmlformats.org/officeDocument/2006/relationships/image" Target="../media/image1290.png"/><Relationship Id="rId12" Type="http://schemas.openxmlformats.org/officeDocument/2006/relationships/image" Target="../media/image1299.png"/><Relationship Id="rId17" Type="http://schemas.openxmlformats.org/officeDocument/2006/relationships/image" Target="../media/image1304.png"/><Relationship Id="rId25" Type="http://schemas.openxmlformats.org/officeDocument/2006/relationships/image" Target="../media/image1312.png"/><Relationship Id="rId33" Type="http://schemas.openxmlformats.org/officeDocument/2006/relationships/image" Target="../media/image1320.png"/><Relationship Id="rId38" Type="http://schemas.openxmlformats.org/officeDocument/2006/relationships/image" Target="../media/image132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2.png"/><Relationship Id="rId18" Type="http://schemas.openxmlformats.org/officeDocument/2006/relationships/image" Target="../media/image1347.png"/><Relationship Id="rId26" Type="http://schemas.openxmlformats.org/officeDocument/2006/relationships/image" Target="../media/image1355.png"/><Relationship Id="rId39" Type="http://schemas.openxmlformats.org/officeDocument/2006/relationships/image" Target="../media/image1368.png"/><Relationship Id="rId21" Type="http://schemas.openxmlformats.org/officeDocument/2006/relationships/image" Target="../media/image1350.png"/><Relationship Id="rId34" Type="http://schemas.openxmlformats.org/officeDocument/2006/relationships/image" Target="../media/image1363.png"/><Relationship Id="rId42" Type="http://schemas.openxmlformats.org/officeDocument/2006/relationships/image" Target="../media/image1371.png"/><Relationship Id="rId47" Type="http://schemas.openxmlformats.org/officeDocument/2006/relationships/image" Target="../media/image1376.png"/><Relationship Id="rId50" Type="http://schemas.openxmlformats.org/officeDocument/2006/relationships/image" Target="../media/image1379.png"/><Relationship Id="rId7" Type="http://schemas.openxmlformats.org/officeDocument/2006/relationships/image" Target="../media/image1336.png"/><Relationship Id="rId2" Type="http://schemas.openxmlformats.org/officeDocument/2006/relationships/image" Target="../media/image1331.png"/><Relationship Id="rId16" Type="http://schemas.openxmlformats.org/officeDocument/2006/relationships/image" Target="../media/image1345.png"/><Relationship Id="rId29" Type="http://schemas.openxmlformats.org/officeDocument/2006/relationships/image" Target="../media/image1358.png"/><Relationship Id="rId11" Type="http://schemas.openxmlformats.org/officeDocument/2006/relationships/image" Target="../media/image1340.png"/><Relationship Id="rId24" Type="http://schemas.openxmlformats.org/officeDocument/2006/relationships/image" Target="../media/image1353.png"/><Relationship Id="rId32" Type="http://schemas.openxmlformats.org/officeDocument/2006/relationships/image" Target="../media/image1361.png"/><Relationship Id="rId37" Type="http://schemas.openxmlformats.org/officeDocument/2006/relationships/image" Target="../media/image1366.png"/><Relationship Id="rId40" Type="http://schemas.openxmlformats.org/officeDocument/2006/relationships/image" Target="../media/image1369.png"/><Relationship Id="rId45" Type="http://schemas.openxmlformats.org/officeDocument/2006/relationships/image" Target="../media/image1374.png"/><Relationship Id="rId5" Type="http://schemas.openxmlformats.org/officeDocument/2006/relationships/image" Target="../media/image1334.png"/><Relationship Id="rId15" Type="http://schemas.openxmlformats.org/officeDocument/2006/relationships/image" Target="../media/image1344.png"/><Relationship Id="rId23" Type="http://schemas.openxmlformats.org/officeDocument/2006/relationships/image" Target="../media/image1352.png"/><Relationship Id="rId28" Type="http://schemas.openxmlformats.org/officeDocument/2006/relationships/image" Target="../media/image1357.png"/><Relationship Id="rId36" Type="http://schemas.openxmlformats.org/officeDocument/2006/relationships/image" Target="../media/image1365.png"/><Relationship Id="rId49" Type="http://schemas.openxmlformats.org/officeDocument/2006/relationships/image" Target="../media/image1378.png"/><Relationship Id="rId10" Type="http://schemas.openxmlformats.org/officeDocument/2006/relationships/image" Target="../media/image1339.png"/><Relationship Id="rId19" Type="http://schemas.openxmlformats.org/officeDocument/2006/relationships/image" Target="../media/image1348.png"/><Relationship Id="rId31" Type="http://schemas.openxmlformats.org/officeDocument/2006/relationships/image" Target="../media/image1360.png"/><Relationship Id="rId44" Type="http://schemas.openxmlformats.org/officeDocument/2006/relationships/image" Target="../media/image1373.png"/><Relationship Id="rId4" Type="http://schemas.openxmlformats.org/officeDocument/2006/relationships/image" Target="../media/image1333.png"/><Relationship Id="rId9" Type="http://schemas.openxmlformats.org/officeDocument/2006/relationships/image" Target="../media/image1338.png"/><Relationship Id="rId14" Type="http://schemas.openxmlformats.org/officeDocument/2006/relationships/image" Target="../media/image1343.png"/><Relationship Id="rId22" Type="http://schemas.openxmlformats.org/officeDocument/2006/relationships/image" Target="../media/image1351.png"/><Relationship Id="rId27" Type="http://schemas.openxmlformats.org/officeDocument/2006/relationships/image" Target="../media/image1356.png"/><Relationship Id="rId30" Type="http://schemas.openxmlformats.org/officeDocument/2006/relationships/image" Target="../media/image1359.png"/><Relationship Id="rId35" Type="http://schemas.openxmlformats.org/officeDocument/2006/relationships/image" Target="../media/image1364.png"/><Relationship Id="rId43" Type="http://schemas.openxmlformats.org/officeDocument/2006/relationships/image" Target="../media/image1372.jpg"/><Relationship Id="rId48" Type="http://schemas.openxmlformats.org/officeDocument/2006/relationships/image" Target="../media/image1377.png"/><Relationship Id="rId8" Type="http://schemas.openxmlformats.org/officeDocument/2006/relationships/image" Target="../media/image1337.png"/><Relationship Id="rId51" Type="http://schemas.openxmlformats.org/officeDocument/2006/relationships/image" Target="../media/image1380.png"/><Relationship Id="rId3" Type="http://schemas.openxmlformats.org/officeDocument/2006/relationships/image" Target="../media/image1332.png"/><Relationship Id="rId12" Type="http://schemas.openxmlformats.org/officeDocument/2006/relationships/image" Target="../media/image1341.png"/><Relationship Id="rId17" Type="http://schemas.openxmlformats.org/officeDocument/2006/relationships/image" Target="../media/image1346.png"/><Relationship Id="rId25" Type="http://schemas.openxmlformats.org/officeDocument/2006/relationships/image" Target="../media/image1354.png"/><Relationship Id="rId33" Type="http://schemas.openxmlformats.org/officeDocument/2006/relationships/image" Target="../media/image1362.png"/><Relationship Id="rId38" Type="http://schemas.openxmlformats.org/officeDocument/2006/relationships/image" Target="../media/image1367.png"/><Relationship Id="rId46" Type="http://schemas.openxmlformats.org/officeDocument/2006/relationships/image" Target="../media/image1375.png"/><Relationship Id="rId20" Type="http://schemas.openxmlformats.org/officeDocument/2006/relationships/image" Target="../media/image1349.png"/><Relationship Id="rId41" Type="http://schemas.openxmlformats.org/officeDocument/2006/relationships/image" Target="../media/image1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3.png"/><Relationship Id="rId21" Type="http://schemas.openxmlformats.org/officeDocument/2006/relationships/image" Target="../media/image1398.png"/><Relationship Id="rId42" Type="http://schemas.openxmlformats.org/officeDocument/2006/relationships/image" Target="../media/image1419.png"/><Relationship Id="rId47" Type="http://schemas.openxmlformats.org/officeDocument/2006/relationships/image" Target="../media/image1424.png"/><Relationship Id="rId63" Type="http://schemas.openxmlformats.org/officeDocument/2006/relationships/image" Target="../media/image1440.png"/><Relationship Id="rId68" Type="http://schemas.openxmlformats.org/officeDocument/2006/relationships/image" Target="../media/image1445.png"/><Relationship Id="rId84" Type="http://schemas.openxmlformats.org/officeDocument/2006/relationships/image" Target="../media/image1461.png"/><Relationship Id="rId89" Type="http://schemas.openxmlformats.org/officeDocument/2006/relationships/image" Target="../media/image1466.png"/><Relationship Id="rId16" Type="http://schemas.openxmlformats.org/officeDocument/2006/relationships/image" Target="../media/image1393.png"/><Relationship Id="rId11" Type="http://schemas.openxmlformats.org/officeDocument/2006/relationships/image" Target="../media/image1388.png"/><Relationship Id="rId32" Type="http://schemas.openxmlformats.org/officeDocument/2006/relationships/image" Target="../media/image1409.png"/><Relationship Id="rId37" Type="http://schemas.openxmlformats.org/officeDocument/2006/relationships/image" Target="../media/image1414.png"/><Relationship Id="rId53" Type="http://schemas.openxmlformats.org/officeDocument/2006/relationships/image" Target="../media/image1430.png"/><Relationship Id="rId58" Type="http://schemas.openxmlformats.org/officeDocument/2006/relationships/image" Target="../media/image1435.png"/><Relationship Id="rId74" Type="http://schemas.openxmlformats.org/officeDocument/2006/relationships/image" Target="../media/image1451.png"/><Relationship Id="rId79" Type="http://schemas.openxmlformats.org/officeDocument/2006/relationships/image" Target="../media/image1456.png"/><Relationship Id="rId102" Type="http://schemas.openxmlformats.org/officeDocument/2006/relationships/image" Target="../media/image1479.png"/><Relationship Id="rId5" Type="http://schemas.openxmlformats.org/officeDocument/2006/relationships/image" Target="../media/image1383.png"/><Relationship Id="rId90" Type="http://schemas.openxmlformats.org/officeDocument/2006/relationships/image" Target="../media/image1467.png"/><Relationship Id="rId95" Type="http://schemas.openxmlformats.org/officeDocument/2006/relationships/image" Target="../media/image1472.png"/><Relationship Id="rId22" Type="http://schemas.openxmlformats.org/officeDocument/2006/relationships/image" Target="../media/image1399.png"/><Relationship Id="rId27" Type="http://schemas.openxmlformats.org/officeDocument/2006/relationships/image" Target="../media/image1404.png"/><Relationship Id="rId43" Type="http://schemas.openxmlformats.org/officeDocument/2006/relationships/image" Target="../media/image1420.png"/><Relationship Id="rId48" Type="http://schemas.openxmlformats.org/officeDocument/2006/relationships/image" Target="../media/image1425.png"/><Relationship Id="rId64" Type="http://schemas.openxmlformats.org/officeDocument/2006/relationships/image" Target="../media/image1441.png"/><Relationship Id="rId69" Type="http://schemas.openxmlformats.org/officeDocument/2006/relationships/image" Target="../media/image1446.png"/><Relationship Id="rId80" Type="http://schemas.openxmlformats.org/officeDocument/2006/relationships/image" Target="../media/image1457.png"/><Relationship Id="rId85" Type="http://schemas.openxmlformats.org/officeDocument/2006/relationships/image" Target="../media/image1462.png"/><Relationship Id="rId12" Type="http://schemas.openxmlformats.org/officeDocument/2006/relationships/image" Target="../media/image1389.png"/><Relationship Id="rId17" Type="http://schemas.openxmlformats.org/officeDocument/2006/relationships/image" Target="../media/image1394.png"/><Relationship Id="rId33" Type="http://schemas.openxmlformats.org/officeDocument/2006/relationships/image" Target="../media/image1410.png"/><Relationship Id="rId38" Type="http://schemas.openxmlformats.org/officeDocument/2006/relationships/image" Target="../media/image1415.png"/><Relationship Id="rId59" Type="http://schemas.openxmlformats.org/officeDocument/2006/relationships/image" Target="../media/image1436.png"/><Relationship Id="rId103" Type="http://schemas.openxmlformats.org/officeDocument/2006/relationships/image" Target="../media/image1480.png"/><Relationship Id="rId20" Type="http://schemas.openxmlformats.org/officeDocument/2006/relationships/image" Target="../media/image1397.png"/><Relationship Id="rId41" Type="http://schemas.openxmlformats.org/officeDocument/2006/relationships/image" Target="../media/image1418.png"/><Relationship Id="rId54" Type="http://schemas.openxmlformats.org/officeDocument/2006/relationships/image" Target="../media/image1431.png"/><Relationship Id="rId62" Type="http://schemas.openxmlformats.org/officeDocument/2006/relationships/image" Target="../media/image1439.png"/><Relationship Id="rId70" Type="http://schemas.openxmlformats.org/officeDocument/2006/relationships/image" Target="../media/image1447.png"/><Relationship Id="rId75" Type="http://schemas.openxmlformats.org/officeDocument/2006/relationships/image" Target="../media/image1452.png"/><Relationship Id="rId83" Type="http://schemas.openxmlformats.org/officeDocument/2006/relationships/image" Target="../media/image1460.png"/><Relationship Id="rId88" Type="http://schemas.openxmlformats.org/officeDocument/2006/relationships/image" Target="../media/image1465.png"/><Relationship Id="rId91" Type="http://schemas.openxmlformats.org/officeDocument/2006/relationships/image" Target="../media/image1468.png"/><Relationship Id="rId96" Type="http://schemas.openxmlformats.org/officeDocument/2006/relationships/image" Target="../media/image1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4.png"/><Relationship Id="rId15" Type="http://schemas.openxmlformats.org/officeDocument/2006/relationships/image" Target="../media/image1392.png"/><Relationship Id="rId23" Type="http://schemas.openxmlformats.org/officeDocument/2006/relationships/image" Target="../media/image1400.png"/><Relationship Id="rId28" Type="http://schemas.openxmlformats.org/officeDocument/2006/relationships/image" Target="../media/image1405.png"/><Relationship Id="rId36" Type="http://schemas.openxmlformats.org/officeDocument/2006/relationships/image" Target="../media/image1413.png"/><Relationship Id="rId49" Type="http://schemas.openxmlformats.org/officeDocument/2006/relationships/image" Target="../media/image1426.png"/><Relationship Id="rId57" Type="http://schemas.openxmlformats.org/officeDocument/2006/relationships/image" Target="../media/image1434.png"/><Relationship Id="rId10" Type="http://schemas.openxmlformats.org/officeDocument/2006/relationships/image" Target="../media/image1387.png"/><Relationship Id="rId31" Type="http://schemas.openxmlformats.org/officeDocument/2006/relationships/image" Target="../media/image1408.png"/><Relationship Id="rId44" Type="http://schemas.openxmlformats.org/officeDocument/2006/relationships/image" Target="../media/image1421.png"/><Relationship Id="rId52" Type="http://schemas.openxmlformats.org/officeDocument/2006/relationships/image" Target="../media/image1429.png"/><Relationship Id="rId60" Type="http://schemas.openxmlformats.org/officeDocument/2006/relationships/image" Target="../media/image1437.png"/><Relationship Id="rId65" Type="http://schemas.openxmlformats.org/officeDocument/2006/relationships/image" Target="../media/image1442.png"/><Relationship Id="rId73" Type="http://schemas.openxmlformats.org/officeDocument/2006/relationships/image" Target="../media/image1450.png"/><Relationship Id="rId78" Type="http://schemas.openxmlformats.org/officeDocument/2006/relationships/image" Target="../media/image1455.png"/><Relationship Id="rId81" Type="http://schemas.openxmlformats.org/officeDocument/2006/relationships/image" Target="../media/image1458.png"/><Relationship Id="rId86" Type="http://schemas.openxmlformats.org/officeDocument/2006/relationships/image" Target="../media/image1463.png"/><Relationship Id="rId94" Type="http://schemas.openxmlformats.org/officeDocument/2006/relationships/image" Target="../media/image1471.png"/><Relationship Id="rId99" Type="http://schemas.openxmlformats.org/officeDocument/2006/relationships/image" Target="../media/image1476.png"/><Relationship Id="rId101" Type="http://schemas.openxmlformats.org/officeDocument/2006/relationships/image" Target="../media/image1478.png"/><Relationship Id="rId4" Type="http://schemas.openxmlformats.org/officeDocument/2006/relationships/image" Target="../media/image914.png"/><Relationship Id="rId9" Type="http://schemas.openxmlformats.org/officeDocument/2006/relationships/image" Target="../media/image1386.png"/><Relationship Id="rId13" Type="http://schemas.openxmlformats.org/officeDocument/2006/relationships/image" Target="../media/image1390.png"/><Relationship Id="rId18" Type="http://schemas.openxmlformats.org/officeDocument/2006/relationships/image" Target="../media/image1395.png"/><Relationship Id="rId39" Type="http://schemas.openxmlformats.org/officeDocument/2006/relationships/image" Target="../media/image1416.png"/><Relationship Id="rId34" Type="http://schemas.openxmlformats.org/officeDocument/2006/relationships/image" Target="../media/image1411.png"/><Relationship Id="rId50" Type="http://schemas.openxmlformats.org/officeDocument/2006/relationships/image" Target="../media/image1427.png"/><Relationship Id="rId55" Type="http://schemas.openxmlformats.org/officeDocument/2006/relationships/image" Target="../media/image1432.png"/><Relationship Id="rId76" Type="http://schemas.openxmlformats.org/officeDocument/2006/relationships/image" Target="../media/image1453.png"/><Relationship Id="rId97" Type="http://schemas.openxmlformats.org/officeDocument/2006/relationships/image" Target="../media/image1474.png"/><Relationship Id="rId104" Type="http://schemas.openxmlformats.org/officeDocument/2006/relationships/image" Target="../media/image1481.png"/><Relationship Id="rId7" Type="http://schemas.openxmlformats.org/officeDocument/2006/relationships/image" Target="../media/image1385.png"/><Relationship Id="rId71" Type="http://schemas.openxmlformats.org/officeDocument/2006/relationships/image" Target="../media/image1448.png"/><Relationship Id="rId92" Type="http://schemas.openxmlformats.org/officeDocument/2006/relationships/image" Target="../media/image1469.png"/><Relationship Id="rId2" Type="http://schemas.openxmlformats.org/officeDocument/2006/relationships/image" Target="../media/image1381.png"/><Relationship Id="rId29" Type="http://schemas.openxmlformats.org/officeDocument/2006/relationships/image" Target="../media/image1406.png"/><Relationship Id="rId24" Type="http://schemas.openxmlformats.org/officeDocument/2006/relationships/image" Target="../media/image1401.png"/><Relationship Id="rId40" Type="http://schemas.openxmlformats.org/officeDocument/2006/relationships/image" Target="../media/image1417.png"/><Relationship Id="rId45" Type="http://schemas.openxmlformats.org/officeDocument/2006/relationships/image" Target="../media/image1422.png"/><Relationship Id="rId66" Type="http://schemas.openxmlformats.org/officeDocument/2006/relationships/image" Target="../media/image1443.png"/><Relationship Id="rId87" Type="http://schemas.openxmlformats.org/officeDocument/2006/relationships/image" Target="../media/image1464.png"/><Relationship Id="rId61" Type="http://schemas.openxmlformats.org/officeDocument/2006/relationships/image" Target="../media/image1438.png"/><Relationship Id="rId82" Type="http://schemas.openxmlformats.org/officeDocument/2006/relationships/image" Target="../media/image1459.png"/><Relationship Id="rId19" Type="http://schemas.openxmlformats.org/officeDocument/2006/relationships/image" Target="../media/image1396.png"/><Relationship Id="rId14" Type="http://schemas.openxmlformats.org/officeDocument/2006/relationships/image" Target="../media/image1391.png"/><Relationship Id="rId30" Type="http://schemas.openxmlformats.org/officeDocument/2006/relationships/image" Target="../media/image1407.png"/><Relationship Id="rId35" Type="http://schemas.openxmlformats.org/officeDocument/2006/relationships/image" Target="../media/image1412.png"/><Relationship Id="rId56" Type="http://schemas.openxmlformats.org/officeDocument/2006/relationships/image" Target="../media/image1433.png"/><Relationship Id="rId77" Type="http://schemas.openxmlformats.org/officeDocument/2006/relationships/image" Target="../media/image1454.png"/><Relationship Id="rId100" Type="http://schemas.openxmlformats.org/officeDocument/2006/relationships/image" Target="../media/image1477.png"/><Relationship Id="rId105" Type="http://schemas.openxmlformats.org/officeDocument/2006/relationships/image" Target="../media/image1482.png"/><Relationship Id="rId8" Type="http://schemas.openxmlformats.org/officeDocument/2006/relationships/image" Target="../media/image447.png"/><Relationship Id="rId51" Type="http://schemas.openxmlformats.org/officeDocument/2006/relationships/image" Target="../media/image1428.png"/><Relationship Id="rId72" Type="http://schemas.openxmlformats.org/officeDocument/2006/relationships/image" Target="../media/image1449.png"/><Relationship Id="rId93" Type="http://schemas.openxmlformats.org/officeDocument/2006/relationships/image" Target="../media/image1470.png"/><Relationship Id="rId98" Type="http://schemas.openxmlformats.org/officeDocument/2006/relationships/image" Target="../media/image1475.png"/><Relationship Id="rId3" Type="http://schemas.openxmlformats.org/officeDocument/2006/relationships/image" Target="../media/image1382.png"/><Relationship Id="rId25" Type="http://schemas.openxmlformats.org/officeDocument/2006/relationships/image" Target="../media/image1402.png"/><Relationship Id="rId46" Type="http://schemas.openxmlformats.org/officeDocument/2006/relationships/image" Target="../media/image1423.png"/><Relationship Id="rId67" Type="http://schemas.openxmlformats.org/officeDocument/2006/relationships/image" Target="../media/image1444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07.png"/><Relationship Id="rId117" Type="http://schemas.openxmlformats.org/officeDocument/2006/relationships/image" Target="../media/image1598.png"/><Relationship Id="rId21" Type="http://schemas.openxmlformats.org/officeDocument/2006/relationships/image" Target="../media/image1502.png"/><Relationship Id="rId42" Type="http://schemas.openxmlformats.org/officeDocument/2006/relationships/image" Target="../media/image1523.png"/><Relationship Id="rId47" Type="http://schemas.openxmlformats.org/officeDocument/2006/relationships/image" Target="../media/image1528.png"/><Relationship Id="rId63" Type="http://schemas.openxmlformats.org/officeDocument/2006/relationships/image" Target="../media/image1544.png"/><Relationship Id="rId68" Type="http://schemas.openxmlformats.org/officeDocument/2006/relationships/image" Target="../media/image1549.png"/><Relationship Id="rId84" Type="http://schemas.openxmlformats.org/officeDocument/2006/relationships/image" Target="../media/image1565.png"/><Relationship Id="rId89" Type="http://schemas.openxmlformats.org/officeDocument/2006/relationships/image" Target="../media/image1570.png"/><Relationship Id="rId112" Type="http://schemas.openxmlformats.org/officeDocument/2006/relationships/image" Target="../media/image1593.png"/><Relationship Id="rId16" Type="http://schemas.openxmlformats.org/officeDocument/2006/relationships/image" Target="../media/image1497.png"/><Relationship Id="rId107" Type="http://schemas.openxmlformats.org/officeDocument/2006/relationships/image" Target="../media/image1588.png"/><Relationship Id="rId11" Type="http://schemas.openxmlformats.org/officeDocument/2006/relationships/image" Target="../media/image1492.png"/><Relationship Id="rId32" Type="http://schemas.openxmlformats.org/officeDocument/2006/relationships/image" Target="../media/image1513.png"/><Relationship Id="rId37" Type="http://schemas.openxmlformats.org/officeDocument/2006/relationships/image" Target="../media/image1518.png"/><Relationship Id="rId53" Type="http://schemas.openxmlformats.org/officeDocument/2006/relationships/image" Target="../media/image1534.png"/><Relationship Id="rId58" Type="http://schemas.openxmlformats.org/officeDocument/2006/relationships/image" Target="../media/image1539.png"/><Relationship Id="rId74" Type="http://schemas.openxmlformats.org/officeDocument/2006/relationships/image" Target="../media/image1555.png"/><Relationship Id="rId79" Type="http://schemas.openxmlformats.org/officeDocument/2006/relationships/image" Target="../media/image1560.png"/><Relationship Id="rId102" Type="http://schemas.openxmlformats.org/officeDocument/2006/relationships/image" Target="../media/image1583.png"/><Relationship Id="rId123" Type="http://schemas.openxmlformats.org/officeDocument/2006/relationships/image" Target="../media/image1604.png"/><Relationship Id="rId128" Type="http://schemas.openxmlformats.org/officeDocument/2006/relationships/image" Target="../media/image225.png"/><Relationship Id="rId5" Type="http://schemas.openxmlformats.org/officeDocument/2006/relationships/image" Target="../media/image1486.png"/><Relationship Id="rId90" Type="http://schemas.openxmlformats.org/officeDocument/2006/relationships/image" Target="../media/image1571.png"/><Relationship Id="rId95" Type="http://schemas.openxmlformats.org/officeDocument/2006/relationships/image" Target="../media/image1576.png"/><Relationship Id="rId22" Type="http://schemas.openxmlformats.org/officeDocument/2006/relationships/image" Target="../media/image1503.png"/><Relationship Id="rId27" Type="http://schemas.openxmlformats.org/officeDocument/2006/relationships/image" Target="../media/image1508.png"/><Relationship Id="rId43" Type="http://schemas.openxmlformats.org/officeDocument/2006/relationships/image" Target="../media/image1524.png"/><Relationship Id="rId48" Type="http://schemas.openxmlformats.org/officeDocument/2006/relationships/image" Target="../media/image1529.png"/><Relationship Id="rId64" Type="http://schemas.openxmlformats.org/officeDocument/2006/relationships/image" Target="../media/image1545.png"/><Relationship Id="rId69" Type="http://schemas.openxmlformats.org/officeDocument/2006/relationships/image" Target="../media/image1550.png"/><Relationship Id="rId113" Type="http://schemas.openxmlformats.org/officeDocument/2006/relationships/image" Target="../media/image1594.png"/><Relationship Id="rId118" Type="http://schemas.openxmlformats.org/officeDocument/2006/relationships/image" Target="../media/image1599.png"/><Relationship Id="rId80" Type="http://schemas.openxmlformats.org/officeDocument/2006/relationships/image" Target="../media/image1561.png"/><Relationship Id="rId85" Type="http://schemas.openxmlformats.org/officeDocument/2006/relationships/image" Target="../media/image1566.png"/><Relationship Id="rId12" Type="http://schemas.openxmlformats.org/officeDocument/2006/relationships/image" Target="../media/image1493.png"/><Relationship Id="rId17" Type="http://schemas.openxmlformats.org/officeDocument/2006/relationships/image" Target="../media/image1498.png"/><Relationship Id="rId33" Type="http://schemas.openxmlformats.org/officeDocument/2006/relationships/image" Target="../media/image1514.png"/><Relationship Id="rId38" Type="http://schemas.openxmlformats.org/officeDocument/2006/relationships/image" Target="../media/image1519.png"/><Relationship Id="rId59" Type="http://schemas.openxmlformats.org/officeDocument/2006/relationships/image" Target="../media/image1540.png"/><Relationship Id="rId103" Type="http://schemas.openxmlformats.org/officeDocument/2006/relationships/image" Target="../media/image1584.png"/><Relationship Id="rId108" Type="http://schemas.openxmlformats.org/officeDocument/2006/relationships/image" Target="../media/image1589.png"/><Relationship Id="rId124" Type="http://schemas.openxmlformats.org/officeDocument/2006/relationships/image" Target="../media/image1605.png"/><Relationship Id="rId54" Type="http://schemas.openxmlformats.org/officeDocument/2006/relationships/image" Target="../media/image1535.png"/><Relationship Id="rId70" Type="http://schemas.openxmlformats.org/officeDocument/2006/relationships/image" Target="../media/image1551.png"/><Relationship Id="rId75" Type="http://schemas.openxmlformats.org/officeDocument/2006/relationships/image" Target="../media/image1556.png"/><Relationship Id="rId91" Type="http://schemas.openxmlformats.org/officeDocument/2006/relationships/image" Target="../media/image1572.png"/><Relationship Id="rId96" Type="http://schemas.openxmlformats.org/officeDocument/2006/relationships/image" Target="../media/image15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7.png"/><Relationship Id="rId23" Type="http://schemas.openxmlformats.org/officeDocument/2006/relationships/image" Target="../media/image1504.png"/><Relationship Id="rId28" Type="http://schemas.openxmlformats.org/officeDocument/2006/relationships/image" Target="../media/image1509.png"/><Relationship Id="rId49" Type="http://schemas.openxmlformats.org/officeDocument/2006/relationships/image" Target="../media/image1530.png"/><Relationship Id="rId114" Type="http://schemas.openxmlformats.org/officeDocument/2006/relationships/image" Target="../media/image1595.png"/><Relationship Id="rId119" Type="http://schemas.openxmlformats.org/officeDocument/2006/relationships/image" Target="../media/image1600.png"/><Relationship Id="rId44" Type="http://schemas.openxmlformats.org/officeDocument/2006/relationships/image" Target="../media/image1525.png"/><Relationship Id="rId60" Type="http://schemas.openxmlformats.org/officeDocument/2006/relationships/image" Target="../media/image1541.png"/><Relationship Id="rId65" Type="http://schemas.openxmlformats.org/officeDocument/2006/relationships/image" Target="../media/image1546.png"/><Relationship Id="rId81" Type="http://schemas.openxmlformats.org/officeDocument/2006/relationships/image" Target="../media/image1562.png"/><Relationship Id="rId86" Type="http://schemas.openxmlformats.org/officeDocument/2006/relationships/image" Target="../media/image1567.png"/><Relationship Id="rId13" Type="http://schemas.openxmlformats.org/officeDocument/2006/relationships/image" Target="../media/image1494.png"/><Relationship Id="rId18" Type="http://schemas.openxmlformats.org/officeDocument/2006/relationships/image" Target="../media/image1499.png"/><Relationship Id="rId39" Type="http://schemas.openxmlformats.org/officeDocument/2006/relationships/image" Target="../media/image1520.png"/><Relationship Id="rId109" Type="http://schemas.openxmlformats.org/officeDocument/2006/relationships/image" Target="../media/image1590.png"/><Relationship Id="rId34" Type="http://schemas.openxmlformats.org/officeDocument/2006/relationships/image" Target="../media/image1515.png"/><Relationship Id="rId50" Type="http://schemas.openxmlformats.org/officeDocument/2006/relationships/image" Target="../media/image1531.png"/><Relationship Id="rId55" Type="http://schemas.openxmlformats.org/officeDocument/2006/relationships/image" Target="../media/image1536.png"/><Relationship Id="rId76" Type="http://schemas.openxmlformats.org/officeDocument/2006/relationships/image" Target="../media/image1557.png"/><Relationship Id="rId97" Type="http://schemas.openxmlformats.org/officeDocument/2006/relationships/image" Target="../media/image1578.png"/><Relationship Id="rId104" Type="http://schemas.openxmlformats.org/officeDocument/2006/relationships/image" Target="../media/image1585.png"/><Relationship Id="rId120" Type="http://schemas.openxmlformats.org/officeDocument/2006/relationships/image" Target="../media/image1601.png"/><Relationship Id="rId125" Type="http://schemas.openxmlformats.org/officeDocument/2006/relationships/image" Target="../media/image1606.png"/><Relationship Id="rId7" Type="http://schemas.openxmlformats.org/officeDocument/2006/relationships/image" Target="../media/image1488.png"/><Relationship Id="rId71" Type="http://schemas.openxmlformats.org/officeDocument/2006/relationships/image" Target="../media/image1552.png"/><Relationship Id="rId92" Type="http://schemas.openxmlformats.org/officeDocument/2006/relationships/image" Target="../media/image1573.png"/><Relationship Id="rId2" Type="http://schemas.openxmlformats.org/officeDocument/2006/relationships/image" Target="../media/image1483.png"/><Relationship Id="rId29" Type="http://schemas.openxmlformats.org/officeDocument/2006/relationships/image" Target="../media/image1510.png"/><Relationship Id="rId24" Type="http://schemas.openxmlformats.org/officeDocument/2006/relationships/image" Target="../media/image1505.png"/><Relationship Id="rId40" Type="http://schemas.openxmlformats.org/officeDocument/2006/relationships/image" Target="../media/image1521.png"/><Relationship Id="rId45" Type="http://schemas.openxmlformats.org/officeDocument/2006/relationships/image" Target="../media/image1526.png"/><Relationship Id="rId66" Type="http://schemas.openxmlformats.org/officeDocument/2006/relationships/image" Target="../media/image1547.png"/><Relationship Id="rId87" Type="http://schemas.openxmlformats.org/officeDocument/2006/relationships/image" Target="../media/image1568.png"/><Relationship Id="rId110" Type="http://schemas.openxmlformats.org/officeDocument/2006/relationships/image" Target="../media/image1591.png"/><Relationship Id="rId115" Type="http://schemas.openxmlformats.org/officeDocument/2006/relationships/image" Target="../media/image1596.png"/><Relationship Id="rId61" Type="http://schemas.openxmlformats.org/officeDocument/2006/relationships/image" Target="../media/image1542.png"/><Relationship Id="rId82" Type="http://schemas.openxmlformats.org/officeDocument/2006/relationships/image" Target="../media/image1563.png"/><Relationship Id="rId19" Type="http://schemas.openxmlformats.org/officeDocument/2006/relationships/image" Target="../media/image1500.png"/><Relationship Id="rId14" Type="http://schemas.openxmlformats.org/officeDocument/2006/relationships/image" Target="../media/image1495.png"/><Relationship Id="rId30" Type="http://schemas.openxmlformats.org/officeDocument/2006/relationships/image" Target="../media/image1511.png"/><Relationship Id="rId35" Type="http://schemas.openxmlformats.org/officeDocument/2006/relationships/image" Target="../media/image1516.png"/><Relationship Id="rId56" Type="http://schemas.openxmlformats.org/officeDocument/2006/relationships/image" Target="../media/image1537.png"/><Relationship Id="rId77" Type="http://schemas.openxmlformats.org/officeDocument/2006/relationships/image" Target="../media/image1558.png"/><Relationship Id="rId100" Type="http://schemas.openxmlformats.org/officeDocument/2006/relationships/image" Target="../media/image1581.png"/><Relationship Id="rId105" Type="http://schemas.openxmlformats.org/officeDocument/2006/relationships/image" Target="../media/image1586.png"/><Relationship Id="rId126" Type="http://schemas.openxmlformats.org/officeDocument/2006/relationships/image" Target="../media/image1607.png"/><Relationship Id="rId8" Type="http://schemas.openxmlformats.org/officeDocument/2006/relationships/image" Target="../media/image1489.png"/><Relationship Id="rId51" Type="http://schemas.openxmlformats.org/officeDocument/2006/relationships/image" Target="../media/image1532.png"/><Relationship Id="rId72" Type="http://schemas.openxmlformats.org/officeDocument/2006/relationships/image" Target="../media/image1553.png"/><Relationship Id="rId93" Type="http://schemas.openxmlformats.org/officeDocument/2006/relationships/image" Target="../media/image1574.png"/><Relationship Id="rId98" Type="http://schemas.openxmlformats.org/officeDocument/2006/relationships/image" Target="../media/image1579.png"/><Relationship Id="rId121" Type="http://schemas.openxmlformats.org/officeDocument/2006/relationships/image" Target="../media/image1602.png"/><Relationship Id="rId3" Type="http://schemas.openxmlformats.org/officeDocument/2006/relationships/image" Target="../media/image1484.png"/><Relationship Id="rId25" Type="http://schemas.openxmlformats.org/officeDocument/2006/relationships/image" Target="../media/image1506.png"/><Relationship Id="rId46" Type="http://schemas.openxmlformats.org/officeDocument/2006/relationships/image" Target="../media/image1527.png"/><Relationship Id="rId67" Type="http://schemas.openxmlformats.org/officeDocument/2006/relationships/image" Target="../media/image1548.png"/><Relationship Id="rId116" Type="http://schemas.openxmlformats.org/officeDocument/2006/relationships/image" Target="../media/image1597.png"/><Relationship Id="rId20" Type="http://schemas.openxmlformats.org/officeDocument/2006/relationships/image" Target="../media/image1501.png"/><Relationship Id="rId41" Type="http://schemas.openxmlformats.org/officeDocument/2006/relationships/image" Target="../media/image1522.png"/><Relationship Id="rId62" Type="http://schemas.openxmlformats.org/officeDocument/2006/relationships/image" Target="../media/image1543.png"/><Relationship Id="rId83" Type="http://schemas.openxmlformats.org/officeDocument/2006/relationships/image" Target="../media/image1564.png"/><Relationship Id="rId88" Type="http://schemas.openxmlformats.org/officeDocument/2006/relationships/image" Target="../media/image1569.png"/><Relationship Id="rId111" Type="http://schemas.openxmlformats.org/officeDocument/2006/relationships/image" Target="../media/image1592.png"/><Relationship Id="rId15" Type="http://schemas.openxmlformats.org/officeDocument/2006/relationships/image" Target="../media/image1496.png"/><Relationship Id="rId36" Type="http://schemas.openxmlformats.org/officeDocument/2006/relationships/image" Target="../media/image1517.png"/><Relationship Id="rId57" Type="http://schemas.openxmlformats.org/officeDocument/2006/relationships/image" Target="../media/image1538.png"/><Relationship Id="rId106" Type="http://schemas.openxmlformats.org/officeDocument/2006/relationships/image" Target="../media/image1587.png"/><Relationship Id="rId127" Type="http://schemas.openxmlformats.org/officeDocument/2006/relationships/image" Target="../media/image1193.png"/><Relationship Id="rId10" Type="http://schemas.openxmlformats.org/officeDocument/2006/relationships/image" Target="../media/image1491.png"/><Relationship Id="rId31" Type="http://schemas.openxmlformats.org/officeDocument/2006/relationships/image" Target="../media/image1512.png"/><Relationship Id="rId52" Type="http://schemas.openxmlformats.org/officeDocument/2006/relationships/image" Target="../media/image1533.png"/><Relationship Id="rId73" Type="http://schemas.openxmlformats.org/officeDocument/2006/relationships/image" Target="../media/image1554.png"/><Relationship Id="rId78" Type="http://schemas.openxmlformats.org/officeDocument/2006/relationships/image" Target="../media/image1559.png"/><Relationship Id="rId94" Type="http://schemas.openxmlformats.org/officeDocument/2006/relationships/image" Target="../media/image1575.png"/><Relationship Id="rId99" Type="http://schemas.openxmlformats.org/officeDocument/2006/relationships/image" Target="../media/image1580.png"/><Relationship Id="rId101" Type="http://schemas.openxmlformats.org/officeDocument/2006/relationships/image" Target="../media/image1582.png"/><Relationship Id="rId122" Type="http://schemas.openxmlformats.org/officeDocument/2006/relationships/image" Target="../media/image1603.png"/><Relationship Id="rId4" Type="http://schemas.openxmlformats.org/officeDocument/2006/relationships/image" Target="../media/image1485.png"/><Relationship Id="rId9" Type="http://schemas.openxmlformats.org/officeDocument/2006/relationships/image" Target="../media/image1490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31.png"/><Relationship Id="rId21" Type="http://schemas.openxmlformats.org/officeDocument/2006/relationships/image" Target="../media/image1626.png"/><Relationship Id="rId42" Type="http://schemas.openxmlformats.org/officeDocument/2006/relationships/image" Target="../media/image1647.png"/><Relationship Id="rId47" Type="http://schemas.openxmlformats.org/officeDocument/2006/relationships/image" Target="../media/image1652.png"/><Relationship Id="rId63" Type="http://schemas.openxmlformats.org/officeDocument/2006/relationships/image" Target="../media/image1668.png"/><Relationship Id="rId68" Type="http://schemas.openxmlformats.org/officeDocument/2006/relationships/image" Target="../media/image1673.png"/><Relationship Id="rId84" Type="http://schemas.openxmlformats.org/officeDocument/2006/relationships/image" Target="../media/image1689.png"/><Relationship Id="rId89" Type="http://schemas.openxmlformats.org/officeDocument/2006/relationships/image" Target="../media/image1694.png"/><Relationship Id="rId16" Type="http://schemas.openxmlformats.org/officeDocument/2006/relationships/image" Target="../media/image1621.png"/><Relationship Id="rId11" Type="http://schemas.openxmlformats.org/officeDocument/2006/relationships/image" Target="../media/image1617.png"/><Relationship Id="rId32" Type="http://schemas.openxmlformats.org/officeDocument/2006/relationships/image" Target="../media/image1637.png"/><Relationship Id="rId37" Type="http://schemas.openxmlformats.org/officeDocument/2006/relationships/image" Target="../media/image1642.png"/><Relationship Id="rId53" Type="http://schemas.openxmlformats.org/officeDocument/2006/relationships/image" Target="../media/image1658.png"/><Relationship Id="rId58" Type="http://schemas.openxmlformats.org/officeDocument/2006/relationships/image" Target="../media/image1663.png"/><Relationship Id="rId74" Type="http://schemas.openxmlformats.org/officeDocument/2006/relationships/image" Target="../media/image1679.png"/><Relationship Id="rId79" Type="http://schemas.openxmlformats.org/officeDocument/2006/relationships/image" Target="../media/image1684.png"/><Relationship Id="rId5" Type="http://schemas.openxmlformats.org/officeDocument/2006/relationships/image" Target="../media/image1611.png"/><Relationship Id="rId90" Type="http://schemas.openxmlformats.org/officeDocument/2006/relationships/image" Target="../media/image1695.png"/><Relationship Id="rId14" Type="http://schemas.openxmlformats.org/officeDocument/2006/relationships/image" Target="../media/image1620.png"/><Relationship Id="rId22" Type="http://schemas.openxmlformats.org/officeDocument/2006/relationships/image" Target="../media/image1627.png"/><Relationship Id="rId27" Type="http://schemas.openxmlformats.org/officeDocument/2006/relationships/image" Target="../media/image1632.png"/><Relationship Id="rId30" Type="http://schemas.openxmlformats.org/officeDocument/2006/relationships/image" Target="../media/image1635.png"/><Relationship Id="rId35" Type="http://schemas.openxmlformats.org/officeDocument/2006/relationships/image" Target="../media/image1640.png"/><Relationship Id="rId43" Type="http://schemas.openxmlformats.org/officeDocument/2006/relationships/image" Target="../media/image1648.png"/><Relationship Id="rId48" Type="http://schemas.openxmlformats.org/officeDocument/2006/relationships/image" Target="../media/image1653.png"/><Relationship Id="rId56" Type="http://schemas.openxmlformats.org/officeDocument/2006/relationships/image" Target="../media/image1661.png"/><Relationship Id="rId64" Type="http://schemas.openxmlformats.org/officeDocument/2006/relationships/image" Target="../media/image1669.png"/><Relationship Id="rId69" Type="http://schemas.openxmlformats.org/officeDocument/2006/relationships/image" Target="../media/image1674.png"/><Relationship Id="rId77" Type="http://schemas.openxmlformats.org/officeDocument/2006/relationships/image" Target="../media/image1682.png"/><Relationship Id="rId8" Type="http://schemas.openxmlformats.org/officeDocument/2006/relationships/image" Target="../media/image1614.png"/><Relationship Id="rId51" Type="http://schemas.openxmlformats.org/officeDocument/2006/relationships/image" Target="../media/image1656.png"/><Relationship Id="rId72" Type="http://schemas.openxmlformats.org/officeDocument/2006/relationships/image" Target="../media/image1677.png"/><Relationship Id="rId80" Type="http://schemas.openxmlformats.org/officeDocument/2006/relationships/image" Target="../media/image1685.png"/><Relationship Id="rId85" Type="http://schemas.openxmlformats.org/officeDocument/2006/relationships/image" Target="../media/image1690.png"/><Relationship Id="rId3" Type="http://schemas.openxmlformats.org/officeDocument/2006/relationships/image" Target="../media/image1609.png"/><Relationship Id="rId12" Type="http://schemas.openxmlformats.org/officeDocument/2006/relationships/image" Target="../media/image1618.png"/><Relationship Id="rId17" Type="http://schemas.openxmlformats.org/officeDocument/2006/relationships/image" Target="../media/image1622.png"/><Relationship Id="rId25" Type="http://schemas.openxmlformats.org/officeDocument/2006/relationships/image" Target="../media/image1630.png"/><Relationship Id="rId33" Type="http://schemas.openxmlformats.org/officeDocument/2006/relationships/image" Target="../media/image1638.png"/><Relationship Id="rId38" Type="http://schemas.openxmlformats.org/officeDocument/2006/relationships/image" Target="../media/image1643.png"/><Relationship Id="rId46" Type="http://schemas.openxmlformats.org/officeDocument/2006/relationships/image" Target="../media/image1651.png"/><Relationship Id="rId59" Type="http://schemas.openxmlformats.org/officeDocument/2006/relationships/image" Target="../media/image1664.png"/><Relationship Id="rId67" Type="http://schemas.openxmlformats.org/officeDocument/2006/relationships/image" Target="../media/image1672.png"/><Relationship Id="rId20" Type="http://schemas.openxmlformats.org/officeDocument/2006/relationships/image" Target="../media/image1625.png"/><Relationship Id="rId41" Type="http://schemas.openxmlformats.org/officeDocument/2006/relationships/image" Target="../media/image1646.png"/><Relationship Id="rId54" Type="http://schemas.openxmlformats.org/officeDocument/2006/relationships/image" Target="../media/image1659.png"/><Relationship Id="rId62" Type="http://schemas.openxmlformats.org/officeDocument/2006/relationships/image" Target="../media/image1667.png"/><Relationship Id="rId70" Type="http://schemas.openxmlformats.org/officeDocument/2006/relationships/image" Target="../media/image1675.png"/><Relationship Id="rId75" Type="http://schemas.openxmlformats.org/officeDocument/2006/relationships/image" Target="../media/image1680.png"/><Relationship Id="rId83" Type="http://schemas.openxmlformats.org/officeDocument/2006/relationships/image" Target="../media/image1688.png"/><Relationship Id="rId88" Type="http://schemas.openxmlformats.org/officeDocument/2006/relationships/image" Target="../media/image16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2.png"/><Relationship Id="rId15" Type="http://schemas.openxmlformats.org/officeDocument/2006/relationships/image" Target="../media/image1199.png"/><Relationship Id="rId23" Type="http://schemas.openxmlformats.org/officeDocument/2006/relationships/image" Target="../media/image1628.png"/><Relationship Id="rId28" Type="http://schemas.openxmlformats.org/officeDocument/2006/relationships/image" Target="../media/image1633.png"/><Relationship Id="rId36" Type="http://schemas.openxmlformats.org/officeDocument/2006/relationships/image" Target="../media/image1641.png"/><Relationship Id="rId49" Type="http://schemas.openxmlformats.org/officeDocument/2006/relationships/image" Target="../media/image1654.png"/><Relationship Id="rId57" Type="http://schemas.openxmlformats.org/officeDocument/2006/relationships/image" Target="../media/image1662.png"/><Relationship Id="rId10" Type="http://schemas.openxmlformats.org/officeDocument/2006/relationships/image" Target="../media/image1616.png"/><Relationship Id="rId31" Type="http://schemas.openxmlformats.org/officeDocument/2006/relationships/image" Target="../media/image1636.png"/><Relationship Id="rId44" Type="http://schemas.openxmlformats.org/officeDocument/2006/relationships/image" Target="../media/image1649.png"/><Relationship Id="rId52" Type="http://schemas.openxmlformats.org/officeDocument/2006/relationships/image" Target="../media/image1657.png"/><Relationship Id="rId60" Type="http://schemas.openxmlformats.org/officeDocument/2006/relationships/image" Target="../media/image1665.png"/><Relationship Id="rId65" Type="http://schemas.openxmlformats.org/officeDocument/2006/relationships/image" Target="../media/image1670.png"/><Relationship Id="rId73" Type="http://schemas.openxmlformats.org/officeDocument/2006/relationships/image" Target="../media/image1678.png"/><Relationship Id="rId78" Type="http://schemas.openxmlformats.org/officeDocument/2006/relationships/image" Target="../media/image1683.png"/><Relationship Id="rId81" Type="http://schemas.openxmlformats.org/officeDocument/2006/relationships/image" Target="../media/image1686.png"/><Relationship Id="rId86" Type="http://schemas.openxmlformats.org/officeDocument/2006/relationships/image" Target="../media/image1691.png"/><Relationship Id="rId4" Type="http://schemas.openxmlformats.org/officeDocument/2006/relationships/image" Target="../media/image1610.png"/><Relationship Id="rId9" Type="http://schemas.openxmlformats.org/officeDocument/2006/relationships/image" Target="../media/image1615.png"/><Relationship Id="rId13" Type="http://schemas.openxmlformats.org/officeDocument/2006/relationships/image" Target="../media/image1619.png"/><Relationship Id="rId18" Type="http://schemas.openxmlformats.org/officeDocument/2006/relationships/image" Target="../media/image1623.png"/><Relationship Id="rId39" Type="http://schemas.openxmlformats.org/officeDocument/2006/relationships/image" Target="../media/image1644.png"/><Relationship Id="rId34" Type="http://schemas.openxmlformats.org/officeDocument/2006/relationships/image" Target="../media/image1639.png"/><Relationship Id="rId50" Type="http://schemas.openxmlformats.org/officeDocument/2006/relationships/image" Target="../media/image1655.png"/><Relationship Id="rId55" Type="http://schemas.openxmlformats.org/officeDocument/2006/relationships/image" Target="../media/image1660.png"/><Relationship Id="rId76" Type="http://schemas.openxmlformats.org/officeDocument/2006/relationships/image" Target="../media/image1681.png"/><Relationship Id="rId7" Type="http://schemas.openxmlformats.org/officeDocument/2006/relationships/image" Target="../media/image1613.png"/><Relationship Id="rId71" Type="http://schemas.openxmlformats.org/officeDocument/2006/relationships/image" Target="../media/image1676.png"/><Relationship Id="rId2" Type="http://schemas.openxmlformats.org/officeDocument/2006/relationships/image" Target="../media/image1608.png"/><Relationship Id="rId29" Type="http://schemas.openxmlformats.org/officeDocument/2006/relationships/image" Target="../media/image1634.png"/><Relationship Id="rId24" Type="http://schemas.openxmlformats.org/officeDocument/2006/relationships/image" Target="../media/image1629.png"/><Relationship Id="rId40" Type="http://schemas.openxmlformats.org/officeDocument/2006/relationships/image" Target="../media/image1645.png"/><Relationship Id="rId45" Type="http://schemas.openxmlformats.org/officeDocument/2006/relationships/image" Target="../media/image1650.png"/><Relationship Id="rId66" Type="http://schemas.openxmlformats.org/officeDocument/2006/relationships/image" Target="../media/image1671.png"/><Relationship Id="rId87" Type="http://schemas.openxmlformats.org/officeDocument/2006/relationships/image" Target="../media/image1692.png"/><Relationship Id="rId61" Type="http://schemas.openxmlformats.org/officeDocument/2006/relationships/image" Target="../media/image1666.png"/><Relationship Id="rId82" Type="http://schemas.openxmlformats.org/officeDocument/2006/relationships/image" Target="../media/image1687.png"/><Relationship Id="rId19" Type="http://schemas.openxmlformats.org/officeDocument/2006/relationships/image" Target="../media/image162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0.png"/><Relationship Id="rId21" Type="http://schemas.openxmlformats.org/officeDocument/2006/relationships/image" Target="../media/image73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47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image" Target="../media/image6.png"/><Relationship Id="rId16" Type="http://schemas.openxmlformats.org/officeDocument/2006/relationships/image" Target="../media/image68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17.png"/><Relationship Id="rId36" Type="http://schemas.openxmlformats.org/officeDocument/2006/relationships/image" Target="../media/image8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20" Type="http://schemas.openxmlformats.org/officeDocument/2006/relationships/image" Target="../media/image72.png"/><Relationship Id="rId41" Type="http://schemas.openxmlformats.org/officeDocument/2006/relationships/image" Target="../media/image92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99.png"/><Relationship Id="rId21" Type="http://schemas.openxmlformats.org/officeDocument/2006/relationships/image" Target="../media/image1626.png"/><Relationship Id="rId42" Type="http://schemas.openxmlformats.org/officeDocument/2006/relationships/image" Target="../media/image1715.png"/><Relationship Id="rId47" Type="http://schemas.openxmlformats.org/officeDocument/2006/relationships/image" Target="../media/image1720.png"/><Relationship Id="rId63" Type="http://schemas.openxmlformats.org/officeDocument/2006/relationships/image" Target="../media/image1736.png"/><Relationship Id="rId68" Type="http://schemas.openxmlformats.org/officeDocument/2006/relationships/image" Target="../media/image1741.png"/><Relationship Id="rId16" Type="http://schemas.openxmlformats.org/officeDocument/2006/relationships/image" Target="../media/image1621.png"/><Relationship Id="rId11" Type="http://schemas.openxmlformats.org/officeDocument/2006/relationships/image" Target="../media/image1617.png"/><Relationship Id="rId24" Type="http://schemas.openxmlformats.org/officeDocument/2006/relationships/image" Target="../media/image1697.png"/><Relationship Id="rId32" Type="http://schemas.openxmlformats.org/officeDocument/2006/relationships/image" Target="../media/image1705.png"/><Relationship Id="rId37" Type="http://schemas.openxmlformats.org/officeDocument/2006/relationships/image" Target="../media/image1710.png"/><Relationship Id="rId40" Type="http://schemas.openxmlformats.org/officeDocument/2006/relationships/image" Target="../media/image1713.png"/><Relationship Id="rId45" Type="http://schemas.openxmlformats.org/officeDocument/2006/relationships/image" Target="../media/image1718.png"/><Relationship Id="rId53" Type="http://schemas.openxmlformats.org/officeDocument/2006/relationships/image" Target="../media/image1726.png"/><Relationship Id="rId58" Type="http://schemas.openxmlformats.org/officeDocument/2006/relationships/image" Target="../media/image1731.png"/><Relationship Id="rId66" Type="http://schemas.openxmlformats.org/officeDocument/2006/relationships/image" Target="../media/image1739.png"/><Relationship Id="rId74" Type="http://schemas.openxmlformats.org/officeDocument/2006/relationships/image" Target="../media/image1746.png"/><Relationship Id="rId79" Type="http://schemas.openxmlformats.org/officeDocument/2006/relationships/image" Target="../media/image1751.png"/><Relationship Id="rId5" Type="http://schemas.openxmlformats.org/officeDocument/2006/relationships/image" Target="../media/image1611.png"/><Relationship Id="rId61" Type="http://schemas.openxmlformats.org/officeDocument/2006/relationships/image" Target="../media/image1734.png"/><Relationship Id="rId19" Type="http://schemas.openxmlformats.org/officeDocument/2006/relationships/image" Target="../media/image1624.png"/><Relationship Id="rId14" Type="http://schemas.openxmlformats.org/officeDocument/2006/relationships/image" Target="../media/image1620.png"/><Relationship Id="rId22" Type="http://schemas.openxmlformats.org/officeDocument/2006/relationships/image" Target="../media/image1627.png"/><Relationship Id="rId27" Type="http://schemas.openxmlformats.org/officeDocument/2006/relationships/image" Target="../media/image1700.png"/><Relationship Id="rId30" Type="http://schemas.openxmlformats.org/officeDocument/2006/relationships/image" Target="../media/image1703.png"/><Relationship Id="rId35" Type="http://schemas.openxmlformats.org/officeDocument/2006/relationships/image" Target="../media/image1708.png"/><Relationship Id="rId43" Type="http://schemas.openxmlformats.org/officeDocument/2006/relationships/image" Target="../media/image1716.png"/><Relationship Id="rId48" Type="http://schemas.openxmlformats.org/officeDocument/2006/relationships/image" Target="../media/image1721.png"/><Relationship Id="rId56" Type="http://schemas.openxmlformats.org/officeDocument/2006/relationships/image" Target="../media/image1729.png"/><Relationship Id="rId64" Type="http://schemas.openxmlformats.org/officeDocument/2006/relationships/image" Target="../media/image1737.png"/><Relationship Id="rId69" Type="http://schemas.openxmlformats.org/officeDocument/2006/relationships/image" Target="../media/image278.png"/><Relationship Id="rId77" Type="http://schemas.openxmlformats.org/officeDocument/2006/relationships/image" Target="../media/image1749.png"/><Relationship Id="rId8" Type="http://schemas.openxmlformats.org/officeDocument/2006/relationships/image" Target="../media/image1614.png"/><Relationship Id="rId51" Type="http://schemas.openxmlformats.org/officeDocument/2006/relationships/image" Target="../media/image1724.png"/><Relationship Id="rId72" Type="http://schemas.openxmlformats.org/officeDocument/2006/relationships/image" Target="../media/image1744.png"/><Relationship Id="rId3" Type="http://schemas.openxmlformats.org/officeDocument/2006/relationships/image" Target="../media/image1609.png"/><Relationship Id="rId12" Type="http://schemas.openxmlformats.org/officeDocument/2006/relationships/image" Target="../media/image1618.png"/><Relationship Id="rId17" Type="http://schemas.openxmlformats.org/officeDocument/2006/relationships/image" Target="../media/image1622.png"/><Relationship Id="rId25" Type="http://schemas.openxmlformats.org/officeDocument/2006/relationships/image" Target="../media/image1698.png"/><Relationship Id="rId33" Type="http://schemas.openxmlformats.org/officeDocument/2006/relationships/image" Target="../media/image1706.png"/><Relationship Id="rId38" Type="http://schemas.openxmlformats.org/officeDocument/2006/relationships/image" Target="../media/image1711.png"/><Relationship Id="rId46" Type="http://schemas.openxmlformats.org/officeDocument/2006/relationships/image" Target="../media/image1719.png"/><Relationship Id="rId59" Type="http://schemas.openxmlformats.org/officeDocument/2006/relationships/image" Target="../media/image1732.png"/><Relationship Id="rId67" Type="http://schemas.openxmlformats.org/officeDocument/2006/relationships/image" Target="../media/image1740.png"/><Relationship Id="rId20" Type="http://schemas.openxmlformats.org/officeDocument/2006/relationships/image" Target="../media/image1625.png"/><Relationship Id="rId41" Type="http://schemas.openxmlformats.org/officeDocument/2006/relationships/image" Target="../media/image1714.png"/><Relationship Id="rId54" Type="http://schemas.openxmlformats.org/officeDocument/2006/relationships/image" Target="../media/image1727.png"/><Relationship Id="rId62" Type="http://schemas.openxmlformats.org/officeDocument/2006/relationships/image" Target="../media/image1735.png"/><Relationship Id="rId70" Type="http://schemas.openxmlformats.org/officeDocument/2006/relationships/image" Target="../media/image1742.png"/><Relationship Id="rId75" Type="http://schemas.openxmlformats.org/officeDocument/2006/relationships/image" Target="../media/image17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2.png"/><Relationship Id="rId15" Type="http://schemas.openxmlformats.org/officeDocument/2006/relationships/image" Target="../media/image1199.png"/><Relationship Id="rId23" Type="http://schemas.openxmlformats.org/officeDocument/2006/relationships/image" Target="../media/image1696.png"/><Relationship Id="rId28" Type="http://schemas.openxmlformats.org/officeDocument/2006/relationships/image" Target="../media/image1701.png"/><Relationship Id="rId36" Type="http://schemas.openxmlformats.org/officeDocument/2006/relationships/image" Target="../media/image1709.png"/><Relationship Id="rId49" Type="http://schemas.openxmlformats.org/officeDocument/2006/relationships/image" Target="../media/image1722.png"/><Relationship Id="rId57" Type="http://schemas.openxmlformats.org/officeDocument/2006/relationships/image" Target="../media/image1730.png"/><Relationship Id="rId10" Type="http://schemas.openxmlformats.org/officeDocument/2006/relationships/image" Target="../media/image1616.png"/><Relationship Id="rId31" Type="http://schemas.openxmlformats.org/officeDocument/2006/relationships/image" Target="../media/image1704.png"/><Relationship Id="rId44" Type="http://schemas.openxmlformats.org/officeDocument/2006/relationships/image" Target="../media/image1717.png"/><Relationship Id="rId52" Type="http://schemas.openxmlformats.org/officeDocument/2006/relationships/image" Target="../media/image1725.png"/><Relationship Id="rId60" Type="http://schemas.openxmlformats.org/officeDocument/2006/relationships/image" Target="../media/image1733.png"/><Relationship Id="rId65" Type="http://schemas.openxmlformats.org/officeDocument/2006/relationships/image" Target="../media/image1738.png"/><Relationship Id="rId73" Type="http://schemas.openxmlformats.org/officeDocument/2006/relationships/image" Target="../media/image1745.png"/><Relationship Id="rId78" Type="http://schemas.openxmlformats.org/officeDocument/2006/relationships/image" Target="../media/image1750.png"/><Relationship Id="rId4" Type="http://schemas.openxmlformats.org/officeDocument/2006/relationships/image" Target="../media/image1610.png"/><Relationship Id="rId9" Type="http://schemas.openxmlformats.org/officeDocument/2006/relationships/image" Target="../media/image1615.png"/><Relationship Id="rId13" Type="http://schemas.openxmlformats.org/officeDocument/2006/relationships/image" Target="../media/image1619.png"/><Relationship Id="rId18" Type="http://schemas.openxmlformats.org/officeDocument/2006/relationships/image" Target="../media/image1623.png"/><Relationship Id="rId39" Type="http://schemas.openxmlformats.org/officeDocument/2006/relationships/image" Target="../media/image1712.png"/><Relationship Id="rId34" Type="http://schemas.openxmlformats.org/officeDocument/2006/relationships/image" Target="../media/image1707.png"/><Relationship Id="rId50" Type="http://schemas.openxmlformats.org/officeDocument/2006/relationships/image" Target="../media/image1723.png"/><Relationship Id="rId55" Type="http://schemas.openxmlformats.org/officeDocument/2006/relationships/image" Target="../media/image1728.png"/><Relationship Id="rId76" Type="http://schemas.openxmlformats.org/officeDocument/2006/relationships/image" Target="../media/image1748.png"/><Relationship Id="rId7" Type="http://schemas.openxmlformats.org/officeDocument/2006/relationships/image" Target="../media/image1613.png"/><Relationship Id="rId71" Type="http://schemas.openxmlformats.org/officeDocument/2006/relationships/image" Target="../media/image1743.png"/><Relationship Id="rId2" Type="http://schemas.openxmlformats.org/officeDocument/2006/relationships/image" Target="../media/image1608.png"/><Relationship Id="rId29" Type="http://schemas.openxmlformats.org/officeDocument/2006/relationships/image" Target="../media/image170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6.png"/><Relationship Id="rId117" Type="http://schemas.openxmlformats.org/officeDocument/2006/relationships/image" Target="../media/image1741.png"/><Relationship Id="rId21" Type="http://schemas.openxmlformats.org/officeDocument/2006/relationships/image" Target="../media/image1771.png"/><Relationship Id="rId42" Type="http://schemas.openxmlformats.org/officeDocument/2006/relationships/image" Target="../media/image1792.png"/><Relationship Id="rId47" Type="http://schemas.openxmlformats.org/officeDocument/2006/relationships/image" Target="../media/image1797.png"/><Relationship Id="rId63" Type="http://schemas.openxmlformats.org/officeDocument/2006/relationships/image" Target="../media/image1813.png"/><Relationship Id="rId68" Type="http://schemas.openxmlformats.org/officeDocument/2006/relationships/image" Target="../media/image1818.png"/><Relationship Id="rId84" Type="http://schemas.openxmlformats.org/officeDocument/2006/relationships/image" Target="../media/image1834.png"/><Relationship Id="rId89" Type="http://schemas.openxmlformats.org/officeDocument/2006/relationships/image" Target="../media/image1839.png"/><Relationship Id="rId112" Type="http://schemas.openxmlformats.org/officeDocument/2006/relationships/image" Target="../media/image1862.png"/><Relationship Id="rId16" Type="http://schemas.openxmlformats.org/officeDocument/2006/relationships/image" Target="../media/image1766.png"/><Relationship Id="rId107" Type="http://schemas.openxmlformats.org/officeDocument/2006/relationships/image" Target="../media/image1857.png"/><Relationship Id="rId11" Type="http://schemas.openxmlformats.org/officeDocument/2006/relationships/image" Target="../media/image1761.png"/><Relationship Id="rId32" Type="http://schemas.openxmlformats.org/officeDocument/2006/relationships/image" Target="../media/image1782.png"/><Relationship Id="rId37" Type="http://schemas.openxmlformats.org/officeDocument/2006/relationships/image" Target="../media/image1787.png"/><Relationship Id="rId53" Type="http://schemas.openxmlformats.org/officeDocument/2006/relationships/image" Target="../media/image1803.png"/><Relationship Id="rId58" Type="http://schemas.openxmlformats.org/officeDocument/2006/relationships/image" Target="../media/image1808.png"/><Relationship Id="rId74" Type="http://schemas.openxmlformats.org/officeDocument/2006/relationships/image" Target="../media/image1824.png"/><Relationship Id="rId79" Type="http://schemas.openxmlformats.org/officeDocument/2006/relationships/image" Target="../media/image1829.png"/><Relationship Id="rId102" Type="http://schemas.openxmlformats.org/officeDocument/2006/relationships/image" Target="../media/image1852.png"/><Relationship Id="rId5" Type="http://schemas.openxmlformats.org/officeDocument/2006/relationships/image" Target="../media/image1755.png"/><Relationship Id="rId90" Type="http://schemas.openxmlformats.org/officeDocument/2006/relationships/image" Target="../media/image1840.png"/><Relationship Id="rId95" Type="http://schemas.openxmlformats.org/officeDocument/2006/relationships/image" Target="../media/image1845.png"/><Relationship Id="rId22" Type="http://schemas.openxmlformats.org/officeDocument/2006/relationships/image" Target="../media/image1772.png"/><Relationship Id="rId27" Type="http://schemas.openxmlformats.org/officeDocument/2006/relationships/image" Target="../media/image1777.png"/><Relationship Id="rId43" Type="http://schemas.openxmlformats.org/officeDocument/2006/relationships/image" Target="../media/image1793.png"/><Relationship Id="rId48" Type="http://schemas.openxmlformats.org/officeDocument/2006/relationships/image" Target="../media/image1798.png"/><Relationship Id="rId64" Type="http://schemas.openxmlformats.org/officeDocument/2006/relationships/image" Target="../media/image1814.png"/><Relationship Id="rId69" Type="http://schemas.openxmlformats.org/officeDocument/2006/relationships/image" Target="../media/image1819.png"/><Relationship Id="rId113" Type="http://schemas.openxmlformats.org/officeDocument/2006/relationships/image" Target="../media/image1863.png"/><Relationship Id="rId118" Type="http://schemas.openxmlformats.org/officeDocument/2006/relationships/image" Target="../media/image5.png"/><Relationship Id="rId80" Type="http://schemas.openxmlformats.org/officeDocument/2006/relationships/image" Target="../media/image1830.png"/><Relationship Id="rId85" Type="http://schemas.openxmlformats.org/officeDocument/2006/relationships/image" Target="../media/image1835.png"/><Relationship Id="rId12" Type="http://schemas.openxmlformats.org/officeDocument/2006/relationships/image" Target="../media/image1762.png"/><Relationship Id="rId17" Type="http://schemas.openxmlformats.org/officeDocument/2006/relationships/image" Target="../media/image1767.png"/><Relationship Id="rId33" Type="http://schemas.openxmlformats.org/officeDocument/2006/relationships/image" Target="../media/image1783.png"/><Relationship Id="rId38" Type="http://schemas.openxmlformats.org/officeDocument/2006/relationships/image" Target="../media/image1788.png"/><Relationship Id="rId59" Type="http://schemas.openxmlformats.org/officeDocument/2006/relationships/image" Target="../media/image1809.png"/><Relationship Id="rId103" Type="http://schemas.openxmlformats.org/officeDocument/2006/relationships/image" Target="../media/image1853.png"/><Relationship Id="rId108" Type="http://schemas.openxmlformats.org/officeDocument/2006/relationships/image" Target="../media/image1858.png"/><Relationship Id="rId54" Type="http://schemas.openxmlformats.org/officeDocument/2006/relationships/image" Target="../media/image1804.png"/><Relationship Id="rId70" Type="http://schemas.openxmlformats.org/officeDocument/2006/relationships/image" Target="../media/image1820.png"/><Relationship Id="rId75" Type="http://schemas.openxmlformats.org/officeDocument/2006/relationships/image" Target="../media/image1825.png"/><Relationship Id="rId91" Type="http://schemas.openxmlformats.org/officeDocument/2006/relationships/image" Target="../media/image1841.png"/><Relationship Id="rId96" Type="http://schemas.openxmlformats.org/officeDocument/2006/relationships/image" Target="../media/image18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6.png"/><Relationship Id="rId23" Type="http://schemas.openxmlformats.org/officeDocument/2006/relationships/image" Target="../media/image1773.png"/><Relationship Id="rId28" Type="http://schemas.openxmlformats.org/officeDocument/2006/relationships/image" Target="../media/image1778.png"/><Relationship Id="rId49" Type="http://schemas.openxmlformats.org/officeDocument/2006/relationships/image" Target="../media/image1799.png"/><Relationship Id="rId114" Type="http://schemas.openxmlformats.org/officeDocument/2006/relationships/image" Target="../media/image1864.png"/><Relationship Id="rId10" Type="http://schemas.openxmlformats.org/officeDocument/2006/relationships/image" Target="../media/image1760.png"/><Relationship Id="rId31" Type="http://schemas.openxmlformats.org/officeDocument/2006/relationships/image" Target="../media/image1781.png"/><Relationship Id="rId44" Type="http://schemas.openxmlformats.org/officeDocument/2006/relationships/image" Target="../media/image1794.png"/><Relationship Id="rId52" Type="http://schemas.openxmlformats.org/officeDocument/2006/relationships/image" Target="../media/image1802.png"/><Relationship Id="rId60" Type="http://schemas.openxmlformats.org/officeDocument/2006/relationships/image" Target="../media/image1810.png"/><Relationship Id="rId65" Type="http://schemas.openxmlformats.org/officeDocument/2006/relationships/image" Target="../media/image1815.png"/><Relationship Id="rId73" Type="http://schemas.openxmlformats.org/officeDocument/2006/relationships/image" Target="../media/image1823.png"/><Relationship Id="rId78" Type="http://schemas.openxmlformats.org/officeDocument/2006/relationships/image" Target="../media/image1828.png"/><Relationship Id="rId81" Type="http://schemas.openxmlformats.org/officeDocument/2006/relationships/image" Target="../media/image1831.png"/><Relationship Id="rId86" Type="http://schemas.openxmlformats.org/officeDocument/2006/relationships/image" Target="../media/image1836.png"/><Relationship Id="rId94" Type="http://schemas.openxmlformats.org/officeDocument/2006/relationships/image" Target="../media/image1844.png"/><Relationship Id="rId99" Type="http://schemas.openxmlformats.org/officeDocument/2006/relationships/image" Target="../media/image1849.png"/><Relationship Id="rId101" Type="http://schemas.openxmlformats.org/officeDocument/2006/relationships/image" Target="../media/image1851.png"/><Relationship Id="rId4" Type="http://schemas.openxmlformats.org/officeDocument/2006/relationships/image" Target="../media/image1754.png"/><Relationship Id="rId9" Type="http://schemas.openxmlformats.org/officeDocument/2006/relationships/image" Target="../media/image1759.png"/><Relationship Id="rId13" Type="http://schemas.openxmlformats.org/officeDocument/2006/relationships/image" Target="../media/image1763.png"/><Relationship Id="rId18" Type="http://schemas.openxmlformats.org/officeDocument/2006/relationships/image" Target="../media/image1768.png"/><Relationship Id="rId39" Type="http://schemas.openxmlformats.org/officeDocument/2006/relationships/image" Target="../media/image1789.png"/><Relationship Id="rId109" Type="http://schemas.openxmlformats.org/officeDocument/2006/relationships/image" Target="../media/image1859.png"/><Relationship Id="rId34" Type="http://schemas.openxmlformats.org/officeDocument/2006/relationships/image" Target="../media/image1784.png"/><Relationship Id="rId50" Type="http://schemas.openxmlformats.org/officeDocument/2006/relationships/image" Target="../media/image1800.png"/><Relationship Id="rId55" Type="http://schemas.openxmlformats.org/officeDocument/2006/relationships/image" Target="../media/image1805.png"/><Relationship Id="rId76" Type="http://schemas.openxmlformats.org/officeDocument/2006/relationships/image" Target="../media/image1826.png"/><Relationship Id="rId97" Type="http://schemas.openxmlformats.org/officeDocument/2006/relationships/image" Target="../media/image1847.png"/><Relationship Id="rId104" Type="http://schemas.openxmlformats.org/officeDocument/2006/relationships/image" Target="../media/image1854.png"/><Relationship Id="rId7" Type="http://schemas.openxmlformats.org/officeDocument/2006/relationships/image" Target="../media/image1757.png"/><Relationship Id="rId71" Type="http://schemas.openxmlformats.org/officeDocument/2006/relationships/image" Target="../media/image1821.png"/><Relationship Id="rId92" Type="http://schemas.openxmlformats.org/officeDocument/2006/relationships/image" Target="../media/image1842.png"/><Relationship Id="rId2" Type="http://schemas.openxmlformats.org/officeDocument/2006/relationships/image" Target="../media/image1752.png"/><Relationship Id="rId29" Type="http://schemas.openxmlformats.org/officeDocument/2006/relationships/image" Target="../media/image1779.png"/><Relationship Id="rId24" Type="http://schemas.openxmlformats.org/officeDocument/2006/relationships/image" Target="../media/image1774.png"/><Relationship Id="rId40" Type="http://schemas.openxmlformats.org/officeDocument/2006/relationships/image" Target="../media/image1790.png"/><Relationship Id="rId45" Type="http://schemas.openxmlformats.org/officeDocument/2006/relationships/image" Target="../media/image1795.png"/><Relationship Id="rId66" Type="http://schemas.openxmlformats.org/officeDocument/2006/relationships/image" Target="../media/image1816.png"/><Relationship Id="rId87" Type="http://schemas.openxmlformats.org/officeDocument/2006/relationships/image" Target="../media/image1837.png"/><Relationship Id="rId110" Type="http://schemas.openxmlformats.org/officeDocument/2006/relationships/image" Target="../media/image1860.png"/><Relationship Id="rId115" Type="http://schemas.openxmlformats.org/officeDocument/2006/relationships/image" Target="../media/image1865.png"/><Relationship Id="rId61" Type="http://schemas.openxmlformats.org/officeDocument/2006/relationships/image" Target="../media/image1811.png"/><Relationship Id="rId82" Type="http://schemas.openxmlformats.org/officeDocument/2006/relationships/image" Target="../media/image1832.png"/><Relationship Id="rId19" Type="http://schemas.openxmlformats.org/officeDocument/2006/relationships/image" Target="../media/image1769.png"/><Relationship Id="rId14" Type="http://schemas.openxmlformats.org/officeDocument/2006/relationships/image" Target="../media/image1764.png"/><Relationship Id="rId30" Type="http://schemas.openxmlformats.org/officeDocument/2006/relationships/image" Target="../media/image1780.png"/><Relationship Id="rId35" Type="http://schemas.openxmlformats.org/officeDocument/2006/relationships/image" Target="../media/image1785.png"/><Relationship Id="rId56" Type="http://schemas.openxmlformats.org/officeDocument/2006/relationships/image" Target="../media/image1806.png"/><Relationship Id="rId77" Type="http://schemas.openxmlformats.org/officeDocument/2006/relationships/image" Target="../media/image1827.png"/><Relationship Id="rId100" Type="http://schemas.openxmlformats.org/officeDocument/2006/relationships/image" Target="../media/image1850.png"/><Relationship Id="rId105" Type="http://schemas.openxmlformats.org/officeDocument/2006/relationships/image" Target="../media/image1855.png"/><Relationship Id="rId8" Type="http://schemas.openxmlformats.org/officeDocument/2006/relationships/image" Target="../media/image1758.png"/><Relationship Id="rId51" Type="http://schemas.openxmlformats.org/officeDocument/2006/relationships/image" Target="../media/image1801.png"/><Relationship Id="rId72" Type="http://schemas.openxmlformats.org/officeDocument/2006/relationships/image" Target="../media/image1822.png"/><Relationship Id="rId93" Type="http://schemas.openxmlformats.org/officeDocument/2006/relationships/image" Target="../media/image1843.png"/><Relationship Id="rId98" Type="http://schemas.openxmlformats.org/officeDocument/2006/relationships/image" Target="../media/image1848.png"/><Relationship Id="rId3" Type="http://schemas.openxmlformats.org/officeDocument/2006/relationships/image" Target="../media/image1753.png"/><Relationship Id="rId25" Type="http://schemas.openxmlformats.org/officeDocument/2006/relationships/image" Target="../media/image1775.png"/><Relationship Id="rId46" Type="http://schemas.openxmlformats.org/officeDocument/2006/relationships/image" Target="../media/image1796.png"/><Relationship Id="rId67" Type="http://schemas.openxmlformats.org/officeDocument/2006/relationships/image" Target="../media/image1817.png"/><Relationship Id="rId116" Type="http://schemas.openxmlformats.org/officeDocument/2006/relationships/image" Target="../media/image1866.png"/><Relationship Id="rId20" Type="http://schemas.openxmlformats.org/officeDocument/2006/relationships/image" Target="../media/image1770.png"/><Relationship Id="rId41" Type="http://schemas.openxmlformats.org/officeDocument/2006/relationships/image" Target="../media/image1791.png"/><Relationship Id="rId62" Type="http://schemas.openxmlformats.org/officeDocument/2006/relationships/image" Target="../media/image1812.png"/><Relationship Id="rId83" Type="http://schemas.openxmlformats.org/officeDocument/2006/relationships/image" Target="../media/image1833.png"/><Relationship Id="rId88" Type="http://schemas.openxmlformats.org/officeDocument/2006/relationships/image" Target="../media/image1838.png"/><Relationship Id="rId111" Type="http://schemas.openxmlformats.org/officeDocument/2006/relationships/image" Target="../media/image1861.png"/><Relationship Id="rId15" Type="http://schemas.openxmlformats.org/officeDocument/2006/relationships/image" Target="../media/image1765.png"/><Relationship Id="rId36" Type="http://schemas.openxmlformats.org/officeDocument/2006/relationships/image" Target="../media/image1786.png"/><Relationship Id="rId57" Type="http://schemas.openxmlformats.org/officeDocument/2006/relationships/image" Target="../media/image1807.png"/><Relationship Id="rId106" Type="http://schemas.openxmlformats.org/officeDocument/2006/relationships/image" Target="../media/image1856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82.png"/><Relationship Id="rId21" Type="http://schemas.openxmlformats.org/officeDocument/2006/relationships/image" Target="../media/image1877.png"/><Relationship Id="rId42" Type="http://schemas.openxmlformats.org/officeDocument/2006/relationships/image" Target="../media/image1898.png"/><Relationship Id="rId47" Type="http://schemas.openxmlformats.org/officeDocument/2006/relationships/image" Target="../media/image1903.png"/><Relationship Id="rId63" Type="http://schemas.openxmlformats.org/officeDocument/2006/relationships/image" Target="../media/image1919.png"/><Relationship Id="rId68" Type="http://schemas.openxmlformats.org/officeDocument/2006/relationships/image" Target="../media/image1924.png"/><Relationship Id="rId84" Type="http://schemas.openxmlformats.org/officeDocument/2006/relationships/image" Target="../media/image1940.png"/><Relationship Id="rId89" Type="http://schemas.openxmlformats.org/officeDocument/2006/relationships/image" Target="../media/image1945.png"/><Relationship Id="rId16" Type="http://schemas.openxmlformats.org/officeDocument/2006/relationships/image" Target="../media/image1872.png"/><Relationship Id="rId11" Type="http://schemas.openxmlformats.org/officeDocument/2006/relationships/image" Target="../media/image1867.png"/><Relationship Id="rId32" Type="http://schemas.openxmlformats.org/officeDocument/2006/relationships/image" Target="../media/image1888.png"/><Relationship Id="rId37" Type="http://schemas.openxmlformats.org/officeDocument/2006/relationships/image" Target="../media/image1893.png"/><Relationship Id="rId53" Type="http://schemas.openxmlformats.org/officeDocument/2006/relationships/image" Target="../media/image1909.png"/><Relationship Id="rId58" Type="http://schemas.openxmlformats.org/officeDocument/2006/relationships/image" Target="../media/image1914.png"/><Relationship Id="rId74" Type="http://schemas.openxmlformats.org/officeDocument/2006/relationships/image" Target="../media/image1930.png"/><Relationship Id="rId79" Type="http://schemas.openxmlformats.org/officeDocument/2006/relationships/image" Target="../media/image1935.png"/><Relationship Id="rId102" Type="http://schemas.openxmlformats.org/officeDocument/2006/relationships/image" Target="../media/image1741.png"/><Relationship Id="rId5" Type="http://schemas.openxmlformats.org/officeDocument/2006/relationships/image" Target="../media/image1755.png"/><Relationship Id="rId90" Type="http://schemas.openxmlformats.org/officeDocument/2006/relationships/image" Target="../media/image1946.png"/><Relationship Id="rId95" Type="http://schemas.openxmlformats.org/officeDocument/2006/relationships/image" Target="../media/image1951.png"/><Relationship Id="rId22" Type="http://schemas.openxmlformats.org/officeDocument/2006/relationships/image" Target="../media/image1878.png"/><Relationship Id="rId27" Type="http://schemas.openxmlformats.org/officeDocument/2006/relationships/image" Target="../media/image1883.png"/><Relationship Id="rId43" Type="http://schemas.openxmlformats.org/officeDocument/2006/relationships/image" Target="../media/image1899.png"/><Relationship Id="rId48" Type="http://schemas.openxmlformats.org/officeDocument/2006/relationships/image" Target="../media/image1904.png"/><Relationship Id="rId64" Type="http://schemas.openxmlformats.org/officeDocument/2006/relationships/image" Target="../media/image1920.png"/><Relationship Id="rId69" Type="http://schemas.openxmlformats.org/officeDocument/2006/relationships/image" Target="../media/image1925.png"/><Relationship Id="rId80" Type="http://schemas.openxmlformats.org/officeDocument/2006/relationships/image" Target="../media/image1936.png"/><Relationship Id="rId85" Type="http://schemas.openxmlformats.org/officeDocument/2006/relationships/image" Target="../media/image1941.png"/><Relationship Id="rId12" Type="http://schemas.openxmlformats.org/officeDocument/2006/relationships/image" Target="../media/image1868.png"/><Relationship Id="rId17" Type="http://schemas.openxmlformats.org/officeDocument/2006/relationships/image" Target="../media/image1873.png"/><Relationship Id="rId25" Type="http://schemas.openxmlformats.org/officeDocument/2006/relationships/image" Target="../media/image1881.png"/><Relationship Id="rId33" Type="http://schemas.openxmlformats.org/officeDocument/2006/relationships/image" Target="../media/image1889.png"/><Relationship Id="rId38" Type="http://schemas.openxmlformats.org/officeDocument/2006/relationships/image" Target="../media/image1894.png"/><Relationship Id="rId46" Type="http://schemas.openxmlformats.org/officeDocument/2006/relationships/image" Target="../media/image1902.png"/><Relationship Id="rId59" Type="http://schemas.openxmlformats.org/officeDocument/2006/relationships/image" Target="../media/image1915.png"/><Relationship Id="rId67" Type="http://schemas.openxmlformats.org/officeDocument/2006/relationships/image" Target="../media/image1923.png"/><Relationship Id="rId103" Type="http://schemas.openxmlformats.org/officeDocument/2006/relationships/image" Target="../media/image54.png"/><Relationship Id="rId20" Type="http://schemas.openxmlformats.org/officeDocument/2006/relationships/image" Target="../media/image1876.png"/><Relationship Id="rId41" Type="http://schemas.openxmlformats.org/officeDocument/2006/relationships/image" Target="../media/image1897.png"/><Relationship Id="rId54" Type="http://schemas.openxmlformats.org/officeDocument/2006/relationships/image" Target="../media/image1910.png"/><Relationship Id="rId62" Type="http://schemas.openxmlformats.org/officeDocument/2006/relationships/image" Target="../media/image1918.png"/><Relationship Id="rId70" Type="http://schemas.openxmlformats.org/officeDocument/2006/relationships/image" Target="../media/image1926.png"/><Relationship Id="rId75" Type="http://schemas.openxmlformats.org/officeDocument/2006/relationships/image" Target="../media/image1931.png"/><Relationship Id="rId83" Type="http://schemas.openxmlformats.org/officeDocument/2006/relationships/image" Target="../media/image1939.png"/><Relationship Id="rId88" Type="http://schemas.openxmlformats.org/officeDocument/2006/relationships/image" Target="../media/image1944.png"/><Relationship Id="rId91" Type="http://schemas.openxmlformats.org/officeDocument/2006/relationships/image" Target="../media/image1947.png"/><Relationship Id="rId96" Type="http://schemas.openxmlformats.org/officeDocument/2006/relationships/image" Target="../media/image19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6.png"/><Relationship Id="rId15" Type="http://schemas.openxmlformats.org/officeDocument/2006/relationships/image" Target="../media/image1871.png"/><Relationship Id="rId23" Type="http://schemas.openxmlformats.org/officeDocument/2006/relationships/image" Target="../media/image1879.png"/><Relationship Id="rId28" Type="http://schemas.openxmlformats.org/officeDocument/2006/relationships/image" Target="../media/image1884.png"/><Relationship Id="rId36" Type="http://schemas.openxmlformats.org/officeDocument/2006/relationships/image" Target="../media/image1892.png"/><Relationship Id="rId49" Type="http://schemas.openxmlformats.org/officeDocument/2006/relationships/image" Target="../media/image1905.png"/><Relationship Id="rId57" Type="http://schemas.openxmlformats.org/officeDocument/2006/relationships/image" Target="../media/image1913.png"/><Relationship Id="rId10" Type="http://schemas.openxmlformats.org/officeDocument/2006/relationships/image" Target="../media/image1760.png"/><Relationship Id="rId31" Type="http://schemas.openxmlformats.org/officeDocument/2006/relationships/image" Target="../media/image1887.png"/><Relationship Id="rId44" Type="http://schemas.openxmlformats.org/officeDocument/2006/relationships/image" Target="../media/image1900.png"/><Relationship Id="rId52" Type="http://schemas.openxmlformats.org/officeDocument/2006/relationships/image" Target="../media/image1908.png"/><Relationship Id="rId60" Type="http://schemas.openxmlformats.org/officeDocument/2006/relationships/image" Target="../media/image1916.png"/><Relationship Id="rId65" Type="http://schemas.openxmlformats.org/officeDocument/2006/relationships/image" Target="../media/image1921.png"/><Relationship Id="rId73" Type="http://schemas.openxmlformats.org/officeDocument/2006/relationships/image" Target="../media/image1929.png"/><Relationship Id="rId78" Type="http://schemas.openxmlformats.org/officeDocument/2006/relationships/image" Target="../media/image1934.png"/><Relationship Id="rId81" Type="http://schemas.openxmlformats.org/officeDocument/2006/relationships/image" Target="../media/image1937.png"/><Relationship Id="rId86" Type="http://schemas.openxmlformats.org/officeDocument/2006/relationships/image" Target="../media/image1942.png"/><Relationship Id="rId94" Type="http://schemas.openxmlformats.org/officeDocument/2006/relationships/image" Target="../media/image1950.png"/><Relationship Id="rId99" Type="http://schemas.openxmlformats.org/officeDocument/2006/relationships/image" Target="../media/image1955.png"/><Relationship Id="rId101" Type="http://schemas.openxmlformats.org/officeDocument/2006/relationships/image" Target="../media/image1957.png"/><Relationship Id="rId4" Type="http://schemas.openxmlformats.org/officeDocument/2006/relationships/image" Target="../media/image1754.png"/><Relationship Id="rId9" Type="http://schemas.openxmlformats.org/officeDocument/2006/relationships/image" Target="../media/image1759.png"/><Relationship Id="rId13" Type="http://schemas.openxmlformats.org/officeDocument/2006/relationships/image" Target="../media/image1869.png"/><Relationship Id="rId18" Type="http://schemas.openxmlformats.org/officeDocument/2006/relationships/image" Target="../media/image1874.png"/><Relationship Id="rId39" Type="http://schemas.openxmlformats.org/officeDocument/2006/relationships/image" Target="../media/image1895.png"/><Relationship Id="rId34" Type="http://schemas.openxmlformats.org/officeDocument/2006/relationships/image" Target="../media/image1890.png"/><Relationship Id="rId50" Type="http://schemas.openxmlformats.org/officeDocument/2006/relationships/image" Target="../media/image1906.png"/><Relationship Id="rId55" Type="http://schemas.openxmlformats.org/officeDocument/2006/relationships/image" Target="../media/image1911.png"/><Relationship Id="rId76" Type="http://schemas.openxmlformats.org/officeDocument/2006/relationships/image" Target="../media/image1932.png"/><Relationship Id="rId97" Type="http://schemas.openxmlformats.org/officeDocument/2006/relationships/image" Target="../media/image1953.png"/><Relationship Id="rId7" Type="http://schemas.openxmlformats.org/officeDocument/2006/relationships/image" Target="../media/image1757.png"/><Relationship Id="rId71" Type="http://schemas.openxmlformats.org/officeDocument/2006/relationships/image" Target="../media/image1927.png"/><Relationship Id="rId92" Type="http://schemas.openxmlformats.org/officeDocument/2006/relationships/image" Target="../media/image1948.png"/><Relationship Id="rId2" Type="http://schemas.openxmlformats.org/officeDocument/2006/relationships/image" Target="../media/image1752.png"/><Relationship Id="rId29" Type="http://schemas.openxmlformats.org/officeDocument/2006/relationships/image" Target="../media/image1885.png"/><Relationship Id="rId24" Type="http://schemas.openxmlformats.org/officeDocument/2006/relationships/image" Target="../media/image1880.png"/><Relationship Id="rId40" Type="http://schemas.openxmlformats.org/officeDocument/2006/relationships/image" Target="../media/image1896.png"/><Relationship Id="rId45" Type="http://schemas.openxmlformats.org/officeDocument/2006/relationships/image" Target="../media/image1901.png"/><Relationship Id="rId66" Type="http://schemas.openxmlformats.org/officeDocument/2006/relationships/image" Target="../media/image1922.png"/><Relationship Id="rId87" Type="http://schemas.openxmlformats.org/officeDocument/2006/relationships/image" Target="../media/image1943.png"/><Relationship Id="rId61" Type="http://schemas.openxmlformats.org/officeDocument/2006/relationships/image" Target="../media/image1917.png"/><Relationship Id="rId82" Type="http://schemas.openxmlformats.org/officeDocument/2006/relationships/image" Target="../media/image1938.png"/><Relationship Id="rId19" Type="http://schemas.openxmlformats.org/officeDocument/2006/relationships/image" Target="../media/image1875.png"/><Relationship Id="rId14" Type="http://schemas.openxmlformats.org/officeDocument/2006/relationships/image" Target="../media/image1870.png"/><Relationship Id="rId30" Type="http://schemas.openxmlformats.org/officeDocument/2006/relationships/image" Target="../media/image1886.png"/><Relationship Id="rId35" Type="http://schemas.openxmlformats.org/officeDocument/2006/relationships/image" Target="../media/image1891.png"/><Relationship Id="rId56" Type="http://schemas.openxmlformats.org/officeDocument/2006/relationships/image" Target="../media/image1912.png"/><Relationship Id="rId77" Type="http://schemas.openxmlformats.org/officeDocument/2006/relationships/image" Target="../media/image1933.png"/><Relationship Id="rId100" Type="http://schemas.openxmlformats.org/officeDocument/2006/relationships/image" Target="../media/image1956.png"/><Relationship Id="rId8" Type="http://schemas.openxmlformats.org/officeDocument/2006/relationships/image" Target="../media/image1758.png"/><Relationship Id="rId51" Type="http://schemas.openxmlformats.org/officeDocument/2006/relationships/image" Target="../media/image1907.png"/><Relationship Id="rId72" Type="http://schemas.openxmlformats.org/officeDocument/2006/relationships/image" Target="../media/image1928.png"/><Relationship Id="rId93" Type="http://schemas.openxmlformats.org/officeDocument/2006/relationships/image" Target="../media/image1949.png"/><Relationship Id="rId98" Type="http://schemas.openxmlformats.org/officeDocument/2006/relationships/image" Target="../media/image1954.png"/><Relationship Id="rId3" Type="http://schemas.openxmlformats.org/officeDocument/2006/relationships/image" Target="../media/image1753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82.png"/><Relationship Id="rId21" Type="http://schemas.openxmlformats.org/officeDocument/2006/relationships/image" Target="../media/image1977.png"/><Relationship Id="rId42" Type="http://schemas.openxmlformats.org/officeDocument/2006/relationships/image" Target="../media/image1998.png"/><Relationship Id="rId47" Type="http://schemas.openxmlformats.org/officeDocument/2006/relationships/image" Target="../media/image2003.png"/><Relationship Id="rId63" Type="http://schemas.openxmlformats.org/officeDocument/2006/relationships/image" Target="../media/image2019.png"/><Relationship Id="rId68" Type="http://schemas.openxmlformats.org/officeDocument/2006/relationships/image" Target="../media/image2024.png"/><Relationship Id="rId84" Type="http://schemas.openxmlformats.org/officeDocument/2006/relationships/image" Target="../media/image2038.png"/><Relationship Id="rId16" Type="http://schemas.openxmlformats.org/officeDocument/2006/relationships/image" Target="../media/image1972.png"/><Relationship Id="rId11" Type="http://schemas.openxmlformats.org/officeDocument/2006/relationships/image" Target="../media/image1967.png"/><Relationship Id="rId32" Type="http://schemas.openxmlformats.org/officeDocument/2006/relationships/image" Target="../media/image1988.png"/><Relationship Id="rId37" Type="http://schemas.openxmlformats.org/officeDocument/2006/relationships/image" Target="../media/image1993.png"/><Relationship Id="rId53" Type="http://schemas.openxmlformats.org/officeDocument/2006/relationships/image" Target="../media/image2009.png"/><Relationship Id="rId58" Type="http://schemas.openxmlformats.org/officeDocument/2006/relationships/image" Target="../media/image2014.png"/><Relationship Id="rId74" Type="http://schemas.openxmlformats.org/officeDocument/2006/relationships/image" Target="../media/image2028.png"/><Relationship Id="rId79" Type="http://schemas.openxmlformats.org/officeDocument/2006/relationships/image" Target="../media/image2033.png"/><Relationship Id="rId5" Type="http://schemas.openxmlformats.org/officeDocument/2006/relationships/image" Target="../media/image1961.png"/><Relationship Id="rId19" Type="http://schemas.openxmlformats.org/officeDocument/2006/relationships/image" Target="../media/image1975.png"/><Relationship Id="rId14" Type="http://schemas.openxmlformats.org/officeDocument/2006/relationships/image" Target="../media/image1970.png"/><Relationship Id="rId22" Type="http://schemas.openxmlformats.org/officeDocument/2006/relationships/image" Target="../media/image1978.png"/><Relationship Id="rId27" Type="http://schemas.openxmlformats.org/officeDocument/2006/relationships/image" Target="../media/image1983.png"/><Relationship Id="rId30" Type="http://schemas.openxmlformats.org/officeDocument/2006/relationships/image" Target="../media/image1986.png"/><Relationship Id="rId35" Type="http://schemas.openxmlformats.org/officeDocument/2006/relationships/image" Target="../media/image1991.png"/><Relationship Id="rId43" Type="http://schemas.openxmlformats.org/officeDocument/2006/relationships/image" Target="../media/image1999.png"/><Relationship Id="rId48" Type="http://schemas.openxmlformats.org/officeDocument/2006/relationships/image" Target="../media/image2004.png"/><Relationship Id="rId56" Type="http://schemas.openxmlformats.org/officeDocument/2006/relationships/image" Target="../media/image2012.png"/><Relationship Id="rId64" Type="http://schemas.openxmlformats.org/officeDocument/2006/relationships/image" Target="../media/image2020.png"/><Relationship Id="rId69" Type="http://schemas.openxmlformats.org/officeDocument/2006/relationships/image" Target="../media/image2025.png"/><Relationship Id="rId77" Type="http://schemas.openxmlformats.org/officeDocument/2006/relationships/image" Target="../media/image2031.png"/><Relationship Id="rId8" Type="http://schemas.openxmlformats.org/officeDocument/2006/relationships/image" Target="../media/image1964.png"/><Relationship Id="rId51" Type="http://schemas.openxmlformats.org/officeDocument/2006/relationships/image" Target="../media/image2007.png"/><Relationship Id="rId72" Type="http://schemas.openxmlformats.org/officeDocument/2006/relationships/image" Target="../media/image98.png"/><Relationship Id="rId80" Type="http://schemas.openxmlformats.org/officeDocument/2006/relationships/image" Target="../media/image2034.png"/><Relationship Id="rId85" Type="http://schemas.openxmlformats.org/officeDocument/2006/relationships/image" Target="../media/image2039.png"/><Relationship Id="rId3" Type="http://schemas.openxmlformats.org/officeDocument/2006/relationships/image" Target="../media/image1959.png"/><Relationship Id="rId12" Type="http://schemas.openxmlformats.org/officeDocument/2006/relationships/image" Target="../media/image1968.png"/><Relationship Id="rId17" Type="http://schemas.openxmlformats.org/officeDocument/2006/relationships/image" Target="../media/image1973.png"/><Relationship Id="rId25" Type="http://schemas.openxmlformats.org/officeDocument/2006/relationships/image" Target="../media/image1981.png"/><Relationship Id="rId33" Type="http://schemas.openxmlformats.org/officeDocument/2006/relationships/image" Target="../media/image1989.png"/><Relationship Id="rId38" Type="http://schemas.openxmlformats.org/officeDocument/2006/relationships/image" Target="../media/image1994.png"/><Relationship Id="rId46" Type="http://schemas.openxmlformats.org/officeDocument/2006/relationships/image" Target="../media/image2002.png"/><Relationship Id="rId59" Type="http://schemas.openxmlformats.org/officeDocument/2006/relationships/image" Target="../media/image2015.png"/><Relationship Id="rId67" Type="http://schemas.openxmlformats.org/officeDocument/2006/relationships/image" Target="../media/image2023.png"/><Relationship Id="rId20" Type="http://schemas.openxmlformats.org/officeDocument/2006/relationships/image" Target="../media/image1976.png"/><Relationship Id="rId41" Type="http://schemas.openxmlformats.org/officeDocument/2006/relationships/image" Target="../media/image1997.png"/><Relationship Id="rId54" Type="http://schemas.openxmlformats.org/officeDocument/2006/relationships/image" Target="../media/image2010.png"/><Relationship Id="rId62" Type="http://schemas.openxmlformats.org/officeDocument/2006/relationships/image" Target="../media/image2018.png"/><Relationship Id="rId70" Type="http://schemas.openxmlformats.org/officeDocument/2006/relationships/image" Target="../media/image2026.png"/><Relationship Id="rId75" Type="http://schemas.openxmlformats.org/officeDocument/2006/relationships/image" Target="../media/image2029.png"/><Relationship Id="rId83" Type="http://schemas.openxmlformats.org/officeDocument/2006/relationships/image" Target="../media/image2037.png"/><Relationship Id="rId88" Type="http://schemas.openxmlformats.org/officeDocument/2006/relationships/image" Target="../media/image20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2.png"/><Relationship Id="rId15" Type="http://schemas.openxmlformats.org/officeDocument/2006/relationships/image" Target="../media/image1971.png"/><Relationship Id="rId23" Type="http://schemas.openxmlformats.org/officeDocument/2006/relationships/image" Target="../media/image1979.png"/><Relationship Id="rId28" Type="http://schemas.openxmlformats.org/officeDocument/2006/relationships/image" Target="../media/image1984.png"/><Relationship Id="rId36" Type="http://schemas.openxmlformats.org/officeDocument/2006/relationships/image" Target="../media/image1992.png"/><Relationship Id="rId49" Type="http://schemas.openxmlformats.org/officeDocument/2006/relationships/image" Target="../media/image2005.png"/><Relationship Id="rId57" Type="http://schemas.openxmlformats.org/officeDocument/2006/relationships/image" Target="../media/image2013.png"/><Relationship Id="rId10" Type="http://schemas.openxmlformats.org/officeDocument/2006/relationships/image" Target="../media/image1966.png"/><Relationship Id="rId31" Type="http://schemas.openxmlformats.org/officeDocument/2006/relationships/image" Target="../media/image1987.png"/><Relationship Id="rId44" Type="http://schemas.openxmlformats.org/officeDocument/2006/relationships/image" Target="../media/image2000.png"/><Relationship Id="rId52" Type="http://schemas.openxmlformats.org/officeDocument/2006/relationships/image" Target="../media/image2008.png"/><Relationship Id="rId60" Type="http://schemas.openxmlformats.org/officeDocument/2006/relationships/image" Target="../media/image2016.png"/><Relationship Id="rId65" Type="http://schemas.openxmlformats.org/officeDocument/2006/relationships/image" Target="../media/image2021.png"/><Relationship Id="rId73" Type="http://schemas.openxmlformats.org/officeDocument/2006/relationships/image" Target="../media/image2027.png"/><Relationship Id="rId78" Type="http://schemas.openxmlformats.org/officeDocument/2006/relationships/image" Target="../media/image2032.png"/><Relationship Id="rId81" Type="http://schemas.openxmlformats.org/officeDocument/2006/relationships/image" Target="../media/image2035.png"/><Relationship Id="rId86" Type="http://schemas.openxmlformats.org/officeDocument/2006/relationships/image" Target="../media/image2040.png"/><Relationship Id="rId4" Type="http://schemas.openxmlformats.org/officeDocument/2006/relationships/image" Target="../media/image1960.png"/><Relationship Id="rId9" Type="http://schemas.openxmlformats.org/officeDocument/2006/relationships/image" Target="../media/image1965.png"/><Relationship Id="rId13" Type="http://schemas.openxmlformats.org/officeDocument/2006/relationships/image" Target="../media/image1969.png"/><Relationship Id="rId18" Type="http://schemas.openxmlformats.org/officeDocument/2006/relationships/image" Target="../media/image1974.png"/><Relationship Id="rId39" Type="http://schemas.openxmlformats.org/officeDocument/2006/relationships/image" Target="../media/image1995.png"/><Relationship Id="rId34" Type="http://schemas.openxmlformats.org/officeDocument/2006/relationships/image" Target="../media/image1990.png"/><Relationship Id="rId50" Type="http://schemas.openxmlformats.org/officeDocument/2006/relationships/image" Target="../media/image2006.png"/><Relationship Id="rId55" Type="http://schemas.openxmlformats.org/officeDocument/2006/relationships/image" Target="../media/image2011.png"/><Relationship Id="rId76" Type="http://schemas.openxmlformats.org/officeDocument/2006/relationships/image" Target="../media/image2030.png"/><Relationship Id="rId7" Type="http://schemas.openxmlformats.org/officeDocument/2006/relationships/image" Target="../media/image1963.png"/><Relationship Id="rId71" Type="http://schemas.openxmlformats.org/officeDocument/2006/relationships/image" Target="../media/image1741.png"/><Relationship Id="rId2" Type="http://schemas.openxmlformats.org/officeDocument/2006/relationships/image" Target="../media/image1958.png"/><Relationship Id="rId29" Type="http://schemas.openxmlformats.org/officeDocument/2006/relationships/image" Target="../media/image1985.png"/><Relationship Id="rId24" Type="http://schemas.openxmlformats.org/officeDocument/2006/relationships/image" Target="../media/image1980.png"/><Relationship Id="rId40" Type="http://schemas.openxmlformats.org/officeDocument/2006/relationships/image" Target="../media/image1996.png"/><Relationship Id="rId45" Type="http://schemas.openxmlformats.org/officeDocument/2006/relationships/image" Target="../media/image2001.png"/><Relationship Id="rId66" Type="http://schemas.openxmlformats.org/officeDocument/2006/relationships/image" Target="../media/image2022.png"/><Relationship Id="rId87" Type="http://schemas.openxmlformats.org/officeDocument/2006/relationships/image" Target="../media/image2041.png"/><Relationship Id="rId61" Type="http://schemas.openxmlformats.org/officeDocument/2006/relationships/image" Target="../media/image2017.png"/><Relationship Id="rId82" Type="http://schemas.openxmlformats.org/officeDocument/2006/relationships/image" Target="../media/image20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5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47" Type="http://schemas.openxmlformats.org/officeDocument/2006/relationships/image" Target="../media/image176.png"/><Relationship Id="rId50" Type="http://schemas.openxmlformats.org/officeDocument/2006/relationships/image" Target="../media/image179.png"/><Relationship Id="rId55" Type="http://schemas.openxmlformats.org/officeDocument/2006/relationships/image" Target="../media/image184.png"/><Relationship Id="rId63" Type="http://schemas.openxmlformats.org/officeDocument/2006/relationships/image" Target="../media/image129.png"/><Relationship Id="rId68" Type="http://schemas.openxmlformats.org/officeDocument/2006/relationships/image" Target="../media/image196.png"/><Relationship Id="rId7" Type="http://schemas.openxmlformats.org/officeDocument/2006/relationships/image" Target="../media/image136.png"/><Relationship Id="rId2" Type="http://schemas.openxmlformats.org/officeDocument/2006/relationships/image" Target="../media/image119.png"/><Relationship Id="rId16" Type="http://schemas.openxmlformats.org/officeDocument/2006/relationships/image" Target="../media/image145.png"/><Relationship Id="rId29" Type="http://schemas.openxmlformats.org/officeDocument/2006/relationships/image" Target="../media/image158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45" Type="http://schemas.openxmlformats.org/officeDocument/2006/relationships/image" Target="../media/image174.png"/><Relationship Id="rId53" Type="http://schemas.openxmlformats.org/officeDocument/2006/relationships/image" Target="../media/image182.png"/><Relationship Id="rId58" Type="http://schemas.openxmlformats.org/officeDocument/2006/relationships/image" Target="../media/image187.png"/><Relationship Id="rId66" Type="http://schemas.openxmlformats.org/officeDocument/2006/relationships/image" Target="../media/image194.png"/><Relationship Id="rId5" Type="http://schemas.openxmlformats.org/officeDocument/2006/relationships/image" Target="../media/image122.png"/><Relationship Id="rId61" Type="http://schemas.openxmlformats.org/officeDocument/2006/relationships/image" Target="../media/image190.png"/><Relationship Id="rId19" Type="http://schemas.openxmlformats.org/officeDocument/2006/relationships/image" Target="../media/image14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172.png"/><Relationship Id="rId48" Type="http://schemas.openxmlformats.org/officeDocument/2006/relationships/image" Target="../media/image177.png"/><Relationship Id="rId56" Type="http://schemas.openxmlformats.org/officeDocument/2006/relationships/image" Target="../media/image185.png"/><Relationship Id="rId64" Type="http://schemas.openxmlformats.org/officeDocument/2006/relationships/image" Target="../media/image192.png"/><Relationship Id="rId8" Type="http://schemas.openxmlformats.org/officeDocument/2006/relationships/image" Target="../media/image137.png"/><Relationship Id="rId51" Type="http://schemas.openxmlformats.org/officeDocument/2006/relationships/image" Target="../media/image180.png"/><Relationship Id="rId3" Type="http://schemas.openxmlformats.org/officeDocument/2006/relationships/image" Target="../media/image12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46" Type="http://schemas.openxmlformats.org/officeDocument/2006/relationships/image" Target="../media/image175.png"/><Relationship Id="rId59" Type="http://schemas.openxmlformats.org/officeDocument/2006/relationships/image" Target="../media/image188.png"/><Relationship Id="rId67" Type="http://schemas.openxmlformats.org/officeDocument/2006/relationships/image" Target="../media/image195.png"/><Relationship Id="rId20" Type="http://schemas.openxmlformats.org/officeDocument/2006/relationships/image" Target="../media/image149.png"/><Relationship Id="rId41" Type="http://schemas.openxmlformats.org/officeDocument/2006/relationships/image" Target="../media/image170.png"/><Relationship Id="rId54" Type="http://schemas.openxmlformats.org/officeDocument/2006/relationships/image" Target="../media/image183.png"/><Relationship Id="rId6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49" Type="http://schemas.openxmlformats.org/officeDocument/2006/relationships/image" Target="../media/image178.png"/><Relationship Id="rId57" Type="http://schemas.openxmlformats.org/officeDocument/2006/relationships/image" Target="../media/image186.png"/><Relationship Id="rId10" Type="http://schemas.openxmlformats.org/officeDocument/2006/relationships/image" Target="../media/image139.png"/><Relationship Id="rId31" Type="http://schemas.openxmlformats.org/officeDocument/2006/relationships/image" Target="../media/image160.png"/><Relationship Id="rId44" Type="http://schemas.openxmlformats.org/officeDocument/2006/relationships/image" Target="../media/image173.png"/><Relationship Id="rId52" Type="http://schemas.openxmlformats.org/officeDocument/2006/relationships/image" Target="../media/image181.png"/><Relationship Id="rId60" Type="http://schemas.openxmlformats.org/officeDocument/2006/relationships/image" Target="../media/image189.png"/><Relationship Id="rId65" Type="http://schemas.openxmlformats.org/officeDocument/2006/relationships/image" Target="../media/image193.png"/><Relationship Id="rId4" Type="http://schemas.openxmlformats.org/officeDocument/2006/relationships/image" Target="../media/image121.png"/><Relationship Id="rId9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9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9" Type="http://schemas.openxmlformats.org/officeDocument/2006/relationships/image" Target="../media/image225.png"/><Relationship Id="rId21" Type="http://schemas.openxmlformats.org/officeDocument/2006/relationships/image" Target="../media/image207.png"/><Relationship Id="rId34" Type="http://schemas.openxmlformats.org/officeDocument/2006/relationships/image" Target="../media/image220.png"/><Relationship Id="rId7" Type="http://schemas.openxmlformats.org/officeDocument/2006/relationships/image" Target="../media/image197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33" Type="http://schemas.openxmlformats.org/officeDocument/2006/relationships/image" Target="../media/image219.png"/><Relationship Id="rId38" Type="http://schemas.openxmlformats.org/officeDocument/2006/relationships/image" Target="../media/image224.png"/><Relationship Id="rId2" Type="http://schemas.openxmlformats.org/officeDocument/2006/relationships/image" Target="../media/image119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29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210.png"/><Relationship Id="rId32" Type="http://schemas.openxmlformats.org/officeDocument/2006/relationships/image" Target="../media/image218.png"/><Relationship Id="rId37" Type="http://schemas.openxmlformats.org/officeDocument/2006/relationships/image" Target="../media/image223.png"/><Relationship Id="rId5" Type="http://schemas.openxmlformats.org/officeDocument/2006/relationships/image" Target="../media/image122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36" Type="http://schemas.openxmlformats.org/officeDocument/2006/relationships/image" Target="../media/image222.png"/><Relationship Id="rId10" Type="http://schemas.openxmlformats.org/officeDocument/2006/relationships/image" Target="../media/image139.png"/><Relationship Id="rId19" Type="http://schemas.openxmlformats.org/officeDocument/2006/relationships/image" Target="../media/image205.png"/><Relationship Id="rId31" Type="http://schemas.openxmlformats.org/officeDocument/2006/relationships/image" Target="../media/image217.png"/><Relationship Id="rId4" Type="http://schemas.openxmlformats.org/officeDocument/2006/relationships/image" Target="../media/image14.png"/><Relationship Id="rId9" Type="http://schemas.openxmlformats.org/officeDocument/2006/relationships/image" Target="../media/image138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Relationship Id="rId30" Type="http://schemas.openxmlformats.org/officeDocument/2006/relationships/image" Target="../media/image216.png"/><Relationship Id="rId35" Type="http://schemas.openxmlformats.org/officeDocument/2006/relationships/image" Target="../media/image221.png"/><Relationship Id="rId8" Type="http://schemas.openxmlformats.org/officeDocument/2006/relationships/image" Target="../media/image137.png"/><Relationship Id="rId3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0.png"/><Relationship Id="rId18" Type="http://schemas.openxmlformats.org/officeDocument/2006/relationships/image" Target="../media/image17.png"/><Relationship Id="rId26" Type="http://schemas.openxmlformats.org/officeDocument/2006/relationships/image" Target="../media/image89.png"/><Relationship Id="rId39" Type="http://schemas.openxmlformats.org/officeDocument/2006/relationships/image" Target="../media/image264.png"/><Relationship Id="rId21" Type="http://schemas.openxmlformats.org/officeDocument/2006/relationships/image" Target="../media/image247.png"/><Relationship Id="rId34" Type="http://schemas.openxmlformats.org/officeDocument/2006/relationships/image" Target="../media/image259.png"/><Relationship Id="rId42" Type="http://schemas.openxmlformats.org/officeDocument/2006/relationships/image" Target="../media/image267.png"/><Relationship Id="rId47" Type="http://schemas.openxmlformats.org/officeDocument/2006/relationships/image" Target="../media/image271.png"/><Relationship Id="rId50" Type="http://schemas.openxmlformats.org/officeDocument/2006/relationships/image" Target="../media/image274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9" Type="http://schemas.openxmlformats.org/officeDocument/2006/relationships/image" Target="../media/image254.png"/><Relationship Id="rId11" Type="http://schemas.openxmlformats.org/officeDocument/2006/relationships/image" Target="../media/image238.png"/><Relationship Id="rId24" Type="http://schemas.openxmlformats.org/officeDocument/2006/relationships/image" Target="../media/image250.png"/><Relationship Id="rId32" Type="http://schemas.openxmlformats.org/officeDocument/2006/relationships/image" Target="../media/image257.png"/><Relationship Id="rId37" Type="http://schemas.openxmlformats.org/officeDocument/2006/relationships/image" Target="../media/image262.png"/><Relationship Id="rId40" Type="http://schemas.openxmlformats.org/officeDocument/2006/relationships/image" Target="../media/image265.png"/><Relationship Id="rId45" Type="http://schemas.openxmlformats.org/officeDocument/2006/relationships/image" Target="../media/image93.png"/><Relationship Id="rId53" Type="http://schemas.openxmlformats.org/officeDocument/2006/relationships/image" Target="../media/image277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19" Type="http://schemas.openxmlformats.org/officeDocument/2006/relationships/image" Target="../media/image245.png"/><Relationship Id="rId31" Type="http://schemas.openxmlformats.org/officeDocument/2006/relationships/image" Target="../media/image256.png"/><Relationship Id="rId44" Type="http://schemas.openxmlformats.org/officeDocument/2006/relationships/image" Target="../media/image269.png"/><Relationship Id="rId52" Type="http://schemas.openxmlformats.org/officeDocument/2006/relationships/image" Target="../media/image276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Relationship Id="rId22" Type="http://schemas.openxmlformats.org/officeDocument/2006/relationships/image" Target="../media/image248.png"/><Relationship Id="rId27" Type="http://schemas.openxmlformats.org/officeDocument/2006/relationships/image" Target="../media/image252.png"/><Relationship Id="rId30" Type="http://schemas.openxmlformats.org/officeDocument/2006/relationships/image" Target="../media/image255.png"/><Relationship Id="rId35" Type="http://schemas.openxmlformats.org/officeDocument/2006/relationships/image" Target="../media/image260.png"/><Relationship Id="rId43" Type="http://schemas.openxmlformats.org/officeDocument/2006/relationships/image" Target="../media/image268.png"/><Relationship Id="rId48" Type="http://schemas.openxmlformats.org/officeDocument/2006/relationships/image" Target="../media/image272.png"/><Relationship Id="rId8" Type="http://schemas.openxmlformats.org/officeDocument/2006/relationships/image" Target="../media/image235.png"/><Relationship Id="rId51" Type="http://schemas.openxmlformats.org/officeDocument/2006/relationships/image" Target="../media/image275.png"/><Relationship Id="rId3" Type="http://schemas.openxmlformats.org/officeDocument/2006/relationships/image" Target="../media/image230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1.png"/><Relationship Id="rId33" Type="http://schemas.openxmlformats.org/officeDocument/2006/relationships/image" Target="../media/image258.png"/><Relationship Id="rId38" Type="http://schemas.openxmlformats.org/officeDocument/2006/relationships/image" Target="../media/image263.png"/><Relationship Id="rId46" Type="http://schemas.openxmlformats.org/officeDocument/2006/relationships/image" Target="../media/image270.png"/><Relationship Id="rId20" Type="http://schemas.openxmlformats.org/officeDocument/2006/relationships/image" Target="../media/image246.png"/><Relationship Id="rId41" Type="http://schemas.openxmlformats.org/officeDocument/2006/relationships/image" Target="../media/image266.png"/><Relationship Id="rId54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15" Type="http://schemas.openxmlformats.org/officeDocument/2006/relationships/image" Target="../media/image242.png"/><Relationship Id="rId23" Type="http://schemas.openxmlformats.org/officeDocument/2006/relationships/image" Target="../media/image249.png"/><Relationship Id="rId28" Type="http://schemas.openxmlformats.org/officeDocument/2006/relationships/image" Target="../media/image253.png"/><Relationship Id="rId36" Type="http://schemas.openxmlformats.org/officeDocument/2006/relationships/image" Target="../media/image261.png"/><Relationship Id="rId49" Type="http://schemas.openxmlformats.org/officeDocument/2006/relationships/image" Target="../media/image2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777900" y="2569374"/>
            <a:ext cx="673100" cy="408940"/>
          </a:xfrm>
          <a:custGeom>
            <a:avLst/>
            <a:gdLst/>
            <a:ahLst/>
            <a:cxnLst/>
            <a:rect l="l" t="t" r="r" b="b"/>
            <a:pathLst>
              <a:path w="673100" h="408939">
                <a:moveTo>
                  <a:pt x="392049" y="402818"/>
                </a:moveTo>
                <a:lnTo>
                  <a:pt x="311175" y="0"/>
                </a:lnTo>
                <a:lnTo>
                  <a:pt x="286791" y="0"/>
                </a:lnTo>
                <a:lnTo>
                  <a:pt x="196786" y="294513"/>
                </a:lnTo>
                <a:lnTo>
                  <a:pt x="100672" y="0"/>
                </a:lnTo>
                <a:lnTo>
                  <a:pt x="76288" y="0"/>
                </a:lnTo>
                <a:lnTo>
                  <a:pt x="0" y="402818"/>
                </a:lnTo>
                <a:lnTo>
                  <a:pt x="53428" y="402818"/>
                </a:lnTo>
                <a:lnTo>
                  <a:pt x="99148" y="143446"/>
                </a:lnTo>
                <a:lnTo>
                  <a:pt x="190690" y="408914"/>
                </a:lnTo>
                <a:lnTo>
                  <a:pt x="204406" y="408914"/>
                </a:lnTo>
                <a:lnTo>
                  <a:pt x="292887" y="143446"/>
                </a:lnTo>
                <a:lnTo>
                  <a:pt x="340131" y="402818"/>
                </a:lnTo>
                <a:lnTo>
                  <a:pt x="392049" y="402818"/>
                </a:lnTo>
                <a:close/>
              </a:path>
              <a:path w="673100" h="408939">
                <a:moveTo>
                  <a:pt x="672757" y="108394"/>
                </a:moveTo>
                <a:lnTo>
                  <a:pt x="619315" y="108394"/>
                </a:lnTo>
                <a:lnTo>
                  <a:pt x="619315" y="315849"/>
                </a:lnTo>
                <a:lnTo>
                  <a:pt x="615035" y="324942"/>
                </a:lnTo>
                <a:lnTo>
                  <a:pt x="580402" y="356349"/>
                </a:lnTo>
                <a:lnTo>
                  <a:pt x="543026" y="364718"/>
                </a:lnTo>
                <a:lnTo>
                  <a:pt x="517258" y="360413"/>
                </a:lnTo>
                <a:lnTo>
                  <a:pt x="499211" y="347522"/>
                </a:lnTo>
                <a:lnTo>
                  <a:pt x="488581" y="326059"/>
                </a:lnTo>
                <a:lnTo>
                  <a:pt x="485114" y="296037"/>
                </a:lnTo>
                <a:lnTo>
                  <a:pt x="485114" y="108394"/>
                </a:lnTo>
                <a:lnTo>
                  <a:pt x="431673" y="108394"/>
                </a:lnTo>
                <a:lnTo>
                  <a:pt x="431673" y="302133"/>
                </a:lnTo>
                <a:lnTo>
                  <a:pt x="433362" y="326097"/>
                </a:lnTo>
                <a:lnTo>
                  <a:pt x="446506" y="366077"/>
                </a:lnTo>
                <a:lnTo>
                  <a:pt x="489305" y="402056"/>
                </a:lnTo>
                <a:lnTo>
                  <a:pt x="532358" y="408914"/>
                </a:lnTo>
                <a:lnTo>
                  <a:pt x="544969" y="408051"/>
                </a:lnTo>
                <a:lnTo>
                  <a:pt x="584263" y="395198"/>
                </a:lnTo>
                <a:lnTo>
                  <a:pt x="619315" y="363194"/>
                </a:lnTo>
                <a:lnTo>
                  <a:pt x="619315" y="402818"/>
                </a:lnTo>
                <a:lnTo>
                  <a:pt x="672757" y="402818"/>
                </a:lnTo>
                <a:lnTo>
                  <a:pt x="672757" y="10839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8381" y="2555652"/>
            <a:ext cx="102235" cy="422909"/>
          </a:xfrm>
          <a:custGeom>
            <a:avLst/>
            <a:gdLst/>
            <a:ahLst/>
            <a:cxnLst/>
            <a:rect l="l" t="t" r="r" b="b"/>
            <a:pathLst>
              <a:path w="102235" h="422910">
                <a:moveTo>
                  <a:pt x="102203" y="422624"/>
                </a:moveTo>
                <a:lnTo>
                  <a:pt x="57301" y="417169"/>
                </a:lnTo>
                <a:lnTo>
                  <a:pt x="25384" y="400704"/>
                </a:lnTo>
                <a:lnTo>
                  <a:pt x="6325" y="373077"/>
                </a:lnTo>
                <a:lnTo>
                  <a:pt x="0" y="334137"/>
                </a:lnTo>
                <a:lnTo>
                  <a:pt x="0" y="0"/>
                </a:lnTo>
                <a:lnTo>
                  <a:pt x="51911" y="0"/>
                </a:lnTo>
                <a:lnTo>
                  <a:pt x="51911" y="324993"/>
                </a:lnTo>
                <a:lnTo>
                  <a:pt x="52768" y="335853"/>
                </a:lnTo>
                <a:lnTo>
                  <a:pt x="81629" y="371951"/>
                </a:lnTo>
                <a:lnTo>
                  <a:pt x="102203" y="375380"/>
                </a:lnTo>
                <a:lnTo>
                  <a:pt x="102203" y="4226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9448" y="2566326"/>
            <a:ext cx="323850" cy="412115"/>
          </a:xfrm>
          <a:custGeom>
            <a:avLst/>
            <a:gdLst/>
            <a:ahLst/>
            <a:cxnLst/>
            <a:rect l="l" t="t" r="r" b="b"/>
            <a:pathLst>
              <a:path w="323850" h="412114">
                <a:moveTo>
                  <a:pt x="189064" y="404342"/>
                </a:moveTo>
                <a:lnTo>
                  <a:pt x="181444" y="357098"/>
                </a:lnTo>
                <a:lnTo>
                  <a:pt x="170307" y="361975"/>
                </a:lnTo>
                <a:lnTo>
                  <a:pt x="159727" y="365290"/>
                </a:lnTo>
                <a:lnTo>
                  <a:pt x="149733" y="367169"/>
                </a:lnTo>
                <a:lnTo>
                  <a:pt x="140296" y="367766"/>
                </a:lnTo>
                <a:lnTo>
                  <a:pt x="126796" y="366877"/>
                </a:lnTo>
                <a:lnTo>
                  <a:pt x="94030" y="343065"/>
                </a:lnTo>
                <a:lnTo>
                  <a:pt x="86956" y="299085"/>
                </a:lnTo>
                <a:lnTo>
                  <a:pt x="86956" y="152590"/>
                </a:lnTo>
                <a:lnTo>
                  <a:pt x="167728" y="152590"/>
                </a:lnTo>
                <a:lnTo>
                  <a:pt x="167728" y="111442"/>
                </a:lnTo>
                <a:lnTo>
                  <a:pt x="86956" y="111442"/>
                </a:lnTo>
                <a:lnTo>
                  <a:pt x="86956" y="29057"/>
                </a:lnTo>
                <a:lnTo>
                  <a:pt x="35052" y="48869"/>
                </a:lnTo>
                <a:lnTo>
                  <a:pt x="35052" y="111442"/>
                </a:lnTo>
                <a:lnTo>
                  <a:pt x="0" y="111442"/>
                </a:lnTo>
                <a:lnTo>
                  <a:pt x="0" y="152590"/>
                </a:lnTo>
                <a:lnTo>
                  <a:pt x="35052" y="152590"/>
                </a:lnTo>
                <a:lnTo>
                  <a:pt x="35052" y="320421"/>
                </a:lnTo>
                <a:lnTo>
                  <a:pt x="36474" y="339242"/>
                </a:lnTo>
                <a:lnTo>
                  <a:pt x="57912" y="386054"/>
                </a:lnTo>
                <a:lnTo>
                  <a:pt x="100850" y="410260"/>
                </a:lnTo>
                <a:lnTo>
                  <a:pt x="117436" y="411962"/>
                </a:lnTo>
                <a:lnTo>
                  <a:pt x="136563" y="411403"/>
                </a:lnTo>
                <a:lnTo>
                  <a:pt x="154965" y="409867"/>
                </a:lnTo>
                <a:lnTo>
                  <a:pt x="172516" y="407454"/>
                </a:lnTo>
                <a:lnTo>
                  <a:pt x="189064" y="404342"/>
                </a:lnTo>
                <a:close/>
              </a:path>
              <a:path w="323850" h="412114">
                <a:moveTo>
                  <a:pt x="314223" y="111442"/>
                </a:moveTo>
                <a:lnTo>
                  <a:pt x="221157" y="111442"/>
                </a:lnTo>
                <a:lnTo>
                  <a:pt x="221157" y="155638"/>
                </a:lnTo>
                <a:lnTo>
                  <a:pt x="262305" y="155638"/>
                </a:lnTo>
                <a:lnTo>
                  <a:pt x="262305" y="405853"/>
                </a:lnTo>
                <a:lnTo>
                  <a:pt x="314223" y="405853"/>
                </a:lnTo>
                <a:lnTo>
                  <a:pt x="314223" y="111442"/>
                </a:lnTo>
                <a:close/>
              </a:path>
              <a:path w="323850" h="412114">
                <a:moveTo>
                  <a:pt x="323367" y="22948"/>
                </a:moveTo>
                <a:lnTo>
                  <a:pt x="320319" y="15240"/>
                </a:lnTo>
                <a:lnTo>
                  <a:pt x="308127" y="3048"/>
                </a:lnTo>
                <a:lnTo>
                  <a:pt x="300507" y="0"/>
                </a:lnTo>
                <a:lnTo>
                  <a:pt x="282117" y="0"/>
                </a:lnTo>
                <a:lnTo>
                  <a:pt x="274497" y="3048"/>
                </a:lnTo>
                <a:lnTo>
                  <a:pt x="262305" y="15240"/>
                </a:lnTo>
                <a:lnTo>
                  <a:pt x="259257" y="22948"/>
                </a:lnTo>
                <a:lnTo>
                  <a:pt x="259257" y="41236"/>
                </a:lnTo>
                <a:lnTo>
                  <a:pt x="262305" y="48856"/>
                </a:lnTo>
                <a:lnTo>
                  <a:pt x="274497" y="61048"/>
                </a:lnTo>
                <a:lnTo>
                  <a:pt x="282117" y="64096"/>
                </a:lnTo>
                <a:lnTo>
                  <a:pt x="300507" y="64096"/>
                </a:lnTo>
                <a:lnTo>
                  <a:pt x="308127" y="61048"/>
                </a:lnTo>
                <a:lnTo>
                  <a:pt x="320319" y="48856"/>
                </a:lnTo>
                <a:lnTo>
                  <a:pt x="323367" y="41236"/>
                </a:lnTo>
                <a:lnTo>
                  <a:pt x="323367" y="2294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2257" y="2595372"/>
            <a:ext cx="189230" cy="382905"/>
          </a:xfrm>
          <a:custGeom>
            <a:avLst/>
            <a:gdLst/>
            <a:ahLst/>
            <a:cxnLst/>
            <a:rect l="l" t="t" r="r" b="b"/>
            <a:pathLst>
              <a:path w="189230" h="382905">
                <a:moveTo>
                  <a:pt x="117443" y="382905"/>
                </a:moveTo>
                <a:lnTo>
                  <a:pt x="71151" y="368117"/>
                </a:lnTo>
                <a:lnTo>
                  <a:pt x="40100" y="327612"/>
                </a:lnTo>
                <a:lnTo>
                  <a:pt x="33623" y="291369"/>
                </a:lnTo>
                <a:lnTo>
                  <a:pt x="33623" y="123539"/>
                </a:lnTo>
                <a:lnTo>
                  <a:pt x="0" y="123539"/>
                </a:lnTo>
                <a:lnTo>
                  <a:pt x="0" y="82391"/>
                </a:lnTo>
                <a:lnTo>
                  <a:pt x="33623" y="82391"/>
                </a:lnTo>
                <a:lnTo>
                  <a:pt x="33623" y="19812"/>
                </a:lnTo>
                <a:lnTo>
                  <a:pt x="86963" y="0"/>
                </a:lnTo>
                <a:lnTo>
                  <a:pt x="86963" y="82391"/>
                </a:lnTo>
                <a:lnTo>
                  <a:pt x="167830" y="82391"/>
                </a:lnTo>
                <a:lnTo>
                  <a:pt x="167830" y="123539"/>
                </a:lnTo>
                <a:lnTo>
                  <a:pt x="86963" y="123539"/>
                </a:lnTo>
                <a:lnTo>
                  <a:pt x="86963" y="270033"/>
                </a:lnTo>
                <a:lnTo>
                  <a:pt x="93392" y="314008"/>
                </a:lnTo>
                <a:lnTo>
                  <a:pt x="125984" y="337827"/>
                </a:lnTo>
                <a:lnTo>
                  <a:pt x="138874" y="338709"/>
                </a:lnTo>
                <a:lnTo>
                  <a:pt x="149185" y="338113"/>
                </a:lnTo>
                <a:lnTo>
                  <a:pt x="159639" y="336232"/>
                </a:lnTo>
                <a:lnTo>
                  <a:pt x="170378" y="332922"/>
                </a:lnTo>
                <a:lnTo>
                  <a:pt x="181546" y="328040"/>
                </a:lnTo>
                <a:lnTo>
                  <a:pt x="189166" y="375285"/>
                </a:lnTo>
                <a:lnTo>
                  <a:pt x="171972" y="378404"/>
                </a:lnTo>
                <a:lnTo>
                  <a:pt x="154483" y="380809"/>
                </a:lnTo>
                <a:lnTo>
                  <a:pt x="136405" y="382357"/>
                </a:lnTo>
                <a:lnTo>
                  <a:pt x="117443" y="3829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8668" y="2555652"/>
            <a:ext cx="235585" cy="416559"/>
          </a:xfrm>
          <a:custGeom>
            <a:avLst/>
            <a:gdLst/>
            <a:ahLst/>
            <a:cxnLst/>
            <a:rect l="l" t="t" r="r" b="b"/>
            <a:pathLst>
              <a:path w="235585" h="416560">
                <a:moveTo>
                  <a:pt x="234981" y="416528"/>
                </a:moveTo>
                <a:lnTo>
                  <a:pt x="181546" y="416528"/>
                </a:lnTo>
                <a:lnTo>
                  <a:pt x="181546" y="231933"/>
                </a:lnTo>
                <a:lnTo>
                  <a:pt x="180665" y="215893"/>
                </a:lnTo>
                <a:lnTo>
                  <a:pt x="166306" y="180022"/>
                </a:lnTo>
                <a:lnTo>
                  <a:pt x="120586" y="160210"/>
                </a:lnTo>
                <a:lnTo>
                  <a:pt x="110506" y="161020"/>
                </a:lnTo>
                <a:lnTo>
                  <a:pt x="72913" y="176880"/>
                </a:lnTo>
                <a:lnTo>
                  <a:pt x="51911" y="198405"/>
                </a:lnTo>
                <a:lnTo>
                  <a:pt x="51911" y="416528"/>
                </a:lnTo>
                <a:lnTo>
                  <a:pt x="0" y="416528"/>
                </a:lnTo>
                <a:lnTo>
                  <a:pt x="0" y="0"/>
                </a:lnTo>
                <a:lnTo>
                  <a:pt x="51911" y="0"/>
                </a:lnTo>
                <a:lnTo>
                  <a:pt x="51911" y="154114"/>
                </a:lnTo>
                <a:lnTo>
                  <a:pt x="58245" y="146399"/>
                </a:lnTo>
                <a:lnTo>
                  <a:pt x="98431" y="122443"/>
                </a:lnTo>
                <a:lnTo>
                  <a:pt x="134302" y="116014"/>
                </a:lnTo>
                <a:lnTo>
                  <a:pt x="156876" y="117990"/>
                </a:lnTo>
                <a:lnTo>
                  <a:pt x="193452" y="133373"/>
                </a:lnTo>
                <a:lnTo>
                  <a:pt x="219511" y="163702"/>
                </a:lnTo>
                <a:lnTo>
                  <a:pt x="233265" y="206153"/>
                </a:lnTo>
                <a:lnTo>
                  <a:pt x="234981" y="231933"/>
                </a:lnTo>
                <a:lnTo>
                  <a:pt x="234981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4422" y="2555658"/>
            <a:ext cx="1051560" cy="422909"/>
          </a:xfrm>
          <a:custGeom>
            <a:avLst/>
            <a:gdLst/>
            <a:ahLst/>
            <a:cxnLst/>
            <a:rect l="l" t="t" r="r" b="b"/>
            <a:pathLst>
              <a:path w="1051560" h="422910">
                <a:moveTo>
                  <a:pt x="178498" y="120586"/>
                </a:moveTo>
                <a:lnTo>
                  <a:pt x="165849" y="118592"/>
                </a:lnTo>
                <a:lnTo>
                  <a:pt x="155067" y="117157"/>
                </a:lnTo>
                <a:lnTo>
                  <a:pt x="145707" y="116306"/>
                </a:lnTo>
                <a:lnTo>
                  <a:pt x="137350" y="116014"/>
                </a:lnTo>
                <a:lnTo>
                  <a:pt x="111328" y="119418"/>
                </a:lnTo>
                <a:lnTo>
                  <a:pt x="88493" y="129540"/>
                </a:lnTo>
                <a:lnTo>
                  <a:pt x="69100" y="146227"/>
                </a:lnTo>
                <a:lnTo>
                  <a:pt x="53428" y="169354"/>
                </a:lnTo>
                <a:lnTo>
                  <a:pt x="53428" y="122110"/>
                </a:lnTo>
                <a:lnTo>
                  <a:pt x="0" y="122110"/>
                </a:lnTo>
                <a:lnTo>
                  <a:pt x="0" y="416534"/>
                </a:lnTo>
                <a:lnTo>
                  <a:pt x="53428" y="416534"/>
                </a:lnTo>
                <a:lnTo>
                  <a:pt x="53428" y="247180"/>
                </a:lnTo>
                <a:lnTo>
                  <a:pt x="54597" y="230365"/>
                </a:lnTo>
                <a:lnTo>
                  <a:pt x="73240" y="186118"/>
                </a:lnTo>
                <a:lnTo>
                  <a:pt x="108648" y="161899"/>
                </a:lnTo>
                <a:lnTo>
                  <a:pt x="122110" y="160210"/>
                </a:lnTo>
                <a:lnTo>
                  <a:pt x="131013" y="161048"/>
                </a:lnTo>
                <a:lnTo>
                  <a:pt x="139636" y="163449"/>
                </a:lnTo>
                <a:lnTo>
                  <a:pt x="148247" y="167284"/>
                </a:lnTo>
                <a:lnTo>
                  <a:pt x="157162" y="172402"/>
                </a:lnTo>
                <a:lnTo>
                  <a:pt x="178498" y="120586"/>
                </a:lnTo>
                <a:close/>
              </a:path>
              <a:path w="1051560" h="422910">
                <a:moveTo>
                  <a:pt x="469861" y="242608"/>
                </a:moveTo>
                <a:lnTo>
                  <a:pt x="469353" y="236512"/>
                </a:lnTo>
                <a:lnTo>
                  <a:pt x="467601" y="215468"/>
                </a:lnTo>
                <a:lnTo>
                  <a:pt x="460908" y="191312"/>
                </a:lnTo>
                <a:lnTo>
                  <a:pt x="449935" y="170294"/>
                </a:lnTo>
                <a:lnTo>
                  <a:pt x="441312" y="160210"/>
                </a:lnTo>
                <a:lnTo>
                  <a:pt x="434809" y="152590"/>
                </a:lnTo>
                <a:lnTo>
                  <a:pt x="417944" y="138518"/>
                </a:lnTo>
                <a:lnTo>
                  <a:pt x="417944" y="236512"/>
                </a:lnTo>
                <a:lnTo>
                  <a:pt x="254787" y="236512"/>
                </a:lnTo>
                <a:lnTo>
                  <a:pt x="269786" y="194246"/>
                </a:lnTo>
                <a:lnTo>
                  <a:pt x="306616" y="165925"/>
                </a:lnTo>
                <a:lnTo>
                  <a:pt x="338696" y="160210"/>
                </a:lnTo>
                <a:lnTo>
                  <a:pt x="356133" y="161645"/>
                </a:lnTo>
                <a:lnTo>
                  <a:pt x="398132" y="183070"/>
                </a:lnTo>
                <a:lnTo>
                  <a:pt x="416788" y="221310"/>
                </a:lnTo>
                <a:lnTo>
                  <a:pt x="417944" y="236512"/>
                </a:lnTo>
                <a:lnTo>
                  <a:pt x="417944" y="138518"/>
                </a:lnTo>
                <a:lnTo>
                  <a:pt x="415632" y="136588"/>
                </a:lnTo>
                <a:lnTo>
                  <a:pt x="392620" y="125158"/>
                </a:lnTo>
                <a:lnTo>
                  <a:pt x="365925" y="118300"/>
                </a:lnTo>
                <a:lnTo>
                  <a:pt x="335648" y="116014"/>
                </a:lnTo>
                <a:lnTo>
                  <a:pt x="309930" y="118567"/>
                </a:lnTo>
                <a:lnTo>
                  <a:pt x="263118" y="138518"/>
                </a:lnTo>
                <a:lnTo>
                  <a:pt x="222770" y="179349"/>
                </a:lnTo>
                <a:lnTo>
                  <a:pt x="200926" y="238226"/>
                </a:lnTo>
                <a:lnTo>
                  <a:pt x="198297" y="273088"/>
                </a:lnTo>
                <a:lnTo>
                  <a:pt x="200901" y="306590"/>
                </a:lnTo>
                <a:lnTo>
                  <a:pt x="222135" y="362153"/>
                </a:lnTo>
                <a:lnTo>
                  <a:pt x="261620" y="401408"/>
                </a:lnTo>
                <a:lnTo>
                  <a:pt x="309054" y="420319"/>
                </a:lnTo>
                <a:lnTo>
                  <a:pt x="335648" y="422630"/>
                </a:lnTo>
                <a:lnTo>
                  <a:pt x="354533" y="422033"/>
                </a:lnTo>
                <a:lnTo>
                  <a:pt x="405752" y="411962"/>
                </a:lnTo>
                <a:lnTo>
                  <a:pt x="442429" y="390626"/>
                </a:lnTo>
                <a:lnTo>
                  <a:pt x="435584" y="378434"/>
                </a:lnTo>
                <a:lnTo>
                  <a:pt x="420992" y="352425"/>
                </a:lnTo>
                <a:lnTo>
                  <a:pt x="405041" y="363601"/>
                </a:lnTo>
                <a:lnTo>
                  <a:pt x="387083" y="371754"/>
                </a:lnTo>
                <a:lnTo>
                  <a:pt x="367423" y="376732"/>
                </a:lnTo>
                <a:lnTo>
                  <a:pt x="346316" y="378434"/>
                </a:lnTo>
                <a:lnTo>
                  <a:pt x="326809" y="376974"/>
                </a:lnTo>
                <a:lnTo>
                  <a:pt x="280695" y="353949"/>
                </a:lnTo>
                <a:lnTo>
                  <a:pt x="260121" y="320598"/>
                </a:lnTo>
                <a:lnTo>
                  <a:pt x="253263" y="274612"/>
                </a:lnTo>
                <a:lnTo>
                  <a:pt x="465289" y="274612"/>
                </a:lnTo>
                <a:lnTo>
                  <a:pt x="467283" y="267462"/>
                </a:lnTo>
                <a:lnTo>
                  <a:pt x="468718" y="259753"/>
                </a:lnTo>
                <a:lnTo>
                  <a:pt x="469569" y="251460"/>
                </a:lnTo>
                <a:lnTo>
                  <a:pt x="469861" y="242608"/>
                </a:lnTo>
                <a:close/>
              </a:path>
              <a:path w="1051560" h="422910">
                <a:moveTo>
                  <a:pt x="756653" y="396709"/>
                </a:moveTo>
                <a:lnTo>
                  <a:pt x="746607" y="388404"/>
                </a:lnTo>
                <a:lnTo>
                  <a:pt x="743178" y="382993"/>
                </a:lnTo>
                <a:lnTo>
                  <a:pt x="742213" y="381469"/>
                </a:lnTo>
                <a:lnTo>
                  <a:pt x="739432" y="377088"/>
                </a:lnTo>
                <a:lnTo>
                  <a:pt x="735139" y="362597"/>
                </a:lnTo>
                <a:lnTo>
                  <a:pt x="733704" y="344805"/>
                </a:lnTo>
                <a:lnTo>
                  <a:pt x="733704" y="266979"/>
                </a:lnTo>
                <a:lnTo>
                  <a:pt x="733704" y="238023"/>
                </a:lnTo>
                <a:lnTo>
                  <a:pt x="733501" y="234975"/>
                </a:lnTo>
                <a:lnTo>
                  <a:pt x="731748" y="208267"/>
                </a:lnTo>
                <a:lnTo>
                  <a:pt x="726084" y="182930"/>
                </a:lnTo>
                <a:lnTo>
                  <a:pt x="717588" y="163258"/>
                </a:lnTo>
                <a:lnTo>
                  <a:pt x="716991" y="161874"/>
                </a:lnTo>
                <a:lnTo>
                  <a:pt x="704748" y="144970"/>
                </a:lnTo>
                <a:lnTo>
                  <a:pt x="687857" y="132727"/>
                </a:lnTo>
                <a:lnTo>
                  <a:pt x="666826" y="123634"/>
                </a:lnTo>
                <a:lnTo>
                  <a:pt x="641489" y="117970"/>
                </a:lnTo>
                <a:lnTo>
                  <a:pt x="611682" y="116014"/>
                </a:lnTo>
                <a:lnTo>
                  <a:pt x="599109" y="116586"/>
                </a:lnTo>
                <a:lnTo>
                  <a:pt x="561390" y="125158"/>
                </a:lnTo>
                <a:lnTo>
                  <a:pt x="520153" y="146494"/>
                </a:lnTo>
                <a:lnTo>
                  <a:pt x="541578" y="189166"/>
                </a:lnTo>
                <a:lnTo>
                  <a:pt x="556488" y="178041"/>
                </a:lnTo>
                <a:lnTo>
                  <a:pt x="573963" y="169926"/>
                </a:lnTo>
                <a:lnTo>
                  <a:pt x="594309" y="164947"/>
                </a:lnTo>
                <a:lnTo>
                  <a:pt x="617778" y="163258"/>
                </a:lnTo>
                <a:lnTo>
                  <a:pt x="645604" y="167805"/>
                </a:lnTo>
                <a:lnTo>
                  <a:pt x="665111" y="181368"/>
                </a:lnTo>
                <a:lnTo>
                  <a:pt x="676605" y="203809"/>
                </a:lnTo>
                <a:lnTo>
                  <a:pt x="680364" y="234975"/>
                </a:lnTo>
                <a:lnTo>
                  <a:pt x="680364" y="271551"/>
                </a:lnTo>
                <a:lnTo>
                  <a:pt x="680364" y="343281"/>
                </a:lnTo>
                <a:lnTo>
                  <a:pt x="664895" y="360222"/>
                </a:lnTo>
                <a:lnTo>
                  <a:pt x="648119" y="372135"/>
                </a:lnTo>
                <a:lnTo>
                  <a:pt x="629920" y="379158"/>
                </a:lnTo>
                <a:lnTo>
                  <a:pt x="610158" y="381469"/>
                </a:lnTo>
                <a:lnTo>
                  <a:pt x="587044" y="378612"/>
                </a:lnTo>
                <a:lnTo>
                  <a:pt x="570344" y="370039"/>
                </a:lnTo>
                <a:lnTo>
                  <a:pt x="560235" y="355714"/>
                </a:lnTo>
                <a:lnTo>
                  <a:pt x="556818" y="335661"/>
                </a:lnTo>
                <a:lnTo>
                  <a:pt x="558279" y="322249"/>
                </a:lnTo>
                <a:lnTo>
                  <a:pt x="581202" y="286893"/>
                </a:lnTo>
                <a:lnTo>
                  <a:pt x="627291" y="268147"/>
                </a:lnTo>
                <a:lnTo>
                  <a:pt x="646734" y="266979"/>
                </a:lnTo>
                <a:lnTo>
                  <a:pt x="652462" y="267271"/>
                </a:lnTo>
                <a:lnTo>
                  <a:pt x="660158" y="268122"/>
                </a:lnTo>
                <a:lnTo>
                  <a:pt x="669556" y="269557"/>
                </a:lnTo>
                <a:lnTo>
                  <a:pt x="680364" y="271551"/>
                </a:lnTo>
                <a:lnTo>
                  <a:pt x="680364" y="234975"/>
                </a:lnTo>
                <a:lnTo>
                  <a:pt x="670356" y="231863"/>
                </a:lnTo>
                <a:lnTo>
                  <a:pt x="660920" y="229450"/>
                </a:lnTo>
                <a:lnTo>
                  <a:pt x="652030" y="227914"/>
                </a:lnTo>
                <a:lnTo>
                  <a:pt x="643686" y="227355"/>
                </a:lnTo>
                <a:lnTo>
                  <a:pt x="614260" y="229362"/>
                </a:lnTo>
                <a:lnTo>
                  <a:pt x="563968" y="245364"/>
                </a:lnTo>
                <a:lnTo>
                  <a:pt x="525932" y="275374"/>
                </a:lnTo>
                <a:lnTo>
                  <a:pt x="505942" y="313042"/>
                </a:lnTo>
                <a:lnTo>
                  <a:pt x="503389" y="334137"/>
                </a:lnTo>
                <a:lnTo>
                  <a:pt x="505079" y="352767"/>
                </a:lnTo>
                <a:lnTo>
                  <a:pt x="529297" y="398233"/>
                </a:lnTo>
                <a:lnTo>
                  <a:pt x="572897" y="421170"/>
                </a:lnTo>
                <a:lnTo>
                  <a:pt x="590346" y="422617"/>
                </a:lnTo>
                <a:lnTo>
                  <a:pt x="620369" y="420077"/>
                </a:lnTo>
                <a:lnTo>
                  <a:pt x="646404" y="412521"/>
                </a:lnTo>
                <a:lnTo>
                  <a:pt x="668439" y="400126"/>
                </a:lnTo>
                <a:lnTo>
                  <a:pt x="686460" y="382993"/>
                </a:lnTo>
                <a:lnTo>
                  <a:pt x="690460" y="392696"/>
                </a:lnTo>
                <a:lnTo>
                  <a:pt x="728954" y="420331"/>
                </a:lnTo>
                <a:lnTo>
                  <a:pt x="756653" y="422617"/>
                </a:lnTo>
                <a:lnTo>
                  <a:pt x="756653" y="396709"/>
                </a:lnTo>
                <a:close/>
              </a:path>
              <a:path w="1051560" h="422910">
                <a:moveTo>
                  <a:pt x="1050988" y="0"/>
                </a:moveTo>
                <a:lnTo>
                  <a:pt x="999172" y="0"/>
                </a:lnTo>
                <a:lnTo>
                  <a:pt x="999172" y="137350"/>
                </a:lnTo>
                <a:lnTo>
                  <a:pt x="999172" y="190690"/>
                </a:lnTo>
                <a:lnTo>
                  <a:pt x="999172" y="353949"/>
                </a:lnTo>
                <a:lnTo>
                  <a:pt x="996022" y="358546"/>
                </a:lnTo>
                <a:lnTo>
                  <a:pt x="960602" y="376339"/>
                </a:lnTo>
                <a:lnTo>
                  <a:pt x="947254" y="378434"/>
                </a:lnTo>
                <a:lnTo>
                  <a:pt x="904354" y="371817"/>
                </a:lnTo>
                <a:lnTo>
                  <a:pt x="873861" y="351891"/>
                </a:lnTo>
                <a:lnTo>
                  <a:pt x="855662" y="318516"/>
                </a:lnTo>
                <a:lnTo>
                  <a:pt x="849630" y="271564"/>
                </a:lnTo>
                <a:lnTo>
                  <a:pt x="851319" y="248678"/>
                </a:lnTo>
                <a:lnTo>
                  <a:pt x="864450" y="209156"/>
                </a:lnTo>
                <a:lnTo>
                  <a:pt x="889990" y="178219"/>
                </a:lnTo>
                <a:lnTo>
                  <a:pt x="944206" y="160210"/>
                </a:lnTo>
                <a:lnTo>
                  <a:pt x="960513" y="162191"/>
                </a:lnTo>
                <a:lnTo>
                  <a:pt x="975118" y="168021"/>
                </a:lnTo>
                <a:lnTo>
                  <a:pt x="988009" y="177571"/>
                </a:lnTo>
                <a:lnTo>
                  <a:pt x="999172" y="190690"/>
                </a:lnTo>
                <a:lnTo>
                  <a:pt x="999172" y="137350"/>
                </a:lnTo>
                <a:lnTo>
                  <a:pt x="985405" y="128231"/>
                </a:lnTo>
                <a:lnTo>
                  <a:pt x="969213" y="121539"/>
                </a:lnTo>
                <a:lnTo>
                  <a:pt x="950442" y="117424"/>
                </a:lnTo>
                <a:lnTo>
                  <a:pt x="928966" y="116014"/>
                </a:lnTo>
                <a:lnTo>
                  <a:pt x="902398" y="119113"/>
                </a:lnTo>
                <a:lnTo>
                  <a:pt x="854951" y="143014"/>
                </a:lnTo>
                <a:lnTo>
                  <a:pt x="817257" y="188226"/>
                </a:lnTo>
                <a:lnTo>
                  <a:pt x="797306" y="244360"/>
                </a:lnTo>
                <a:lnTo>
                  <a:pt x="794766" y="276136"/>
                </a:lnTo>
                <a:lnTo>
                  <a:pt x="797026" y="307860"/>
                </a:lnTo>
                <a:lnTo>
                  <a:pt x="814692" y="361556"/>
                </a:lnTo>
                <a:lnTo>
                  <a:pt x="848144" y="400126"/>
                </a:lnTo>
                <a:lnTo>
                  <a:pt x="892251" y="420077"/>
                </a:lnTo>
                <a:lnTo>
                  <a:pt x="918298" y="422630"/>
                </a:lnTo>
                <a:lnTo>
                  <a:pt x="943152" y="420916"/>
                </a:lnTo>
                <a:lnTo>
                  <a:pt x="965022" y="415772"/>
                </a:lnTo>
                <a:lnTo>
                  <a:pt x="983742" y="407200"/>
                </a:lnTo>
                <a:lnTo>
                  <a:pt x="999172" y="395198"/>
                </a:lnTo>
                <a:lnTo>
                  <a:pt x="999172" y="416534"/>
                </a:lnTo>
                <a:lnTo>
                  <a:pt x="1050988" y="416534"/>
                </a:lnTo>
                <a:lnTo>
                  <a:pt x="1050988" y="395198"/>
                </a:lnTo>
                <a:lnTo>
                  <a:pt x="1050988" y="378434"/>
                </a:lnTo>
                <a:lnTo>
                  <a:pt x="1050988" y="160210"/>
                </a:lnTo>
                <a:lnTo>
                  <a:pt x="1050988" y="137350"/>
                </a:lnTo>
                <a:lnTo>
                  <a:pt x="1050988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23417" y="2566320"/>
            <a:ext cx="100965" cy="406400"/>
          </a:xfrm>
          <a:custGeom>
            <a:avLst/>
            <a:gdLst/>
            <a:ahLst/>
            <a:cxnLst/>
            <a:rect l="l" t="t" r="r" b="b"/>
            <a:pathLst>
              <a:path w="100964" h="406400">
                <a:moveTo>
                  <a:pt x="77819" y="64103"/>
                </a:moveTo>
                <a:lnTo>
                  <a:pt x="59436" y="64103"/>
                </a:lnTo>
                <a:lnTo>
                  <a:pt x="51816" y="61055"/>
                </a:lnTo>
                <a:lnTo>
                  <a:pt x="39624" y="48863"/>
                </a:lnTo>
                <a:lnTo>
                  <a:pt x="36576" y="41243"/>
                </a:lnTo>
                <a:lnTo>
                  <a:pt x="36576" y="22955"/>
                </a:lnTo>
                <a:lnTo>
                  <a:pt x="39624" y="15240"/>
                </a:lnTo>
                <a:lnTo>
                  <a:pt x="51816" y="3048"/>
                </a:lnTo>
                <a:lnTo>
                  <a:pt x="59436" y="0"/>
                </a:lnTo>
                <a:lnTo>
                  <a:pt x="77819" y="0"/>
                </a:lnTo>
                <a:lnTo>
                  <a:pt x="85439" y="3048"/>
                </a:lnTo>
                <a:lnTo>
                  <a:pt x="97631" y="15240"/>
                </a:lnTo>
                <a:lnTo>
                  <a:pt x="100679" y="22955"/>
                </a:lnTo>
                <a:lnTo>
                  <a:pt x="100679" y="41243"/>
                </a:lnTo>
                <a:lnTo>
                  <a:pt x="97631" y="48863"/>
                </a:lnTo>
                <a:lnTo>
                  <a:pt x="85439" y="61055"/>
                </a:lnTo>
                <a:lnTo>
                  <a:pt x="77819" y="64103"/>
                </a:lnTo>
                <a:close/>
              </a:path>
              <a:path w="100964" h="406400">
                <a:moveTo>
                  <a:pt x="93059" y="405860"/>
                </a:moveTo>
                <a:lnTo>
                  <a:pt x="39624" y="405860"/>
                </a:lnTo>
                <a:lnTo>
                  <a:pt x="39624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98772" y="2671667"/>
            <a:ext cx="235585" cy="300990"/>
          </a:xfrm>
          <a:custGeom>
            <a:avLst/>
            <a:gdLst/>
            <a:ahLst/>
            <a:cxnLst/>
            <a:rect l="l" t="t" r="r" b="b"/>
            <a:pathLst>
              <a:path w="235585" h="300989">
                <a:moveTo>
                  <a:pt x="234981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9" y="107593"/>
                </a:lnTo>
                <a:lnTo>
                  <a:pt x="167830" y="64007"/>
                </a:lnTo>
                <a:lnTo>
                  <a:pt x="120586" y="44195"/>
                </a:lnTo>
                <a:lnTo>
                  <a:pt x="111363" y="45005"/>
                </a:lnTo>
                <a:lnTo>
                  <a:pt x="73556" y="60866"/>
                </a:lnTo>
                <a:lnTo>
                  <a:pt x="51911" y="82391"/>
                </a:lnTo>
                <a:lnTo>
                  <a:pt x="51911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671" y="6095"/>
                </a:lnTo>
                <a:lnTo>
                  <a:pt x="51911" y="44195"/>
                </a:lnTo>
                <a:lnTo>
                  <a:pt x="67390" y="25074"/>
                </a:lnTo>
                <a:lnTo>
                  <a:pt x="86594" y="11239"/>
                </a:lnTo>
                <a:lnTo>
                  <a:pt x="109815" y="2833"/>
                </a:lnTo>
                <a:lnTo>
                  <a:pt x="137350" y="0"/>
                </a:lnTo>
                <a:lnTo>
                  <a:pt x="179608" y="7430"/>
                </a:lnTo>
                <a:lnTo>
                  <a:pt x="210169" y="29729"/>
                </a:lnTo>
                <a:lnTo>
                  <a:pt x="228727" y="66905"/>
                </a:lnTo>
                <a:lnTo>
                  <a:pt x="234981" y="118967"/>
                </a:lnTo>
                <a:lnTo>
                  <a:pt x="234981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6238" y="2657855"/>
            <a:ext cx="244475" cy="430530"/>
          </a:xfrm>
          <a:custGeom>
            <a:avLst/>
            <a:gdLst/>
            <a:ahLst/>
            <a:cxnLst/>
            <a:rect l="l" t="t" r="r" b="b"/>
            <a:pathLst>
              <a:path w="244475" h="430530">
                <a:moveTo>
                  <a:pt x="237938" y="32099"/>
                </a:moveTo>
                <a:lnTo>
                  <a:pt x="180022" y="32099"/>
                </a:lnTo>
                <a:lnTo>
                  <a:pt x="205930" y="0"/>
                </a:lnTo>
                <a:lnTo>
                  <a:pt x="237938" y="32099"/>
                </a:lnTo>
                <a:close/>
              </a:path>
              <a:path w="244475" h="430530">
                <a:moveTo>
                  <a:pt x="73247" y="314325"/>
                </a:moveTo>
                <a:lnTo>
                  <a:pt x="25955" y="302704"/>
                </a:lnTo>
                <a:lnTo>
                  <a:pt x="10754" y="267557"/>
                </a:lnTo>
                <a:lnTo>
                  <a:pt x="10739" y="266509"/>
                </a:lnTo>
                <a:lnTo>
                  <a:pt x="11525" y="260231"/>
                </a:lnTo>
                <a:lnTo>
                  <a:pt x="41612" y="230981"/>
                </a:lnTo>
                <a:lnTo>
                  <a:pt x="61055" y="224313"/>
                </a:lnTo>
                <a:lnTo>
                  <a:pt x="34115" y="206844"/>
                </a:lnTo>
                <a:lnTo>
                  <a:pt x="15061" y="184070"/>
                </a:lnTo>
                <a:lnTo>
                  <a:pt x="3740" y="155867"/>
                </a:lnTo>
                <a:lnTo>
                  <a:pt x="0" y="122110"/>
                </a:lnTo>
                <a:lnTo>
                  <a:pt x="2001" y="100052"/>
                </a:lnTo>
                <a:lnTo>
                  <a:pt x="18042" y="61152"/>
                </a:lnTo>
                <a:lnTo>
                  <a:pt x="48982" y="31170"/>
                </a:lnTo>
                <a:lnTo>
                  <a:pt x="88463" y="15787"/>
                </a:lnTo>
                <a:lnTo>
                  <a:pt x="111347" y="13811"/>
                </a:lnTo>
                <a:lnTo>
                  <a:pt x="131976" y="14954"/>
                </a:lnTo>
                <a:lnTo>
                  <a:pt x="150292" y="18383"/>
                </a:lnTo>
                <a:lnTo>
                  <a:pt x="166305" y="24098"/>
                </a:lnTo>
                <a:lnTo>
                  <a:pt x="180022" y="32099"/>
                </a:lnTo>
                <a:lnTo>
                  <a:pt x="237938" y="32099"/>
                </a:lnTo>
                <a:lnTo>
                  <a:pt x="239458" y="33623"/>
                </a:lnTo>
                <a:lnTo>
                  <a:pt x="208978" y="56483"/>
                </a:lnTo>
                <a:lnTo>
                  <a:pt x="114395" y="56483"/>
                </a:lnTo>
                <a:lnTo>
                  <a:pt x="101488" y="57650"/>
                </a:lnTo>
                <a:lnTo>
                  <a:pt x="63079" y="86025"/>
                </a:lnTo>
                <a:lnTo>
                  <a:pt x="53435" y="122110"/>
                </a:lnTo>
                <a:lnTo>
                  <a:pt x="54340" y="137279"/>
                </a:lnTo>
                <a:lnTo>
                  <a:pt x="70199" y="173926"/>
                </a:lnTo>
                <a:lnTo>
                  <a:pt x="114395" y="193833"/>
                </a:lnTo>
                <a:lnTo>
                  <a:pt x="204752" y="193833"/>
                </a:lnTo>
                <a:lnTo>
                  <a:pt x="199834" y="199929"/>
                </a:lnTo>
                <a:lnTo>
                  <a:pt x="168009" y="223742"/>
                </a:lnTo>
                <a:lnTo>
                  <a:pt x="128111" y="234981"/>
                </a:lnTo>
                <a:lnTo>
                  <a:pt x="83915" y="239553"/>
                </a:lnTo>
                <a:lnTo>
                  <a:pt x="79343" y="239553"/>
                </a:lnTo>
                <a:lnTo>
                  <a:pt x="71723" y="241077"/>
                </a:lnTo>
                <a:lnTo>
                  <a:pt x="64103" y="245649"/>
                </a:lnTo>
                <a:lnTo>
                  <a:pt x="54959" y="248697"/>
                </a:lnTo>
                <a:lnTo>
                  <a:pt x="50387" y="253269"/>
                </a:lnTo>
                <a:lnTo>
                  <a:pt x="50387" y="257937"/>
                </a:lnTo>
                <a:lnTo>
                  <a:pt x="52101" y="263056"/>
                </a:lnTo>
                <a:lnTo>
                  <a:pt x="57245" y="266890"/>
                </a:lnTo>
                <a:lnTo>
                  <a:pt x="65817" y="269295"/>
                </a:lnTo>
                <a:lnTo>
                  <a:pt x="77819" y="270129"/>
                </a:lnTo>
                <a:lnTo>
                  <a:pt x="198584" y="270129"/>
                </a:lnTo>
                <a:lnTo>
                  <a:pt x="205930" y="273200"/>
                </a:lnTo>
                <a:lnTo>
                  <a:pt x="219646" y="282321"/>
                </a:lnTo>
                <a:lnTo>
                  <a:pt x="230543" y="293728"/>
                </a:lnTo>
                <a:lnTo>
                  <a:pt x="237844" y="306705"/>
                </a:lnTo>
                <a:lnTo>
                  <a:pt x="141922" y="306705"/>
                </a:lnTo>
                <a:lnTo>
                  <a:pt x="136438" y="306752"/>
                </a:lnTo>
                <a:lnTo>
                  <a:pt x="129266" y="307086"/>
                </a:lnTo>
                <a:lnTo>
                  <a:pt x="120397" y="307990"/>
                </a:lnTo>
                <a:lnTo>
                  <a:pt x="109823" y="309753"/>
                </a:lnTo>
                <a:lnTo>
                  <a:pt x="98964" y="311753"/>
                </a:lnTo>
                <a:lnTo>
                  <a:pt x="89249" y="313182"/>
                </a:lnTo>
                <a:lnTo>
                  <a:pt x="80676" y="314039"/>
                </a:lnTo>
                <a:lnTo>
                  <a:pt x="73247" y="314325"/>
                </a:lnTo>
                <a:close/>
              </a:path>
              <a:path w="244475" h="430530">
                <a:moveTo>
                  <a:pt x="204752" y="193833"/>
                </a:moveTo>
                <a:lnTo>
                  <a:pt x="114395" y="193833"/>
                </a:lnTo>
                <a:lnTo>
                  <a:pt x="127530" y="192665"/>
                </a:lnTo>
                <a:lnTo>
                  <a:pt x="139398" y="189059"/>
                </a:lnTo>
                <a:lnTo>
                  <a:pt x="170307" y="151447"/>
                </a:lnTo>
                <a:lnTo>
                  <a:pt x="173926" y="122110"/>
                </a:lnTo>
                <a:lnTo>
                  <a:pt x="172807" y="108951"/>
                </a:lnTo>
                <a:lnTo>
                  <a:pt x="148336" y="67413"/>
                </a:lnTo>
                <a:lnTo>
                  <a:pt x="114395" y="56483"/>
                </a:lnTo>
                <a:lnTo>
                  <a:pt x="208978" y="56483"/>
                </a:lnTo>
                <a:lnTo>
                  <a:pt x="217217" y="70214"/>
                </a:lnTo>
                <a:lnTo>
                  <a:pt x="223456" y="86248"/>
                </a:lnTo>
                <a:lnTo>
                  <a:pt x="227409" y="104569"/>
                </a:lnTo>
                <a:lnTo>
                  <a:pt x="228790" y="125158"/>
                </a:lnTo>
                <a:lnTo>
                  <a:pt x="227052" y="146271"/>
                </a:lnTo>
                <a:lnTo>
                  <a:pt x="221742" y="165973"/>
                </a:lnTo>
                <a:lnTo>
                  <a:pt x="212717" y="183960"/>
                </a:lnTo>
                <a:lnTo>
                  <a:pt x="204752" y="193833"/>
                </a:lnTo>
                <a:close/>
              </a:path>
              <a:path w="244475" h="430530">
                <a:moveTo>
                  <a:pt x="198584" y="270129"/>
                </a:moveTo>
                <a:lnTo>
                  <a:pt x="77819" y="270129"/>
                </a:lnTo>
                <a:lnTo>
                  <a:pt x="84391" y="269843"/>
                </a:lnTo>
                <a:lnTo>
                  <a:pt x="92678" y="268986"/>
                </a:lnTo>
                <a:lnTo>
                  <a:pt x="102679" y="267557"/>
                </a:lnTo>
                <a:lnTo>
                  <a:pt x="126125" y="263556"/>
                </a:lnTo>
                <a:lnTo>
                  <a:pt x="136159" y="262128"/>
                </a:lnTo>
                <a:lnTo>
                  <a:pt x="144479" y="261270"/>
                </a:lnTo>
                <a:lnTo>
                  <a:pt x="151066" y="260985"/>
                </a:lnTo>
                <a:lnTo>
                  <a:pt x="171640" y="262389"/>
                </a:lnTo>
                <a:lnTo>
                  <a:pt x="189928" y="266509"/>
                </a:lnTo>
                <a:lnTo>
                  <a:pt x="198584" y="270129"/>
                </a:lnTo>
                <a:close/>
              </a:path>
              <a:path w="244475" h="430530">
                <a:moveTo>
                  <a:pt x="229372" y="384524"/>
                </a:moveTo>
                <a:lnTo>
                  <a:pt x="115919" y="384524"/>
                </a:lnTo>
                <a:lnTo>
                  <a:pt x="133143" y="383690"/>
                </a:lnTo>
                <a:lnTo>
                  <a:pt x="148197" y="381285"/>
                </a:lnTo>
                <a:lnTo>
                  <a:pt x="188214" y="358806"/>
                </a:lnTo>
                <a:lnTo>
                  <a:pt x="193738" y="341852"/>
                </a:lnTo>
                <a:lnTo>
                  <a:pt x="190357" y="326033"/>
                </a:lnTo>
                <a:lnTo>
                  <a:pt x="180403" y="315098"/>
                </a:lnTo>
                <a:lnTo>
                  <a:pt x="164163" y="308754"/>
                </a:lnTo>
                <a:lnTo>
                  <a:pt x="141922" y="306705"/>
                </a:lnTo>
                <a:lnTo>
                  <a:pt x="237844" y="306705"/>
                </a:lnTo>
                <a:lnTo>
                  <a:pt x="238172" y="307288"/>
                </a:lnTo>
                <a:lnTo>
                  <a:pt x="242658" y="322866"/>
                </a:lnTo>
                <a:lnTo>
                  <a:pt x="244125" y="340328"/>
                </a:lnTo>
                <a:lnTo>
                  <a:pt x="241824" y="359783"/>
                </a:lnTo>
                <a:lnTo>
                  <a:pt x="234934" y="377094"/>
                </a:lnTo>
                <a:lnTo>
                  <a:pt x="229372" y="384524"/>
                </a:lnTo>
                <a:close/>
              </a:path>
              <a:path w="244475" h="430530">
                <a:moveTo>
                  <a:pt x="114395" y="430339"/>
                </a:moveTo>
                <a:lnTo>
                  <a:pt x="70675" y="425155"/>
                </a:lnTo>
                <a:lnTo>
                  <a:pt x="26146" y="409289"/>
                </a:lnTo>
                <a:lnTo>
                  <a:pt x="3048" y="395192"/>
                </a:lnTo>
                <a:lnTo>
                  <a:pt x="32099" y="354044"/>
                </a:lnTo>
                <a:lnTo>
                  <a:pt x="54411" y="367164"/>
                </a:lnTo>
                <a:lnTo>
                  <a:pt x="75723" y="376713"/>
                </a:lnTo>
                <a:lnTo>
                  <a:pt x="96178" y="382547"/>
                </a:lnTo>
                <a:lnTo>
                  <a:pt x="115919" y="384524"/>
                </a:lnTo>
                <a:lnTo>
                  <a:pt x="229372" y="384524"/>
                </a:lnTo>
                <a:lnTo>
                  <a:pt x="223471" y="392406"/>
                </a:lnTo>
                <a:lnTo>
                  <a:pt x="207454" y="405860"/>
                </a:lnTo>
                <a:lnTo>
                  <a:pt x="187998" y="416797"/>
                </a:lnTo>
                <a:lnTo>
                  <a:pt x="166104" y="424422"/>
                </a:lnTo>
                <a:lnTo>
                  <a:pt x="141620" y="428885"/>
                </a:lnTo>
                <a:lnTo>
                  <a:pt x="114395" y="43033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38579" y="2567844"/>
            <a:ext cx="191135" cy="404495"/>
          </a:xfrm>
          <a:custGeom>
            <a:avLst/>
            <a:gdLst/>
            <a:ahLst/>
            <a:cxnLst/>
            <a:rect l="l" t="t" r="r" b="b"/>
            <a:pathLst>
              <a:path w="191135" h="404494">
                <a:moveTo>
                  <a:pt x="44291" y="404336"/>
                </a:moveTo>
                <a:lnTo>
                  <a:pt x="0" y="404336"/>
                </a:lnTo>
                <a:lnTo>
                  <a:pt x="146494" y="0"/>
                </a:lnTo>
                <a:lnTo>
                  <a:pt x="190690" y="0"/>
                </a:lnTo>
                <a:lnTo>
                  <a:pt x="44291" y="4043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70246" y="2561754"/>
            <a:ext cx="596900" cy="418465"/>
          </a:xfrm>
          <a:custGeom>
            <a:avLst/>
            <a:gdLst/>
            <a:ahLst/>
            <a:cxnLst/>
            <a:rect l="l" t="t" r="r" b="b"/>
            <a:pathLst>
              <a:path w="596900" h="418464">
                <a:moveTo>
                  <a:pt x="294424" y="370814"/>
                </a:moveTo>
                <a:lnTo>
                  <a:pt x="263944" y="328041"/>
                </a:lnTo>
                <a:lnTo>
                  <a:pt x="246468" y="345859"/>
                </a:lnTo>
                <a:lnTo>
                  <a:pt x="225983" y="358228"/>
                </a:lnTo>
                <a:lnTo>
                  <a:pt x="202349" y="365429"/>
                </a:lnTo>
                <a:lnTo>
                  <a:pt x="175450" y="367766"/>
                </a:lnTo>
                <a:lnTo>
                  <a:pt x="151193" y="365163"/>
                </a:lnTo>
                <a:lnTo>
                  <a:pt x="108927" y="343928"/>
                </a:lnTo>
                <a:lnTo>
                  <a:pt x="76657" y="302450"/>
                </a:lnTo>
                <a:lnTo>
                  <a:pt x="60032" y="246468"/>
                </a:lnTo>
                <a:lnTo>
                  <a:pt x="58013" y="213652"/>
                </a:lnTo>
                <a:lnTo>
                  <a:pt x="60007" y="178968"/>
                </a:lnTo>
                <a:lnTo>
                  <a:pt x="76009" y="120497"/>
                </a:lnTo>
                <a:lnTo>
                  <a:pt x="107429" y="76111"/>
                </a:lnTo>
                <a:lnTo>
                  <a:pt x="150317" y="53251"/>
                </a:lnTo>
                <a:lnTo>
                  <a:pt x="175450" y="50393"/>
                </a:lnTo>
                <a:lnTo>
                  <a:pt x="202069" y="51536"/>
                </a:lnTo>
                <a:lnTo>
                  <a:pt x="224840" y="54965"/>
                </a:lnTo>
                <a:lnTo>
                  <a:pt x="243890" y="60680"/>
                </a:lnTo>
                <a:lnTo>
                  <a:pt x="259372" y="68681"/>
                </a:lnTo>
                <a:lnTo>
                  <a:pt x="277660" y="21336"/>
                </a:lnTo>
                <a:lnTo>
                  <a:pt x="257378" y="12217"/>
                </a:lnTo>
                <a:lnTo>
                  <a:pt x="233222" y="5524"/>
                </a:lnTo>
                <a:lnTo>
                  <a:pt x="205346" y="1409"/>
                </a:lnTo>
                <a:lnTo>
                  <a:pt x="173926" y="0"/>
                </a:lnTo>
                <a:lnTo>
                  <a:pt x="137668" y="3721"/>
                </a:lnTo>
                <a:lnTo>
                  <a:pt x="74828" y="33477"/>
                </a:lnTo>
                <a:lnTo>
                  <a:pt x="27724" y="91909"/>
                </a:lnTo>
                <a:lnTo>
                  <a:pt x="12433" y="127596"/>
                </a:lnTo>
                <a:lnTo>
                  <a:pt x="3136" y="167017"/>
                </a:lnTo>
                <a:lnTo>
                  <a:pt x="0" y="210604"/>
                </a:lnTo>
                <a:lnTo>
                  <a:pt x="2870" y="255231"/>
                </a:lnTo>
                <a:lnTo>
                  <a:pt x="11480" y="295275"/>
                </a:lnTo>
                <a:lnTo>
                  <a:pt x="25793" y="330746"/>
                </a:lnTo>
                <a:lnTo>
                  <a:pt x="70700" y="386549"/>
                </a:lnTo>
                <a:lnTo>
                  <a:pt x="133083" y="414604"/>
                </a:lnTo>
                <a:lnTo>
                  <a:pt x="170878" y="418058"/>
                </a:lnTo>
                <a:lnTo>
                  <a:pt x="206895" y="415175"/>
                </a:lnTo>
                <a:lnTo>
                  <a:pt x="239509" y="406438"/>
                </a:lnTo>
                <a:lnTo>
                  <a:pt x="268681" y="391693"/>
                </a:lnTo>
                <a:lnTo>
                  <a:pt x="294424" y="370814"/>
                </a:lnTo>
                <a:close/>
              </a:path>
              <a:path w="596900" h="418464">
                <a:moveTo>
                  <a:pt x="596455" y="262407"/>
                </a:moveTo>
                <a:lnTo>
                  <a:pt x="594410" y="228727"/>
                </a:lnTo>
                <a:lnTo>
                  <a:pt x="588073" y="198742"/>
                </a:lnTo>
                <a:lnTo>
                  <a:pt x="577164" y="172745"/>
                </a:lnTo>
                <a:lnTo>
                  <a:pt x="562508" y="152590"/>
                </a:lnTo>
                <a:lnTo>
                  <a:pt x="561403" y="151066"/>
                </a:lnTo>
                <a:lnTo>
                  <a:pt x="542467" y="133057"/>
                </a:lnTo>
                <a:lnTo>
                  <a:pt x="541502" y="132511"/>
                </a:lnTo>
                <a:lnTo>
                  <a:pt x="541502" y="262407"/>
                </a:lnTo>
                <a:lnTo>
                  <a:pt x="540334" y="287324"/>
                </a:lnTo>
                <a:lnTo>
                  <a:pt x="530567" y="328510"/>
                </a:lnTo>
                <a:lnTo>
                  <a:pt x="496163" y="366801"/>
                </a:lnTo>
                <a:lnTo>
                  <a:pt x="463778" y="373862"/>
                </a:lnTo>
                <a:lnTo>
                  <a:pt x="429475" y="366953"/>
                </a:lnTo>
                <a:lnTo>
                  <a:pt x="404634" y="346176"/>
                </a:lnTo>
                <a:lnTo>
                  <a:pt x="389521" y="311365"/>
                </a:lnTo>
                <a:lnTo>
                  <a:pt x="384429" y="262407"/>
                </a:lnTo>
                <a:lnTo>
                  <a:pt x="385838" y="238429"/>
                </a:lnTo>
                <a:lnTo>
                  <a:pt x="396646" y="197866"/>
                </a:lnTo>
                <a:lnTo>
                  <a:pt x="431304" y="160210"/>
                </a:lnTo>
                <a:lnTo>
                  <a:pt x="463778" y="152590"/>
                </a:lnTo>
                <a:lnTo>
                  <a:pt x="497776" y="159461"/>
                </a:lnTo>
                <a:lnTo>
                  <a:pt x="522071" y="180073"/>
                </a:lnTo>
                <a:lnTo>
                  <a:pt x="536638" y="214388"/>
                </a:lnTo>
                <a:lnTo>
                  <a:pt x="541502" y="262407"/>
                </a:lnTo>
                <a:lnTo>
                  <a:pt x="541502" y="132511"/>
                </a:lnTo>
                <a:lnTo>
                  <a:pt x="519976" y="120205"/>
                </a:lnTo>
                <a:lnTo>
                  <a:pt x="493801" y="112483"/>
                </a:lnTo>
                <a:lnTo>
                  <a:pt x="463778" y="109918"/>
                </a:lnTo>
                <a:lnTo>
                  <a:pt x="435190" y="112509"/>
                </a:lnTo>
                <a:lnTo>
                  <a:pt x="386092" y="133705"/>
                </a:lnTo>
                <a:lnTo>
                  <a:pt x="350126" y="174891"/>
                </a:lnTo>
                <a:lnTo>
                  <a:pt x="331774" y="229819"/>
                </a:lnTo>
                <a:lnTo>
                  <a:pt x="329476" y="262407"/>
                </a:lnTo>
                <a:lnTo>
                  <a:pt x="331749" y="296164"/>
                </a:lnTo>
                <a:lnTo>
                  <a:pt x="349478" y="352767"/>
                </a:lnTo>
                <a:lnTo>
                  <a:pt x="384378" y="393382"/>
                </a:lnTo>
                <a:lnTo>
                  <a:pt x="433666" y="413956"/>
                </a:lnTo>
                <a:lnTo>
                  <a:pt x="463778" y="416534"/>
                </a:lnTo>
                <a:lnTo>
                  <a:pt x="492950" y="413956"/>
                </a:lnTo>
                <a:lnTo>
                  <a:pt x="541604" y="393382"/>
                </a:lnTo>
                <a:lnTo>
                  <a:pt x="577164" y="352767"/>
                </a:lnTo>
                <a:lnTo>
                  <a:pt x="594410" y="296164"/>
                </a:lnTo>
                <a:lnTo>
                  <a:pt x="596455" y="26240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23096" y="2671667"/>
            <a:ext cx="233679" cy="300990"/>
          </a:xfrm>
          <a:custGeom>
            <a:avLst/>
            <a:gdLst/>
            <a:ahLst/>
            <a:cxnLst/>
            <a:rect l="l" t="t" r="r" b="b"/>
            <a:pathLst>
              <a:path w="233679" h="300989">
                <a:moveTo>
                  <a:pt x="233457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9" y="107593"/>
                </a:lnTo>
                <a:lnTo>
                  <a:pt x="167830" y="64007"/>
                </a:lnTo>
                <a:lnTo>
                  <a:pt x="119062" y="44195"/>
                </a:lnTo>
                <a:lnTo>
                  <a:pt x="110546" y="45005"/>
                </a:lnTo>
                <a:lnTo>
                  <a:pt x="72913" y="60866"/>
                </a:lnTo>
                <a:lnTo>
                  <a:pt x="51911" y="82391"/>
                </a:lnTo>
                <a:lnTo>
                  <a:pt x="51911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5147" y="6095"/>
                </a:lnTo>
                <a:lnTo>
                  <a:pt x="51911" y="44195"/>
                </a:lnTo>
                <a:lnTo>
                  <a:pt x="66747" y="25074"/>
                </a:lnTo>
                <a:lnTo>
                  <a:pt x="86022" y="11239"/>
                </a:lnTo>
                <a:lnTo>
                  <a:pt x="109601" y="2833"/>
                </a:lnTo>
                <a:lnTo>
                  <a:pt x="137350" y="0"/>
                </a:lnTo>
                <a:lnTo>
                  <a:pt x="179370" y="7430"/>
                </a:lnTo>
                <a:lnTo>
                  <a:pt x="209407" y="29729"/>
                </a:lnTo>
                <a:lnTo>
                  <a:pt x="227442" y="66905"/>
                </a:lnTo>
                <a:lnTo>
                  <a:pt x="233457" y="118967"/>
                </a:lnTo>
                <a:lnTo>
                  <a:pt x="233457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4465" y="2671667"/>
            <a:ext cx="244475" cy="306705"/>
          </a:xfrm>
          <a:custGeom>
            <a:avLst/>
            <a:gdLst/>
            <a:ahLst/>
            <a:cxnLst/>
            <a:rect l="l" t="t" r="r" b="b"/>
            <a:pathLst>
              <a:path w="244475" h="306705">
                <a:moveTo>
                  <a:pt x="138874" y="306609"/>
                </a:moveTo>
                <a:lnTo>
                  <a:pt x="84117" y="296513"/>
                </a:lnTo>
                <a:lnTo>
                  <a:pt x="39719" y="266985"/>
                </a:lnTo>
                <a:lnTo>
                  <a:pt x="9536" y="218884"/>
                </a:lnTo>
                <a:lnTo>
                  <a:pt x="0" y="157067"/>
                </a:lnTo>
                <a:lnTo>
                  <a:pt x="2573" y="123333"/>
                </a:lnTo>
                <a:lnTo>
                  <a:pt x="23185" y="66118"/>
                </a:lnTo>
                <a:lnTo>
                  <a:pt x="62914" y="24431"/>
                </a:lnTo>
                <a:lnTo>
                  <a:pt x="118864" y="2809"/>
                </a:lnTo>
                <a:lnTo>
                  <a:pt x="152590" y="0"/>
                </a:lnTo>
                <a:lnTo>
                  <a:pt x="164306" y="595"/>
                </a:lnTo>
                <a:lnTo>
                  <a:pt x="202882" y="10667"/>
                </a:lnTo>
                <a:lnTo>
                  <a:pt x="240982" y="30479"/>
                </a:lnTo>
                <a:lnTo>
                  <a:pt x="215074" y="67055"/>
                </a:lnTo>
                <a:lnTo>
                  <a:pt x="210788" y="62745"/>
                </a:lnTo>
                <a:lnTo>
                  <a:pt x="204787" y="58864"/>
                </a:lnTo>
                <a:lnTo>
                  <a:pt x="167258" y="46291"/>
                </a:lnTo>
                <a:lnTo>
                  <a:pt x="148018" y="44195"/>
                </a:lnTo>
                <a:lnTo>
                  <a:pt x="127389" y="46172"/>
                </a:lnTo>
                <a:lnTo>
                  <a:pt x="79343" y="74675"/>
                </a:lnTo>
                <a:lnTo>
                  <a:pt x="60864" y="110192"/>
                </a:lnTo>
                <a:lnTo>
                  <a:pt x="54959" y="157067"/>
                </a:lnTo>
                <a:lnTo>
                  <a:pt x="56435" y="180839"/>
                </a:lnTo>
                <a:lnTo>
                  <a:pt x="69103" y="219740"/>
                </a:lnTo>
                <a:lnTo>
                  <a:pt x="110787" y="255543"/>
                </a:lnTo>
                <a:lnTo>
                  <a:pt x="151066" y="262413"/>
                </a:lnTo>
                <a:lnTo>
                  <a:pt x="169116" y="260697"/>
                </a:lnTo>
                <a:lnTo>
                  <a:pt x="186880" y="255543"/>
                </a:lnTo>
                <a:lnTo>
                  <a:pt x="204644" y="246943"/>
                </a:lnTo>
                <a:lnTo>
                  <a:pt x="222694" y="234886"/>
                </a:lnTo>
                <a:lnTo>
                  <a:pt x="244125" y="279177"/>
                </a:lnTo>
                <a:lnTo>
                  <a:pt x="221210" y="291179"/>
                </a:lnTo>
                <a:lnTo>
                  <a:pt x="196036" y="299751"/>
                </a:lnTo>
                <a:lnTo>
                  <a:pt x="168593" y="304895"/>
                </a:lnTo>
                <a:lnTo>
                  <a:pt x="138874" y="3066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11931" y="2677763"/>
            <a:ext cx="240029" cy="300990"/>
          </a:xfrm>
          <a:custGeom>
            <a:avLst/>
            <a:gdLst/>
            <a:ahLst/>
            <a:cxnLst/>
            <a:rect l="l" t="t" r="r" b="b"/>
            <a:pathLst>
              <a:path w="240029" h="300989">
                <a:moveTo>
                  <a:pt x="100679" y="300513"/>
                </a:moveTo>
                <a:lnTo>
                  <a:pt x="57007" y="293655"/>
                </a:lnTo>
                <a:lnTo>
                  <a:pt x="14787" y="257683"/>
                </a:lnTo>
                <a:lnTo>
                  <a:pt x="1690" y="217708"/>
                </a:lnTo>
                <a:lnTo>
                  <a:pt x="0" y="193738"/>
                </a:lnTo>
                <a:lnTo>
                  <a:pt x="0" y="0"/>
                </a:lnTo>
                <a:lnTo>
                  <a:pt x="51815" y="0"/>
                </a:lnTo>
                <a:lnTo>
                  <a:pt x="51815" y="187642"/>
                </a:lnTo>
                <a:lnTo>
                  <a:pt x="55545" y="217661"/>
                </a:lnTo>
                <a:lnTo>
                  <a:pt x="66722" y="239125"/>
                </a:lnTo>
                <a:lnTo>
                  <a:pt x="85329" y="252016"/>
                </a:lnTo>
                <a:lnTo>
                  <a:pt x="111347" y="256317"/>
                </a:lnTo>
                <a:lnTo>
                  <a:pt x="123872" y="255436"/>
                </a:lnTo>
                <a:lnTo>
                  <a:pt x="168957" y="233640"/>
                </a:lnTo>
                <a:lnTo>
                  <a:pt x="187642" y="207454"/>
                </a:lnTo>
                <a:lnTo>
                  <a:pt x="187642" y="0"/>
                </a:lnTo>
                <a:lnTo>
                  <a:pt x="239458" y="0"/>
                </a:lnTo>
                <a:lnTo>
                  <a:pt x="239458" y="294417"/>
                </a:lnTo>
                <a:lnTo>
                  <a:pt x="187642" y="294417"/>
                </a:lnTo>
                <a:lnTo>
                  <a:pt x="187642" y="254793"/>
                </a:lnTo>
                <a:lnTo>
                  <a:pt x="181949" y="262794"/>
                </a:lnTo>
                <a:lnTo>
                  <a:pt x="139041" y="292798"/>
                </a:lnTo>
                <a:lnTo>
                  <a:pt x="113276" y="299656"/>
                </a:lnTo>
                <a:lnTo>
                  <a:pt x="100679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30720" y="2671673"/>
            <a:ext cx="689610" cy="306705"/>
          </a:xfrm>
          <a:custGeom>
            <a:avLst/>
            <a:gdLst/>
            <a:ahLst/>
            <a:cxnLst/>
            <a:rect l="l" t="t" r="r" b="b"/>
            <a:pathLst>
              <a:path w="689609" h="306705">
                <a:moveTo>
                  <a:pt x="178498" y="4572"/>
                </a:moveTo>
                <a:lnTo>
                  <a:pt x="165595" y="2578"/>
                </a:lnTo>
                <a:lnTo>
                  <a:pt x="154419" y="1143"/>
                </a:lnTo>
                <a:lnTo>
                  <a:pt x="144983" y="292"/>
                </a:lnTo>
                <a:lnTo>
                  <a:pt x="137261" y="0"/>
                </a:lnTo>
                <a:lnTo>
                  <a:pt x="110642" y="3403"/>
                </a:lnTo>
                <a:lnTo>
                  <a:pt x="87718" y="13525"/>
                </a:lnTo>
                <a:lnTo>
                  <a:pt x="68211" y="30213"/>
                </a:lnTo>
                <a:lnTo>
                  <a:pt x="51816" y="53340"/>
                </a:lnTo>
                <a:lnTo>
                  <a:pt x="51816" y="6096"/>
                </a:lnTo>
                <a:lnTo>
                  <a:pt x="0" y="6096"/>
                </a:lnTo>
                <a:lnTo>
                  <a:pt x="0" y="300520"/>
                </a:lnTo>
                <a:lnTo>
                  <a:pt x="51816" y="300520"/>
                </a:lnTo>
                <a:lnTo>
                  <a:pt x="51816" y="131165"/>
                </a:lnTo>
                <a:lnTo>
                  <a:pt x="53238" y="114350"/>
                </a:lnTo>
                <a:lnTo>
                  <a:pt x="73253" y="70104"/>
                </a:lnTo>
                <a:lnTo>
                  <a:pt x="108610" y="45885"/>
                </a:lnTo>
                <a:lnTo>
                  <a:pt x="122021" y="44196"/>
                </a:lnTo>
                <a:lnTo>
                  <a:pt x="130263" y="45034"/>
                </a:lnTo>
                <a:lnTo>
                  <a:pt x="138785" y="47434"/>
                </a:lnTo>
                <a:lnTo>
                  <a:pt x="147307" y="51269"/>
                </a:lnTo>
                <a:lnTo>
                  <a:pt x="155549" y="56388"/>
                </a:lnTo>
                <a:lnTo>
                  <a:pt x="178498" y="4572"/>
                </a:lnTo>
                <a:close/>
              </a:path>
              <a:path w="689609" h="306705">
                <a:moveTo>
                  <a:pt x="398157" y="4572"/>
                </a:moveTo>
                <a:lnTo>
                  <a:pt x="386156" y="2578"/>
                </a:lnTo>
                <a:lnTo>
                  <a:pt x="375437" y="1143"/>
                </a:lnTo>
                <a:lnTo>
                  <a:pt x="366141" y="292"/>
                </a:lnTo>
                <a:lnTo>
                  <a:pt x="358432" y="0"/>
                </a:lnTo>
                <a:lnTo>
                  <a:pt x="331597" y="3403"/>
                </a:lnTo>
                <a:lnTo>
                  <a:pt x="308330" y="13525"/>
                </a:lnTo>
                <a:lnTo>
                  <a:pt x="288785" y="30213"/>
                </a:lnTo>
                <a:lnTo>
                  <a:pt x="273088" y="53340"/>
                </a:lnTo>
                <a:lnTo>
                  <a:pt x="273088" y="6096"/>
                </a:lnTo>
                <a:lnTo>
                  <a:pt x="221183" y="6096"/>
                </a:lnTo>
                <a:lnTo>
                  <a:pt x="221183" y="300520"/>
                </a:lnTo>
                <a:lnTo>
                  <a:pt x="273088" y="300520"/>
                </a:lnTo>
                <a:lnTo>
                  <a:pt x="273088" y="131165"/>
                </a:lnTo>
                <a:lnTo>
                  <a:pt x="274497" y="114350"/>
                </a:lnTo>
                <a:lnTo>
                  <a:pt x="294424" y="70104"/>
                </a:lnTo>
                <a:lnTo>
                  <a:pt x="329145" y="45885"/>
                </a:lnTo>
                <a:lnTo>
                  <a:pt x="343192" y="44196"/>
                </a:lnTo>
                <a:lnTo>
                  <a:pt x="351434" y="45034"/>
                </a:lnTo>
                <a:lnTo>
                  <a:pt x="359968" y="47434"/>
                </a:lnTo>
                <a:lnTo>
                  <a:pt x="368515" y="51269"/>
                </a:lnTo>
                <a:lnTo>
                  <a:pt x="376821" y="56388"/>
                </a:lnTo>
                <a:lnTo>
                  <a:pt x="398157" y="4572"/>
                </a:lnTo>
                <a:close/>
              </a:path>
              <a:path w="689609" h="306705">
                <a:moveTo>
                  <a:pt x="689432" y="126593"/>
                </a:moveTo>
                <a:lnTo>
                  <a:pt x="688975" y="120497"/>
                </a:lnTo>
                <a:lnTo>
                  <a:pt x="687400" y="99453"/>
                </a:lnTo>
                <a:lnTo>
                  <a:pt x="681240" y="75298"/>
                </a:lnTo>
                <a:lnTo>
                  <a:pt x="670775" y="54279"/>
                </a:lnTo>
                <a:lnTo>
                  <a:pt x="662305" y="44196"/>
                </a:lnTo>
                <a:lnTo>
                  <a:pt x="655904" y="36576"/>
                </a:lnTo>
                <a:lnTo>
                  <a:pt x="637616" y="21945"/>
                </a:lnTo>
                <a:lnTo>
                  <a:pt x="637616" y="120497"/>
                </a:lnTo>
                <a:lnTo>
                  <a:pt x="474357" y="120497"/>
                </a:lnTo>
                <a:lnTo>
                  <a:pt x="490080" y="78232"/>
                </a:lnTo>
                <a:lnTo>
                  <a:pt x="526453" y="49911"/>
                </a:lnTo>
                <a:lnTo>
                  <a:pt x="558266" y="44196"/>
                </a:lnTo>
                <a:lnTo>
                  <a:pt x="576567" y="45631"/>
                </a:lnTo>
                <a:lnTo>
                  <a:pt x="617804" y="67056"/>
                </a:lnTo>
                <a:lnTo>
                  <a:pt x="636447" y="105295"/>
                </a:lnTo>
                <a:lnTo>
                  <a:pt x="637616" y="120497"/>
                </a:lnTo>
                <a:lnTo>
                  <a:pt x="637616" y="21945"/>
                </a:lnTo>
                <a:lnTo>
                  <a:pt x="635914" y="20574"/>
                </a:lnTo>
                <a:lnTo>
                  <a:pt x="612648" y="9144"/>
                </a:lnTo>
                <a:lnTo>
                  <a:pt x="586206" y="2286"/>
                </a:lnTo>
                <a:lnTo>
                  <a:pt x="556742" y="0"/>
                </a:lnTo>
                <a:lnTo>
                  <a:pt x="530402" y="2552"/>
                </a:lnTo>
                <a:lnTo>
                  <a:pt x="483412" y="22504"/>
                </a:lnTo>
                <a:lnTo>
                  <a:pt x="443039" y="63334"/>
                </a:lnTo>
                <a:lnTo>
                  <a:pt x="420801" y="122212"/>
                </a:lnTo>
                <a:lnTo>
                  <a:pt x="417969" y="157073"/>
                </a:lnTo>
                <a:lnTo>
                  <a:pt x="420776" y="190576"/>
                </a:lnTo>
                <a:lnTo>
                  <a:pt x="442391" y="246138"/>
                </a:lnTo>
                <a:lnTo>
                  <a:pt x="481241" y="285394"/>
                </a:lnTo>
                <a:lnTo>
                  <a:pt x="528662" y="304304"/>
                </a:lnTo>
                <a:lnTo>
                  <a:pt x="555218" y="306616"/>
                </a:lnTo>
                <a:lnTo>
                  <a:pt x="574332" y="306019"/>
                </a:lnTo>
                <a:lnTo>
                  <a:pt x="625424" y="295948"/>
                </a:lnTo>
                <a:lnTo>
                  <a:pt x="663524" y="274612"/>
                </a:lnTo>
                <a:lnTo>
                  <a:pt x="656221" y="262420"/>
                </a:lnTo>
                <a:lnTo>
                  <a:pt x="640664" y="236410"/>
                </a:lnTo>
                <a:lnTo>
                  <a:pt x="624916" y="247586"/>
                </a:lnTo>
                <a:lnTo>
                  <a:pt x="607314" y="255739"/>
                </a:lnTo>
                <a:lnTo>
                  <a:pt x="587679" y="260718"/>
                </a:lnTo>
                <a:lnTo>
                  <a:pt x="565886" y="262420"/>
                </a:lnTo>
                <a:lnTo>
                  <a:pt x="547319" y="260959"/>
                </a:lnTo>
                <a:lnTo>
                  <a:pt x="501878" y="237934"/>
                </a:lnTo>
                <a:lnTo>
                  <a:pt x="479882" y="204584"/>
                </a:lnTo>
                <a:lnTo>
                  <a:pt x="472833" y="158597"/>
                </a:lnTo>
                <a:lnTo>
                  <a:pt x="686384" y="158597"/>
                </a:lnTo>
                <a:lnTo>
                  <a:pt x="688136" y="151447"/>
                </a:lnTo>
                <a:lnTo>
                  <a:pt x="689051" y="143738"/>
                </a:lnTo>
                <a:lnTo>
                  <a:pt x="689381" y="135445"/>
                </a:lnTo>
                <a:lnTo>
                  <a:pt x="689432" y="12659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79684" y="2671667"/>
            <a:ext cx="235585" cy="300990"/>
          </a:xfrm>
          <a:custGeom>
            <a:avLst/>
            <a:gdLst/>
            <a:ahLst/>
            <a:cxnLst/>
            <a:rect l="l" t="t" r="r" b="b"/>
            <a:pathLst>
              <a:path w="235584" h="300989">
                <a:moveTo>
                  <a:pt x="234981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9" y="107593"/>
                </a:lnTo>
                <a:lnTo>
                  <a:pt x="167830" y="64007"/>
                </a:lnTo>
                <a:lnTo>
                  <a:pt x="120586" y="44195"/>
                </a:lnTo>
                <a:lnTo>
                  <a:pt x="111363" y="45005"/>
                </a:lnTo>
                <a:lnTo>
                  <a:pt x="73556" y="60866"/>
                </a:lnTo>
                <a:lnTo>
                  <a:pt x="51911" y="82391"/>
                </a:lnTo>
                <a:lnTo>
                  <a:pt x="51911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671" y="6095"/>
                </a:lnTo>
                <a:lnTo>
                  <a:pt x="51911" y="44195"/>
                </a:lnTo>
                <a:lnTo>
                  <a:pt x="67390" y="25074"/>
                </a:lnTo>
                <a:lnTo>
                  <a:pt x="86594" y="11239"/>
                </a:lnTo>
                <a:lnTo>
                  <a:pt x="109815" y="2833"/>
                </a:lnTo>
                <a:lnTo>
                  <a:pt x="137350" y="0"/>
                </a:lnTo>
                <a:lnTo>
                  <a:pt x="179608" y="7430"/>
                </a:lnTo>
                <a:lnTo>
                  <a:pt x="210169" y="29729"/>
                </a:lnTo>
                <a:lnTo>
                  <a:pt x="228727" y="66905"/>
                </a:lnTo>
                <a:lnTo>
                  <a:pt x="234981" y="118967"/>
                </a:lnTo>
                <a:lnTo>
                  <a:pt x="234981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63421" y="2671673"/>
            <a:ext cx="528320" cy="416559"/>
          </a:xfrm>
          <a:custGeom>
            <a:avLst/>
            <a:gdLst/>
            <a:ahLst/>
            <a:cxnLst/>
            <a:rect l="l" t="t" r="r" b="b"/>
            <a:pathLst>
              <a:path w="528320" h="416560">
                <a:moveTo>
                  <a:pt x="242506" y="279184"/>
                </a:moveTo>
                <a:lnTo>
                  <a:pt x="222694" y="234886"/>
                </a:lnTo>
                <a:lnTo>
                  <a:pt x="204597" y="246938"/>
                </a:lnTo>
                <a:lnTo>
                  <a:pt x="186804" y="255549"/>
                </a:lnTo>
                <a:lnTo>
                  <a:pt x="169024" y="260692"/>
                </a:lnTo>
                <a:lnTo>
                  <a:pt x="150977" y="262420"/>
                </a:lnTo>
                <a:lnTo>
                  <a:pt x="129514" y="260692"/>
                </a:lnTo>
                <a:lnTo>
                  <a:pt x="80772" y="234886"/>
                </a:lnTo>
                <a:lnTo>
                  <a:pt x="60960" y="201726"/>
                </a:lnTo>
                <a:lnTo>
                  <a:pt x="54864" y="157073"/>
                </a:lnTo>
                <a:lnTo>
                  <a:pt x="56324" y="132207"/>
                </a:lnTo>
                <a:lnTo>
                  <a:pt x="68376" y="91020"/>
                </a:lnTo>
                <a:lnTo>
                  <a:pt x="93027" y="61556"/>
                </a:lnTo>
                <a:lnTo>
                  <a:pt x="147929" y="44196"/>
                </a:lnTo>
                <a:lnTo>
                  <a:pt x="157340" y="44742"/>
                </a:lnTo>
                <a:lnTo>
                  <a:pt x="197040" y="55270"/>
                </a:lnTo>
                <a:lnTo>
                  <a:pt x="215074" y="67056"/>
                </a:lnTo>
                <a:lnTo>
                  <a:pt x="240982" y="30480"/>
                </a:lnTo>
                <a:lnTo>
                  <a:pt x="234149" y="25031"/>
                </a:lnTo>
                <a:lnTo>
                  <a:pt x="225171" y="20002"/>
                </a:lnTo>
                <a:lnTo>
                  <a:pt x="214198" y="15265"/>
                </a:lnTo>
                <a:lnTo>
                  <a:pt x="201358" y="10668"/>
                </a:lnTo>
                <a:lnTo>
                  <a:pt x="188760" y="5791"/>
                </a:lnTo>
                <a:lnTo>
                  <a:pt x="176326" y="2476"/>
                </a:lnTo>
                <a:lnTo>
                  <a:pt x="164198" y="596"/>
                </a:lnTo>
                <a:lnTo>
                  <a:pt x="152501" y="0"/>
                </a:lnTo>
                <a:lnTo>
                  <a:pt x="118795" y="2806"/>
                </a:lnTo>
                <a:lnTo>
                  <a:pt x="62191" y="24434"/>
                </a:lnTo>
                <a:lnTo>
                  <a:pt x="21869" y="66116"/>
                </a:lnTo>
                <a:lnTo>
                  <a:pt x="2336" y="123329"/>
                </a:lnTo>
                <a:lnTo>
                  <a:pt x="0" y="157073"/>
                </a:lnTo>
                <a:lnTo>
                  <a:pt x="2311" y="189699"/>
                </a:lnTo>
                <a:lnTo>
                  <a:pt x="21221" y="244640"/>
                </a:lnTo>
                <a:lnTo>
                  <a:pt x="59626" y="284111"/>
                </a:lnTo>
                <a:lnTo>
                  <a:pt x="109550" y="304063"/>
                </a:lnTo>
                <a:lnTo>
                  <a:pt x="138785" y="306616"/>
                </a:lnTo>
                <a:lnTo>
                  <a:pt x="168490" y="304901"/>
                </a:lnTo>
                <a:lnTo>
                  <a:pt x="195795" y="299758"/>
                </a:lnTo>
                <a:lnTo>
                  <a:pt x="220522" y="291185"/>
                </a:lnTo>
                <a:lnTo>
                  <a:pt x="242506" y="279184"/>
                </a:lnTo>
                <a:close/>
              </a:path>
              <a:path w="528320" h="416560">
                <a:moveTo>
                  <a:pt x="527786" y="6096"/>
                </a:moveTo>
                <a:lnTo>
                  <a:pt x="474357" y="6096"/>
                </a:lnTo>
                <a:lnTo>
                  <a:pt x="396532" y="234886"/>
                </a:lnTo>
                <a:lnTo>
                  <a:pt x="309664" y="6096"/>
                </a:lnTo>
                <a:lnTo>
                  <a:pt x="256235" y="6096"/>
                </a:lnTo>
                <a:lnTo>
                  <a:pt x="335572" y="212026"/>
                </a:lnTo>
                <a:lnTo>
                  <a:pt x="353580" y="257111"/>
                </a:lnTo>
                <a:lnTo>
                  <a:pt x="358432" y="270027"/>
                </a:lnTo>
                <a:lnTo>
                  <a:pt x="362432" y="281698"/>
                </a:lnTo>
                <a:lnTo>
                  <a:pt x="365290" y="293649"/>
                </a:lnTo>
                <a:lnTo>
                  <a:pt x="367004" y="305612"/>
                </a:lnTo>
                <a:lnTo>
                  <a:pt x="367576" y="317271"/>
                </a:lnTo>
                <a:lnTo>
                  <a:pt x="365912" y="328218"/>
                </a:lnTo>
                <a:lnTo>
                  <a:pt x="331165" y="361708"/>
                </a:lnTo>
                <a:lnTo>
                  <a:pt x="286715" y="370713"/>
                </a:lnTo>
                <a:lnTo>
                  <a:pt x="286715" y="416521"/>
                </a:lnTo>
                <a:lnTo>
                  <a:pt x="325653" y="411949"/>
                </a:lnTo>
                <a:lnTo>
                  <a:pt x="374764" y="388404"/>
                </a:lnTo>
                <a:lnTo>
                  <a:pt x="402628" y="350901"/>
                </a:lnTo>
                <a:lnTo>
                  <a:pt x="527786" y="609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444" y="239553"/>
            <a:ext cx="65627" cy="1693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878586" y="668274"/>
            <a:ext cx="294640" cy="418465"/>
          </a:xfrm>
          <a:custGeom>
            <a:avLst/>
            <a:gdLst/>
            <a:ahLst/>
            <a:cxnLst/>
            <a:rect l="l" t="t" r="r" b="b"/>
            <a:pathLst>
              <a:path w="294640" h="418465">
                <a:moveTo>
                  <a:pt x="170878" y="418052"/>
                </a:moveTo>
                <a:lnTo>
                  <a:pt x="99738" y="403383"/>
                </a:lnTo>
                <a:lnTo>
                  <a:pt x="45815" y="360140"/>
                </a:lnTo>
                <a:lnTo>
                  <a:pt x="11441" y="294477"/>
                </a:lnTo>
                <a:lnTo>
                  <a:pt x="2858" y="254952"/>
                </a:lnTo>
                <a:lnTo>
                  <a:pt x="0" y="210597"/>
                </a:lnTo>
                <a:lnTo>
                  <a:pt x="3120" y="166808"/>
                </a:lnTo>
                <a:lnTo>
                  <a:pt x="12394" y="127027"/>
                </a:lnTo>
                <a:lnTo>
                  <a:pt x="27686" y="91265"/>
                </a:lnTo>
                <a:lnTo>
                  <a:pt x="48863" y="59531"/>
                </a:lnTo>
                <a:lnTo>
                  <a:pt x="104501" y="14870"/>
                </a:lnTo>
                <a:lnTo>
                  <a:pt x="173926" y="0"/>
                </a:lnTo>
                <a:lnTo>
                  <a:pt x="205135" y="1404"/>
                </a:lnTo>
                <a:lnTo>
                  <a:pt x="232648" y="5524"/>
                </a:lnTo>
                <a:lnTo>
                  <a:pt x="256731" y="12215"/>
                </a:lnTo>
                <a:lnTo>
                  <a:pt x="277653" y="21335"/>
                </a:lnTo>
                <a:lnTo>
                  <a:pt x="259365" y="68675"/>
                </a:lnTo>
                <a:lnTo>
                  <a:pt x="243856" y="60674"/>
                </a:lnTo>
                <a:lnTo>
                  <a:pt x="224801" y="54959"/>
                </a:lnTo>
                <a:lnTo>
                  <a:pt x="202050" y="51530"/>
                </a:lnTo>
                <a:lnTo>
                  <a:pt x="175450" y="50387"/>
                </a:lnTo>
                <a:lnTo>
                  <a:pt x="150313" y="53030"/>
                </a:lnTo>
                <a:lnTo>
                  <a:pt x="107433" y="75461"/>
                </a:lnTo>
                <a:lnTo>
                  <a:pt x="76009" y="119857"/>
                </a:lnTo>
                <a:lnTo>
                  <a:pt x="60007" y="178751"/>
                </a:lnTo>
                <a:lnTo>
                  <a:pt x="58007" y="213645"/>
                </a:lnTo>
                <a:lnTo>
                  <a:pt x="60031" y="246259"/>
                </a:lnTo>
                <a:lnTo>
                  <a:pt x="76652" y="301808"/>
                </a:lnTo>
                <a:lnTo>
                  <a:pt x="108933" y="343891"/>
                </a:lnTo>
                <a:lnTo>
                  <a:pt x="151194" y="365149"/>
                </a:lnTo>
                <a:lnTo>
                  <a:pt x="175450" y="367760"/>
                </a:lnTo>
                <a:lnTo>
                  <a:pt x="202336" y="365197"/>
                </a:lnTo>
                <a:lnTo>
                  <a:pt x="225944" y="357616"/>
                </a:lnTo>
                <a:lnTo>
                  <a:pt x="246428" y="345177"/>
                </a:lnTo>
                <a:lnTo>
                  <a:pt x="263937" y="328041"/>
                </a:lnTo>
                <a:lnTo>
                  <a:pt x="294417" y="369284"/>
                </a:lnTo>
                <a:lnTo>
                  <a:pt x="268685" y="390405"/>
                </a:lnTo>
                <a:lnTo>
                  <a:pt x="239506" y="405669"/>
                </a:lnTo>
                <a:lnTo>
                  <a:pt x="206897" y="414932"/>
                </a:lnTo>
                <a:lnTo>
                  <a:pt x="170878" y="41805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1011" y="672845"/>
            <a:ext cx="1127760" cy="412115"/>
          </a:xfrm>
          <a:custGeom>
            <a:avLst/>
            <a:gdLst/>
            <a:ahLst/>
            <a:cxnLst/>
            <a:rect l="l" t="t" r="r" b="b"/>
            <a:pathLst>
              <a:path w="1127760" h="412115">
                <a:moveTo>
                  <a:pt x="176872" y="109931"/>
                </a:moveTo>
                <a:lnTo>
                  <a:pt x="164896" y="107873"/>
                </a:lnTo>
                <a:lnTo>
                  <a:pt x="154203" y="106413"/>
                </a:lnTo>
                <a:lnTo>
                  <a:pt x="144945" y="105549"/>
                </a:lnTo>
                <a:lnTo>
                  <a:pt x="137248" y="105257"/>
                </a:lnTo>
                <a:lnTo>
                  <a:pt x="110566" y="108673"/>
                </a:lnTo>
                <a:lnTo>
                  <a:pt x="87630" y="118833"/>
                </a:lnTo>
                <a:lnTo>
                  <a:pt x="68148" y="135559"/>
                </a:lnTo>
                <a:lnTo>
                  <a:pt x="51816" y="158699"/>
                </a:lnTo>
                <a:lnTo>
                  <a:pt x="51816" y="111455"/>
                </a:lnTo>
                <a:lnTo>
                  <a:pt x="0" y="111455"/>
                </a:lnTo>
                <a:lnTo>
                  <a:pt x="0" y="405866"/>
                </a:lnTo>
                <a:lnTo>
                  <a:pt x="51816" y="405866"/>
                </a:lnTo>
                <a:lnTo>
                  <a:pt x="51816" y="236512"/>
                </a:lnTo>
                <a:lnTo>
                  <a:pt x="53213" y="219062"/>
                </a:lnTo>
                <a:lnTo>
                  <a:pt x="73152" y="175463"/>
                </a:lnTo>
                <a:lnTo>
                  <a:pt x="108546" y="151244"/>
                </a:lnTo>
                <a:lnTo>
                  <a:pt x="122008" y="149555"/>
                </a:lnTo>
                <a:lnTo>
                  <a:pt x="130251" y="150380"/>
                </a:lnTo>
                <a:lnTo>
                  <a:pt x="138772" y="152793"/>
                </a:lnTo>
                <a:lnTo>
                  <a:pt x="147294" y="156616"/>
                </a:lnTo>
                <a:lnTo>
                  <a:pt x="155536" y="161747"/>
                </a:lnTo>
                <a:lnTo>
                  <a:pt x="176872" y="109931"/>
                </a:lnTo>
                <a:close/>
              </a:path>
              <a:path w="1127760" h="412115">
                <a:moveTo>
                  <a:pt x="468249" y="231940"/>
                </a:moveTo>
                <a:lnTo>
                  <a:pt x="467791" y="225844"/>
                </a:lnTo>
                <a:lnTo>
                  <a:pt x="466217" y="204774"/>
                </a:lnTo>
                <a:lnTo>
                  <a:pt x="460057" y="180454"/>
                </a:lnTo>
                <a:lnTo>
                  <a:pt x="449592" y="158991"/>
                </a:lnTo>
                <a:lnTo>
                  <a:pt x="442036" y="149542"/>
                </a:lnTo>
                <a:lnTo>
                  <a:pt x="434721" y="140398"/>
                </a:lnTo>
                <a:lnTo>
                  <a:pt x="416331" y="126530"/>
                </a:lnTo>
                <a:lnTo>
                  <a:pt x="416331" y="225844"/>
                </a:lnTo>
                <a:lnTo>
                  <a:pt x="253174" y="225844"/>
                </a:lnTo>
                <a:lnTo>
                  <a:pt x="268808" y="183540"/>
                </a:lnTo>
                <a:lnTo>
                  <a:pt x="305181" y="155257"/>
                </a:lnTo>
                <a:lnTo>
                  <a:pt x="337083" y="149542"/>
                </a:lnTo>
                <a:lnTo>
                  <a:pt x="355371" y="150977"/>
                </a:lnTo>
                <a:lnTo>
                  <a:pt x="396519" y="172402"/>
                </a:lnTo>
                <a:lnTo>
                  <a:pt x="415163" y="210426"/>
                </a:lnTo>
                <a:lnTo>
                  <a:pt x="416331" y="225844"/>
                </a:lnTo>
                <a:lnTo>
                  <a:pt x="416331" y="126530"/>
                </a:lnTo>
                <a:lnTo>
                  <a:pt x="414680" y="125272"/>
                </a:lnTo>
                <a:lnTo>
                  <a:pt x="391388" y="114261"/>
                </a:lnTo>
                <a:lnTo>
                  <a:pt x="364972" y="107530"/>
                </a:lnTo>
                <a:lnTo>
                  <a:pt x="335559" y="105257"/>
                </a:lnTo>
                <a:lnTo>
                  <a:pt x="309168" y="107823"/>
                </a:lnTo>
                <a:lnTo>
                  <a:pt x="262166" y="127838"/>
                </a:lnTo>
                <a:lnTo>
                  <a:pt x="221805" y="168681"/>
                </a:lnTo>
                <a:lnTo>
                  <a:pt x="199517" y="227571"/>
                </a:lnTo>
                <a:lnTo>
                  <a:pt x="196684" y="262420"/>
                </a:lnTo>
                <a:lnTo>
                  <a:pt x="199491" y="295287"/>
                </a:lnTo>
                <a:lnTo>
                  <a:pt x="221157" y="351282"/>
                </a:lnTo>
                <a:lnTo>
                  <a:pt x="260007" y="390740"/>
                </a:lnTo>
                <a:lnTo>
                  <a:pt x="307428" y="409651"/>
                </a:lnTo>
                <a:lnTo>
                  <a:pt x="334035" y="411962"/>
                </a:lnTo>
                <a:lnTo>
                  <a:pt x="353136" y="411124"/>
                </a:lnTo>
                <a:lnTo>
                  <a:pt x="404139" y="399770"/>
                </a:lnTo>
                <a:lnTo>
                  <a:pt x="442341" y="379958"/>
                </a:lnTo>
                <a:lnTo>
                  <a:pt x="435013" y="367766"/>
                </a:lnTo>
                <a:lnTo>
                  <a:pt x="419379" y="341757"/>
                </a:lnTo>
                <a:lnTo>
                  <a:pt x="403644" y="352933"/>
                </a:lnTo>
                <a:lnTo>
                  <a:pt x="386041" y="361086"/>
                </a:lnTo>
                <a:lnTo>
                  <a:pt x="366445" y="366077"/>
                </a:lnTo>
                <a:lnTo>
                  <a:pt x="344703" y="367766"/>
                </a:lnTo>
                <a:lnTo>
                  <a:pt x="326072" y="366318"/>
                </a:lnTo>
                <a:lnTo>
                  <a:pt x="280606" y="343281"/>
                </a:lnTo>
                <a:lnTo>
                  <a:pt x="258699" y="309372"/>
                </a:lnTo>
                <a:lnTo>
                  <a:pt x="251650" y="263944"/>
                </a:lnTo>
                <a:lnTo>
                  <a:pt x="465201" y="263944"/>
                </a:lnTo>
                <a:lnTo>
                  <a:pt x="466953" y="255943"/>
                </a:lnTo>
                <a:lnTo>
                  <a:pt x="467868" y="247942"/>
                </a:lnTo>
                <a:lnTo>
                  <a:pt x="468198" y="239941"/>
                </a:lnTo>
                <a:lnTo>
                  <a:pt x="468249" y="231940"/>
                </a:lnTo>
                <a:close/>
              </a:path>
              <a:path w="1127760" h="412115">
                <a:moveTo>
                  <a:pt x="765708" y="384530"/>
                </a:moveTo>
                <a:lnTo>
                  <a:pt x="754811" y="377101"/>
                </a:lnTo>
                <a:lnTo>
                  <a:pt x="751471" y="372338"/>
                </a:lnTo>
                <a:lnTo>
                  <a:pt x="750404" y="370814"/>
                </a:lnTo>
                <a:lnTo>
                  <a:pt x="747179" y="366229"/>
                </a:lnTo>
                <a:lnTo>
                  <a:pt x="742696" y="351917"/>
                </a:lnTo>
                <a:lnTo>
                  <a:pt x="741235" y="334149"/>
                </a:lnTo>
                <a:lnTo>
                  <a:pt x="741235" y="256324"/>
                </a:lnTo>
                <a:lnTo>
                  <a:pt x="741235" y="227368"/>
                </a:lnTo>
                <a:lnTo>
                  <a:pt x="741057" y="224320"/>
                </a:lnTo>
                <a:lnTo>
                  <a:pt x="739495" y="197573"/>
                </a:lnTo>
                <a:lnTo>
                  <a:pt x="734187" y="172224"/>
                </a:lnTo>
                <a:lnTo>
                  <a:pt x="725754" y="152603"/>
                </a:lnTo>
                <a:lnTo>
                  <a:pt x="725157" y="151193"/>
                </a:lnTo>
                <a:lnTo>
                  <a:pt x="696036" y="121412"/>
                </a:lnTo>
                <a:lnTo>
                  <a:pt x="649224" y="107010"/>
                </a:lnTo>
                <a:lnTo>
                  <a:pt x="619213" y="105257"/>
                </a:lnTo>
                <a:lnTo>
                  <a:pt x="607504" y="105841"/>
                </a:lnTo>
                <a:lnTo>
                  <a:pt x="568921" y="114503"/>
                </a:lnTo>
                <a:lnTo>
                  <a:pt x="527685" y="134315"/>
                </a:lnTo>
                <a:lnTo>
                  <a:pt x="550633" y="178511"/>
                </a:lnTo>
                <a:lnTo>
                  <a:pt x="564870" y="167386"/>
                </a:lnTo>
                <a:lnTo>
                  <a:pt x="582256" y="159270"/>
                </a:lnTo>
                <a:lnTo>
                  <a:pt x="602500" y="154292"/>
                </a:lnTo>
                <a:lnTo>
                  <a:pt x="625309" y="152603"/>
                </a:lnTo>
                <a:lnTo>
                  <a:pt x="653364" y="157149"/>
                </a:lnTo>
                <a:lnTo>
                  <a:pt x="673404" y="170700"/>
                </a:lnTo>
                <a:lnTo>
                  <a:pt x="685406" y="193141"/>
                </a:lnTo>
                <a:lnTo>
                  <a:pt x="689419" y="224320"/>
                </a:lnTo>
                <a:lnTo>
                  <a:pt x="689419" y="260896"/>
                </a:lnTo>
                <a:lnTo>
                  <a:pt x="689419" y="332625"/>
                </a:lnTo>
                <a:lnTo>
                  <a:pt x="673747" y="349554"/>
                </a:lnTo>
                <a:lnTo>
                  <a:pt x="656640" y="361467"/>
                </a:lnTo>
                <a:lnTo>
                  <a:pt x="638365" y="368503"/>
                </a:lnTo>
                <a:lnTo>
                  <a:pt x="619213" y="370814"/>
                </a:lnTo>
                <a:lnTo>
                  <a:pt x="595210" y="367957"/>
                </a:lnTo>
                <a:lnTo>
                  <a:pt x="578065" y="359371"/>
                </a:lnTo>
                <a:lnTo>
                  <a:pt x="567778" y="345059"/>
                </a:lnTo>
                <a:lnTo>
                  <a:pt x="564349" y="325005"/>
                </a:lnTo>
                <a:lnTo>
                  <a:pt x="566039" y="310946"/>
                </a:lnTo>
                <a:lnTo>
                  <a:pt x="590257" y="276237"/>
                </a:lnTo>
                <a:lnTo>
                  <a:pt x="635736" y="257492"/>
                </a:lnTo>
                <a:lnTo>
                  <a:pt x="654367" y="256324"/>
                </a:lnTo>
                <a:lnTo>
                  <a:pt x="660692" y="256616"/>
                </a:lnTo>
                <a:lnTo>
                  <a:pt x="668464" y="257467"/>
                </a:lnTo>
                <a:lnTo>
                  <a:pt x="677938" y="258902"/>
                </a:lnTo>
                <a:lnTo>
                  <a:pt x="689419" y="260896"/>
                </a:lnTo>
                <a:lnTo>
                  <a:pt x="689419" y="224320"/>
                </a:lnTo>
                <a:lnTo>
                  <a:pt x="679386" y="221195"/>
                </a:lnTo>
                <a:lnTo>
                  <a:pt x="669798" y="218795"/>
                </a:lnTo>
                <a:lnTo>
                  <a:pt x="660476" y="217246"/>
                </a:lnTo>
                <a:lnTo>
                  <a:pt x="651319" y="216700"/>
                </a:lnTo>
                <a:lnTo>
                  <a:pt x="622706" y="218681"/>
                </a:lnTo>
                <a:lnTo>
                  <a:pt x="572998" y="234061"/>
                </a:lnTo>
                <a:lnTo>
                  <a:pt x="534987" y="264033"/>
                </a:lnTo>
                <a:lnTo>
                  <a:pt x="514985" y="302336"/>
                </a:lnTo>
                <a:lnTo>
                  <a:pt x="512445" y="323481"/>
                </a:lnTo>
                <a:lnTo>
                  <a:pt x="514134" y="341820"/>
                </a:lnTo>
                <a:lnTo>
                  <a:pt x="538441" y="386054"/>
                </a:lnTo>
                <a:lnTo>
                  <a:pt x="581304" y="410273"/>
                </a:lnTo>
                <a:lnTo>
                  <a:pt x="597877" y="411962"/>
                </a:lnTo>
                <a:lnTo>
                  <a:pt x="628789" y="409409"/>
                </a:lnTo>
                <a:lnTo>
                  <a:pt x="655116" y="401866"/>
                </a:lnTo>
                <a:lnTo>
                  <a:pt x="676833" y="389458"/>
                </a:lnTo>
                <a:lnTo>
                  <a:pt x="693991" y="372338"/>
                </a:lnTo>
                <a:lnTo>
                  <a:pt x="697992" y="382028"/>
                </a:lnTo>
                <a:lnTo>
                  <a:pt x="737235" y="409676"/>
                </a:lnTo>
                <a:lnTo>
                  <a:pt x="765708" y="411962"/>
                </a:lnTo>
                <a:lnTo>
                  <a:pt x="765708" y="384530"/>
                </a:lnTo>
                <a:close/>
              </a:path>
              <a:path w="1127760" h="412115">
                <a:moveTo>
                  <a:pt x="992974" y="402818"/>
                </a:moveTo>
                <a:lnTo>
                  <a:pt x="985354" y="357098"/>
                </a:lnTo>
                <a:lnTo>
                  <a:pt x="974839" y="361975"/>
                </a:lnTo>
                <a:lnTo>
                  <a:pt x="964158" y="365290"/>
                </a:lnTo>
                <a:lnTo>
                  <a:pt x="953770" y="367169"/>
                </a:lnTo>
                <a:lnTo>
                  <a:pt x="944105" y="367766"/>
                </a:lnTo>
                <a:lnTo>
                  <a:pt x="930605" y="366674"/>
                </a:lnTo>
                <a:lnTo>
                  <a:pt x="897839" y="343027"/>
                </a:lnTo>
                <a:lnTo>
                  <a:pt x="890765" y="299097"/>
                </a:lnTo>
                <a:lnTo>
                  <a:pt x="890765" y="152603"/>
                </a:lnTo>
                <a:lnTo>
                  <a:pt x="971638" y="152603"/>
                </a:lnTo>
                <a:lnTo>
                  <a:pt x="971638" y="111455"/>
                </a:lnTo>
                <a:lnTo>
                  <a:pt x="890765" y="111455"/>
                </a:lnTo>
                <a:lnTo>
                  <a:pt x="890765" y="29057"/>
                </a:lnTo>
                <a:lnTo>
                  <a:pt x="838860" y="48869"/>
                </a:lnTo>
                <a:lnTo>
                  <a:pt x="838860" y="111455"/>
                </a:lnTo>
                <a:lnTo>
                  <a:pt x="803808" y="111455"/>
                </a:lnTo>
                <a:lnTo>
                  <a:pt x="803808" y="152603"/>
                </a:lnTo>
                <a:lnTo>
                  <a:pt x="838860" y="152603"/>
                </a:lnTo>
                <a:lnTo>
                  <a:pt x="838860" y="320433"/>
                </a:lnTo>
                <a:lnTo>
                  <a:pt x="840295" y="339039"/>
                </a:lnTo>
                <a:lnTo>
                  <a:pt x="861809" y="386054"/>
                </a:lnTo>
                <a:lnTo>
                  <a:pt x="904671" y="410273"/>
                </a:lnTo>
                <a:lnTo>
                  <a:pt x="921245" y="411962"/>
                </a:lnTo>
                <a:lnTo>
                  <a:pt x="940384" y="411391"/>
                </a:lnTo>
                <a:lnTo>
                  <a:pt x="958824" y="409676"/>
                </a:lnTo>
                <a:lnTo>
                  <a:pt x="976414" y="406819"/>
                </a:lnTo>
                <a:lnTo>
                  <a:pt x="992974" y="402818"/>
                </a:lnTo>
                <a:close/>
              </a:path>
              <a:path w="1127760" h="412115">
                <a:moveTo>
                  <a:pt x="1118133" y="111442"/>
                </a:moveTo>
                <a:lnTo>
                  <a:pt x="1025080" y="111442"/>
                </a:lnTo>
                <a:lnTo>
                  <a:pt x="1025080" y="155638"/>
                </a:lnTo>
                <a:lnTo>
                  <a:pt x="1066228" y="155638"/>
                </a:lnTo>
                <a:lnTo>
                  <a:pt x="1066228" y="405866"/>
                </a:lnTo>
                <a:lnTo>
                  <a:pt x="1118133" y="405866"/>
                </a:lnTo>
                <a:lnTo>
                  <a:pt x="1118133" y="111442"/>
                </a:lnTo>
                <a:close/>
              </a:path>
              <a:path w="1127760" h="412115">
                <a:moveTo>
                  <a:pt x="1127277" y="22961"/>
                </a:moveTo>
                <a:lnTo>
                  <a:pt x="1124229" y="15240"/>
                </a:lnTo>
                <a:lnTo>
                  <a:pt x="1112037" y="3048"/>
                </a:lnTo>
                <a:lnTo>
                  <a:pt x="1104417" y="0"/>
                </a:lnTo>
                <a:lnTo>
                  <a:pt x="1086040" y="0"/>
                </a:lnTo>
                <a:lnTo>
                  <a:pt x="1078420" y="3048"/>
                </a:lnTo>
                <a:lnTo>
                  <a:pt x="1066228" y="15240"/>
                </a:lnTo>
                <a:lnTo>
                  <a:pt x="1063180" y="22961"/>
                </a:lnTo>
                <a:lnTo>
                  <a:pt x="1063180" y="41249"/>
                </a:lnTo>
                <a:lnTo>
                  <a:pt x="1066228" y="48869"/>
                </a:lnTo>
                <a:lnTo>
                  <a:pt x="1078420" y="61061"/>
                </a:lnTo>
                <a:lnTo>
                  <a:pt x="1086040" y="64109"/>
                </a:lnTo>
                <a:lnTo>
                  <a:pt x="1104417" y="64109"/>
                </a:lnTo>
                <a:lnTo>
                  <a:pt x="1112037" y="61061"/>
                </a:lnTo>
                <a:lnTo>
                  <a:pt x="1124229" y="48869"/>
                </a:lnTo>
                <a:lnTo>
                  <a:pt x="1127277" y="41249"/>
                </a:lnTo>
                <a:lnTo>
                  <a:pt x="1127277" y="2296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2970" y="778097"/>
            <a:ext cx="233679" cy="300990"/>
          </a:xfrm>
          <a:custGeom>
            <a:avLst/>
            <a:gdLst/>
            <a:ahLst/>
            <a:cxnLst/>
            <a:rect l="l" t="t" r="r" b="b"/>
            <a:pathLst>
              <a:path w="233680" h="300990">
                <a:moveTo>
                  <a:pt x="233362" y="300608"/>
                </a:moveTo>
                <a:lnTo>
                  <a:pt x="181451" y="300608"/>
                </a:lnTo>
                <a:lnTo>
                  <a:pt x="181451" y="129730"/>
                </a:lnTo>
                <a:lnTo>
                  <a:pt x="180593" y="107665"/>
                </a:lnTo>
                <a:lnTo>
                  <a:pt x="167735" y="62579"/>
                </a:lnTo>
                <a:lnTo>
                  <a:pt x="118967" y="44291"/>
                </a:lnTo>
                <a:lnTo>
                  <a:pt x="110466" y="44886"/>
                </a:lnTo>
                <a:lnTo>
                  <a:pt x="72858" y="60936"/>
                </a:lnTo>
                <a:lnTo>
                  <a:pt x="51815" y="80867"/>
                </a:lnTo>
                <a:lnTo>
                  <a:pt x="51815" y="300608"/>
                </a:lnTo>
                <a:lnTo>
                  <a:pt x="0" y="300608"/>
                </a:lnTo>
                <a:lnTo>
                  <a:pt x="0" y="6191"/>
                </a:lnTo>
                <a:lnTo>
                  <a:pt x="35051" y="6191"/>
                </a:lnTo>
                <a:lnTo>
                  <a:pt x="51815" y="44291"/>
                </a:lnTo>
                <a:lnTo>
                  <a:pt x="66666" y="25154"/>
                </a:lnTo>
                <a:lnTo>
                  <a:pt x="85963" y="11287"/>
                </a:lnTo>
                <a:lnTo>
                  <a:pt x="109546" y="2848"/>
                </a:lnTo>
                <a:lnTo>
                  <a:pt x="137255" y="0"/>
                </a:lnTo>
                <a:lnTo>
                  <a:pt x="179315" y="7422"/>
                </a:lnTo>
                <a:lnTo>
                  <a:pt x="209347" y="29587"/>
                </a:lnTo>
                <a:lnTo>
                  <a:pt x="227360" y="66343"/>
                </a:lnTo>
                <a:lnTo>
                  <a:pt x="233362" y="117538"/>
                </a:lnTo>
                <a:lnTo>
                  <a:pt x="233362" y="3006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8912" y="764381"/>
            <a:ext cx="245745" cy="430530"/>
          </a:xfrm>
          <a:custGeom>
            <a:avLst/>
            <a:gdLst/>
            <a:ahLst/>
            <a:cxnLst/>
            <a:rect l="l" t="t" r="r" b="b"/>
            <a:pathLst>
              <a:path w="245744" h="430530">
                <a:moveTo>
                  <a:pt x="240982" y="32099"/>
                </a:moveTo>
                <a:lnTo>
                  <a:pt x="179927" y="32099"/>
                </a:lnTo>
                <a:lnTo>
                  <a:pt x="205835" y="0"/>
                </a:lnTo>
                <a:lnTo>
                  <a:pt x="240982" y="32099"/>
                </a:lnTo>
                <a:close/>
              </a:path>
              <a:path w="245744" h="430530">
                <a:moveTo>
                  <a:pt x="74676" y="314325"/>
                </a:moveTo>
                <a:lnTo>
                  <a:pt x="46672" y="311443"/>
                </a:lnTo>
                <a:lnTo>
                  <a:pt x="26670" y="302704"/>
                </a:lnTo>
                <a:lnTo>
                  <a:pt x="14668" y="287964"/>
                </a:lnTo>
                <a:lnTo>
                  <a:pt x="10759" y="267557"/>
                </a:lnTo>
                <a:lnTo>
                  <a:pt x="10766" y="266461"/>
                </a:lnTo>
                <a:lnTo>
                  <a:pt x="33380" y="234981"/>
                </a:lnTo>
                <a:lnTo>
                  <a:pt x="62484" y="222789"/>
                </a:lnTo>
                <a:lnTo>
                  <a:pt x="35361" y="206201"/>
                </a:lnTo>
                <a:lnTo>
                  <a:pt x="15811" y="183880"/>
                </a:lnTo>
                <a:lnTo>
                  <a:pt x="3976" y="155843"/>
                </a:lnTo>
                <a:lnTo>
                  <a:pt x="0" y="122110"/>
                </a:lnTo>
                <a:lnTo>
                  <a:pt x="2000" y="100052"/>
                </a:lnTo>
                <a:lnTo>
                  <a:pt x="18002" y="61152"/>
                </a:lnTo>
                <a:lnTo>
                  <a:pt x="49126" y="31155"/>
                </a:lnTo>
                <a:lnTo>
                  <a:pt x="89694" y="15707"/>
                </a:lnTo>
                <a:lnTo>
                  <a:pt x="112871" y="13716"/>
                </a:lnTo>
                <a:lnTo>
                  <a:pt x="133207" y="14873"/>
                </a:lnTo>
                <a:lnTo>
                  <a:pt x="150971" y="18335"/>
                </a:lnTo>
                <a:lnTo>
                  <a:pt x="166449" y="24083"/>
                </a:lnTo>
                <a:lnTo>
                  <a:pt x="179927" y="32099"/>
                </a:lnTo>
                <a:lnTo>
                  <a:pt x="240982" y="32099"/>
                </a:lnTo>
                <a:lnTo>
                  <a:pt x="208883" y="56483"/>
                </a:lnTo>
                <a:lnTo>
                  <a:pt x="115919" y="56483"/>
                </a:lnTo>
                <a:lnTo>
                  <a:pt x="102743" y="57626"/>
                </a:lnTo>
                <a:lnTo>
                  <a:pt x="63627" y="85382"/>
                </a:lnTo>
                <a:lnTo>
                  <a:pt x="53340" y="122110"/>
                </a:lnTo>
                <a:lnTo>
                  <a:pt x="54459" y="137279"/>
                </a:lnTo>
                <a:lnTo>
                  <a:pt x="70104" y="173926"/>
                </a:lnTo>
                <a:lnTo>
                  <a:pt x="115919" y="193833"/>
                </a:lnTo>
                <a:lnTo>
                  <a:pt x="205865" y="193833"/>
                </a:lnTo>
                <a:lnTo>
                  <a:pt x="201263" y="199929"/>
                </a:lnTo>
                <a:lnTo>
                  <a:pt x="169259" y="223742"/>
                </a:lnTo>
                <a:lnTo>
                  <a:pt x="128111" y="234981"/>
                </a:lnTo>
                <a:lnTo>
                  <a:pt x="85344" y="239553"/>
                </a:lnTo>
                <a:lnTo>
                  <a:pt x="79248" y="239553"/>
                </a:lnTo>
                <a:lnTo>
                  <a:pt x="73152" y="241077"/>
                </a:lnTo>
                <a:lnTo>
                  <a:pt x="64008" y="244125"/>
                </a:lnTo>
                <a:lnTo>
                  <a:pt x="56388" y="248697"/>
                </a:lnTo>
                <a:lnTo>
                  <a:pt x="51816" y="253269"/>
                </a:lnTo>
                <a:lnTo>
                  <a:pt x="51816" y="257841"/>
                </a:lnTo>
                <a:lnTo>
                  <a:pt x="53530" y="263016"/>
                </a:lnTo>
                <a:lnTo>
                  <a:pt x="58674" y="266878"/>
                </a:lnTo>
                <a:lnTo>
                  <a:pt x="67246" y="269294"/>
                </a:lnTo>
                <a:lnTo>
                  <a:pt x="79248" y="270129"/>
                </a:lnTo>
                <a:lnTo>
                  <a:pt x="200111" y="270129"/>
                </a:lnTo>
                <a:lnTo>
                  <a:pt x="207399" y="273185"/>
                </a:lnTo>
                <a:lnTo>
                  <a:pt x="221170" y="282321"/>
                </a:lnTo>
                <a:lnTo>
                  <a:pt x="231409" y="293489"/>
                </a:lnTo>
                <a:lnTo>
                  <a:pt x="238292" y="305181"/>
                </a:lnTo>
                <a:lnTo>
                  <a:pt x="141827" y="305181"/>
                </a:lnTo>
                <a:lnTo>
                  <a:pt x="136398" y="305466"/>
                </a:lnTo>
                <a:lnTo>
                  <a:pt x="129254" y="306324"/>
                </a:lnTo>
                <a:lnTo>
                  <a:pt x="120396" y="307752"/>
                </a:lnTo>
                <a:lnTo>
                  <a:pt x="98933" y="311753"/>
                </a:lnTo>
                <a:lnTo>
                  <a:pt x="89356" y="313182"/>
                </a:lnTo>
                <a:lnTo>
                  <a:pt x="81225" y="314039"/>
                </a:lnTo>
                <a:lnTo>
                  <a:pt x="74676" y="314325"/>
                </a:lnTo>
                <a:close/>
              </a:path>
              <a:path w="245744" h="430530">
                <a:moveTo>
                  <a:pt x="205865" y="193833"/>
                </a:moveTo>
                <a:lnTo>
                  <a:pt x="115919" y="193833"/>
                </a:lnTo>
                <a:lnTo>
                  <a:pt x="129016" y="192665"/>
                </a:lnTo>
                <a:lnTo>
                  <a:pt x="140684" y="189059"/>
                </a:lnTo>
                <a:lnTo>
                  <a:pt x="170973" y="150876"/>
                </a:lnTo>
                <a:lnTo>
                  <a:pt x="175355" y="122110"/>
                </a:lnTo>
                <a:lnTo>
                  <a:pt x="174236" y="108927"/>
                </a:lnTo>
                <a:lnTo>
                  <a:pt x="149137" y="66770"/>
                </a:lnTo>
                <a:lnTo>
                  <a:pt x="115919" y="56483"/>
                </a:lnTo>
                <a:lnTo>
                  <a:pt x="208883" y="56483"/>
                </a:lnTo>
                <a:lnTo>
                  <a:pt x="217820" y="70200"/>
                </a:lnTo>
                <a:lnTo>
                  <a:pt x="224016" y="86213"/>
                </a:lnTo>
                <a:lnTo>
                  <a:pt x="227622" y="104529"/>
                </a:lnTo>
                <a:lnTo>
                  <a:pt x="228790" y="125158"/>
                </a:lnTo>
                <a:lnTo>
                  <a:pt x="227074" y="146271"/>
                </a:lnTo>
                <a:lnTo>
                  <a:pt x="221920" y="165973"/>
                </a:lnTo>
                <a:lnTo>
                  <a:pt x="213319" y="183960"/>
                </a:lnTo>
                <a:lnTo>
                  <a:pt x="205865" y="193833"/>
                </a:lnTo>
                <a:close/>
              </a:path>
              <a:path w="245744" h="430530">
                <a:moveTo>
                  <a:pt x="200111" y="270129"/>
                </a:moveTo>
                <a:lnTo>
                  <a:pt x="79248" y="270129"/>
                </a:lnTo>
                <a:lnTo>
                  <a:pt x="85821" y="269843"/>
                </a:lnTo>
                <a:lnTo>
                  <a:pt x="94118" y="268986"/>
                </a:lnTo>
                <a:lnTo>
                  <a:pt x="104148" y="267557"/>
                </a:lnTo>
                <a:lnTo>
                  <a:pt x="127635" y="263541"/>
                </a:lnTo>
                <a:lnTo>
                  <a:pt x="137636" y="262080"/>
                </a:lnTo>
                <a:lnTo>
                  <a:pt x="145923" y="261190"/>
                </a:lnTo>
                <a:lnTo>
                  <a:pt x="152495" y="260889"/>
                </a:lnTo>
                <a:lnTo>
                  <a:pt x="173070" y="262309"/>
                </a:lnTo>
                <a:lnTo>
                  <a:pt x="191369" y="266461"/>
                </a:lnTo>
                <a:lnTo>
                  <a:pt x="200111" y="270129"/>
                </a:lnTo>
                <a:close/>
              </a:path>
              <a:path w="245744" h="430530">
                <a:moveTo>
                  <a:pt x="230466" y="384524"/>
                </a:moveTo>
                <a:lnTo>
                  <a:pt x="117443" y="384524"/>
                </a:lnTo>
                <a:lnTo>
                  <a:pt x="134612" y="383690"/>
                </a:lnTo>
                <a:lnTo>
                  <a:pt x="149637" y="381285"/>
                </a:lnTo>
                <a:lnTo>
                  <a:pt x="188880" y="358223"/>
                </a:lnTo>
                <a:lnTo>
                  <a:pt x="193643" y="341757"/>
                </a:lnTo>
                <a:lnTo>
                  <a:pt x="190476" y="325755"/>
                </a:lnTo>
                <a:lnTo>
                  <a:pt x="180879" y="314325"/>
                </a:lnTo>
                <a:lnTo>
                  <a:pt x="164711" y="307467"/>
                </a:lnTo>
                <a:lnTo>
                  <a:pt x="141827" y="305181"/>
                </a:lnTo>
                <a:lnTo>
                  <a:pt x="238292" y="305181"/>
                </a:lnTo>
                <a:lnTo>
                  <a:pt x="239077" y="306514"/>
                </a:lnTo>
                <a:lnTo>
                  <a:pt x="243887" y="321540"/>
                </a:lnTo>
                <a:lnTo>
                  <a:pt x="245554" y="338709"/>
                </a:lnTo>
                <a:lnTo>
                  <a:pt x="243267" y="358457"/>
                </a:lnTo>
                <a:lnTo>
                  <a:pt x="236398" y="376320"/>
                </a:lnTo>
                <a:lnTo>
                  <a:pt x="230466" y="384524"/>
                </a:lnTo>
                <a:close/>
              </a:path>
              <a:path w="245744" h="430530">
                <a:moveTo>
                  <a:pt x="115919" y="430339"/>
                </a:moveTo>
                <a:lnTo>
                  <a:pt x="71462" y="424512"/>
                </a:lnTo>
                <a:lnTo>
                  <a:pt x="27622" y="409098"/>
                </a:lnTo>
                <a:lnTo>
                  <a:pt x="4572" y="395192"/>
                </a:lnTo>
                <a:lnTo>
                  <a:pt x="33528" y="354044"/>
                </a:lnTo>
                <a:lnTo>
                  <a:pt x="55841" y="367164"/>
                </a:lnTo>
                <a:lnTo>
                  <a:pt x="77164" y="376713"/>
                </a:lnTo>
                <a:lnTo>
                  <a:pt x="97647" y="382547"/>
                </a:lnTo>
                <a:lnTo>
                  <a:pt x="117443" y="384524"/>
                </a:lnTo>
                <a:lnTo>
                  <a:pt x="230466" y="384524"/>
                </a:lnTo>
                <a:lnTo>
                  <a:pt x="224940" y="392166"/>
                </a:lnTo>
                <a:lnTo>
                  <a:pt x="208883" y="405860"/>
                </a:lnTo>
                <a:lnTo>
                  <a:pt x="189428" y="416757"/>
                </a:lnTo>
                <a:lnTo>
                  <a:pt x="167544" y="424386"/>
                </a:lnTo>
                <a:lnTo>
                  <a:pt x="143089" y="428872"/>
                </a:lnTo>
                <a:lnTo>
                  <a:pt x="115919" y="43033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34664" y="676503"/>
            <a:ext cx="760095" cy="408305"/>
          </a:xfrm>
          <a:custGeom>
            <a:avLst/>
            <a:gdLst/>
            <a:ahLst/>
            <a:cxnLst/>
            <a:rect l="l" t="t" r="r" b="b"/>
            <a:pathLst>
              <a:path w="760095" h="408305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  <a:path w="760095" h="408305">
                <a:moveTo>
                  <a:pt x="532358" y="380873"/>
                </a:moveTo>
                <a:lnTo>
                  <a:pt x="521462" y="373443"/>
                </a:lnTo>
                <a:lnTo>
                  <a:pt x="518121" y="368681"/>
                </a:lnTo>
                <a:lnTo>
                  <a:pt x="517055" y="367157"/>
                </a:lnTo>
                <a:lnTo>
                  <a:pt x="513829" y="362572"/>
                </a:lnTo>
                <a:lnTo>
                  <a:pt x="509346" y="348259"/>
                </a:lnTo>
                <a:lnTo>
                  <a:pt x="507873" y="330492"/>
                </a:lnTo>
                <a:lnTo>
                  <a:pt x="507873" y="252666"/>
                </a:lnTo>
                <a:lnTo>
                  <a:pt x="507873" y="223710"/>
                </a:lnTo>
                <a:lnTo>
                  <a:pt x="507695" y="220662"/>
                </a:lnTo>
                <a:lnTo>
                  <a:pt x="506145" y="193916"/>
                </a:lnTo>
                <a:lnTo>
                  <a:pt x="500824" y="168567"/>
                </a:lnTo>
                <a:lnTo>
                  <a:pt x="492404" y="148945"/>
                </a:lnTo>
                <a:lnTo>
                  <a:pt x="491807" y="147535"/>
                </a:lnTo>
                <a:lnTo>
                  <a:pt x="478917" y="130657"/>
                </a:lnTo>
                <a:lnTo>
                  <a:pt x="462686" y="117754"/>
                </a:lnTo>
                <a:lnTo>
                  <a:pt x="441579" y="108699"/>
                </a:lnTo>
                <a:lnTo>
                  <a:pt x="415874" y="103352"/>
                </a:lnTo>
                <a:lnTo>
                  <a:pt x="385864" y="101600"/>
                </a:lnTo>
                <a:lnTo>
                  <a:pt x="374142" y="102184"/>
                </a:lnTo>
                <a:lnTo>
                  <a:pt x="335572" y="110845"/>
                </a:lnTo>
                <a:lnTo>
                  <a:pt x="294322" y="130657"/>
                </a:lnTo>
                <a:lnTo>
                  <a:pt x="317284" y="174853"/>
                </a:lnTo>
                <a:lnTo>
                  <a:pt x="331520" y="163728"/>
                </a:lnTo>
                <a:lnTo>
                  <a:pt x="348907" y="155613"/>
                </a:lnTo>
                <a:lnTo>
                  <a:pt x="369150" y="150634"/>
                </a:lnTo>
                <a:lnTo>
                  <a:pt x="391960" y="148945"/>
                </a:lnTo>
                <a:lnTo>
                  <a:pt x="420014" y="153492"/>
                </a:lnTo>
                <a:lnTo>
                  <a:pt x="440055" y="167043"/>
                </a:lnTo>
                <a:lnTo>
                  <a:pt x="452056" y="189484"/>
                </a:lnTo>
                <a:lnTo>
                  <a:pt x="456057" y="220662"/>
                </a:lnTo>
                <a:lnTo>
                  <a:pt x="456057" y="257238"/>
                </a:lnTo>
                <a:lnTo>
                  <a:pt x="456057" y="328968"/>
                </a:lnTo>
                <a:lnTo>
                  <a:pt x="440397" y="345897"/>
                </a:lnTo>
                <a:lnTo>
                  <a:pt x="423291" y="357809"/>
                </a:lnTo>
                <a:lnTo>
                  <a:pt x="405015" y="364845"/>
                </a:lnTo>
                <a:lnTo>
                  <a:pt x="385864" y="367157"/>
                </a:lnTo>
                <a:lnTo>
                  <a:pt x="361861" y="364299"/>
                </a:lnTo>
                <a:lnTo>
                  <a:pt x="344716" y="355714"/>
                </a:lnTo>
                <a:lnTo>
                  <a:pt x="334429" y="341401"/>
                </a:lnTo>
                <a:lnTo>
                  <a:pt x="331000" y="321348"/>
                </a:lnTo>
                <a:lnTo>
                  <a:pt x="332689" y="307289"/>
                </a:lnTo>
                <a:lnTo>
                  <a:pt x="356908" y="272580"/>
                </a:lnTo>
                <a:lnTo>
                  <a:pt x="402386" y="253834"/>
                </a:lnTo>
                <a:lnTo>
                  <a:pt x="421005" y="252666"/>
                </a:lnTo>
                <a:lnTo>
                  <a:pt x="427342" y="252958"/>
                </a:lnTo>
                <a:lnTo>
                  <a:pt x="435102" y="253809"/>
                </a:lnTo>
                <a:lnTo>
                  <a:pt x="444588" y="255244"/>
                </a:lnTo>
                <a:lnTo>
                  <a:pt x="456057" y="257238"/>
                </a:lnTo>
                <a:lnTo>
                  <a:pt x="456057" y="220662"/>
                </a:lnTo>
                <a:lnTo>
                  <a:pt x="446036" y="217538"/>
                </a:lnTo>
                <a:lnTo>
                  <a:pt x="436435" y="215138"/>
                </a:lnTo>
                <a:lnTo>
                  <a:pt x="427126" y="213588"/>
                </a:lnTo>
                <a:lnTo>
                  <a:pt x="417957" y="213042"/>
                </a:lnTo>
                <a:lnTo>
                  <a:pt x="389356" y="215023"/>
                </a:lnTo>
                <a:lnTo>
                  <a:pt x="339648" y="230403"/>
                </a:lnTo>
                <a:lnTo>
                  <a:pt x="301637" y="260375"/>
                </a:lnTo>
                <a:lnTo>
                  <a:pt x="281635" y="298678"/>
                </a:lnTo>
                <a:lnTo>
                  <a:pt x="279082" y="319824"/>
                </a:lnTo>
                <a:lnTo>
                  <a:pt x="280784" y="338162"/>
                </a:lnTo>
                <a:lnTo>
                  <a:pt x="305092" y="382397"/>
                </a:lnTo>
                <a:lnTo>
                  <a:pt x="347954" y="406615"/>
                </a:lnTo>
                <a:lnTo>
                  <a:pt x="364528" y="408305"/>
                </a:lnTo>
                <a:lnTo>
                  <a:pt x="395439" y="405752"/>
                </a:lnTo>
                <a:lnTo>
                  <a:pt x="421767" y="398208"/>
                </a:lnTo>
                <a:lnTo>
                  <a:pt x="443484" y="385800"/>
                </a:lnTo>
                <a:lnTo>
                  <a:pt x="460629" y="368681"/>
                </a:lnTo>
                <a:lnTo>
                  <a:pt x="464629" y="378371"/>
                </a:lnTo>
                <a:lnTo>
                  <a:pt x="503885" y="406019"/>
                </a:lnTo>
                <a:lnTo>
                  <a:pt x="532358" y="408305"/>
                </a:lnTo>
                <a:lnTo>
                  <a:pt x="532358" y="380873"/>
                </a:lnTo>
                <a:close/>
              </a:path>
              <a:path w="760095" h="408305">
                <a:moveTo>
                  <a:pt x="759536" y="322859"/>
                </a:moveTo>
                <a:lnTo>
                  <a:pt x="751166" y="283425"/>
                </a:lnTo>
                <a:lnTo>
                  <a:pt x="723722" y="253822"/>
                </a:lnTo>
                <a:lnTo>
                  <a:pt x="655802" y="220662"/>
                </a:lnTo>
                <a:lnTo>
                  <a:pt x="641807" y="212039"/>
                </a:lnTo>
                <a:lnTo>
                  <a:pt x="631799" y="201980"/>
                </a:lnTo>
                <a:lnTo>
                  <a:pt x="625805" y="190195"/>
                </a:lnTo>
                <a:lnTo>
                  <a:pt x="623798" y="176364"/>
                </a:lnTo>
                <a:lnTo>
                  <a:pt x="623798" y="167220"/>
                </a:lnTo>
                <a:lnTo>
                  <a:pt x="659180" y="146456"/>
                </a:lnTo>
                <a:lnTo>
                  <a:pt x="668096" y="145884"/>
                </a:lnTo>
                <a:lnTo>
                  <a:pt x="684072" y="147345"/>
                </a:lnTo>
                <a:lnTo>
                  <a:pt x="699909" y="151790"/>
                </a:lnTo>
                <a:lnTo>
                  <a:pt x="715454" y="159397"/>
                </a:lnTo>
                <a:lnTo>
                  <a:pt x="730580" y="170268"/>
                </a:lnTo>
                <a:lnTo>
                  <a:pt x="745820" y="121500"/>
                </a:lnTo>
                <a:lnTo>
                  <a:pt x="722045" y="113258"/>
                </a:lnTo>
                <a:lnTo>
                  <a:pt x="700862" y="106984"/>
                </a:lnTo>
                <a:lnTo>
                  <a:pt x="681951" y="102997"/>
                </a:lnTo>
                <a:lnTo>
                  <a:pt x="665048" y="101600"/>
                </a:lnTo>
                <a:lnTo>
                  <a:pt x="644385" y="102997"/>
                </a:lnTo>
                <a:lnTo>
                  <a:pt x="594842" y="121500"/>
                </a:lnTo>
                <a:lnTo>
                  <a:pt x="570623" y="162013"/>
                </a:lnTo>
                <a:lnTo>
                  <a:pt x="568934" y="179412"/>
                </a:lnTo>
                <a:lnTo>
                  <a:pt x="569226" y="186309"/>
                </a:lnTo>
                <a:lnTo>
                  <a:pt x="582942" y="222567"/>
                </a:lnTo>
                <a:lnTo>
                  <a:pt x="616610" y="252971"/>
                </a:lnTo>
                <a:lnTo>
                  <a:pt x="657326" y="272567"/>
                </a:lnTo>
                <a:lnTo>
                  <a:pt x="678268" y="284073"/>
                </a:lnTo>
                <a:lnTo>
                  <a:pt x="693039" y="295998"/>
                </a:lnTo>
                <a:lnTo>
                  <a:pt x="701789" y="308787"/>
                </a:lnTo>
                <a:lnTo>
                  <a:pt x="704672" y="322859"/>
                </a:lnTo>
                <a:lnTo>
                  <a:pt x="701548" y="340918"/>
                </a:lnTo>
                <a:lnTo>
                  <a:pt x="692277" y="353809"/>
                </a:lnTo>
                <a:lnTo>
                  <a:pt x="676973" y="361530"/>
                </a:lnTo>
                <a:lnTo>
                  <a:pt x="655802" y="364109"/>
                </a:lnTo>
                <a:lnTo>
                  <a:pt x="641210" y="362369"/>
                </a:lnTo>
                <a:lnTo>
                  <a:pt x="624751" y="357047"/>
                </a:lnTo>
                <a:lnTo>
                  <a:pt x="606298" y="347992"/>
                </a:lnTo>
                <a:lnTo>
                  <a:pt x="585698" y="335051"/>
                </a:lnTo>
                <a:lnTo>
                  <a:pt x="567410" y="385445"/>
                </a:lnTo>
                <a:lnTo>
                  <a:pt x="588276" y="395439"/>
                </a:lnTo>
                <a:lnTo>
                  <a:pt x="609701" y="402590"/>
                </a:lnTo>
                <a:lnTo>
                  <a:pt x="631710" y="406869"/>
                </a:lnTo>
                <a:lnTo>
                  <a:pt x="654278" y="408305"/>
                </a:lnTo>
                <a:lnTo>
                  <a:pt x="678053" y="406869"/>
                </a:lnTo>
                <a:lnTo>
                  <a:pt x="716953" y="395439"/>
                </a:lnTo>
                <a:lnTo>
                  <a:pt x="752678" y="358762"/>
                </a:lnTo>
                <a:lnTo>
                  <a:pt x="757821" y="342112"/>
                </a:lnTo>
                <a:lnTo>
                  <a:pt x="759536" y="32285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2202" y="662177"/>
            <a:ext cx="454659" cy="422909"/>
          </a:xfrm>
          <a:custGeom>
            <a:avLst/>
            <a:gdLst/>
            <a:ahLst/>
            <a:cxnLst/>
            <a:rect l="l" t="t" r="r" b="b"/>
            <a:pathLst>
              <a:path w="454660" h="422909">
                <a:moveTo>
                  <a:pt x="247078" y="416534"/>
                </a:moveTo>
                <a:lnTo>
                  <a:pt x="131165" y="233464"/>
                </a:lnTo>
                <a:lnTo>
                  <a:pt x="225742" y="122110"/>
                </a:lnTo>
                <a:lnTo>
                  <a:pt x="164693" y="122110"/>
                </a:lnTo>
                <a:lnTo>
                  <a:pt x="51816" y="259372"/>
                </a:lnTo>
                <a:lnTo>
                  <a:pt x="51816" y="0"/>
                </a:lnTo>
                <a:lnTo>
                  <a:pt x="0" y="0"/>
                </a:lnTo>
                <a:lnTo>
                  <a:pt x="0" y="416534"/>
                </a:lnTo>
                <a:lnTo>
                  <a:pt x="51816" y="416534"/>
                </a:lnTo>
                <a:lnTo>
                  <a:pt x="51816" y="315849"/>
                </a:lnTo>
                <a:lnTo>
                  <a:pt x="97637" y="268516"/>
                </a:lnTo>
                <a:lnTo>
                  <a:pt x="190690" y="416534"/>
                </a:lnTo>
                <a:lnTo>
                  <a:pt x="247078" y="416534"/>
                </a:lnTo>
                <a:close/>
              </a:path>
              <a:path w="454660" h="422909">
                <a:moveTo>
                  <a:pt x="454444" y="337185"/>
                </a:moveTo>
                <a:lnTo>
                  <a:pt x="446074" y="297751"/>
                </a:lnTo>
                <a:lnTo>
                  <a:pt x="418630" y="268147"/>
                </a:lnTo>
                <a:lnTo>
                  <a:pt x="350710" y="234988"/>
                </a:lnTo>
                <a:lnTo>
                  <a:pt x="336715" y="226364"/>
                </a:lnTo>
                <a:lnTo>
                  <a:pt x="326707" y="216306"/>
                </a:lnTo>
                <a:lnTo>
                  <a:pt x="320713" y="204520"/>
                </a:lnTo>
                <a:lnTo>
                  <a:pt x="318706" y="190690"/>
                </a:lnTo>
                <a:lnTo>
                  <a:pt x="318706" y="181546"/>
                </a:lnTo>
                <a:lnTo>
                  <a:pt x="354088" y="160782"/>
                </a:lnTo>
                <a:lnTo>
                  <a:pt x="363004" y="160210"/>
                </a:lnTo>
                <a:lnTo>
                  <a:pt x="378980" y="161671"/>
                </a:lnTo>
                <a:lnTo>
                  <a:pt x="394817" y="166116"/>
                </a:lnTo>
                <a:lnTo>
                  <a:pt x="410362" y="173723"/>
                </a:lnTo>
                <a:lnTo>
                  <a:pt x="425488" y="184594"/>
                </a:lnTo>
                <a:lnTo>
                  <a:pt x="440728" y="135826"/>
                </a:lnTo>
                <a:lnTo>
                  <a:pt x="416953" y="127584"/>
                </a:lnTo>
                <a:lnTo>
                  <a:pt x="395770" y="121310"/>
                </a:lnTo>
                <a:lnTo>
                  <a:pt x="376859" y="117322"/>
                </a:lnTo>
                <a:lnTo>
                  <a:pt x="359956" y="115925"/>
                </a:lnTo>
                <a:lnTo>
                  <a:pt x="339293" y="117322"/>
                </a:lnTo>
                <a:lnTo>
                  <a:pt x="289750" y="135826"/>
                </a:lnTo>
                <a:lnTo>
                  <a:pt x="265531" y="176339"/>
                </a:lnTo>
                <a:lnTo>
                  <a:pt x="263842" y="193738"/>
                </a:lnTo>
                <a:lnTo>
                  <a:pt x="264134" y="200634"/>
                </a:lnTo>
                <a:lnTo>
                  <a:pt x="277850" y="236893"/>
                </a:lnTo>
                <a:lnTo>
                  <a:pt x="311518" y="267296"/>
                </a:lnTo>
                <a:lnTo>
                  <a:pt x="352234" y="286893"/>
                </a:lnTo>
                <a:lnTo>
                  <a:pt x="373176" y="298399"/>
                </a:lnTo>
                <a:lnTo>
                  <a:pt x="387946" y="310324"/>
                </a:lnTo>
                <a:lnTo>
                  <a:pt x="396697" y="323113"/>
                </a:lnTo>
                <a:lnTo>
                  <a:pt x="399580" y="337185"/>
                </a:lnTo>
                <a:lnTo>
                  <a:pt x="396455" y="355244"/>
                </a:lnTo>
                <a:lnTo>
                  <a:pt x="387184" y="368134"/>
                </a:lnTo>
                <a:lnTo>
                  <a:pt x="371881" y="375856"/>
                </a:lnTo>
                <a:lnTo>
                  <a:pt x="350710" y="378434"/>
                </a:lnTo>
                <a:lnTo>
                  <a:pt x="336118" y="376694"/>
                </a:lnTo>
                <a:lnTo>
                  <a:pt x="319659" y="371373"/>
                </a:lnTo>
                <a:lnTo>
                  <a:pt x="301205" y="362318"/>
                </a:lnTo>
                <a:lnTo>
                  <a:pt x="280606" y="349377"/>
                </a:lnTo>
                <a:lnTo>
                  <a:pt x="262318" y="399770"/>
                </a:lnTo>
                <a:lnTo>
                  <a:pt x="283184" y="409765"/>
                </a:lnTo>
                <a:lnTo>
                  <a:pt x="304609" y="416915"/>
                </a:lnTo>
                <a:lnTo>
                  <a:pt x="326618" y="421195"/>
                </a:lnTo>
                <a:lnTo>
                  <a:pt x="349186" y="422630"/>
                </a:lnTo>
                <a:lnTo>
                  <a:pt x="372960" y="421195"/>
                </a:lnTo>
                <a:lnTo>
                  <a:pt x="411861" y="409765"/>
                </a:lnTo>
                <a:lnTo>
                  <a:pt x="447586" y="373087"/>
                </a:lnTo>
                <a:lnTo>
                  <a:pt x="452729" y="356438"/>
                </a:lnTo>
                <a:lnTo>
                  <a:pt x="454444" y="33718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00479" y="778097"/>
            <a:ext cx="252095" cy="306705"/>
          </a:xfrm>
          <a:custGeom>
            <a:avLst/>
            <a:gdLst/>
            <a:ahLst/>
            <a:cxnLst/>
            <a:rect l="l" t="t" r="r" b="b"/>
            <a:pathLst>
              <a:path w="252095" h="306705">
                <a:moveTo>
                  <a:pt x="38099" y="73247"/>
                </a:moveTo>
                <a:lnTo>
                  <a:pt x="15240" y="29051"/>
                </a:lnTo>
                <a:lnTo>
                  <a:pt x="23599" y="23598"/>
                </a:lnTo>
                <a:lnTo>
                  <a:pt x="32968" y="18573"/>
                </a:lnTo>
                <a:lnTo>
                  <a:pt x="69913" y="5223"/>
                </a:lnTo>
                <a:lnTo>
                  <a:pt x="106775" y="0"/>
                </a:lnTo>
                <a:lnTo>
                  <a:pt x="136531" y="1753"/>
                </a:lnTo>
                <a:lnTo>
                  <a:pt x="182936" y="16153"/>
                </a:lnTo>
                <a:lnTo>
                  <a:pt x="212717" y="45935"/>
                </a:lnTo>
                <a:lnTo>
                  <a:pt x="213319" y="47339"/>
                </a:lnTo>
                <a:lnTo>
                  <a:pt x="112871" y="47339"/>
                </a:lnTo>
                <a:lnTo>
                  <a:pt x="90057" y="49029"/>
                </a:lnTo>
                <a:lnTo>
                  <a:pt x="69806" y="54006"/>
                </a:lnTo>
                <a:lnTo>
                  <a:pt x="52394" y="62126"/>
                </a:lnTo>
                <a:lnTo>
                  <a:pt x="38099" y="73247"/>
                </a:lnTo>
                <a:close/>
              </a:path>
              <a:path w="252095" h="306705">
                <a:moveTo>
                  <a:pt x="228612" y="119062"/>
                </a:moveTo>
                <a:lnTo>
                  <a:pt x="176974" y="119062"/>
                </a:lnTo>
                <a:lnTo>
                  <a:pt x="172959" y="87884"/>
                </a:lnTo>
                <a:lnTo>
                  <a:pt x="160924" y="65448"/>
                </a:lnTo>
                <a:lnTo>
                  <a:pt x="140889" y="51888"/>
                </a:lnTo>
                <a:lnTo>
                  <a:pt x="112871" y="47339"/>
                </a:lnTo>
                <a:lnTo>
                  <a:pt x="213319" y="47339"/>
                </a:lnTo>
                <a:lnTo>
                  <a:pt x="221741" y="66972"/>
                </a:lnTo>
                <a:lnTo>
                  <a:pt x="227052" y="92313"/>
                </a:lnTo>
                <a:lnTo>
                  <a:pt x="228612" y="119062"/>
                </a:lnTo>
                <a:close/>
              </a:path>
              <a:path w="252095" h="306705">
                <a:moveTo>
                  <a:pt x="85439" y="306705"/>
                </a:moveTo>
                <a:lnTo>
                  <a:pt x="39067" y="291917"/>
                </a:lnTo>
                <a:lnTo>
                  <a:pt x="6667" y="252936"/>
                </a:lnTo>
                <a:lnTo>
                  <a:pt x="0" y="218217"/>
                </a:lnTo>
                <a:lnTo>
                  <a:pt x="2547" y="197081"/>
                </a:lnTo>
                <a:lnTo>
                  <a:pt x="22502" y="158772"/>
                </a:lnTo>
                <a:lnTo>
                  <a:pt x="60514" y="128801"/>
                </a:lnTo>
                <a:lnTo>
                  <a:pt x="110226" y="113418"/>
                </a:lnTo>
                <a:lnTo>
                  <a:pt x="138779" y="111442"/>
                </a:lnTo>
                <a:lnTo>
                  <a:pt x="147961" y="111990"/>
                </a:lnTo>
                <a:lnTo>
                  <a:pt x="157305" y="113538"/>
                </a:lnTo>
                <a:lnTo>
                  <a:pt x="166934" y="115943"/>
                </a:lnTo>
                <a:lnTo>
                  <a:pt x="176974" y="119062"/>
                </a:lnTo>
                <a:lnTo>
                  <a:pt x="228612" y="119062"/>
                </a:lnTo>
                <a:lnTo>
                  <a:pt x="228790" y="122110"/>
                </a:lnTo>
                <a:lnTo>
                  <a:pt x="228790" y="151066"/>
                </a:lnTo>
                <a:lnTo>
                  <a:pt x="141827" y="151066"/>
                </a:lnTo>
                <a:lnTo>
                  <a:pt x="123253" y="152234"/>
                </a:lnTo>
                <a:lnTo>
                  <a:pt x="77819" y="170973"/>
                </a:lnTo>
                <a:lnTo>
                  <a:pt x="53521" y="205692"/>
                </a:lnTo>
                <a:lnTo>
                  <a:pt x="51815" y="219741"/>
                </a:lnTo>
                <a:lnTo>
                  <a:pt x="55259" y="239799"/>
                </a:lnTo>
                <a:lnTo>
                  <a:pt x="65579" y="254115"/>
                </a:lnTo>
                <a:lnTo>
                  <a:pt x="82757" y="262698"/>
                </a:lnTo>
                <a:lnTo>
                  <a:pt x="106775" y="265557"/>
                </a:lnTo>
                <a:lnTo>
                  <a:pt x="237518" y="265557"/>
                </a:lnTo>
                <a:lnTo>
                  <a:pt x="238520" y="267081"/>
                </a:lnTo>
                <a:lnTo>
                  <a:pt x="181546" y="267081"/>
                </a:lnTo>
                <a:lnTo>
                  <a:pt x="163489" y="284202"/>
                </a:lnTo>
                <a:lnTo>
                  <a:pt x="141458" y="296608"/>
                </a:lnTo>
                <a:lnTo>
                  <a:pt x="115444" y="304157"/>
                </a:lnTo>
                <a:lnTo>
                  <a:pt x="85439" y="306705"/>
                </a:lnTo>
                <a:close/>
              </a:path>
              <a:path w="252095" h="306705">
                <a:moveTo>
                  <a:pt x="237518" y="265557"/>
                </a:moveTo>
                <a:lnTo>
                  <a:pt x="106775" y="265557"/>
                </a:lnTo>
                <a:lnTo>
                  <a:pt x="125874" y="263245"/>
                </a:lnTo>
                <a:lnTo>
                  <a:pt x="144125" y="256210"/>
                </a:lnTo>
                <a:lnTo>
                  <a:pt x="161250" y="244299"/>
                </a:lnTo>
                <a:lnTo>
                  <a:pt x="176974" y="227361"/>
                </a:lnTo>
                <a:lnTo>
                  <a:pt x="176974" y="155638"/>
                </a:lnTo>
                <a:lnTo>
                  <a:pt x="165441" y="153638"/>
                </a:lnTo>
                <a:lnTo>
                  <a:pt x="155936" y="152209"/>
                </a:lnTo>
                <a:lnTo>
                  <a:pt x="148162" y="151352"/>
                </a:lnTo>
                <a:lnTo>
                  <a:pt x="141827" y="151066"/>
                </a:lnTo>
                <a:lnTo>
                  <a:pt x="228790" y="151066"/>
                </a:lnTo>
                <a:lnTo>
                  <a:pt x="228790" y="228885"/>
                </a:lnTo>
                <a:lnTo>
                  <a:pt x="230219" y="246657"/>
                </a:lnTo>
                <a:lnTo>
                  <a:pt x="234505" y="260973"/>
                </a:lnTo>
                <a:lnTo>
                  <a:pt x="237518" y="265557"/>
                </a:lnTo>
                <a:close/>
              </a:path>
              <a:path w="252095" h="306705">
                <a:moveTo>
                  <a:pt x="251650" y="306705"/>
                </a:moveTo>
                <a:lnTo>
                  <a:pt x="213502" y="301561"/>
                </a:lnTo>
                <a:lnTo>
                  <a:pt x="181546" y="267081"/>
                </a:lnTo>
                <a:lnTo>
                  <a:pt x="238520" y="267081"/>
                </a:lnTo>
                <a:lnTo>
                  <a:pt x="241649" y="271842"/>
                </a:lnTo>
                <a:lnTo>
                  <a:pt x="251650" y="279273"/>
                </a:lnTo>
                <a:lnTo>
                  <a:pt x="251650" y="3067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07089" y="778097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90">
                <a:moveTo>
                  <a:pt x="234886" y="300608"/>
                </a:moveTo>
                <a:lnTo>
                  <a:pt x="181546" y="300608"/>
                </a:lnTo>
                <a:lnTo>
                  <a:pt x="181546" y="129730"/>
                </a:lnTo>
                <a:lnTo>
                  <a:pt x="180687" y="107665"/>
                </a:lnTo>
                <a:lnTo>
                  <a:pt x="167735" y="62579"/>
                </a:lnTo>
                <a:lnTo>
                  <a:pt x="120491" y="44291"/>
                </a:lnTo>
                <a:lnTo>
                  <a:pt x="111323" y="44886"/>
                </a:lnTo>
                <a:lnTo>
                  <a:pt x="73565" y="60936"/>
                </a:lnTo>
                <a:lnTo>
                  <a:pt x="53339" y="80867"/>
                </a:lnTo>
                <a:lnTo>
                  <a:pt x="53339" y="300608"/>
                </a:lnTo>
                <a:lnTo>
                  <a:pt x="0" y="300608"/>
                </a:lnTo>
                <a:lnTo>
                  <a:pt x="0" y="6191"/>
                </a:lnTo>
                <a:lnTo>
                  <a:pt x="36575" y="6191"/>
                </a:lnTo>
                <a:lnTo>
                  <a:pt x="53339" y="44291"/>
                </a:lnTo>
                <a:lnTo>
                  <a:pt x="67992" y="25154"/>
                </a:lnTo>
                <a:lnTo>
                  <a:pt x="86760" y="11287"/>
                </a:lnTo>
                <a:lnTo>
                  <a:pt x="109797" y="2848"/>
                </a:lnTo>
                <a:lnTo>
                  <a:pt x="137255" y="0"/>
                </a:lnTo>
                <a:lnTo>
                  <a:pt x="179553" y="7422"/>
                </a:lnTo>
                <a:lnTo>
                  <a:pt x="210109" y="29587"/>
                </a:lnTo>
                <a:lnTo>
                  <a:pt x="228646" y="66343"/>
                </a:lnTo>
                <a:lnTo>
                  <a:pt x="234886" y="117538"/>
                </a:lnTo>
                <a:lnTo>
                  <a:pt x="234886" y="3006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3031" y="662177"/>
            <a:ext cx="255270" cy="422909"/>
          </a:xfrm>
          <a:custGeom>
            <a:avLst/>
            <a:gdLst/>
            <a:ahLst/>
            <a:cxnLst/>
            <a:rect l="l" t="t" r="r" b="b"/>
            <a:pathLst>
              <a:path w="255270" h="422909">
                <a:moveTo>
                  <a:pt x="254698" y="137350"/>
                </a:moveTo>
                <a:lnTo>
                  <a:pt x="202882" y="137350"/>
                </a:lnTo>
                <a:lnTo>
                  <a:pt x="202882" y="0"/>
                </a:lnTo>
                <a:lnTo>
                  <a:pt x="254698" y="0"/>
                </a:lnTo>
                <a:lnTo>
                  <a:pt x="254698" y="137350"/>
                </a:lnTo>
                <a:close/>
              </a:path>
              <a:path w="255270" h="422909">
                <a:moveTo>
                  <a:pt x="123539" y="422624"/>
                </a:moveTo>
                <a:lnTo>
                  <a:pt x="73354" y="412527"/>
                </a:lnTo>
                <a:lnTo>
                  <a:pt x="33527" y="383000"/>
                </a:lnTo>
                <a:lnTo>
                  <a:pt x="8191" y="335851"/>
                </a:lnTo>
                <a:lnTo>
                  <a:pt x="0" y="276129"/>
                </a:lnTo>
                <a:lnTo>
                  <a:pt x="2333" y="244134"/>
                </a:lnTo>
                <a:lnTo>
                  <a:pt x="21859" y="187538"/>
                </a:lnTo>
                <a:lnTo>
                  <a:pt x="60189" y="142360"/>
                </a:lnTo>
                <a:lnTo>
                  <a:pt x="107641" y="118815"/>
                </a:lnTo>
                <a:lnTo>
                  <a:pt x="134207" y="115919"/>
                </a:lnTo>
                <a:lnTo>
                  <a:pt x="155639" y="117339"/>
                </a:lnTo>
                <a:lnTo>
                  <a:pt x="174224" y="121491"/>
                </a:lnTo>
                <a:lnTo>
                  <a:pt x="189968" y="128215"/>
                </a:lnTo>
                <a:lnTo>
                  <a:pt x="202882" y="137350"/>
                </a:lnTo>
                <a:lnTo>
                  <a:pt x="254698" y="137350"/>
                </a:lnTo>
                <a:lnTo>
                  <a:pt x="254698" y="160210"/>
                </a:lnTo>
                <a:lnTo>
                  <a:pt x="149447" y="160210"/>
                </a:lnTo>
                <a:lnTo>
                  <a:pt x="128871" y="162210"/>
                </a:lnTo>
                <a:lnTo>
                  <a:pt x="80771" y="192214"/>
                </a:lnTo>
                <a:lnTo>
                  <a:pt x="60959" y="227349"/>
                </a:lnTo>
                <a:lnTo>
                  <a:pt x="54863" y="271557"/>
                </a:lnTo>
                <a:lnTo>
                  <a:pt x="60866" y="318514"/>
                </a:lnTo>
                <a:lnTo>
                  <a:pt x="78878" y="351889"/>
                </a:lnTo>
                <a:lnTo>
                  <a:pt x="108910" y="371815"/>
                </a:lnTo>
                <a:lnTo>
                  <a:pt x="150971" y="378428"/>
                </a:lnTo>
                <a:lnTo>
                  <a:pt x="254698" y="378428"/>
                </a:lnTo>
                <a:lnTo>
                  <a:pt x="254698" y="395192"/>
                </a:lnTo>
                <a:lnTo>
                  <a:pt x="202882" y="395192"/>
                </a:lnTo>
                <a:lnTo>
                  <a:pt x="187658" y="407193"/>
                </a:lnTo>
                <a:lnTo>
                  <a:pt x="169461" y="415766"/>
                </a:lnTo>
                <a:lnTo>
                  <a:pt x="148139" y="420909"/>
                </a:lnTo>
                <a:lnTo>
                  <a:pt x="123539" y="422624"/>
                </a:lnTo>
                <a:close/>
              </a:path>
              <a:path w="255270" h="422909">
                <a:moveTo>
                  <a:pt x="254698" y="378428"/>
                </a:moveTo>
                <a:lnTo>
                  <a:pt x="150971" y="378428"/>
                </a:lnTo>
                <a:lnTo>
                  <a:pt x="157876" y="377880"/>
                </a:lnTo>
                <a:lnTo>
                  <a:pt x="165068" y="376332"/>
                </a:lnTo>
                <a:lnTo>
                  <a:pt x="199748" y="358297"/>
                </a:lnTo>
                <a:lnTo>
                  <a:pt x="202882" y="353949"/>
                </a:lnTo>
                <a:lnTo>
                  <a:pt x="202882" y="190690"/>
                </a:lnTo>
                <a:lnTo>
                  <a:pt x="191921" y="177569"/>
                </a:lnTo>
                <a:lnTo>
                  <a:pt x="179558" y="168021"/>
                </a:lnTo>
                <a:lnTo>
                  <a:pt x="165498" y="162186"/>
                </a:lnTo>
                <a:lnTo>
                  <a:pt x="149447" y="160210"/>
                </a:lnTo>
                <a:lnTo>
                  <a:pt x="254698" y="160210"/>
                </a:lnTo>
                <a:lnTo>
                  <a:pt x="254698" y="378428"/>
                </a:lnTo>
                <a:close/>
              </a:path>
              <a:path w="255270" h="422909">
                <a:moveTo>
                  <a:pt x="254698" y="416528"/>
                </a:moveTo>
                <a:lnTo>
                  <a:pt x="202882" y="416528"/>
                </a:lnTo>
                <a:lnTo>
                  <a:pt x="202882" y="395192"/>
                </a:lnTo>
                <a:lnTo>
                  <a:pt x="254698" y="395192"/>
                </a:lnTo>
                <a:lnTo>
                  <a:pt x="254698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9082" y="676503"/>
            <a:ext cx="319405" cy="402590"/>
          </a:xfrm>
          <a:custGeom>
            <a:avLst/>
            <a:gdLst/>
            <a:ahLst/>
            <a:cxnLst/>
            <a:rect l="l" t="t" r="r" b="b"/>
            <a:pathLst>
              <a:path w="319404" h="402590">
                <a:moveTo>
                  <a:pt x="318808" y="0"/>
                </a:moveTo>
                <a:lnTo>
                  <a:pt x="0" y="0"/>
                </a:lnTo>
                <a:lnTo>
                  <a:pt x="0" y="48260"/>
                </a:lnTo>
                <a:lnTo>
                  <a:pt x="129641" y="48260"/>
                </a:lnTo>
                <a:lnTo>
                  <a:pt x="129641" y="402590"/>
                </a:lnTo>
                <a:lnTo>
                  <a:pt x="184594" y="402590"/>
                </a:lnTo>
                <a:lnTo>
                  <a:pt x="184594" y="48260"/>
                </a:lnTo>
                <a:lnTo>
                  <a:pt x="318808" y="48260"/>
                </a:lnTo>
                <a:lnTo>
                  <a:pt x="318808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23610" y="662177"/>
            <a:ext cx="235585" cy="416559"/>
          </a:xfrm>
          <a:custGeom>
            <a:avLst/>
            <a:gdLst/>
            <a:ahLst/>
            <a:cxnLst/>
            <a:rect l="l" t="t" r="r" b="b"/>
            <a:pathLst>
              <a:path w="235585" h="416559">
                <a:moveTo>
                  <a:pt x="234981" y="416528"/>
                </a:moveTo>
                <a:lnTo>
                  <a:pt x="181546" y="416528"/>
                </a:lnTo>
                <a:lnTo>
                  <a:pt x="181546" y="231933"/>
                </a:lnTo>
                <a:lnTo>
                  <a:pt x="180665" y="215869"/>
                </a:lnTo>
                <a:lnTo>
                  <a:pt x="166306" y="178498"/>
                </a:lnTo>
                <a:lnTo>
                  <a:pt x="120491" y="160210"/>
                </a:lnTo>
                <a:lnTo>
                  <a:pt x="110466" y="160805"/>
                </a:lnTo>
                <a:lnTo>
                  <a:pt x="72913" y="176855"/>
                </a:lnTo>
                <a:lnTo>
                  <a:pt x="51911" y="196786"/>
                </a:lnTo>
                <a:lnTo>
                  <a:pt x="51911" y="416528"/>
                </a:lnTo>
                <a:lnTo>
                  <a:pt x="0" y="416528"/>
                </a:lnTo>
                <a:lnTo>
                  <a:pt x="0" y="0"/>
                </a:lnTo>
                <a:lnTo>
                  <a:pt x="51911" y="0"/>
                </a:lnTo>
                <a:lnTo>
                  <a:pt x="51911" y="154114"/>
                </a:lnTo>
                <a:lnTo>
                  <a:pt x="58245" y="146399"/>
                </a:lnTo>
                <a:lnTo>
                  <a:pt x="98418" y="122428"/>
                </a:lnTo>
                <a:lnTo>
                  <a:pt x="134302" y="115919"/>
                </a:lnTo>
                <a:lnTo>
                  <a:pt x="156876" y="117910"/>
                </a:lnTo>
                <a:lnTo>
                  <a:pt x="193452" y="133358"/>
                </a:lnTo>
                <a:lnTo>
                  <a:pt x="219470" y="163688"/>
                </a:lnTo>
                <a:lnTo>
                  <a:pt x="233252" y="206113"/>
                </a:lnTo>
                <a:lnTo>
                  <a:pt x="234981" y="231933"/>
                </a:lnTo>
                <a:lnTo>
                  <a:pt x="234981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39446" y="662177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09">
                <a:moveTo>
                  <a:pt x="178498" y="120599"/>
                </a:moveTo>
                <a:lnTo>
                  <a:pt x="165595" y="118592"/>
                </a:lnTo>
                <a:lnTo>
                  <a:pt x="154419" y="117170"/>
                </a:lnTo>
                <a:lnTo>
                  <a:pt x="144983" y="116306"/>
                </a:lnTo>
                <a:lnTo>
                  <a:pt x="137261" y="116027"/>
                </a:lnTo>
                <a:lnTo>
                  <a:pt x="110642" y="119430"/>
                </a:lnTo>
                <a:lnTo>
                  <a:pt x="87718" y="129552"/>
                </a:lnTo>
                <a:lnTo>
                  <a:pt x="68211" y="146240"/>
                </a:lnTo>
                <a:lnTo>
                  <a:pt x="51816" y="169367"/>
                </a:lnTo>
                <a:lnTo>
                  <a:pt x="51816" y="122123"/>
                </a:lnTo>
                <a:lnTo>
                  <a:pt x="0" y="122123"/>
                </a:lnTo>
                <a:lnTo>
                  <a:pt x="0" y="416534"/>
                </a:lnTo>
                <a:lnTo>
                  <a:pt x="51816" y="416534"/>
                </a:lnTo>
                <a:lnTo>
                  <a:pt x="51816" y="247180"/>
                </a:lnTo>
                <a:lnTo>
                  <a:pt x="53238" y="229730"/>
                </a:lnTo>
                <a:lnTo>
                  <a:pt x="73253" y="186220"/>
                </a:lnTo>
                <a:lnTo>
                  <a:pt x="108610" y="161912"/>
                </a:lnTo>
                <a:lnTo>
                  <a:pt x="122021" y="160223"/>
                </a:lnTo>
                <a:lnTo>
                  <a:pt x="130924" y="161048"/>
                </a:lnTo>
                <a:lnTo>
                  <a:pt x="139547" y="163461"/>
                </a:lnTo>
                <a:lnTo>
                  <a:pt x="148170" y="167284"/>
                </a:lnTo>
                <a:lnTo>
                  <a:pt x="157073" y="172415"/>
                </a:lnTo>
                <a:lnTo>
                  <a:pt x="178498" y="120599"/>
                </a:lnTo>
                <a:close/>
              </a:path>
              <a:path w="1060450" h="422909">
                <a:moveTo>
                  <a:pt x="469785" y="242608"/>
                </a:moveTo>
                <a:lnTo>
                  <a:pt x="460819" y="191122"/>
                </a:lnTo>
                <a:lnTo>
                  <a:pt x="434632" y="151066"/>
                </a:lnTo>
                <a:lnTo>
                  <a:pt x="417868" y="138239"/>
                </a:lnTo>
                <a:lnTo>
                  <a:pt x="417868" y="236512"/>
                </a:lnTo>
                <a:lnTo>
                  <a:pt x="254711" y="236512"/>
                </a:lnTo>
                <a:lnTo>
                  <a:pt x="269062" y="194208"/>
                </a:lnTo>
                <a:lnTo>
                  <a:pt x="306527" y="165925"/>
                </a:lnTo>
                <a:lnTo>
                  <a:pt x="338531" y="160210"/>
                </a:lnTo>
                <a:lnTo>
                  <a:pt x="356006" y="161645"/>
                </a:lnTo>
                <a:lnTo>
                  <a:pt x="398056" y="183070"/>
                </a:lnTo>
                <a:lnTo>
                  <a:pt x="416483" y="221094"/>
                </a:lnTo>
                <a:lnTo>
                  <a:pt x="417868" y="236512"/>
                </a:lnTo>
                <a:lnTo>
                  <a:pt x="417868" y="138239"/>
                </a:lnTo>
                <a:lnTo>
                  <a:pt x="414870" y="135940"/>
                </a:lnTo>
                <a:lnTo>
                  <a:pt x="391947" y="124929"/>
                </a:lnTo>
                <a:lnTo>
                  <a:pt x="365582" y="118198"/>
                </a:lnTo>
                <a:lnTo>
                  <a:pt x="335483" y="115925"/>
                </a:lnTo>
                <a:lnTo>
                  <a:pt x="309168" y="118491"/>
                </a:lnTo>
                <a:lnTo>
                  <a:pt x="262826" y="138506"/>
                </a:lnTo>
                <a:lnTo>
                  <a:pt x="222453" y="179349"/>
                </a:lnTo>
                <a:lnTo>
                  <a:pt x="199555" y="238239"/>
                </a:lnTo>
                <a:lnTo>
                  <a:pt x="196697" y="273088"/>
                </a:lnTo>
                <a:lnTo>
                  <a:pt x="199529" y="305955"/>
                </a:lnTo>
                <a:lnTo>
                  <a:pt x="221818" y="361950"/>
                </a:lnTo>
                <a:lnTo>
                  <a:pt x="261543" y="401408"/>
                </a:lnTo>
                <a:lnTo>
                  <a:pt x="308927" y="420319"/>
                </a:lnTo>
                <a:lnTo>
                  <a:pt x="335483" y="422630"/>
                </a:lnTo>
                <a:lnTo>
                  <a:pt x="354418" y="421792"/>
                </a:lnTo>
                <a:lnTo>
                  <a:pt x="405676" y="410438"/>
                </a:lnTo>
                <a:lnTo>
                  <a:pt x="442252" y="390626"/>
                </a:lnTo>
                <a:lnTo>
                  <a:pt x="435444" y="378434"/>
                </a:lnTo>
                <a:lnTo>
                  <a:pt x="420916" y="352425"/>
                </a:lnTo>
                <a:lnTo>
                  <a:pt x="404317" y="363601"/>
                </a:lnTo>
                <a:lnTo>
                  <a:pt x="386422" y="371754"/>
                </a:lnTo>
                <a:lnTo>
                  <a:pt x="367080" y="376745"/>
                </a:lnTo>
                <a:lnTo>
                  <a:pt x="346151" y="378434"/>
                </a:lnTo>
                <a:lnTo>
                  <a:pt x="326694" y="376986"/>
                </a:lnTo>
                <a:lnTo>
                  <a:pt x="280619" y="353949"/>
                </a:lnTo>
                <a:lnTo>
                  <a:pt x="260045" y="320040"/>
                </a:lnTo>
                <a:lnTo>
                  <a:pt x="253187" y="274612"/>
                </a:lnTo>
                <a:lnTo>
                  <a:pt x="465213" y="274612"/>
                </a:lnTo>
                <a:lnTo>
                  <a:pt x="467207" y="266611"/>
                </a:lnTo>
                <a:lnTo>
                  <a:pt x="468642" y="258610"/>
                </a:lnTo>
                <a:lnTo>
                  <a:pt x="469493" y="250609"/>
                </a:lnTo>
                <a:lnTo>
                  <a:pt x="469785" y="242608"/>
                </a:lnTo>
                <a:close/>
              </a:path>
              <a:path w="1060450" h="422909">
                <a:moveTo>
                  <a:pt x="765632" y="395198"/>
                </a:moveTo>
                <a:lnTo>
                  <a:pt x="755624" y="387769"/>
                </a:lnTo>
                <a:lnTo>
                  <a:pt x="752500" y="383006"/>
                </a:lnTo>
                <a:lnTo>
                  <a:pt x="751497" y="381482"/>
                </a:lnTo>
                <a:lnTo>
                  <a:pt x="748487" y="376897"/>
                </a:lnTo>
                <a:lnTo>
                  <a:pt x="744194" y="362585"/>
                </a:lnTo>
                <a:lnTo>
                  <a:pt x="742772" y="344817"/>
                </a:lnTo>
                <a:lnTo>
                  <a:pt x="742772" y="266992"/>
                </a:lnTo>
                <a:lnTo>
                  <a:pt x="742772" y="238036"/>
                </a:lnTo>
                <a:lnTo>
                  <a:pt x="742569" y="234988"/>
                </a:lnTo>
                <a:lnTo>
                  <a:pt x="740816" y="208241"/>
                </a:lnTo>
                <a:lnTo>
                  <a:pt x="735152" y="182892"/>
                </a:lnTo>
                <a:lnTo>
                  <a:pt x="726655" y="163271"/>
                </a:lnTo>
                <a:lnTo>
                  <a:pt x="726046" y="161861"/>
                </a:lnTo>
                <a:lnTo>
                  <a:pt x="713816" y="144983"/>
                </a:lnTo>
                <a:lnTo>
                  <a:pt x="696912" y="132080"/>
                </a:lnTo>
                <a:lnTo>
                  <a:pt x="675855" y="123024"/>
                </a:lnTo>
                <a:lnTo>
                  <a:pt x="650506" y="117678"/>
                </a:lnTo>
                <a:lnTo>
                  <a:pt x="620750" y="115925"/>
                </a:lnTo>
                <a:lnTo>
                  <a:pt x="608177" y="116509"/>
                </a:lnTo>
                <a:lnTo>
                  <a:pt x="570458" y="125171"/>
                </a:lnTo>
                <a:lnTo>
                  <a:pt x="529221" y="144983"/>
                </a:lnTo>
                <a:lnTo>
                  <a:pt x="550557" y="189179"/>
                </a:lnTo>
                <a:lnTo>
                  <a:pt x="565518" y="178054"/>
                </a:lnTo>
                <a:lnTo>
                  <a:pt x="583018" y="169938"/>
                </a:lnTo>
                <a:lnTo>
                  <a:pt x="603364" y="164960"/>
                </a:lnTo>
                <a:lnTo>
                  <a:pt x="626846" y="163271"/>
                </a:lnTo>
                <a:lnTo>
                  <a:pt x="654672" y="167817"/>
                </a:lnTo>
                <a:lnTo>
                  <a:pt x="674179" y="181368"/>
                </a:lnTo>
                <a:lnTo>
                  <a:pt x="685660" y="203809"/>
                </a:lnTo>
                <a:lnTo>
                  <a:pt x="689432" y="234988"/>
                </a:lnTo>
                <a:lnTo>
                  <a:pt x="689432" y="271564"/>
                </a:lnTo>
                <a:lnTo>
                  <a:pt x="689432" y="343293"/>
                </a:lnTo>
                <a:lnTo>
                  <a:pt x="673950" y="360222"/>
                </a:lnTo>
                <a:lnTo>
                  <a:pt x="657186" y="372135"/>
                </a:lnTo>
                <a:lnTo>
                  <a:pt x="638987" y="379171"/>
                </a:lnTo>
                <a:lnTo>
                  <a:pt x="619226" y="381482"/>
                </a:lnTo>
                <a:lnTo>
                  <a:pt x="596099" y="378625"/>
                </a:lnTo>
                <a:lnTo>
                  <a:pt x="579412" y="370039"/>
                </a:lnTo>
                <a:lnTo>
                  <a:pt x="569290" y="355727"/>
                </a:lnTo>
                <a:lnTo>
                  <a:pt x="565886" y="335673"/>
                </a:lnTo>
                <a:lnTo>
                  <a:pt x="567334" y="321614"/>
                </a:lnTo>
                <a:lnTo>
                  <a:pt x="590270" y="286905"/>
                </a:lnTo>
                <a:lnTo>
                  <a:pt x="636346" y="268160"/>
                </a:lnTo>
                <a:lnTo>
                  <a:pt x="655802" y="266992"/>
                </a:lnTo>
                <a:lnTo>
                  <a:pt x="661479" y="267284"/>
                </a:lnTo>
                <a:lnTo>
                  <a:pt x="669188" y="268135"/>
                </a:lnTo>
                <a:lnTo>
                  <a:pt x="678599" y="269570"/>
                </a:lnTo>
                <a:lnTo>
                  <a:pt x="689432" y="271564"/>
                </a:lnTo>
                <a:lnTo>
                  <a:pt x="689432" y="234988"/>
                </a:lnTo>
                <a:lnTo>
                  <a:pt x="679411" y="231863"/>
                </a:lnTo>
                <a:lnTo>
                  <a:pt x="669950" y="229463"/>
                </a:lnTo>
                <a:lnTo>
                  <a:pt x="661060" y="227914"/>
                </a:lnTo>
                <a:lnTo>
                  <a:pt x="652754" y="227368"/>
                </a:lnTo>
                <a:lnTo>
                  <a:pt x="623316" y="229349"/>
                </a:lnTo>
                <a:lnTo>
                  <a:pt x="572985" y="244729"/>
                </a:lnTo>
                <a:lnTo>
                  <a:pt x="534949" y="274701"/>
                </a:lnTo>
                <a:lnTo>
                  <a:pt x="514997" y="313004"/>
                </a:lnTo>
                <a:lnTo>
                  <a:pt x="512457" y="334149"/>
                </a:lnTo>
                <a:lnTo>
                  <a:pt x="514146" y="352488"/>
                </a:lnTo>
                <a:lnTo>
                  <a:pt x="538365" y="396722"/>
                </a:lnTo>
                <a:lnTo>
                  <a:pt x="581939" y="420941"/>
                </a:lnTo>
                <a:lnTo>
                  <a:pt x="599414" y="422630"/>
                </a:lnTo>
                <a:lnTo>
                  <a:pt x="629437" y="420077"/>
                </a:lnTo>
                <a:lnTo>
                  <a:pt x="655472" y="412534"/>
                </a:lnTo>
                <a:lnTo>
                  <a:pt x="677506" y="400126"/>
                </a:lnTo>
                <a:lnTo>
                  <a:pt x="695528" y="383006"/>
                </a:lnTo>
                <a:lnTo>
                  <a:pt x="699528" y="392696"/>
                </a:lnTo>
                <a:lnTo>
                  <a:pt x="738009" y="420344"/>
                </a:lnTo>
                <a:lnTo>
                  <a:pt x="765632" y="422630"/>
                </a:lnTo>
                <a:lnTo>
                  <a:pt x="765632" y="395198"/>
                </a:lnTo>
                <a:close/>
              </a:path>
              <a:path w="1060450" h="422909">
                <a:moveTo>
                  <a:pt x="1060043" y="0"/>
                </a:moveTo>
                <a:lnTo>
                  <a:pt x="1006703" y="0"/>
                </a:lnTo>
                <a:lnTo>
                  <a:pt x="1006703" y="137363"/>
                </a:lnTo>
                <a:lnTo>
                  <a:pt x="1006703" y="190703"/>
                </a:lnTo>
                <a:lnTo>
                  <a:pt x="1006703" y="353949"/>
                </a:lnTo>
                <a:lnTo>
                  <a:pt x="1003795" y="358305"/>
                </a:lnTo>
                <a:lnTo>
                  <a:pt x="969645" y="376339"/>
                </a:lnTo>
                <a:lnTo>
                  <a:pt x="956310" y="378434"/>
                </a:lnTo>
                <a:lnTo>
                  <a:pt x="913409" y="371817"/>
                </a:lnTo>
                <a:lnTo>
                  <a:pt x="882929" y="351891"/>
                </a:lnTo>
                <a:lnTo>
                  <a:pt x="864730" y="318516"/>
                </a:lnTo>
                <a:lnTo>
                  <a:pt x="858685" y="271564"/>
                </a:lnTo>
                <a:lnTo>
                  <a:pt x="860374" y="248462"/>
                </a:lnTo>
                <a:lnTo>
                  <a:pt x="873518" y="208521"/>
                </a:lnTo>
                <a:lnTo>
                  <a:pt x="898398" y="178219"/>
                </a:lnTo>
                <a:lnTo>
                  <a:pt x="953262" y="160210"/>
                </a:lnTo>
                <a:lnTo>
                  <a:pt x="969543" y="162191"/>
                </a:lnTo>
                <a:lnTo>
                  <a:pt x="983983" y="168021"/>
                </a:lnTo>
                <a:lnTo>
                  <a:pt x="996429" y="177571"/>
                </a:lnTo>
                <a:lnTo>
                  <a:pt x="1006703" y="190703"/>
                </a:lnTo>
                <a:lnTo>
                  <a:pt x="1006703" y="137363"/>
                </a:lnTo>
                <a:lnTo>
                  <a:pt x="993825" y="128219"/>
                </a:lnTo>
                <a:lnTo>
                  <a:pt x="978077" y="121500"/>
                </a:lnTo>
                <a:lnTo>
                  <a:pt x="959472" y="117348"/>
                </a:lnTo>
                <a:lnTo>
                  <a:pt x="938022" y="115925"/>
                </a:lnTo>
                <a:lnTo>
                  <a:pt x="911466" y="118821"/>
                </a:lnTo>
                <a:lnTo>
                  <a:pt x="864006" y="142367"/>
                </a:lnTo>
                <a:lnTo>
                  <a:pt x="826325" y="187540"/>
                </a:lnTo>
                <a:lnTo>
                  <a:pt x="806373" y="244144"/>
                </a:lnTo>
                <a:lnTo>
                  <a:pt x="803821" y="276136"/>
                </a:lnTo>
                <a:lnTo>
                  <a:pt x="805840" y="307644"/>
                </a:lnTo>
                <a:lnTo>
                  <a:pt x="822464" y="360921"/>
                </a:lnTo>
                <a:lnTo>
                  <a:pt x="856551" y="400126"/>
                </a:lnTo>
                <a:lnTo>
                  <a:pt x="901293" y="420077"/>
                </a:lnTo>
                <a:lnTo>
                  <a:pt x="927354" y="422630"/>
                </a:lnTo>
                <a:lnTo>
                  <a:pt x="951953" y="420916"/>
                </a:lnTo>
                <a:lnTo>
                  <a:pt x="973277" y="415772"/>
                </a:lnTo>
                <a:lnTo>
                  <a:pt x="991476" y="407200"/>
                </a:lnTo>
                <a:lnTo>
                  <a:pt x="1006703" y="395198"/>
                </a:lnTo>
                <a:lnTo>
                  <a:pt x="1006703" y="416534"/>
                </a:lnTo>
                <a:lnTo>
                  <a:pt x="1060043" y="416534"/>
                </a:lnTo>
                <a:lnTo>
                  <a:pt x="1060043" y="395198"/>
                </a:lnTo>
                <a:lnTo>
                  <a:pt x="1060043" y="378434"/>
                </a:lnTo>
                <a:lnTo>
                  <a:pt x="1060043" y="160210"/>
                </a:lnTo>
                <a:lnTo>
                  <a:pt x="1060043" y="137363"/>
                </a:lnTo>
                <a:lnTo>
                  <a:pt x="1060043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2931" y="778097"/>
            <a:ext cx="192405" cy="306705"/>
          </a:xfrm>
          <a:custGeom>
            <a:avLst/>
            <a:gdLst/>
            <a:ahLst/>
            <a:cxnLst/>
            <a:rect l="l" t="t" r="r" b="b"/>
            <a:pathLst>
              <a:path w="192404" h="306705">
                <a:moveTo>
                  <a:pt x="86868" y="306704"/>
                </a:moveTo>
                <a:lnTo>
                  <a:pt x="64293" y="305276"/>
                </a:lnTo>
                <a:lnTo>
                  <a:pt x="42291" y="300989"/>
                </a:lnTo>
                <a:lnTo>
                  <a:pt x="20859" y="293846"/>
                </a:lnTo>
                <a:lnTo>
                  <a:pt x="0" y="283844"/>
                </a:lnTo>
                <a:lnTo>
                  <a:pt x="18288" y="233457"/>
                </a:lnTo>
                <a:lnTo>
                  <a:pt x="38885" y="246395"/>
                </a:lnTo>
                <a:lnTo>
                  <a:pt x="57340" y="255448"/>
                </a:lnTo>
                <a:lnTo>
                  <a:pt x="73794" y="260769"/>
                </a:lnTo>
                <a:lnTo>
                  <a:pt x="88391" y="262508"/>
                </a:lnTo>
                <a:lnTo>
                  <a:pt x="109568" y="259935"/>
                </a:lnTo>
                <a:lnTo>
                  <a:pt x="124860" y="252210"/>
                </a:lnTo>
                <a:lnTo>
                  <a:pt x="134134" y="239323"/>
                </a:lnTo>
                <a:lnTo>
                  <a:pt x="137255" y="221265"/>
                </a:lnTo>
                <a:lnTo>
                  <a:pt x="134373" y="207192"/>
                </a:lnTo>
                <a:lnTo>
                  <a:pt x="125634" y="194405"/>
                </a:lnTo>
                <a:lnTo>
                  <a:pt x="110894" y="182475"/>
                </a:lnTo>
                <a:lnTo>
                  <a:pt x="90011" y="170973"/>
                </a:lnTo>
                <a:lnTo>
                  <a:pt x="73335" y="163465"/>
                </a:lnTo>
                <a:lnTo>
                  <a:pt x="59828" y="156983"/>
                </a:lnTo>
                <a:lnTo>
                  <a:pt x="24645" y="132135"/>
                </a:lnTo>
                <a:lnTo>
                  <a:pt x="4095" y="97844"/>
                </a:lnTo>
                <a:lnTo>
                  <a:pt x="1524" y="77819"/>
                </a:lnTo>
                <a:lnTo>
                  <a:pt x="3214" y="60412"/>
                </a:lnTo>
                <a:lnTo>
                  <a:pt x="27432" y="19907"/>
                </a:lnTo>
                <a:lnTo>
                  <a:pt x="76978" y="1396"/>
                </a:lnTo>
                <a:lnTo>
                  <a:pt x="97631" y="0"/>
                </a:lnTo>
                <a:lnTo>
                  <a:pt x="114538" y="1396"/>
                </a:lnTo>
                <a:lnTo>
                  <a:pt x="133445" y="5381"/>
                </a:lnTo>
                <a:lnTo>
                  <a:pt x="154638" y="11653"/>
                </a:lnTo>
                <a:lnTo>
                  <a:pt x="178403" y="19907"/>
                </a:lnTo>
                <a:lnTo>
                  <a:pt x="163163" y="68675"/>
                </a:lnTo>
                <a:lnTo>
                  <a:pt x="148042" y="57792"/>
                </a:lnTo>
                <a:lnTo>
                  <a:pt x="132492" y="50196"/>
                </a:lnTo>
                <a:lnTo>
                  <a:pt x="116657" y="45743"/>
                </a:lnTo>
                <a:lnTo>
                  <a:pt x="100679" y="44291"/>
                </a:lnTo>
                <a:lnTo>
                  <a:pt x="91789" y="44862"/>
                </a:lnTo>
                <a:lnTo>
                  <a:pt x="83641" y="46577"/>
                </a:lnTo>
                <a:lnTo>
                  <a:pt x="76368" y="49434"/>
                </a:lnTo>
                <a:lnTo>
                  <a:pt x="60960" y="59531"/>
                </a:lnTo>
                <a:lnTo>
                  <a:pt x="56387" y="65627"/>
                </a:lnTo>
                <a:lnTo>
                  <a:pt x="56387" y="74771"/>
                </a:lnTo>
                <a:lnTo>
                  <a:pt x="74390" y="110440"/>
                </a:lnTo>
                <a:lnTo>
                  <a:pt x="126587" y="135826"/>
                </a:lnTo>
                <a:lnTo>
                  <a:pt x="142589" y="143876"/>
                </a:lnTo>
                <a:lnTo>
                  <a:pt x="176879" y="170973"/>
                </a:lnTo>
                <a:lnTo>
                  <a:pt x="191238" y="206978"/>
                </a:lnTo>
                <a:lnTo>
                  <a:pt x="192119" y="221265"/>
                </a:lnTo>
                <a:lnTo>
                  <a:pt x="190404" y="240513"/>
                </a:lnTo>
                <a:lnTo>
                  <a:pt x="164687" y="283844"/>
                </a:lnTo>
                <a:lnTo>
                  <a:pt x="110640" y="305276"/>
                </a:lnTo>
                <a:lnTo>
                  <a:pt x="86868" y="3067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9542621" y="239553"/>
            <a:ext cx="175895" cy="169545"/>
            <a:chOff x="9542621" y="239553"/>
            <a:chExt cx="175895" cy="16954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2621" y="239553"/>
              <a:ext cx="65627" cy="1693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2444" y="239553"/>
              <a:ext cx="65627" cy="16935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568918" y="2709757"/>
            <a:ext cx="4515485" cy="2759075"/>
            <a:chOff x="568918" y="2709757"/>
            <a:chExt cx="4515485" cy="2759075"/>
          </a:xfrm>
        </p:grpSpPr>
        <p:sp>
          <p:nvSpPr>
            <p:cNvPr id="29" name="object 29"/>
            <p:cNvSpPr/>
            <p:nvPr/>
          </p:nvSpPr>
          <p:spPr>
            <a:xfrm>
              <a:off x="578072" y="2718911"/>
              <a:ext cx="4497070" cy="2740660"/>
            </a:xfrm>
            <a:custGeom>
              <a:avLst/>
              <a:gdLst/>
              <a:ahLst/>
              <a:cxnLst/>
              <a:rect l="l" t="t" r="r" b="b"/>
              <a:pathLst>
                <a:path w="4497070" h="2740660">
                  <a:moveTo>
                    <a:pt x="0" y="2740247"/>
                  </a:moveTo>
                  <a:lnTo>
                    <a:pt x="4496752" y="2740247"/>
                  </a:lnTo>
                  <a:lnTo>
                    <a:pt x="4496752" y="0"/>
                  </a:lnTo>
                  <a:lnTo>
                    <a:pt x="0" y="0"/>
                  </a:lnTo>
                  <a:lnTo>
                    <a:pt x="0" y="2740247"/>
                  </a:lnTo>
                  <a:close/>
                </a:path>
              </a:pathLst>
            </a:custGeom>
            <a:ln w="18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5398" y="2778442"/>
              <a:ext cx="160655" cy="127000"/>
            </a:xfrm>
            <a:custGeom>
              <a:avLst/>
              <a:gdLst/>
              <a:ahLst/>
              <a:cxnLst/>
              <a:rect l="l" t="t" r="r" b="b"/>
              <a:pathLst>
                <a:path w="160654" h="127000">
                  <a:moveTo>
                    <a:pt x="62484" y="1524"/>
                  </a:moveTo>
                  <a:lnTo>
                    <a:pt x="60960" y="1524"/>
                  </a:lnTo>
                  <a:lnTo>
                    <a:pt x="60960" y="0"/>
                  </a:lnTo>
                  <a:lnTo>
                    <a:pt x="57912" y="0"/>
                  </a:lnTo>
                  <a:lnTo>
                    <a:pt x="54864" y="3048"/>
                  </a:lnTo>
                  <a:lnTo>
                    <a:pt x="0" y="120497"/>
                  </a:lnTo>
                  <a:lnTo>
                    <a:pt x="0" y="126593"/>
                  </a:lnTo>
                  <a:lnTo>
                    <a:pt x="6096" y="126593"/>
                  </a:lnTo>
                  <a:lnTo>
                    <a:pt x="6096" y="123545"/>
                  </a:lnTo>
                  <a:lnTo>
                    <a:pt x="60960" y="6096"/>
                  </a:lnTo>
                  <a:lnTo>
                    <a:pt x="62484" y="4572"/>
                  </a:lnTo>
                  <a:lnTo>
                    <a:pt x="62484" y="1524"/>
                  </a:lnTo>
                  <a:close/>
                </a:path>
                <a:path w="160654" h="127000">
                  <a:moveTo>
                    <a:pt x="160121" y="3048"/>
                  </a:moveTo>
                  <a:lnTo>
                    <a:pt x="158597" y="1524"/>
                  </a:lnTo>
                  <a:lnTo>
                    <a:pt x="158597" y="0"/>
                  </a:lnTo>
                  <a:lnTo>
                    <a:pt x="154025" y="0"/>
                  </a:lnTo>
                  <a:lnTo>
                    <a:pt x="154025" y="1524"/>
                  </a:lnTo>
                  <a:lnTo>
                    <a:pt x="152501" y="1524"/>
                  </a:lnTo>
                  <a:lnTo>
                    <a:pt x="152501" y="3048"/>
                  </a:lnTo>
                  <a:lnTo>
                    <a:pt x="97637" y="120497"/>
                  </a:lnTo>
                  <a:lnTo>
                    <a:pt x="97637" y="126593"/>
                  </a:lnTo>
                  <a:lnTo>
                    <a:pt x="103733" y="126593"/>
                  </a:lnTo>
                  <a:lnTo>
                    <a:pt x="103733" y="123545"/>
                  </a:lnTo>
                  <a:lnTo>
                    <a:pt x="158597" y="6096"/>
                  </a:lnTo>
                  <a:lnTo>
                    <a:pt x="158597" y="4572"/>
                  </a:lnTo>
                  <a:lnTo>
                    <a:pt x="160121" y="4572"/>
                  </a:lnTo>
                  <a:lnTo>
                    <a:pt x="16012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317" y="2821114"/>
              <a:ext cx="82391" cy="732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733" y="2793682"/>
              <a:ext cx="79248" cy="10067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092" y="2818066"/>
              <a:ext cx="65627" cy="762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723" y="2796730"/>
              <a:ext cx="76295" cy="976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355" y="2818066"/>
              <a:ext cx="189166" cy="762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392" y="2796730"/>
              <a:ext cx="76295" cy="976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7548" y="2818066"/>
              <a:ext cx="79343" cy="762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5847" y="2818066"/>
              <a:ext cx="65627" cy="7629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1954" y="2789110"/>
              <a:ext cx="79343" cy="1022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1788" y="2818066"/>
              <a:ext cx="74771" cy="7629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5516" y="2789110"/>
              <a:ext cx="70104" cy="1022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8575" y="2818066"/>
              <a:ext cx="79248" cy="762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26874" y="2818066"/>
              <a:ext cx="67056" cy="7629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4505" y="2818066"/>
              <a:ext cx="65532" cy="762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06524" y="2935224"/>
              <a:ext cx="2910840" cy="190500"/>
            </a:xfrm>
            <a:custGeom>
              <a:avLst/>
              <a:gdLst/>
              <a:ahLst/>
              <a:cxnLst/>
              <a:rect l="l" t="t" r="r" b="b"/>
              <a:pathLst>
                <a:path w="2910840" h="190500">
                  <a:moveTo>
                    <a:pt x="2910840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2910840" y="0"/>
                  </a:lnTo>
                  <a:lnTo>
                    <a:pt x="2910840" y="1905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0171" y="2978276"/>
              <a:ext cx="286702" cy="13277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8305" y="2978276"/>
              <a:ext cx="70104" cy="10229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22032" y="2975228"/>
              <a:ext cx="70485" cy="105410"/>
            </a:xfrm>
            <a:custGeom>
              <a:avLst/>
              <a:gdLst/>
              <a:ahLst/>
              <a:cxnLst/>
              <a:rect l="l" t="t" r="r" b="b"/>
              <a:pathLst>
                <a:path w="70484" h="105410">
                  <a:moveTo>
                    <a:pt x="38100" y="0"/>
                  </a:moveTo>
                  <a:lnTo>
                    <a:pt x="27432" y="0"/>
                  </a:lnTo>
                  <a:lnTo>
                    <a:pt x="27432" y="16764"/>
                  </a:lnTo>
                  <a:lnTo>
                    <a:pt x="38100" y="16764"/>
                  </a:lnTo>
                  <a:lnTo>
                    <a:pt x="38100" y="0"/>
                  </a:lnTo>
                  <a:close/>
                </a:path>
                <a:path w="70484" h="105410">
                  <a:moveTo>
                    <a:pt x="70104" y="100330"/>
                  </a:moveTo>
                  <a:lnTo>
                    <a:pt x="69113" y="100330"/>
                  </a:lnTo>
                  <a:lnTo>
                    <a:pt x="69113" y="99060"/>
                  </a:lnTo>
                  <a:lnTo>
                    <a:pt x="67056" y="99060"/>
                  </a:lnTo>
                  <a:lnTo>
                    <a:pt x="67056" y="97637"/>
                  </a:lnTo>
                  <a:lnTo>
                    <a:pt x="38100" y="97637"/>
                  </a:lnTo>
                  <a:lnTo>
                    <a:pt x="38100" y="40640"/>
                  </a:lnTo>
                  <a:lnTo>
                    <a:pt x="38100" y="39370"/>
                  </a:lnTo>
                  <a:lnTo>
                    <a:pt x="38100" y="36830"/>
                  </a:lnTo>
                  <a:lnTo>
                    <a:pt x="38100" y="35560"/>
                  </a:lnTo>
                  <a:lnTo>
                    <a:pt x="7620" y="35560"/>
                  </a:lnTo>
                  <a:lnTo>
                    <a:pt x="7620" y="36830"/>
                  </a:lnTo>
                  <a:lnTo>
                    <a:pt x="6096" y="36830"/>
                  </a:lnTo>
                  <a:lnTo>
                    <a:pt x="6096" y="39370"/>
                  </a:lnTo>
                  <a:lnTo>
                    <a:pt x="7620" y="39370"/>
                  </a:lnTo>
                  <a:lnTo>
                    <a:pt x="7620" y="40640"/>
                  </a:lnTo>
                  <a:lnTo>
                    <a:pt x="30480" y="40640"/>
                  </a:lnTo>
                  <a:lnTo>
                    <a:pt x="30480" y="97637"/>
                  </a:lnTo>
                  <a:lnTo>
                    <a:pt x="3048" y="97637"/>
                  </a:lnTo>
                  <a:lnTo>
                    <a:pt x="1625" y="99060"/>
                  </a:lnTo>
                  <a:lnTo>
                    <a:pt x="0" y="99060"/>
                  </a:lnTo>
                  <a:lnTo>
                    <a:pt x="0" y="100330"/>
                  </a:lnTo>
                  <a:lnTo>
                    <a:pt x="0" y="101600"/>
                  </a:lnTo>
                  <a:lnTo>
                    <a:pt x="0" y="104140"/>
                  </a:lnTo>
                  <a:lnTo>
                    <a:pt x="1524" y="104140"/>
                  </a:lnTo>
                  <a:lnTo>
                    <a:pt x="1524" y="105410"/>
                  </a:lnTo>
                  <a:lnTo>
                    <a:pt x="67589" y="105410"/>
                  </a:lnTo>
                  <a:lnTo>
                    <a:pt x="67589" y="104140"/>
                  </a:lnTo>
                  <a:lnTo>
                    <a:pt x="69430" y="104140"/>
                  </a:lnTo>
                  <a:lnTo>
                    <a:pt x="69430" y="101600"/>
                  </a:lnTo>
                  <a:lnTo>
                    <a:pt x="70104" y="101600"/>
                  </a:lnTo>
                  <a:lnTo>
                    <a:pt x="70104" y="100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8044" y="3007328"/>
              <a:ext cx="74771" cy="7629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7878" y="3007328"/>
              <a:ext cx="74771" cy="7629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1606" y="2978276"/>
              <a:ext cx="70199" cy="10229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6189" y="3007328"/>
              <a:ext cx="77819" cy="762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22964" y="3007328"/>
              <a:ext cx="67151" cy="7629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0596" y="3007328"/>
              <a:ext cx="67151" cy="762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18906" y="2978276"/>
              <a:ext cx="870966" cy="1053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24079" y="2975228"/>
              <a:ext cx="971645" cy="1358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19359" y="2978276"/>
              <a:ext cx="777906" cy="10534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43534" y="2978276"/>
              <a:ext cx="4137025" cy="294640"/>
            </a:xfrm>
            <a:custGeom>
              <a:avLst/>
              <a:gdLst/>
              <a:ahLst/>
              <a:cxnLst/>
              <a:rect l="l" t="t" r="r" b="b"/>
              <a:pathLst>
                <a:path w="4137025" h="294639">
                  <a:moveTo>
                    <a:pt x="25908" y="279285"/>
                  </a:moveTo>
                  <a:lnTo>
                    <a:pt x="19812" y="273189"/>
                  </a:lnTo>
                  <a:lnTo>
                    <a:pt x="16764" y="271665"/>
                  </a:lnTo>
                  <a:lnTo>
                    <a:pt x="10668" y="271665"/>
                  </a:lnTo>
                  <a:lnTo>
                    <a:pt x="7620" y="271665"/>
                  </a:lnTo>
                  <a:lnTo>
                    <a:pt x="6096" y="273189"/>
                  </a:lnTo>
                  <a:lnTo>
                    <a:pt x="3048" y="274713"/>
                  </a:lnTo>
                  <a:lnTo>
                    <a:pt x="1524" y="277761"/>
                  </a:lnTo>
                  <a:lnTo>
                    <a:pt x="0" y="279285"/>
                  </a:lnTo>
                  <a:lnTo>
                    <a:pt x="0" y="285381"/>
                  </a:lnTo>
                  <a:lnTo>
                    <a:pt x="1524" y="288429"/>
                  </a:lnTo>
                  <a:lnTo>
                    <a:pt x="7620" y="294525"/>
                  </a:lnTo>
                  <a:lnTo>
                    <a:pt x="16764" y="294525"/>
                  </a:lnTo>
                  <a:lnTo>
                    <a:pt x="19812" y="293001"/>
                  </a:lnTo>
                  <a:lnTo>
                    <a:pt x="21336" y="289953"/>
                  </a:lnTo>
                  <a:lnTo>
                    <a:pt x="24384" y="288429"/>
                  </a:lnTo>
                  <a:lnTo>
                    <a:pt x="25908" y="285381"/>
                  </a:lnTo>
                  <a:lnTo>
                    <a:pt x="25908" y="279285"/>
                  </a:lnTo>
                  <a:close/>
                </a:path>
                <a:path w="4137025" h="294639">
                  <a:moveTo>
                    <a:pt x="122008" y="277761"/>
                  </a:moveTo>
                  <a:lnTo>
                    <a:pt x="117436" y="273189"/>
                  </a:lnTo>
                  <a:lnTo>
                    <a:pt x="114388" y="271665"/>
                  </a:lnTo>
                  <a:lnTo>
                    <a:pt x="108292" y="271665"/>
                  </a:lnTo>
                  <a:lnTo>
                    <a:pt x="105244" y="271665"/>
                  </a:lnTo>
                  <a:lnTo>
                    <a:pt x="103720" y="273189"/>
                  </a:lnTo>
                  <a:lnTo>
                    <a:pt x="100672" y="274713"/>
                  </a:lnTo>
                  <a:lnTo>
                    <a:pt x="99148" y="277761"/>
                  </a:lnTo>
                  <a:lnTo>
                    <a:pt x="97624" y="279285"/>
                  </a:lnTo>
                  <a:lnTo>
                    <a:pt x="97624" y="285381"/>
                  </a:lnTo>
                  <a:lnTo>
                    <a:pt x="99148" y="288429"/>
                  </a:lnTo>
                  <a:lnTo>
                    <a:pt x="105244" y="294525"/>
                  </a:lnTo>
                  <a:lnTo>
                    <a:pt x="114388" y="294525"/>
                  </a:lnTo>
                  <a:lnTo>
                    <a:pt x="117436" y="293001"/>
                  </a:lnTo>
                  <a:lnTo>
                    <a:pt x="118960" y="289953"/>
                  </a:lnTo>
                  <a:lnTo>
                    <a:pt x="122008" y="288429"/>
                  </a:lnTo>
                  <a:lnTo>
                    <a:pt x="122008" y="277761"/>
                  </a:lnTo>
                  <a:close/>
                </a:path>
                <a:path w="4137025" h="294639">
                  <a:moveTo>
                    <a:pt x="225742" y="279285"/>
                  </a:moveTo>
                  <a:lnTo>
                    <a:pt x="224218" y="277761"/>
                  </a:lnTo>
                  <a:lnTo>
                    <a:pt x="222694" y="274713"/>
                  </a:lnTo>
                  <a:lnTo>
                    <a:pt x="219646" y="273189"/>
                  </a:lnTo>
                  <a:lnTo>
                    <a:pt x="218122" y="271665"/>
                  </a:lnTo>
                  <a:lnTo>
                    <a:pt x="212026" y="271665"/>
                  </a:lnTo>
                  <a:lnTo>
                    <a:pt x="208978" y="271665"/>
                  </a:lnTo>
                  <a:lnTo>
                    <a:pt x="205930" y="273189"/>
                  </a:lnTo>
                  <a:lnTo>
                    <a:pt x="199834" y="279285"/>
                  </a:lnTo>
                  <a:lnTo>
                    <a:pt x="199834" y="285381"/>
                  </a:lnTo>
                  <a:lnTo>
                    <a:pt x="201358" y="288429"/>
                  </a:lnTo>
                  <a:lnTo>
                    <a:pt x="204406" y="289953"/>
                  </a:lnTo>
                  <a:lnTo>
                    <a:pt x="205930" y="293001"/>
                  </a:lnTo>
                  <a:lnTo>
                    <a:pt x="208978" y="294525"/>
                  </a:lnTo>
                  <a:lnTo>
                    <a:pt x="218122" y="294525"/>
                  </a:lnTo>
                  <a:lnTo>
                    <a:pt x="224218" y="288429"/>
                  </a:lnTo>
                  <a:lnTo>
                    <a:pt x="225742" y="285381"/>
                  </a:lnTo>
                  <a:lnTo>
                    <a:pt x="225742" y="279285"/>
                  </a:lnTo>
                  <a:close/>
                </a:path>
                <a:path w="4137025" h="294639">
                  <a:moveTo>
                    <a:pt x="4136796" y="1524"/>
                  </a:moveTo>
                  <a:lnTo>
                    <a:pt x="4135272" y="0"/>
                  </a:lnTo>
                  <a:lnTo>
                    <a:pt x="4129087" y="0"/>
                  </a:lnTo>
                  <a:lnTo>
                    <a:pt x="4124515" y="1524"/>
                  </a:lnTo>
                  <a:lnTo>
                    <a:pt x="4121467" y="4572"/>
                  </a:lnTo>
                  <a:lnTo>
                    <a:pt x="4118419" y="9144"/>
                  </a:lnTo>
                  <a:lnTo>
                    <a:pt x="4116895" y="12192"/>
                  </a:lnTo>
                  <a:lnTo>
                    <a:pt x="4116895" y="50393"/>
                  </a:lnTo>
                  <a:lnTo>
                    <a:pt x="4115371" y="51917"/>
                  </a:lnTo>
                  <a:lnTo>
                    <a:pt x="4113847" y="54965"/>
                  </a:lnTo>
                  <a:lnTo>
                    <a:pt x="4110799" y="58013"/>
                  </a:lnTo>
                  <a:lnTo>
                    <a:pt x="4104703" y="58013"/>
                  </a:lnTo>
                  <a:lnTo>
                    <a:pt x="4104703" y="59537"/>
                  </a:lnTo>
                  <a:lnTo>
                    <a:pt x="4103179" y="59537"/>
                  </a:lnTo>
                  <a:lnTo>
                    <a:pt x="4103179" y="64109"/>
                  </a:lnTo>
                  <a:lnTo>
                    <a:pt x="4104703" y="64109"/>
                  </a:lnTo>
                  <a:lnTo>
                    <a:pt x="4106227" y="65633"/>
                  </a:lnTo>
                  <a:lnTo>
                    <a:pt x="4110799" y="65633"/>
                  </a:lnTo>
                  <a:lnTo>
                    <a:pt x="4115371" y="70205"/>
                  </a:lnTo>
                  <a:lnTo>
                    <a:pt x="4116895" y="73253"/>
                  </a:lnTo>
                  <a:lnTo>
                    <a:pt x="4116895" y="111442"/>
                  </a:lnTo>
                  <a:lnTo>
                    <a:pt x="4118419" y="116014"/>
                  </a:lnTo>
                  <a:lnTo>
                    <a:pt x="4122991" y="119062"/>
                  </a:lnTo>
                  <a:lnTo>
                    <a:pt x="4126039" y="122110"/>
                  </a:lnTo>
                  <a:lnTo>
                    <a:pt x="4129087" y="123634"/>
                  </a:lnTo>
                  <a:lnTo>
                    <a:pt x="4135272" y="123634"/>
                  </a:lnTo>
                  <a:lnTo>
                    <a:pt x="4135272" y="122110"/>
                  </a:lnTo>
                  <a:lnTo>
                    <a:pt x="4136796" y="122110"/>
                  </a:lnTo>
                  <a:lnTo>
                    <a:pt x="4136796" y="117538"/>
                  </a:lnTo>
                  <a:lnTo>
                    <a:pt x="4135272" y="117538"/>
                  </a:lnTo>
                  <a:lnTo>
                    <a:pt x="4135272" y="116014"/>
                  </a:lnTo>
                  <a:lnTo>
                    <a:pt x="4130611" y="116014"/>
                  </a:lnTo>
                  <a:lnTo>
                    <a:pt x="4127563" y="114490"/>
                  </a:lnTo>
                  <a:lnTo>
                    <a:pt x="4124515" y="111442"/>
                  </a:lnTo>
                  <a:lnTo>
                    <a:pt x="4122991" y="108394"/>
                  </a:lnTo>
                  <a:lnTo>
                    <a:pt x="4122991" y="70205"/>
                  </a:lnTo>
                  <a:lnTo>
                    <a:pt x="4121467" y="67157"/>
                  </a:lnTo>
                  <a:lnTo>
                    <a:pt x="4121467" y="65633"/>
                  </a:lnTo>
                  <a:lnTo>
                    <a:pt x="4118419" y="64109"/>
                  </a:lnTo>
                  <a:lnTo>
                    <a:pt x="4116895" y="61061"/>
                  </a:lnTo>
                  <a:lnTo>
                    <a:pt x="4118419" y="59537"/>
                  </a:lnTo>
                  <a:lnTo>
                    <a:pt x="4121467" y="58013"/>
                  </a:lnTo>
                  <a:lnTo>
                    <a:pt x="4121467" y="54965"/>
                  </a:lnTo>
                  <a:lnTo>
                    <a:pt x="4122991" y="53441"/>
                  </a:lnTo>
                  <a:lnTo>
                    <a:pt x="4122991" y="15240"/>
                  </a:lnTo>
                  <a:lnTo>
                    <a:pt x="4124515" y="12192"/>
                  </a:lnTo>
                  <a:lnTo>
                    <a:pt x="4126039" y="10668"/>
                  </a:lnTo>
                  <a:lnTo>
                    <a:pt x="4127563" y="7620"/>
                  </a:lnTo>
                  <a:lnTo>
                    <a:pt x="4133748" y="7620"/>
                  </a:lnTo>
                  <a:lnTo>
                    <a:pt x="4135272" y="6096"/>
                  </a:lnTo>
                  <a:lnTo>
                    <a:pt x="4136796" y="6096"/>
                  </a:lnTo>
                  <a:lnTo>
                    <a:pt x="413679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7720" y="3316224"/>
              <a:ext cx="2103120" cy="190500"/>
            </a:xfrm>
            <a:custGeom>
              <a:avLst/>
              <a:gdLst/>
              <a:ahLst/>
              <a:cxnLst/>
              <a:rect l="l" t="t" r="r" b="b"/>
              <a:pathLst>
                <a:path w="2103120" h="190500">
                  <a:moveTo>
                    <a:pt x="2103120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2103120" y="0"/>
                  </a:lnTo>
                  <a:lnTo>
                    <a:pt x="2103120" y="1905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1529" y="3356705"/>
              <a:ext cx="286702" cy="13430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9568" y="3356705"/>
              <a:ext cx="70199" cy="1022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3295" y="3353657"/>
              <a:ext cx="68675" cy="10525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7879" y="3385661"/>
              <a:ext cx="76295" cy="7629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517700" y="3364077"/>
              <a:ext cx="76835" cy="95250"/>
            </a:xfrm>
            <a:custGeom>
              <a:avLst/>
              <a:gdLst/>
              <a:ahLst/>
              <a:cxnLst/>
              <a:rect l="l" t="t" r="r" b="b"/>
              <a:pathLst>
                <a:path w="76834" h="95250">
                  <a:moveTo>
                    <a:pt x="62585" y="93319"/>
                  </a:moveTo>
                  <a:lnTo>
                    <a:pt x="13716" y="93319"/>
                  </a:lnTo>
                  <a:lnTo>
                    <a:pt x="13716" y="94843"/>
                  </a:lnTo>
                  <a:lnTo>
                    <a:pt x="62585" y="94843"/>
                  </a:lnTo>
                  <a:lnTo>
                    <a:pt x="62585" y="93319"/>
                  </a:lnTo>
                  <a:close/>
                </a:path>
                <a:path w="76834" h="95250">
                  <a:moveTo>
                    <a:pt x="64109" y="90170"/>
                  </a:moveTo>
                  <a:lnTo>
                    <a:pt x="63373" y="90170"/>
                  </a:lnTo>
                  <a:lnTo>
                    <a:pt x="63373" y="88900"/>
                  </a:lnTo>
                  <a:lnTo>
                    <a:pt x="12928" y="88900"/>
                  </a:lnTo>
                  <a:lnTo>
                    <a:pt x="12928" y="90170"/>
                  </a:lnTo>
                  <a:lnTo>
                    <a:pt x="12192" y="90170"/>
                  </a:lnTo>
                  <a:lnTo>
                    <a:pt x="12192" y="92710"/>
                  </a:lnTo>
                  <a:lnTo>
                    <a:pt x="64109" y="92710"/>
                  </a:lnTo>
                  <a:lnTo>
                    <a:pt x="64109" y="90170"/>
                  </a:lnTo>
                  <a:close/>
                </a:path>
                <a:path w="76834" h="95250">
                  <a:moveTo>
                    <a:pt x="76301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34290"/>
                  </a:lnTo>
                  <a:lnTo>
                    <a:pt x="1524" y="34290"/>
                  </a:lnTo>
                  <a:lnTo>
                    <a:pt x="1524" y="35306"/>
                  </a:lnTo>
                  <a:lnTo>
                    <a:pt x="4572" y="35306"/>
                  </a:lnTo>
                  <a:lnTo>
                    <a:pt x="4572" y="34290"/>
                  </a:lnTo>
                  <a:lnTo>
                    <a:pt x="6096" y="34290"/>
                  </a:lnTo>
                  <a:lnTo>
                    <a:pt x="6096" y="6350"/>
                  </a:lnTo>
                  <a:lnTo>
                    <a:pt x="35153" y="6350"/>
                  </a:lnTo>
                  <a:lnTo>
                    <a:pt x="35153" y="88747"/>
                  </a:lnTo>
                  <a:lnTo>
                    <a:pt x="41249" y="88747"/>
                  </a:lnTo>
                  <a:lnTo>
                    <a:pt x="41249" y="6350"/>
                  </a:lnTo>
                  <a:lnTo>
                    <a:pt x="70205" y="6350"/>
                  </a:lnTo>
                  <a:lnTo>
                    <a:pt x="70205" y="31750"/>
                  </a:lnTo>
                  <a:lnTo>
                    <a:pt x="70205" y="34290"/>
                  </a:lnTo>
                  <a:lnTo>
                    <a:pt x="71729" y="34290"/>
                  </a:lnTo>
                  <a:lnTo>
                    <a:pt x="71729" y="35560"/>
                  </a:lnTo>
                  <a:lnTo>
                    <a:pt x="73634" y="35560"/>
                  </a:lnTo>
                  <a:lnTo>
                    <a:pt x="73634" y="34290"/>
                  </a:lnTo>
                  <a:lnTo>
                    <a:pt x="75539" y="34290"/>
                  </a:lnTo>
                  <a:lnTo>
                    <a:pt x="75539" y="31750"/>
                  </a:lnTo>
                  <a:lnTo>
                    <a:pt x="76301" y="31750"/>
                  </a:lnTo>
                  <a:lnTo>
                    <a:pt x="76301" y="6350"/>
                  </a:lnTo>
                  <a:lnTo>
                    <a:pt x="763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19916" y="3385661"/>
              <a:ext cx="79343" cy="7629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22119" y="3385661"/>
              <a:ext cx="67151" cy="762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4323" y="3356705"/>
              <a:ext cx="170878" cy="10525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24157" y="3356705"/>
              <a:ext cx="70199" cy="1022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18740" y="3385661"/>
              <a:ext cx="77819" cy="7629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25516" y="3385661"/>
              <a:ext cx="67056" cy="7629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23147" y="3385661"/>
              <a:ext cx="65532" cy="7629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25246" y="3356711"/>
              <a:ext cx="2254885" cy="873125"/>
            </a:xfrm>
            <a:custGeom>
              <a:avLst/>
              <a:gdLst/>
              <a:ahLst/>
              <a:cxnLst/>
              <a:rect l="l" t="t" r="r" b="b"/>
              <a:pathLst>
                <a:path w="2254885" h="873125">
                  <a:moveTo>
                    <a:pt x="48768" y="439394"/>
                  </a:moveTo>
                  <a:lnTo>
                    <a:pt x="47244" y="437870"/>
                  </a:lnTo>
                  <a:lnTo>
                    <a:pt x="47244" y="436346"/>
                  </a:lnTo>
                  <a:lnTo>
                    <a:pt x="41148" y="436346"/>
                  </a:lnTo>
                  <a:lnTo>
                    <a:pt x="39624" y="434822"/>
                  </a:lnTo>
                  <a:lnTo>
                    <a:pt x="36576" y="433298"/>
                  </a:lnTo>
                  <a:lnTo>
                    <a:pt x="35052" y="430250"/>
                  </a:lnTo>
                  <a:lnTo>
                    <a:pt x="35052" y="390626"/>
                  </a:lnTo>
                  <a:lnTo>
                    <a:pt x="31991" y="386054"/>
                  </a:lnTo>
                  <a:lnTo>
                    <a:pt x="25895" y="379958"/>
                  </a:lnTo>
                  <a:lnTo>
                    <a:pt x="22847" y="378333"/>
                  </a:lnTo>
                  <a:lnTo>
                    <a:pt x="15227" y="378333"/>
                  </a:lnTo>
                  <a:lnTo>
                    <a:pt x="15227" y="379958"/>
                  </a:lnTo>
                  <a:lnTo>
                    <a:pt x="13703" y="379958"/>
                  </a:lnTo>
                  <a:lnTo>
                    <a:pt x="13703" y="383006"/>
                  </a:lnTo>
                  <a:lnTo>
                    <a:pt x="15227" y="384530"/>
                  </a:lnTo>
                  <a:lnTo>
                    <a:pt x="18275" y="384530"/>
                  </a:lnTo>
                  <a:lnTo>
                    <a:pt x="21323" y="386054"/>
                  </a:lnTo>
                  <a:lnTo>
                    <a:pt x="22847" y="386054"/>
                  </a:lnTo>
                  <a:lnTo>
                    <a:pt x="24371" y="389102"/>
                  </a:lnTo>
                  <a:lnTo>
                    <a:pt x="27419" y="390626"/>
                  </a:lnTo>
                  <a:lnTo>
                    <a:pt x="27419" y="428726"/>
                  </a:lnTo>
                  <a:lnTo>
                    <a:pt x="28943" y="431774"/>
                  </a:lnTo>
                  <a:lnTo>
                    <a:pt x="28943" y="433298"/>
                  </a:lnTo>
                  <a:lnTo>
                    <a:pt x="30467" y="436346"/>
                  </a:lnTo>
                  <a:lnTo>
                    <a:pt x="31991" y="437870"/>
                  </a:lnTo>
                  <a:lnTo>
                    <a:pt x="35052" y="439394"/>
                  </a:lnTo>
                  <a:lnTo>
                    <a:pt x="28943" y="445490"/>
                  </a:lnTo>
                  <a:lnTo>
                    <a:pt x="28943" y="448538"/>
                  </a:lnTo>
                  <a:lnTo>
                    <a:pt x="27419" y="451586"/>
                  </a:lnTo>
                  <a:lnTo>
                    <a:pt x="27419" y="488251"/>
                  </a:lnTo>
                  <a:lnTo>
                    <a:pt x="21323" y="494347"/>
                  </a:lnTo>
                  <a:lnTo>
                    <a:pt x="15227" y="494347"/>
                  </a:lnTo>
                  <a:lnTo>
                    <a:pt x="15227" y="495871"/>
                  </a:lnTo>
                  <a:lnTo>
                    <a:pt x="13703" y="495871"/>
                  </a:lnTo>
                  <a:lnTo>
                    <a:pt x="13703" y="500443"/>
                  </a:lnTo>
                  <a:lnTo>
                    <a:pt x="15227" y="500443"/>
                  </a:lnTo>
                  <a:lnTo>
                    <a:pt x="16751" y="501967"/>
                  </a:lnTo>
                  <a:lnTo>
                    <a:pt x="22847" y="501967"/>
                  </a:lnTo>
                  <a:lnTo>
                    <a:pt x="28943" y="495871"/>
                  </a:lnTo>
                  <a:lnTo>
                    <a:pt x="33515" y="492823"/>
                  </a:lnTo>
                  <a:lnTo>
                    <a:pt x="35052" y="488251"/>
                  </a:lnTo>
                  <a:lnTo>
                    <a:pt x="35052" y="448538"/>
                  </a:lnTo>
                  <a:lnTo>
                    <a:pt x="39624" y="443966"/>
                  </a:lnTo>
                  <a:lnTo>
                    <a:pt x="44196" y="443966"/>
                  </a:lnTo>
                  <a:lnTo>
                    <a:pt x="45720" y="442442"/>
                  </a:lnTo>
                  <a:lnTo>
                    <a:pt x="47244" y="442442"/>
                  </a:lnTo>
                  <a:lnTo>
                    <a:pt x="47244" y="440918"/>
                  </a:lnTo>
                  <a:lnTo>
                    <a:pt x="48768" y="440918"/>
                  </a:lnTo>
                  <a:lnTo>
                    <a:pt x="48768" y="439394"/>
                  </a:lnTo>
                  <a:close/>
                </a:path>
                <a:path w="2254885" h="873125">
                  <a:moveTo>
                    <a:pt x="62484" y="747623"/>
                  </a:moveTo>
                  <a:lnTo>
                    <a:pt x="60960" y="747623"/>
                  </a:lnTo>
                  <a:lnTo>
                    <a:pt x="60960" y="746099"/>
                  </a:lnTo>
                  <a:lnTo>
                    <a:pt x="56388" y="746099"/>
                  </a:lnTo>
                  <a:lnTo>
                    <a:pt x="56388" y="747623"/>
                  </a:lnTo>
                  <a:lnTo>
                    <a:pt x="54864" y="749147"/>
                  </a:lnTo>
                  <a:lnTo>
                    <a:pt x="0" y="866584"/>
                  </a:lnTo>
                  <a:lnTo>
                    <a:pt x="0" y="871156"/>
                  </a:lnTo>
                  <a:lnTo>
                    <a:pt x="1524" y="871156"/>
                  </a:lnTo>
                  <a:lnTo>
                    <a:pt x="1524" y="872782"/>
                  </a:lnTo>
                  <a:lnTo>
                    <a:pt x="4572" y="872782"/>
                  </a:lnTo>
                  <a:lnTo>
                    <a:pt x="6096" y="871156"/>
                  </a:lnTo>
                  <a:lnTo>
                    <a:pt x="6096" y="869632"/>
                  </a:lnTo>
                  <a:lnTo>
                    <a:pt x="60960" y="752195"/>
                  </a:lnTo>
                  <a:lnTo>
                    <a:pt x="62484" y="750671"/>
                  </a:lnTo>
                  <a:lnTo>
                    <a:pt x="62484" y="747623"/>
                  </a:lnTo>
                  <a:close/>
                </a:path>
                <a:path w="2254885" h="873125">
                  <a:moveTo>
                    <a:pt x="160108" y="747623"/>
                  </a:moveTo>
                  <a:lnTo>
                    <a:pt x="158584" y="747623"/>
                  </a:lnTo>
                  <a:lnTo>
                    <a:pt x="158584" y="746099"/>
                  </a:lnTo>
                  <a:lnTo>
                    <a:pt x="154012" y="746099"/>
                  </a:lnTo>
                  <a:lnTo>
                    <a:pt x="154012" y="747623"/>
                  </a:lnTo>
                  <a:lnTo>
                    <a:pt x="152488" y="749147"/>
                  </a:lnTo>
                  <a:lnTo>
                    <a:pt x="97624" y="866584"/>
                  </a:lnTo>
                  <a:lnTo>
                    <a:pt x="97624" y="871156"/>
                  </a:lnTo>
                  <a:lnTo>
                    <a:pt x="99148" y="872782"/>
                  </a:lnTo>
                  <a:lnTo>
                    <a:pt x="102196" y="872782"/>
                  </a:lnTo>
                  <a:lnTo>
                    <a:pt x="103720" y="871156"/>
                  </a:lnTo>
                  <a:lnTo>
                    <a:pt x="103720" y="869632"/>
                  </a:lnTo>
                  <a:lnTo>
                    <a:pt x="158584" y="752195"/>
                  </a:lnTo>
                  <a:lnTo>
                    <a:pt x="160108" y="750671"/>
                  </a:lnTo>
                  <a:lnTo>
                    <a:pt x="160108" y="747623"/>
                  </a:lnTo>
                  <a:close/>
                </a:path>
                <a:path w="2254885" h="873125">
                  <a:moveTo>
                    <a:pt x="244030" y="279184"/>
                  </a:moveTo>
                  <a:lnTo>
                    <a:pt x="242506" y="277660"/>
                  </a:lnTo>
                  <a:lnTo>
                    <a:pt x="240982" y="274612"/>
                  </a:lnTo>
                  <a:lnTo>
                    <a:pt x="237934" y="273088"/>
                  </a:lnTo>
                  <a:lnTo>
                    <a:pt x="236410" y="271564"/>
                  </a:lnTo>
                  <a:lnTo>
                    <a:pt x="230314" y="271564"/>
                  </a:lnTo>
                  <a:lnTo>
                    <a:pt x="227266" y="271564"/>
                  </a:lnTo>
                  <a:lnTo>
                    <a:pt x="224218" y="273088"/>
                  </a:lnTo>
                  <a:lnTo>
                    <a:pt x="218122" y="279184"/>
                  </a:lnTo>
                  <a:lnTo>
                    <a:pt x="218122" y="285280"/>
                  </a:lnTo>
                  <a:lnTo>
                    <a:pt x="219646" y="288328"/>
                  </a:lnTo>
                  <a:lnTo>
                    <a:pt x="224218" y="292900"/>
                  </a:lnTo>
                  <a:lnTo>
                    <a:pt x="227266" y="294424"/>
                  </a:lnTo>
                  <a:lnTo>
                    <a:pt x="236410" y="294424"/>
                  </a:lnTo>
                  <a:lnTo>
                    <a:pt x="237934" y="292900"/>
                  </a:lnTo>
                  <a:lnTo>
                    <a:pt x="240982" y="291376"/>
                  </a:lnTo>
                  <a:lnTo>
                    <a:pt x="244030" y="285280"/>
                  </a:lnTo>
                  <a:lnTo>
                    <a:pt x="244030" y="279184"/>
                  </a:lnTo>
                  <a:close/>
                </a:path>
                <a:path w="2254885" h="873125">
                  <a:moveTo>
                    <a:pt x="341655" y="279184"/>
                  </a:moveTo>
                  <a:lnTo>
                    <a:pt x="335559" y="273088"/>
                  </a:lnTo>
                  <a:lnTo>
                    <a:pt x="332511" y="271564"/>
                  </a:lnTo>
                  <a:lnTo>
                    <a:pt x="326415" y="271564"/>
                  </a:lnTo>
                  <a:lnTo>
                    <a:pt x="323367" y="271564"/>
                  </a:lnTo>
                  <a:lnTo>
                    <a:pt x="321843" y="273088"/>
                  </a:lnTo>
                  <a:lnTo>
                    <a:pt x="318795" y="274612"/>
                  </a:lnTo>
                  <a:lnTo>
                    <a:pt x="317271" y="277660"/>
                  </a:lnTo>
                  <a:lnTo>
                    <a:pt x="315747" y="279184"/>
                  </a:lnTo>
                  <a:lnTo>
                    <a:pt x="315747" y="285280"/>
                  </a:lnTo>
                  <a:lnTo>
                    <a:pt x="318795" y="291376"/>
                  </a:lnTo>
                  <a:lnTo>
                    <a:pt x="321843" y="292900"/>
                  </a:lnTo>
                  <a:lnTo>
                    <a:pt x="323367" y="294424"/>
                  </a:lnTo>
                  <a:lnTo>
                    <a:pt x="332511" y="294424"/>
                  </a:lnTo>
                  <a:lnTo>
                    <a:pt x="335559" y="292900"/>
                  </a:lnTo>
                  <a:lnTo>
                    <a:pt x="340131" y="288328"/>
                  </a:lnTo>
                  <a:lnTo>
                    <a:pt x="341655" y="285280"/>
                  </a:lnTo>
                  <a:lnTo>
                    <a:pt x="341655" y="279184"/>
                  </a:lnTo>
                  <a:close/>
                </a:path>
                <a:path w="2254885" h="873125">
                  <a:moveTo>
                    <a:pt x="443865" y="279184"/>
                  </a:moveTo>
                  <a:lnTo>
                    <a:pt x="442341" y="277660"/>
                  </a:lnTo>
                  <a:lnTo>
                    <a:pt x="440817" y="274612"/>
                  </a:lnTo>
                  <a:lnTo>
                    <a:pt x="437769" y="273088"/>
                  </a:lnTo>
                  <a:lnTo>
                    <a:pt x="436245" y="271564"/>
                  </a:lnTo>
                  <a:lnTo>
                    <a:pt x="430149" y="271564"/>
                  </a:lnTo>
                  <a:lnTo>
                    <a:pt x="427101" y="271564"/>
                  </a:lnTo>
                  <a:lnTo>
                    <a:pt x="424053" y="273088"/>
                  </a:lnTo>
                  <a:lnTo>
                    <a:pt x="419481" y="277660"/>
                  </a:lnTo>
                  <a:lnTo>
                    <a:pt x="419481" y="288328"/>
                  </a:lnTo>
                  <a:lnTo>
                    <a:pt x="424053" y="292900"/>
                  </a:lnTo>
                  <a:lnTo>
                    <a:pt x="427101" y="294424"/>
                  </a:lnTo>
                  <a:lnTo>
                    <a:pt x="436245" y="294424"/>
                  </a:lnTo>
                  <a:lnTo>
                    <a:pt x="437769" y="292900"/>
                  </a:lnTo>
                  <a:lnTo>
                    <a:pt x="440817" y="291376"/>
                  </a:lnTo>
                  <a:lnTo>
                    <a:pt x="443865" y="285280"/>
                  </a:lnTo>
                  <a:lnTo>
                    <a:pt x="443865" y="279184"/>
                  </a:lnTo>
                  <a:close/>
                </a:path>
                <a:path w="2254885" h="873125">
                  <a:moveTo>
                    <a:pt x="1662582" y="3048"/>
                  </a:moveTo>
                  <a:lnTo>
                    <a:pt x="1661058" y="1524"/>
                  </a:lnTo>
                  <a:lnTo>
                    <a:pt x="1661058" y="0"/>
                  </a:lnTo>
                  <a:lnTo>
                    <a:pt x="1656486" y="0"/>
                  </a:lnTo>
                  <a:lnTo>
                    <a:pt x="1656486" y="1524"/>
                  </a:lnTo>
                  <a:lnTo>
                    <a:pt x="1654962" y="3048"/>
                  </a:lnTo>
                  <a:lnTo>
                    <a:pt x="1650390" y="9144"/>
                  </a:lnTo>
                  <a:lnTo>
                    <a:pt x="1635175" y="48628"/>
                  </a:lnTo>
                  <a:lnTo>
                    <a:pt x="1635150" y="76301"/>
                  </a:lnTo>
                  <a:lnTo>
                    <a:pt x="1636674" y="82397"/>
                  </a:lnTo>
                  <a:lnTo>
                    <a:pt x="1654962" y="120497"/>
                  </a:lnTo>
                  <a:lnTo>
                    <a:pt x="1656486" y="122021"/>
                  </a:lnTo>
                  <a:lnTo>
                    <a:pt x="1656486" y="123545"/>
                  </a:lnTo>
                  <a:lnTo>
                    <a:pt x="1661058" y="123545"/>
                  </a:lnTo>
                  <a:lnTo>
                    <a:pt x="1661058" y="122021"/>
                  </a:lnTo>
                  <a:lnTo>
                    <a:pt x="1662582" y="120497"/>
                  </a:lnTo>
                  <a:lnTo>
                    <a:pt x="1662582" y="118973"/>
                  </a:lnTo>
                  <a:lnTo>
                    <a:pt x="1661058" y="117449"/>
                  </a:lnTo>
                  <a:lnTo>
                    <a:pt x="1657007" y="109702"/>
                  </a:lnTo>
                  <a:lnTo>
                    <a:pt x="1644573" y="67919"/>
                  </a:lnTo>
                  <a:lnTo>
                    <a:pt x="1644294" y="61061"/>
                  </a:lnTo>
                  <a:lnTo>
                    <a:pt x="1644573" y="55067"/>
                  </a:lnTo>
                  <a:lnTo>
                    <a:pt x="1657007" y="13195"/>
                  </a:lnTo>
                  <a:lnTo>
                    <a:pt x="1661058" y="4572"/>
                  </a:lnTo>
                  <a:lnTo>
                    <a:pt x="1662582" y="4572"/>
                  </a:lnTo>
                  <a:lnTo>
                    <a:pt x="1662582" y="3048"/>
                  </a:lnTo>
                  <a:close/>
                </a:path>
                <a:path w="2254885" h="873125">
                  <a:moveTo>
                    <a:pt x="1744967" y="90004"/>
                  </a:moveTo>
                  <a:lnTo>
                    <a:pt x="1743443" y="88480"/>
                  </a:lnTo>
                  <a:lnTo>
                    <a:pt x="1741919" y="85432"/>
                  </a:lnTo>
                  <a:lnTo>
                    <a:pt x="1740395" y="83908"/>
                  </a:lnTo>
                  <a:lnTo>
                    <a:pt x="1737347" y="82384"/>
                  </a:lnTo>
                  <a:lnTo>
                    <a:pt x="1731251" y="82384"/>
                  </a:lnTo>
                  <a:lnTo>
                    <a:pt x="1728203" y="82384"/>
                  </a:lnTo>
                  <a:lnTo>
                    <a:pt x="1725155" y="83908"/>
                  </a:lnTo>
                  <a:lnTo>
                    <a:pt x="1723631" y="85432"/>
                  </a:lnTo>
                  <a:lnTo>
                    <a:pt x="1722107" y="88480"/>
                  </a:lnTo>
                  <a:lnTo>
                    <a:pt x="1720583" y="90004"/>
                  </a:lnTo>
                  <a:lnTo>
                    <a:pt x="1720583" y="96100"/>
                  </a:lnTo>
                  <a:lnTo>
                    <a:pt x="1722107" y="99148"/>
                  </a:lnTo>
                  <a:lnTo>
                    <a:pt x="1723631" y="100672"/>
                  </a:lnTo>
                  <a:lnTo>
                    <a:pt x="1725155" y="103720"/>
                  </a:lnTo>
                  <a:lnTo>
                    <a:pt x="1728203" y="105244"/>
                  </a:lnTo>
                  <a:lnTo>
                    <a:pt x="1737347" y="105244"/>
                  </a:lnTo>
                  <a:lnTo>
                    <a:pt x="1740395" y="103720"/>
                  </a:lnTo>
                  <a:lnTo>
                    <a:pt x="1741919" y="102196"/>
                  </a:lnTo>
                  <a:lnTo>
                    <a:pt x="1744967" y="96100"/>
                  </a:lnTo>
                  <a:lnTo>
                    <a:pt x="1744967" y="90004"/>
                  </a:lnTo>
                  <a:close/>
                </a:path>
                <a:path w="2254885" h="873125">
                  <a:moveTo>
                    <a:pt x="1848700" y="90004"/>
                  </a:moveTo>
                  <a:lnTo>
                    <a:pt x="1842604" y="83908"/>
                  </a:lnTo>
                  <a:lnTo>
                    <a:pt x="1839556" y="82384"/>
                  </a:lnTo>
                  <a:lnTo>
                    <a:pt x="1833460" y="82384"/>
                  </a:lnTo>
                  <a:lnTo>
                    <a:pt x="1830412" y="82384"/>
                  </a:lnTo>
                  <a:lnTo>
                    <a:pt x="1828888" y="83908"/>
                  </a:lnTo>
                  <a:lnTo>
                    <a:pt x="1825840" y="85432"/>
                  </a:lnTo>
                  <a:lnTo>
                    <a:pt x="1824316" y="88480"/>
                  </a:lnTo>
                  <a:lnTo>
                    <a:pt x="1822792" y="90004"/>
                  </a:lnTo>
                  <a:lnTo>
                    <a:pt x="1822792" y="96100"/>
                  </a:lnTo>
                  <a:lnTo>
                    <a:pt x="1824316" y="99148"/>
                  </a:lnTo>
                  <a:lnTo>
                    <a:pt x="1830412" y="105244"/>
                  </a:lnTo>
                  <a:lnTo>
                    <a:pt x="1839556" y="105244"/>
                  </a:lnTo>
                  <a:lnTo>
                    <a:pt x="1842604" y="103720"/>
                  </a:lnTo>
                  <a:lnTo>
                    <a:pt x="1847176" y="99148"/>
                  </a:lnTo>
                  <a:lnTo>
                    <a:pt x="1848700" y="96100"/>
                  </a:lnTo>
                  <a:lnTo>
                    <a:pt x="1848700" y="90004"/>
                  </a:lnTo>
                  <a:close/>
                </a:path>
                <a:path w="2254885" h="873125">
                  <a:moveTo>
                    <a:pt x="1944814" y="88480"/>
                  </a:moveTo>
                  <a:lnTo>
                    <a:pt x="1940242" y="83908"/>
                  </a:lnTo>
                  <a:lnTo>
                    <a:pt x="1937194" y="82384"/>
                  </a:lnTo>
                  <a:lnTo>
                    <a:pt x="1931098" y="82384"/>
                  </a:lnTo>
                  <a:lnTo>
                    <a:pt x="1928050" y="82384"/>
                  </a:lnTo>
                  <a:lnTo>
                    <a:pt x="1926526" y="83908"/>
                  </a:lnTo>
                  <a:lnTo>
                    <a:pt x="1923478" y="85432"/>
                  </a:lnTo>
                  <a:lnTo>
                    <a:pt x="1921954" y="88480"/>
                  </a:lnTo>
                  <a:lnTo>
                    <a:pt x="1920430" y="90004"/>
                  </a:lnTo>
                  <a:lnTo>
                    <a:pt x="1920430" y="96100"/>
                  </a:lnTo>
                  <a:lnTo>
                    <a:pt x="1921954" y="99148"/>
                  </a:lnTo>
                  <a:lnTo>
                    <a:pt x="1928050" y="105244"/>
                  </a:lnTo>
                  <a:lnTo>
                    <a:pt x="1937194" y="105244"/>
                  </a:lnTo>
                  <a:lnTo>
                    <a:pt x="1940242" y="103720"/>
                  </a:lnTo>
                  <a:lnTo>
                    <a:pt x="1944814" y="99148"/>
                  </a:lnTo>
                  <a:lnTo>
                    <a:pt x="1944814" y="88480"/>
                  </a:lnTo>
                  <a:close/>
                </a:path>
                <a:path w="2254885" h="873125">
                  <a:moveTo>
                    <a:pt x="2037867" y="54965"/>
                  </a:moveTo>
                  <a:lnTo>
                    <a:pt x="2025675" y="16764"/>
                  </a:lnTo>
                  <a:lnTo>
                    <a:pt x="2015007" y="0"/>
                  </a:lnTo>
                  <a:lnTo>
                    <a:pt x="2011959" y="0"/>
                  </a:lnTo>
                  <a:lnTo>
                    <a:pt x="2011959" y="1524"/>
                  </a:lnTo>
                  <a:lnTo>
                    <a:pt x="2010435" y="1524"/>
                  </a:lnTo>
                  <a:lnTo>
                    <a:pt x="2010435" y="4572"/>
                  </a:lnTo>
                  <a:lnTo>
                    <a:pt x="2014715" y="13195"/>
                  </a:lnTo>
                  <a:lnTo>
                    <a:pt x="2018436" y="20955"/>
                  </a:lnTo>
                  <a:lnTo>
                    <a:pt x="2027199" y="62585"/>
                  </a:lnTo>
                  <a:lnTo>
                    <a:pt x="2026932" y="68554"/>
                  </a:lnTo>
                  <a:lnTo>
                    <a:pt x="2014715" y="109702"/>
                  </a:lnTo>
                  <a:lnTo>
                    <a:pt x="2010435" y="117449"/>
                  </a:lnTo>
                  <a:lnTo>
                    <a:pt x="2010435" y="122021"/>
                  </a:lnTo>
                  <a:lnTo>
                    <a:pt x="2011959" y="122021"/>
                  </a:lnTo>
                  <a:lnTo>
                    <a:pt x="2011959" y="123545"/>
                  </a:lnTo>
                  <a:lnTo>
                    <a:pt x="2015007" y="123545"/>
                  </a:lnTo>
                  <a:lnTo>
                    <a:pt x="2033384" y="86601"/>
                  </a:lnTo>
                  <a:lnTo>
                    <a:pt x="2037867" y="68681"/>
                  </a:lnTo>
                  <a:lnTo>
                    <a:pt x="2037867" y="54965"/>
                  </a:lnTo>
                  <a:close/>
                </a:path>
                <a:path w="2254885" h="873125">
                  <a:moveTo>
                    <a:pt x="2254466" y="1524"/>
                  </a:moveTo>
                  <a:lnTo>
                    <a:pt x="2252942" y="1524"/>
                  </a:lnTo>
                  <a:lnTo>
                    <a:pt x="2252942" y="0"/>
                  </a:lnTo>
                  <a:lnTo>
                    <a:pt x="2245322" y="0"/>
                  </a:lnTo>
                  <a:lnTo>
                    <a:pt x="2242274" y="1524"/>
                  </a:lnTo>
                  <a:lnTo>
                    <a:pt x="2237702" y="4572"/>
                  </a:lnTo>
                  <a:lnTo>
                    <a:pt x="2234654" y="9144"/>
                  </a:lnTo>
                  <a:lnTo>
                    <a:pt x="2233130" y="12192"/>
                  </a:lnTo>
                  <a:lnTo>
                    <a:pt x="2233130" y="53441"/>
                  </a:lnTo>
                  <a:lnTo>
                    <a:pt x="2231606" y="54965"/>
                  </a:lnTo>
                  <a:lnTo>
                    <a:pt x="2228558" y="56489"/>
                  </a:lnTo>
                  <a:lnTo>
                    <a:pt x="2227034" y="58013"/>
                  </a:lnTo>
                  <a:lnTo>
                    <a:pt x="2220836" y="58013"/>
                  </a:lnTo>
                  <a:lnTo>
                    <a:pt x="2220836" y="59537"/>
                  </a:lnTo>
                  <a:lnTo>
                    <a:pt x="2219312" y="61061"/>
                  </a:lnTo>
                  <a:lnTo>
                    <a:pt x="2219312" y="62585"/>
                  </a:lnTo>
                  <a:lnTo>
                    <a:pt x="2220836" y="64109"/>
                  </a:lnTo>
                  <a:lnTo>
                    <a:pt x="2220836" y="65633"/>
                  </a:lnTo>
                  <a:lnTo>
                    <a:pt x="2227034" y="65633"/>
                  </a:lnTo>
                  <a:lnTo>
                    <a:pt x="2228558" y="67157"/>
                  </a:lnTo>
                  <a:lnTo>
                    <a:pt x="2231606" y="68681"/>
                  </a:lnTo>
                  <a:lnTo>
                    <a:pt x="2233130" y="70205"/>
                  </a:lnTo>
                  <a:lnTo>
                    <a:pt x="2233130" y="111353"/>
                  </a:lnTo>
                  <a:lnTo>
                    <a:pt x="2236178" y="115925"/>
                  </a:lnTo>
                  <a:lnTo>
                    <a:pt x="2242274" y="122021"/>
                  </a:lnTo>
                  <a:lnTo>
                    <a:pt x="2245322" y="123545"/>
                  </a:lnTo>
                  <a:lnTo>
                    <a:pt x="2252942" y="123545"/>
                  </a:lnTo>
                  <a:lnTo>
                    <a:pt x="2252942" y="122021"/>
                  </a:lnTo>
                  <a:lnTo>
                    <a:pt x="2254466" y="122021"/>
                  </a:lnTo>
                  <a:lnTo>
                    <a:pt x="2254466" y="117449"/>
                  </a:lnTo>
                  <a:lnTo>
                    <a:pt x="2252942" y="117449"/>
                  </a:lnTo>
                  <a:lnTo>
                    <a:pt x="2251418" y="115925"/>
                  </a:lnTo>
                  <a:lnTo>
                    <a:pt x="2246846" y="115925"/>
                  </a:lnTo>
                  <a:lnTo>
                    <a:pt x="2243798" y="112877"/>
                  </a:lnTo>
                  <a:lnTo>
                    <a:pt x="2240750" y="111353"/>
                  </a:lnTo>
                  <a:lnTo>
                    <a:pt x="2240750" y="73253"/>
                  </a:lnTo>
                  <a:lnTo>
                    <a:pt x="2239226" y="70205"/>
                  </a:lnTo>
                  <a:lnTo>
                    <a:pt x="2239226" y="67157"/>
                  </a:lnTo>
                  <a:lnTo>
                    <a:pt x="2233130" y="61061"/>
                  </a:lnTo>
                  <a:lnTo>
                    <a:pt x="2236178" y="59537"/>
                  </a:lnTo>
                  <a:lnTo>
                    <a:pt x="2237702" y="58013"/>
                  </a:lnTo>
                  <a:lnTo>
                    <a:pt x="2239226" y="54965"/>
                  </a:lnTo>
                  <a:lnTo>
                    <a:pt x="2239226" y="53441"/>
                  </a:lnTo>
                  <a:lnTo>
                    <a:pt x="2240750" y="50292"/>
                  </a:lnTo>
                  <a:lnTo>
                    <a:pt x="2240750" y="12192"/>
                  </a:lnTo>
                  <a:lnTo>
                    <a:pt x="2243798" y="10668"/>
                  </a:lnTo>
                  <a:lnTo>
                    <a:pt x="2246846" y="7620"/>
                  </a:lnTo>
                  <a:lnTo>
                    <a:pt x="2251418" y="7620"/>
                  </a:lnTo>
                  <a:lnTo>
                    <a:pt x="2252942" y="6096"/>
                  </a:lnTo>
                  <a:lnTo>
                    <a:pt x="2254466" y="6096"/>
                  </a:lnTo>
                  <a:lnTo>
                    <a:pt x="225446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15692" y="4121086"/>
              <a:ext cx="76200" cy="9763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14848" y="4113466"/>
              <a:ext cx="176879" cy="10525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18409" y="4143946"/>
              <a:ext cx="76200" cy="7172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14421" y="4142422"/>
              <a:ext cx="180022" cy="7629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05791" y="4142422"/>
              <a:ext cx="189166" cy="7629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16294" y="4121086"/>
              <a:ext cx="76295" cy="9763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13925" y="4113466"/>
              <a:ext cx="178498" cy="10525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18331" y="4113466"/>
              <a:ext cx="86963" cy="10525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622738" y="4110418"/>
              <a:ext cx="70199" cy="10525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14273" y="4142422"/>
              <a:ext cx="80772" cy="7324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12584" y="4113466"/>
              <a:ext cx="782478" cy="10525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7720" y="4113466"/>
              <a:ext cx="1992820" cy="51111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643473" y="4302633"/>
              <a:ext cx="35560" cy="122555"/>
            </a:xfrm>
            <a:custGeom>
              <a:avLst/>
              <a:gdLst/>
              <a:ahLst/>
              <a:cxnLst/>
              <a:rect l="l" t="t" r="r" b="b"/>
              <a:pathLst>
                <a:path w="35560" h="122554">
                  <a:moveTo>
                    <a:pt x="33528" y="122110"/>
                  </a:moveTo>
                  <a:lnTo>
                    <a:pt x="25908" y="122110"/>
                  </a:lnTo>
                  <a:lnTo>
                    <a:pt x="19812" y="119062"/>
                  </a:lnTo>
                  <a:lnTo>
                    <a:pt x="13716" y="109918"/>
                  </a:lnTo>
                  <a:lnTo>
                    <a:pt x="13716" y="70199"/>
                  </a:lnTo>
                  <a:lnTo>
                    <a:pt x="10668" y="68675"/>
                  </a:lnTo>
                  <a:lnTo>
                    <a:pt x="9144" y="65627"/>
                  </a:lnTo>
                  <a:lnTo>
                    <a:pt x="7620" y="65627"/>
                  </a:lnTo>
                  <a:lnTo>
                    <a:pt x="4572" y="64103"/>
                  </a:lnTo>
                  <a:lnTo>
                    <a:pt x="1524" y="64103"/>
                  </a:lnTo>
                  <a:lnTo>
                    <a:pt x="1524" y="62579"/>
                  </a:lnTo>
                  <a:lnTo>
                    <a:pt x="0" y="62579"/>
                  </a:lnTo>
                  <a:lnTo>
                    <a:pt x="0" y="59531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7620" y="58007"/>
                  </a:lnTo>
                  <a:lnTo>
                    <a:pt x="13716" y="51911"/>
                  </a:lnTo>
                  <a:lnTo>
                    <a:pt x="13716" y="12287"/>
                  </a:lnTo>
                  <a:lnTo>
                    <a:pt x="15240" y="7620"/>
                  </a:lnTo>
                  <a:lnTo>
                    <a:pt x="18288" y="4572"/>
                  </a:lnTo>
                  <a:lnTo>
                    <a:pt x="22860" y="1524"/>
                  </a:lnTo>
                  <a:lnTo>
                    <a:pt x="25908" y="0"/>
                  </a:lnTo>
                  <a:lnTo>
                    <a:pt x="33528" y="0"/>
                  </a:lnTo>
                  <a:lnTo>
                    <a:pt x="35052" y="1524"/>
                  </a:lnTo>
                  <a:lnTo>
                    <a:pt x="35052" y="4572"/>
                  </a:lnTo>
                  <a:lnTo>
                    <a:pt x="33528" y="6096"/>
                  </a:lnTo>
                  <a:lnTo>
                    <a:pt x="27432" y="6096"/>
                  </a:lnTo>
                  <a:lnTo>
                    <a:pt x="25908" y="7620"/>
                  </a:lnTo>
                  <a:lnTo>
                    <a:pt x="22860" y="9239"/>
                  </a:lnTo>
                  <a:lnTo>
                    <a:pt x="21336" y="12287"/>
                  </a:lnTo>
                  <a:lnTo>
                    <a:pt x="21336" y="50387"/>
                  </a:lnTo>
                  <a:lnTo>
                    <a:pt x="19812" y="53435"/>
                  </a:lnTo>
                  <a:lnTo>
                    <a:pt x="19812" y="54959"/>
                  </a:lnTo>
                  <a:lnTo>
                    <a:pt x="18288" y="56483"/>
                  </a:lnTo>
                  <a:lnTo>
                    <a:pt x="16764" y="59531"/>
                  </a:lnTo>
                  <a:lnTo>
                    <a:pt x="13716" y="61055"/>
                  </a:lnTo>
                  <a:lnTo>
                    <a:pt x="16764" y="62579"/>
                  </a:lnTo>
                  <a:lnTo>
                    <a:pt x="18288" y="65627"/>
                  </a:lnTo>
                  <a:lnTo>
                    <a:pt x="19812" y="67151"/>
                  </a:lnTo>
                  <a:lnTo>
                    <a:pt x="19812" y="68675"/>
                  </a:lnTo>
                  <a:lnTo>
                    <a:pt x="21336" y="71723"/>
                  </a:lnTo>
                  <a:lnTo>
                    <a:pt x="21336" y="109918"/>
                  </a:lnTo>
                  <a:lnTo>
                    <a:pt x="27432" y="116014"/>
                  </a:lnTo>
                  <a:lnTo>
                    <a:pt x="33528" y="116014"/>
                  </a:lnTo>
                  <a:lnTo>
                    <a:pt x="35052" y="117538"/>
                  </a:lnTo>
                  <a:lnTo>
                    <a:pt x="35052" y="120586"/>
                  </a:lnTo>
                  <a:lnTo>
                    <a:pt x="33528" y="122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916459" y="4497990"/>
              <a:ext cx="76295" cy="976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018662" y="4520850"/>
              <a:ext cx="76295" cy="747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221545" y="4520850"/>
              <a:ext cx="173926" cy="7477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16808" y="4520850"/>
              <a:ext cx="80867" cy="7324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21214" y="4520850"/>
              <a:ext cx="173831" cy="7477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25621" y="4520850"/>
              <a:ext cx="65532" cy="7477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17156" y="4497990"/>
              <a:ext cx="76200" cy="9763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19359" y="4520850"/>
              <a:ext cx="184499" cy="7477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16729" y="4497990"/>
              <a:ext cx="76295" cy="9763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15885" y="4491894"/>
              <a:ext cx="83915" cy="10220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19612" y="4520850"/>
              <a:ext cx="76295" cy="7324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18768" y="4520850"/>
              <a:ext cx="76295" cy="7477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17923" y="4520850"/>
              <a:ext cx="77819" cy="7477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18602" y="4491894"/>
              <a:ext cx="86963" cy="103727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39114" y="4769548"/>
              <a:ext cx="630555" cy="607695"/>
            </a:xfrm>
            <a:custGeom>
              <a:avLst/>
              <a:gdLst/>
              <a:ahLst/>
              <a:cxnLst/>
              <a:rect l="l" t="t" r="r" b="b"/>
              <a:pathLst>
                <a:path w="630555" h="607695">
                  <a:moveTo>
                    <a:pt x="33528" y="543217"/>
                  </a:moveTo>
                  <a:lnTo>
                    <a:pt x="32004" y="543217"/>
                  </a:lnTo>
                  <a:lnTo>
                    <a:pt x="32004" y="541693"/>
                  </a:lnTo>
                  <a:lnTo>
                    <a:pt x="27432" y="541693"/>
                  </a:lnTo>
                  <a:lnTo>
                    <a:pt x="24384" y="540169"/>
                  </a:lnTo>
                  <a:lnTo>
                    <a:pt x="21336" y="537121"/>
                  </a:lnTo>
                  <a:lnTo>
                    <a:pt x="19812" y="534073"/>
                  </a:lnTo>
                  <a:lnTo>
                    <a:pt x="19812" y="495884"/>
                  </a:lnTo>
                  <a:lnTo>
                    <a:pt x="18288" y="491312"/>
                  </a:lnTo>
                  <a:lnTo>
                    <a:pt x="12192" y="485216"/>
                  </a:lnTo>
                  <a:lnTo>
                    <a:pt x="7620" y="483692"/>
                  </a:lnTo>
                  <a:lnTo>
                    <a:pt x="3048" y="483692"/>
                  </a:lnTo>
                  <a:lnTo>
                    <a:pt x="1524" y="485216"/>
                  </a:lnTo>
                  <a:lnTo>
                    <a:pt x="0" y="485216"/>
                  </a:lnTo>
                  <a:lnTo>
                    <a:pt x="0" y="489788"/>
                  </a:lnTo>
                  <a:lnTo>
                    <a:pt x="1524" y="489788"/>
                  </a:lnTo>
                  <a:lnTo>
                    <a:pt x="1524" y="491312"/>
                  </a:lnTo>
                  <a:lnTo>
                    <a:pt x="7620" y="491312"/>
                  </a:lnTo>
                  <a:lnTo>
                    <a:pt x="12192" y="495884"/>
                  </a:lnTo>
                  <a:lnTo>
                    <a:pt x="13716" y="498932"/>
                  </a:lnTo>
                  <a:lnTo>
                    <a:pt x="13716" y="537121"/>
                  </a:lnTo>
                  <a:lnTo>
                    <a:pt x="15240" y="540169"/>
                  </a:lnTo>
                  <a:lnTo>
                    <a:pt x="21336" y="546265"/>
                  </a:lnTo>
                  <a:lnTo>
                    <a:pt x="18288" y="547789"/>
                  </a:lnTo>
                  <a:lnTo>
                    <a:pt x="16764" y="549313"/>
                  </a:lnTo>
                  <a:lnTo>
                    <a:pt x="15240" y="552361"/>
                  </a:lnTo>
                  <a:lnTo>
                    <a:pt x="13716" y="553885"/>
                  </a:lnTo>
                  <a:lnTo>
                    <a:pt x="13716" y="591985"/>
                  </a:lnTo>
                  <a:lnTo>
                    <a:pt x="12192" y="595033"/>
                  </a:lnTo>
                  <a:lnTo>
                    <a:pt x="10668" y="596557"/>
                  </a:lnTo>
                  <a:lnTo>
                    <a:pt x="9144" y="599605"/>
                  </a:lnTo>
                  <a:lnTo>
                    <a:pt x="7620" y="599605"/>
                  </a:lnTo>
                  <a:lnTo>
                    <a:pt x="4572" y="601129"/>
                  </a:lnTo>
                  <a:lnTo>
                    <a:pt x="1524" y="601129"/>
                  </a:lnTo>
                  <a:lnTo>
                    <a:pt x="0" y="602653"/>
                  </a:lnTo>
                  <a:lnTo>
                    <a:pt x="0" y="605701"/>
                  </a:lnTo>
                  <a:lnTo>
                    <a:pt x="1524" y="605701"/>
                  </a:lnTo>
                  <a:lnTo>
                    <a:pt x="1524" y="607225"/>
                  </a:lnTo>
                  <a:lnTo>
                    <a:pt x="9144" y="607225"/>
                  </a:lnTo>
                  <a:lnTo>
                    <a:pt x="12192" y="605701"/>
                  </a:lnTo>
                  <a:lnTo>
                    <a:pt x="18288" y="599605"/>
                  </a:lnTo>
                  <a:lnTo>
                    <a:pt x="19812" y="595033"/>
                  </a:lnTo>
                  <a:lnTo>
                    <a:pt x="19812" y="556933"/>
                  </a:lnTo>
                  <a:lnTo>
                    <a:pt x="21336" y="555409"/>
                  </a:lnTo>
                  <a:lnTo>
                    <a:pt x="22860" y="552361"/>
                  </a:lnTo>
                  <a:lnTo>
                    <a:pt x="24384" y="550837"/>
                  </a:lnTo>
                  <a:lnTo>
                    <a:pt x="27432" y="549313"/>
                  </a:lnTo>
                  <a:lnTo>
                    <a:pt x="32004" y="549313"/>
                  </a:lnTo>
                  <a:lnTo>
                    <a:pt x="33528" y="547789"/>
                  </a:lnTo>
                  <a:lnTo>
                    <a:pt x="33528" y="543217"/>
                  </a:lnTo>
                  <a:close/>
                </a:path>
                <a:path w="630555" h="607695">
                  <a:moveTo>
                    <a:pt x="230327" y="386054"/>
                  </a:moveTo>
                  <a:lnTo>
                    <a:pt x="228803" y="383006"/>
                  </a:lnTo>
                  <a:lnTo>
                    <a:pt x="224231" y="378434"/>
                  </a:lnTo>
                  <a:lnTo>
                    <a:pt x="221183" y="376910"/>
                  </a:lnTo>
                  <a:lnTo>
                    <a:pt x="215087" y="376910"/>
                  </a:lnTo>
                  <a:lnTo>
                    <a:pt x="212039" y="376910"/>
                  </a:lnTo>
                  <a:lnTo>
                    <a:pt x="210515" y="378434"/>
                  </a:lnTo>
                  <a:lnTo>
                    <a:pt x="207467" y="379958"/>
                  </a:lnTo>
                  <a:lnTo>
                    <a:pt x="204419" y="386054"/>
                  </a:lnTo>
                  <a:lnTo>
                    <a:pt x="204419" y="392150"/>
                  </a:lnTo>
                  <a:lnTo>
                    <a:pt x="205943" y="393674"/>
                  </a:lnTo>
                  <a:lnTo>
                    <a:pt x="207467" y="396722"/>
                  </a:lnTo>
                  <a:lnTo>
                    <a:pt x="210515" y="398246"/>
                  </a:lnTo>
                  <a:lnTo>
                    <a:pt x="212039" y="399770"/>
                  </a:lnTo>
                  <a:lnTo>
                    <a:pt x="221183" y="399770"/>
                  </a:lnTo>
                  <a:lnTo>
                    <a:pt x="224231" y="398246"/>
                  </a:lnTo>
                  <a:lnTo>
                    <a:pt x="230327" y="392150"/>
                  </a:lnTo>
                  <a:lnTo>
                    <a:pt x="230327" y="386054"/>
                  </a:lnTo>
                  <a:close/>
                </a:path>
                <a:path w="630555" h="607695">
                  <a:moveTo>
                    <a:pt x="234899" y="166306"/>
                  </a:moveTo>
                  <a:lnTo>
                    <a:pt x="233375" y="166306"/>
                  </a:lnTo>
                  <a:lnTo>
                    <a:pt x="233375" y="164782"/>
                  </a:lnTo>
                  <a:lnTo>
                    <a:pt x="230327" y="164782"/>
                  </a:lnTo>
                  <a:lnTo>
                    <a:pt x="227279" y="163258"/>
                  </a:lnTo>
                  <a:lnTo>
                    <a:pt x="225755" y="163258"/>
                  </a:lnTo>
                  <a:lnTo>
                    <a:pt x="221183" y="158686"/>
                  </a:lnTo>
                  <a:lnTo>
                    <a:pt x="221183" y="119062"/>
                  </a:lnTo>
                  <a:lnTo>
                    <a:pt x="218122" y="114401"/>
                  </a:lnTo>
                  <a:lnTo>
                    <a:pt x="215074" y="109829"/>
                  </a:lnTo>
                  <a:lnTo>
                    <a:pt x="208978" y="106781"/>
                  </a:lnTo>
                  <a:lnTo>
                    <a:pt x="201358" y="106781"/>
                  </a:lnTo>
                  <a:lnTo>
                    <a:pt x="199834" y="108305"/>
                  </a:lnTo>
                  <a:lnTo>
                    <a:pt x="199834" y="111353"/>
                  </a:lnTo>
                  <a:lnTo>
                    <a:pt x="201358" y="112877"/>
                  </a:lnTo>
                  <a:lnTo>
                    <a:pt x="207454" y="112877"/>
                  </a:lnTo>
                  <a:lnTo>
                    <a:pt x="210502" y="115925"/>
                  </a:lnTo>
                  <a:lnTo>
                    <a:pt x="213550" y="119062"/>
                  </a:lnTo>
                  <a:lnTo>
                    <a:pt x="213550" y="157162"/>
                  </a:lnTo>
                  <a:lnTo>
                    <a:pt x="215074" y="160210"/>
                  </a:lnTo>
                  <a:lnTo>
                    <a:pt x="215074" y="161734"/>
                  </a:lnTo>
                  <a:lnTo>
                    <a:pt x="216598" y="163258"/>
                  </a:lnTo>
                  <a:lnTo>
                    <a:pt x="218122" y="166306"/>
                  </a:lnTo>
                  <a:lnTo>
                    <a:pt x="221183" y="167830"/>
                  </a:lnTo>
                  <a:lnTo>
                    <a:pt x="218122" y="169354"/>
                  </a:lnTo>
                  <a:lnTo>
                    <a:pt x="216598" y="172402"/>
                  </a:lnTo>
                  <a:lnTo>
                    <a:pt x="215074" y="173926"/>
                  </a:lnTo>
                  <a:lnTo>
                    <a:pt x="215074" y="175450"/>
                  </a:lnTo>
                  <a:lnTo>
                    <a:pt x="213550" y="178498"/>
                  </a:lnTo>
                  <a:lnTo>
                    <a:pt x="213550" y="216700"/>
                  </a:lnTo>
                  <a:lnTo>
                    <a:pt x="207454" y="222796"/>
                  </a:lnTo>
                  <a:lnTo>
                    <a:pt x="201358" y="222796"/>
                  </a:lnTo>
                  <a:lnTo>
                    <a:pt x="199834" y="224320"/>
                  </a:lnTo>
                  <a:lnTo>
                    <a:pt x="199834" y="227368"/>
                  </a:lnTo>
                  <a:lnTo>
                    <a:pt x="201358" y="228892"/>
                  </a:lnTo>
                  <a:lnTo>
                    <a:pt x="208978" y="228892"/>
                  </a:lnTo>
                  <a:lnTo>
                    <a:pt x="212026" y="227368"/>
                  </a:lnTo>
                  <a:lnTo>
                    <a:pt x="215074" y="224320"/>
                  </a:lnTo>
                  <a:lnTo>
                    <a:pt x="219646" y="221272"/>
                  </a:lnTo>
                  <a:lnTo>
                    <a:pt x="221183" y="216700"/>
                  </a:lnTo>
                  <a:lnTo>
                    <a:pt x="221183" y="176974"/>
                  </a:lnTo>
                  <a:lnTo>
                    <a:pt x="227279" y="170878"/>
                  </a:lnTo>
                  <a:lnTo>
                    <a:pt x="233375" y="170878"/>
                  </a:lnTo>
                  <a:lnTo>
                    <a:pt x="233375" y="169354"/>
                  </a:lnTo>
                  <a:lnTo>
                    <a:pt x="234899" y="169354"/>
                  </a:lnTo>
                  <a:lnTo>
                    <a:pt x="234899" y="166306"/>
                  </a:lnTo>
                  <a:close/>
                </a:path>
                <a:path w="630555" h="607695">
                  <a:moveTo>
                    <a:pt x="326428" y="383006"/>
                  </a:moveTo>
                  <a:lnTo>
                    <a:pt x="321856" y="378434"/>
                  </a:lnTo>
                  <a:lnTo>
                    <a:pt x="318808" y="376910"/>
                  </a:lnTo>
                  <a:lnTo>
                    <a:pt x="312712" y="376910"/>
                  </a:lnTo>
                  <a:lnTo>
                    <a:pt x="309664" y="376910"/>
                  </a:lnTo>
                  <a:lnTo>
                    <a:pt x="308140" y="378434"/>
                  </a:lnTo>
                  <a:lnTo>
                    <a:pt x="305092" y="379958"/>
                  </a:lnTo>
                  <a:lnTo>
                    <a:pt x="302044" y="386054"/>
                  </a:lnTo>
                  <a:lnTo>
                    <a:pt x="302044" y="392150"/>
                  </a:lnTo>
                  <a:lnTo>
                    <a:pt x="303568" y="393674"/>
                  </a:lnTo>
                  <a:lnTo>
                    <a:pt x="305092" y="396722"/>
                  </a:lnTo>
                  <a:lnTo>
                    <a:pt x="308140" y="398246"/>
                  </a:lnTo>
                  <a:lnTo>
                    <a:pt x="309664" y="399770"/>
                  </a:lnTo>
                  <a:lnTo>
                    <a:pt x="318808" y="399770"/>
                  </a:lnTo>
                  <a:lnTo>
                    <a:pt x="321856" y="398246"/>
                  </a:lnTo>
                  <a:lnTo>
                    <a:pt x="326428" y="393674"/>
                  </a:lnTo>
                  <a:lnTo>
                    <a:pt x="326428" y="383006"/>
                  </a:lnTo>
                  <a:close/>
                </a:path>
                <a:path w="630555" h="607695">
                  <a:moveTo>
                    <a:pt x="430161" y="386054"/>
                  </a:moveTo>
                  <a:lnTo>
                    <a:pt x="427113" y="379958"/>
                  </a:lnTo>
                  <a:lnTo>
                    <a:pt x="424065" y="378434"/>
                  </a:lnTo>
                  <a:lnTo>
                    <a:pt x="422541" y="376910"/>
                  </a:lnTo>
                  <a:lnTo>
                    <a:pt x="416445" y="376910"/>
                  </a:lnTo>
                  <a:lnTo>
                    <a:pt x="413397" y="376910"/>
                  </a:lnTo>
                  <a:lnTo>
                    <a:pt x="410349" y="378434"/>
                  </a:lnTo>
                  <a:lnTo>
                    <a:pt x="405777" y="383006"/>
                  </a:lnTo>
                  <a:lnTo>
                    <a:pt x="404253" y="386054"/>
                  </a:lnTo>
                  <a:lnTo>
                    <a:pt x="404253" y="392150"/>
                  </a:lnTo>
                  <a:lnTo>
                    <a:pt x="410349" y="398246"/>
                  </a:lnTo>
                  <a:lnTo>
                    <a:pt x="413397" y="399770"/>
                  </a:lnTo>
                  <a:lnTo>
                    <a:pt x="422541" y="399770"/>
                  </a:lnTo>
                  <a:lnTo>
                    <a:pt x="424065" y="398246"/>
                  </a:lnTo>
                  <a:lnTo>
                    <a:pt x="427113" y="396722"/>
                  </a:lnTo>
                  <a:lnTo>
                    <a:pt x="428637" y="393674"/>
                  </a:lnTo>
                  <a:lnTo>
                    <a:pt x="430161" y="392150"/>
                  </a:lnTo>
                  <a:lnTo>
                    <a:pt x="430161" y="386054"/>
                  </a:lnTo>
                  <a:close/>
                </a:path>
                <a:path w="630555" h="607695">
                  <a:moveTo>
                    <a:pt x="430161" y="7620"/>
                  </a:moveTo>
                  <a:lnTo>
                    <a:pt x="428637" y="4572"/>
                  </a:lnTo>
                  <a:lnTo>
                    <a:pt x="424065" y="0"/>
                  </a:lnTo>
                  <a:lnTo>
                    <a:pt x="416445" y="0"/>
                  </a:lnTo>
                  <a:lnTo>
                    <a:pt x="410349" y="0"/>
                  </a:lnTo>
                  <a:lnTo>
                    <a:pt x="408825" y="3048"/>
                  </a:lnTo>
                  <a:lnTo>
                    <a:pt x="405777" y="4572"/>
                  </a:lnTo>
                  <a:lnTo>
                    <a:pt x="404253" y="7620"/>
                  </a:lnTo>
                  <a:lnTo>
                    <a:pt x="404253" y="13716"/>
                  </a:lnTo>
                  <a:lnTo>
                    <a:pt x="405777" y="16764"/>
                  </a:lnTo>
                  <a:lnTo>
                    <a:pt x="408825" y="18288"/>
                  </a:lnTo>
                  <a:lnTo>
                    <a:pt x="410349" y="19812"/>
                  </a:lnTo>
                  <a:lnTo>
                    <a:pt x="413397" y="21336"/>
                  </a:lnTo>
                  <a:lnTo>
                    <a:pt x="422541" y="21336"/>
                  </a:lnTo>
                  <a:lnTo>
                    <a:pt x="424065" y="19812"/>
                  </a:lnTo>
                  <a:lnTo>
                    <a:pt x="427113" y="18288"/>
                  </a:lnTo>
                  <a:lnTo>
                    <a:pt x="428637" y="16764"/>
                  </a:lnTo>
                  <a:lnTo>
                    <a:pt x="430161" y="13716"/>
                  </a:lnTo>
                  <a:lnTo>
                    <a:pt x="430161" y="7620"/>
                  </a:lnTo>
                  <a:close/>
                </a:path>
                <a:path w="630555" h="607695">
                  <a:moveTo>
                    <a:pt x="527786" y="7620"/>
                  </a:moveTo>
                  <a:lnTo>
                    <a:pt x="526262" y="4572"/>
                  </a:lnTo>
                  <a:lnTo>
                    <a:pt x="523214" y="3048"/>
                  </a:lnTo>
                  <a:lnTo>
                    <a:pt x="521690" y="0"/>
                  </a:lnTo>
                  <a:lnTo>
                    <a:pt x="512546" y="0"/>
                  </a:lnTo>
                  <a:lnTo>
                    <a:pt x="507974" y="0"/>
                  </a:lnTo>
                  <a:lnTo>
                    <a:pt x="503402" y="4572"/>
                  </a:lnTo>
                  <a:lnTo>
                    <a:pt x="501878" y="7620"/>
                  </a:lnTo>
                  <a:lnTo>
                    <a:pt x="501878" y="13716"/>
                  </a:lnTo>
                  <a:lnTo>
                    <a:pt x="503402" y="16764"/>
                  </a:lnTo>
                  <a:lnTo>
                    <a:pt x="504926" y="18288"/>
                  </a:lnTo>
                  <a:lnTo>
                    <a:pt x="507974" y="19812"/>
                  </a:lnTo>
                  <a:lnTo>
                    <a:pt x="509498" y="21336"/>
                  </a:lnTo>
                  <a:lnTo>
                    <a:pt x="518642" y="21336"/>
                  </a:lnTo>
                  <a:lnTo>
                    <a:pt x="521690" y="19812"/>
                  </a:lnTo>
                  <a:lnTo>
                    <a:pt x="523214" y="18288"/>
                  </a:lnTo>
                  <a:lnTo>
                    <a:pt x="526262" y="16764"/>
                  </a:lnTo>
                  <a:lnTo>
                    <a:pt x="527786" y="13716"/>
                  </a:lnTo>
                  <a:lnTo>
                    <a:pt x="527786" y="7620"/>
                  </a:lnTo>
                  <a:close/>
                </a:path>
                <a:path w="630555" h="607695">
                  <a:moveTo>
                    <a:pt x="629996" y="7620"/>
                  </a:moveTo>
                  <a:lnTo>
                    <a:pt x="628472" y="4572"/>
                  </a:lnTo>
                  <a:lnTo>
                    <a:pt x="623900" y="0"/>
                  </a:lnTo>
                  <a:lnTo>
                    <a:pt x="616280" y="0"/>
                  </a:lnTo>
                  <a:lnTo>
                    <a:pt x="610184" y="0"/>
                  </a:lnTo>
                  <a:lnTo>
                    <a:pt x="608660" y="3048"/>
                  </a:lnTo>
                  <a:lnTo>
                    <a:pt x="605612" y="4572"/>
                  </a:lnTo>
                  <a:lnTo>
                    <a:pt x="605612" y="16764"/>
                  </a:lnTo>
                  <a:lnTo>
                    <a:pt x="608660" y="18288"/>
                  </a:lnTo>
                  <a:lnTo>
                    <a:pt x="610184" y="19812"/>
                  </a:lnTo>
                  <a:lnTo>
                    <a:pt x="613232" y="21336"/>
                  </a:lnTo>
                  <a:lnTo>
                    <a:pt x="622376" y="21336"/>
                  </a:lnTo>
                  <a:lnTo>
                    <a:pt x="623900" y="19812"/>
                  </a:lnTo>
                  <a:lnTo>
                    <a:pt x="626948" y="18288"/>
                  </a:lnTo>
                  <a:lnTo>
                    <a:pt x="628472" y="16764"/>
                  </a:lnTo>
                  <a:lnTo>
                    <a:pt x="629996" y="13716"/>
                  </a:lnTo>
                  <a:lnTo>
                    <a:pt x="629996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5282269" y="2125398"/>
            <a:ext cx="4280535" cy="3331210"/>
            <a:chOff x="5282269" y="2125398"/>
            <a:chExt cx="4280535" cy="3331210"/>
          </a:xfrm>
        </p:grpSpPr>
        <p:sp>
          <p:nvSpPr>
            <p:cNvPr id="102" name="object 102"/>
            <p:cNvSpPr/>
            <p:nvPr/>
          </p:nvSpPr>
          <p:spPr>
            <a:xfrm>
              <a:off x="5291423" y="2134552"/>
              <a:ext cx="4262120" cy="3312795"/>
            </a:xfrm>
            <a:custGeom>
              <a:avLst/>
              <a:gdLst/>
              <a:ahLst/>
              <a:cxnLst/>
              <a:rect l="l" t="t" r="r" b="b"/>
              <a:pathLst>
                <a:path w="4262120" h="3312795">
                  <a:moveTo>
                    <a:pt x="0" y="3312413"/>
                  </a:moveTo>
                  <a:lnTo>
                    <a:pt x="4261865" y="3312413"/>
                  </a:lnTo>
                  <a:lnTo>
                    <a:pt x="4261865" y="0"/>
                  </a:lnTo>
                  <a:lnTo>
                    <a:pt x="0" y="0"/>
                  </a:lnTo>
                  <a:lnTo>
                    <a:pt x="0" y="3312413"/>
                  </a:lnTo>
                  <a:close/>
                </a:path>
              </a:pathLst>
            </a:custGeom>
            <a:ln w="183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357050" y="2210853"/>
              <a:ext cx="160655" cy="127000"/>
            </a:xfrm>
            <a:custGeom>
              <a:avLst/>
              <a:gdLst/>
              <a:ahLst/>
              <a:cxnLst/>
              <a:rect l="l" t="t" r="r" b="b"/>
              <a:pathLst>
                <a:path w="160654" h="127000">
                  <a:moveTo>
                    <a:pt x="62572" y="3048"/>
                  </a:moveTo>
                  <a:lnTo>
                    <a:pt x="59524" y="0"/>
                  </a:lnTo>
                  <a:lnTo>
                    <a:pt x="58000" y="0"/>
                  </a:lnTo>
                  <a:lnTo>
                    <a:pt x="58000" y="1524"/>
                  </a:lnTo>
                  <a:lnTo>
                    <a:pt x="56476" y="1524"/>
                  </a:lnTo>
                  <a:lnTo>
                    <a:pt x="56476" y="3048"/>
                  </a:lnTo>
                  <a:lnTo>
                    <a:pt x="54952" y="3048"/>
                  </a:lnTo>
                  <a:lnTo>
                    <a:pt x="0" y="122021"/>
                  </a:lnTo>
                  <a:lnTo>
                    <a:pt x="0" y="125069"/>
                  </a:lnTo>
                  <a:lnTo>
                    <a:pt x="1524" y="126593"/>
                  </a:lnTo>
                  <a:lnTo>
                    <a:pt x="6096" y="126593"/>
                  </a:lnTo>
                  <a:lnTo>
                    <a:pt x="6096" y="123545"/>
                  </a:lnTo>
                  <a:lnTo>
                    <a:pt x="61048" y="6096"/>
                  </a:lnTo>
                  <a:lnTo>
                    <a:pt x="62572" y="4572"/>
                  </a:lnTo>
                  <a:lnTo>
                    <a:pt x="62572" y="3048"/>
                  </a:lnTo>
                  <a:close/>
                </a:path>
                <a:path w="160654" h="127000">
                  <a:moveTo>
                    <a:pt x="160210" y="3048"/>
                  </a:moveTo>
                  <a:lnTo>
                    <a:pt x="157162" y="0"/>
                  </a:lnTo>
                  <a:lnTo>
                    <a:pt x="155638" y="0"/>
                  </a:lnTo>
                  <a:lnTo>
                    <a:pt x="155638" y="1524"/>
                  </a:lnTo>
                  <a:lnTo>
                    <a:pt x="154114" y="1524"/>
                  </a:lnTo>
                  <a:lnTo>
                    <a:pt x="154114" y="3048"/>
                  </a:lnTo>
                  <a:lnTo>
                    <a:pt x="152488" y="3048"/>
                  </a:lnTo>
                  <a:lnTo>
                    <a:pt x="97624" y="122021"/>
                  </a:lnTo>
                  <a:lnTo>
                    <a:pt x="97624" y="126593"/>
                  </a:lnTo>
                  <a:lnTo>
                    <a:pt x="103720" y="126593"/>
                  </a:lnTo>
                  <a:lnTo>
                    <a:pt x="103720" y="123545"/>
                  </a:lnTo>
                  <a:lnTo>
                    <a:pt x="158686" y="6096"/>
                  </a:lnTo>
                  <a:lnTo>
                    <a:pt x="160210" y="4572"/>
                  </a:lnTo>
                  <a:lnTo>
                    <a:pt x="160210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645371" y="2227611"/>
              <a:ext cx="79343" cy="9915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53671" y="2223039"/>
              <a:ext cx="70104" cy="10067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51302" y="2218467"/>
              <a:ext cx="70104" cy="10525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48933" y="2251995"/>
              <a:ext cx="76200" cy="7477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045041" y="2251995"/>
              <a:ext cx="80772" cy="7172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50197" y="2229135"/>
              <a:ext cx="76295" cy="9763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53079" y="2251995"/>
              <a:ext cx="74771" cy="7477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452234" y="2223039"/>
              <a:ext cx="68675" cy="10067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551390" y="2251995"/>
              <a:ext cx="77819" cy="7477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653593" y="2251995"/>
              <a:ext cx="65627" cy="7477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755796" y="2251995"/>
              <a:ext cx="67151" cy="7477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41810" y="2410682"/>
              <a:ext cx="286797" cy="13430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651468" y="2410682"/>
              <a:ext cx="68580" cy="10229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53671" y="2407634"/>
              <a:ext cx="70104" cy="10534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849778" y="2439733"/>
              <a:ext cx="74676" cy="7629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049612" y="2439733"/>
              <a:ext cx="76200" cy="7629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153340" y="2410688"/>
              <a:ext cx="70485" cy="102870"/>
            </a:xfrm>
            <a:custGeom>
              <a:avLst/>
              <a:gdLst/>
              <a:ahLst/>
              <a:cxnLst/>
              <a:rect l="l" t="t" r="r" b="b"/>
              <a:pathLst>
                <a:path w="70485" h="102869">
                  <a:moveTo>
                    <a:pt x="68580" y="100774"/>
                  </a:moveTo>
                  <a:lnTo>
                    <a:pt x="1524" y="100774"/>
                  </a:lnTo>
                  <a:lnTo>
                    <a:pt x="3048" y="102298"/>
                  </a:lnTo>
                  <a:lnTo>
                    <a:pt x="68580" y="102298"/>
                  </a:lnTo>
                  <a:lnTo>
                    <a:pt x="68580" y="100774"/>
                  </a:lnTo>
                  <a:close/>
                </a:path>
                <a:path w="70485" h="102869">
                  <a:moveTo>
                    <a:pt x="70104" y="97790"/>
                  </a:moveTo>
                  <a:lnTo>
                    <a:pt x="69532" y="97790"/>
                  </a:lnTo>
                  <a:lnTo>
                    <a:pt x="69532" y="96520"/>
                  </a:lnTo>
                  <a:lnTo>
                    <a:pt x="38100" y="96520"/>
                  </a:lnTo>
                  <a:lnTo>
                    <a:pt x="38100" y="7620"/>
                  </a:lnTo>
                  <a:lnTo>
                    <a:pt x="38100" y="6350"/>
                  </a:lnTo>
                  <a:lnTo>
                    <a:pt x="38100" y="1270"/>
                  </a:lnTo>
                  <a:lnTo>
                    <a:pt x="38100" y="0"/>
                  </a:lnTo>
                  <a:lnTo>
                    <a:pt x="9144" y="0"/>
                  </a:lnTo>
                  <a:lnTo>
                    <a:pt x="9144" y="1270"/>
                  </a:lnTo>
                  <a:lnTo>
                    <a:pt x="7620" y="1270"/>
                  </a:lnTo>
                  <a:lnTo>
                    <a:pt x="7620" y="6350"/>
                  </a:lnTo>
                  <a:lnTo>
                    <a:pt x="9144" y="6350"/>
                  </a:lnTo>
                  <a:lnTo>
                    <a:pt x="9144" y="7620"/>
                  </a:lnTo>
                  <a:lnTo>
                    <a:pt x="32004" y="7620"/>
                  </a:lnTo>
                  <a:lnTo>
                    <a:pt x="32004" y="96520"/>
                  </a:lnTo>
                  <a:lnTo>
                    <a:pt x="1524" y="96520"/>
                  </a:lnTo>
                  <a:lnTo>
                    <a:pt x="1524" y="97790"/>
                  </a:lnTo>
                  <a:lnTo>
                    <a:pt x="0" y="97790"/>
                  </a:lnTo>
                  <a:lnTo>
                    <a:pt x="0" y="100330"/>
                  </a:lnTo>
                  <a:lnTo>
                    <a:pt x="70104" y="100330"/>
                  </a:lnTo>
                  <a:lnTo>
                    <a:pt x="70104" y="97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247828" y="2439733"/>
              <a:ext cx="77819" cy="7629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356127" y="2439733"/>
              <a:ext cx="65627" cy="7629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52234" y="2439733"/>
              <a:ext cx="67151" cy="7629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645973" y="2415254"/>
              <a:ext cx="79343" cy="10077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754266" y="2410688"/>
              <a:ext cx="70485" cy="102870"/>
            </a:xfrm>
            <a:custGeom>
              <a:avLst/>
              <a:gdLst/>
              <a:ahLst/>
              <a:cxnLst/>
              <a:rect l="l" t="t" r="r" b="b"/>
              <a:pathLst>
                <a:path w="70484" h="102869">
                  <a:moveTo>
                    <a:pt x="68668" y="100774"/>
                  </a:moveTo>
                  <a:lnTo>
                    <a:pt x="1524" y="100774"/>
                  </a:lnTo>
                  <a:lnTo>
                    <a:pt x="1524" y="102298"/>
                  </a:lnTo>
                  <a:lnTo>
                    <a:pt x="67144" y="102298"/>
                  </a:lnTo>
                  <a:lnTo>
                    <a:pt x="68668" y="100774"/>
                  </a:lnTo>
                  <a:close/>
                </a:path>
                <a:path w="70484" h="102869">
                  <a:moveTo>
                    <a:pt x="70192" y="97790"/>
                  </a:moveTo>
                  <a:lnTo>
                    <a:pt x="68668" y="97790"/>
                  </a:lnTo>
                  <a:lnTo>
                    <a:pt x="68668" y="96520"/>
                  </a:lnTo>
                  <a:lnTo>
                    <a:pt x="38100" y="96520"/>
                  </a:lnTo>
                  <a:lnTo>
                    <a:pt x="38100" y="7620"/>
                  </a:lnTo>
                  <a:lnTo>
                    <a:pt x="38100" y="6350"/>
                  </a:lnTo>
                  <a:lnTo>
                    <a:pt x="38100" y="1270"/>
                  </a:lnTo>
                  <a:lnTo>
                    <a:pt x="38100" y="0"/>
                  </a:lnTo>
                  <a:lnTo>
                    <a:pt x="8509" y="0"/>
                  </a:lnTo>
                  <a:lnTo>
                    <a:pt x="8509" y="1270"/>
                  </a:lnTo>
                  <a:lnTo>
                    <a:pt x="7620" y="1270"/>
                  </a:lnTo>
                  <a:lnTo>
                    <a:pt x="7620" y="6350"/>
                  </a:lnTo>
                  <a:lnTo>
                    <a:pt x="8509" y="6350"/>
                  </a:lnTo>
                  <a:lnTo>
                    <a:pt x="8509" y="7620"/>
                  </a:lnTo>
                  <a:lnTo>
                    <a:pt x="32004" y="7620"/>
                  </a:lnTo>
                  <a:lnTo>
                    <a:pt x="32004" y="96520"/>
                  </a:lnTo>
                  <a:lnTo>
                    <a:pt x="571" y="96520"/>
                  </a:lnTo>
                  <a:lnTo>
                    <a:pt x="571" y="97790"/>
                  </a:lnTo>
                  <a:lnTo>
                    <a:pt x="0" y="97790"/>
                  </a:lnTo>
                  <a:lnTo>
                    <a:pt x="0" y="100330"/>
                  </a:lnTo>
                  <a:lnTo>
                    <a:pt x="70192" y="100330"/>
                  </a:lnTo>
                  <a:lnTo>
                    <a:pt x="70192" y="97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851903" y="2407634"/>
              <a:ext cx="68675" cy="10534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949535" y="2439733"/>
              <a:ext cx="76295" cy="7629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045642" y="2439733"/>
              <a:ext cx="80867" cy="7324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150893" y="2418302"/>
              <a:ext cx="76295" cy="9772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575160" y="2410688"/>
              <a:ext cx="1831975" cy="294640"/>
            </a:xfrm>
            <a:custGeom>
              <a:avLst/>
              <a:gdLst/>
              <a:ahLst/>
              <a:cxnLst/>
              <a:rect l="l" t="t" r="r" b="b"/>
              <a:pathLst>
                <a:path w="1831975" h="294639">
                  <a:moveTo>
                    <a:pt x="25908" y="280797"/>
                  </a:moveTo>
                  <a:lnTo>
                    <a:pt x="22860" y="274701"/>
                  </a:lnTo>
                  <a:lnTo>
                    <a:pt x="19812" y="273177"/>
                  </a:lnTo>
                  <a:lnTo>
                    <a:pt x="18288" y="271653"/>
                  </a:lnTo>
                  <a:lnTo>
                    <a:pt x="12192" y="271653"/>
                  </a:lnTo>
                  <a:lnTo>
                    <a:pt x="9144" y="271653"/>
                  </a:lnTo>
                  <a:lnTo>
                    <a:pt x="6096" y="273177"/>
                  </a:lnTo>
                  <a:lnTo>
                    <a:pt x="1524" y="277749"/>
                  </a:lnTo>
                  <a:lnTo>
                    <a:pt x="0" y="280797"/>
                  </a:lnTo>
                  <a:lnTo>
                    <a:pt x="0" y="286893"/>
                  </a:lnTo>
                  <a:lnTo>
                    <a:pt x="6096" y="292989"/>
                  </a:lnTo>
                  <a:lnTo>
                    <a:pt x="9144" y="294513"/>
                  </a:lnTo>
                  <a:lnTo>
                    <a:pt x="18288" y="294513"/>
                  </a:lnTo>
                  <a:lnTo>
                    <a:pt x="19812" y="292989"/>
                  </a:lnTo>
                  <a:lnTo>
                    <a:pt x="22860" y="291465"/>
                  </a:lnTo>
                  <a:lnTo>
                    <a:pt x="24384" y="288417"/>
                  </a:lnTo>
                  <a:lnTo>
                    <a:pt x="25908" y="286893"/>
                  </a:lnTo>
                  <a:lnTo>
                    <a:pt x="25908" y="280797"/>
                  </a:lnTo>
                  <a:close/>
                </a:path>
                <a:path w="1831975" h="294639">
                  <a:moveTo>
                    <a:pt x="123545" y="280797"/>
                  </a:moveTo>
                  <a:lnTo>
                    <a:pt x="122021" y="277749"/>
                  </a:lnTo>
                  <a:lnTo>
                    <a:pt x="117449" y="273177"/>
                  </a:lnTo>
                  <a:lnTo>
                    <a:pt x="114401" y="271653"/>
                  </a:lnTo>
                  <a:lnTo>
                    <a:pt x="108305" y="271653"/>
                  </a:lnTo>
                  <a:lnTo>
                    <a:pt x="105257" y="271653"/>
                  </a:lnTo>
                  <a:lnTo>
                    <a:pt x="103733" y="273177"/>
                  </a:lnTo>
                  <a:lnTo>
                    <a:pt x="100685" y="274701"/>
                  </a:lnTo>
                  <a:lnTo>
                    <a:pt x="97637" y="280797"/>
                  </a:lnTo>
                  <a:lnTo>
                    <a:pt x="97637" y="286893"/>
                  </a:lnTo>
                  <a:lnTo>
                    <a:pt x="99161" y="288417"/>
                  </a:lnTo>
                  <a:lnTo>
                    <a:pt x="100685" y="291465"/>
                  </a:lnTo>
                  <a:lnTo>
                    <a:pt x="103733" y="292989"/>
                  </a:lnTo>
                  <a:lnTo>
                    <a:pt x="105257" y="294513"/>
                  </a:lnTo>
                  <a:lnTo>
                    <a:pt x="114401" y="294513"/>
                  </a:lnTo>
                  <a:lnTo>
                    <a:pt x="117449" y="292989"/>
                  </a:lnTo>
                  <a:lnTo>
                    <a:pt x="123545" y="286893"/>
                  </a:lnTo>
                  <a:lnTo>
                    <a:pt x="123545" y="280797"/>
                  </a:lnTo>
                  <a:close/>
                </a:path>
                <a:path w="1831975" h="294639">
                  <a:moveTo>
                    <a:pt x="225755" y="280797"/>
                  </a:moveTo>
                  <a:lnTo>
                    <a:pt x="222707" y="274701"/>
                  </a:lnTo>
                  <a:lnTo>
                    <a:pt x="219659" y="273177"/>
                  </a:lnTo>
                  <a:lnTo>
                    <a:pt x="218135" y="271653"/>
                  </a:lnTo>
                  <a:lnTo>
                    <a:pt x="212039" y="271653"/>
                  </a:lnTo>
                  <a:lnTo>
                    <a:pt x="208991" y="271653"/>
                  </a:lnTo>
                  <a:lnTo>
                    <a:pt x="205943" y="273177"/>
                  </a:lnTo>
                  <a:lnTo>
                    <a:pt x="201371" y="277749"/>
                  </a:lnTo>
                  <a:lnTo>
                    <a:pt x="201371" y="288417"/>
                  </a:lnTo>
                  <a:lnTo>
                    <a:pt x="205943" y="292989"/>
                  </a:lnTo>
                  <a:lnTo>
                    <a:pt x="208991" y="294513"/>
                  </a:lnTo>
                  <a:lnTo>
                    <a:pt x="218135" y="294513"/>
                  </a:lnTo>
                  <a:lnTo>
                    <a:pt x="219659" y="292989"/>
                  </a:lnTo>
                  <a:lnTo>
                    <a:pt x="222707" y="291465"/>
                  </a:lnTo>
                  <a:lnTo>
                    <a:pt x="224231" y="288417"/>
                  </a:lnTo>
                  <a:lnTo>
                    <a:pt x="225755" y="286893"/>
                  </a:lnTo>
                  <a:lnTo>
                    <a:pt x="225755" y="280797"/>
                  </a:lnTo>
                  <a:close/>
                </a:path>
                <a:path w="1831975" h="294639">
                  <a:moveTo>
                    <a:pt x="1831949" y="3048"/>
                  </a:moveTo>
                  <a:lnTo>
                    <a:pt x="1828901" y="0"/>
                  </a:lnTo>
                  <a:lnTo>
                    <a:pt x="1822805" y="0"/>
                  </a:lnTo>
                  <a:lnTo>
                    <a:pt x="1818233" y="1524"/>
                  </a:lnTo>
                  <a:lnTo>
                    <a:pt x="1815185" y="6096"/>
                  </a:lnTo>
                  <a:lnTo>
                    <a:pt x="1812137" y="9144"/>
                  </a:lnTo>
                  <a:lnTo>
                    <a:pt x="1810613" y="13817"/>
                  </a:lnTo>
                  <a:lnTo>
                    <a:pt x="1810613" y="50393"/>
                  </a:lnTo>
                  <a:lnTo>
                    <a:pt x="1809089" y="53441"/>
                  </a:lnTo>
                  <a:lnTo>
                    <a:pt x="1804517" y="58013"/>
                  </a:lnTo>
                  <a:lnTo>
                    <a:pt x="1799945" y="58013"/>
                  </a:lnTo>
                  <a:lnTo>
                    <a:pt x="1798421" y="59537"/>
                  </a:lnTo>
                  <a:lnTo>
                    <a:pt x="1796897" y="59537"/>
                  </a:lnTo>
                  <a:lnTo>
                    <a:pt x="1796897" y="64109"/>
                  </a:lnTo>
                  <a:lnTo>
                    <a:pt x="1798421" y="64109"/>
                  </a:lnTo>
                  <a:lnTo>
                    <a:pt x="1798421" y="65633"/>
                  </a:lnTo>
                  <a:lnTo>
                    <a:pt x="1804517" y="65633"/>
                  </a:lnTo>
                  <a:lnTo>
                    <a:pt x="1807565" y="68681"/>
                  </a:lnTo>
                  <a:lnTo>
                    <a:pt x="1809089" y="71729"/>
                  </a:lnTo>
                  <a:lnTo>
                    <a:pt x="1810613" y="73253"/>
                  </a:lnTo>
                  <a:lnTo>
                    <a:pt x="1810613" y="111442"/>
                  </a:lnTo>
                  <a:lnTo>
                    <a:pt x="1812137" y="116014"/>
                  </a:lnTo>
                  <a:lnTo>
                    <a:pt x="1816709" y="119062"/>
                  </a:lnTo>
                  <a:lnTo>
                    <a:pt x="1819757" y="122110"/>
                  </a:lnTo>
                  <a:lnTo>
                    <a:pt x="1822805" y="123634"/>
                  </a:lnTo>
                  <a:lnTo>
                    <a:pt x="1828901" y="123634"/>
                  </a:lnTo>
                  <a:lnTo>
                    <a:pt x="1831949" y="120586"/>
                  </a:lnTo>
                  <a:lnTo>
                    <a:pt x="1831949" y="119062"/>
                  </a:lnTo>
                  <a:lnTo>
                    <a:pt x="1830425" y="119062"/>
                  </a:lnTo>
                  <a:lnTo>
                    <a:pt x="1830425" y="117538"/>
                  </a:lnTo>
                  <a:lnTo>
                    <a:pt x="1828901" y="117538"/>
                  </a:lnTo>
                  <a:lnTo>
                    <a:pt x="1827377" y="116014"/>
                  </a:lnTo>
                  <a:lnTo>
                    <a:pt x="1821281" y="116014"/>
                  </a:lnTo>
                  <a:lnTo>
                    <a:pt x="1819757" y="112966"/>
                  </a:lnTo>
                  <a:lnTo>
                    <a:pt x="1818233" y="111442"/>
                  </a:lnTo>
                  <a:lnTo>
                    <a:pt x="1818233" y="73253"/>
                  </a:lnTo>
                  <a:lnTo>
                    <a:pt x="1815185" y="67157"/>
                  </a:lnTo>
                  <a:lnTo>
                    <a:pt x="1815185" y="65633"/>
                  </a:lnTo>
                  <a:lnTo>
                    <a:pt x="1812137" y="64109"/>
                  </a:lnTo>
                  <a:lnTo>
                    <a:pt x="1810613" y="62585"/>
                  </a:lnTo>
                  <a:lnTo>
                    <a:pt x="1815185" y="58013"/>
                  </a:lnTo>
                  <a:lnTo>
                    <a:pt x="1815185" y="56489"/>
                  </a:lnTo>
                  <a:lnTo>
                    <a:pt x="1818233" y="50393"/>
                  </a:lnTo>
                  <a:lnTo>
                    <a:pt x="1818233" y="12293"/>
                  </a:lnTo>
                  <a:lnTo>
                    <a:pt x="1819757" y="10668"/>
                  </a:lnTo>
                  <a:lnTo>
                    <a:pt x="1821281" y="9144"/>
                  </a:lnTo>
                  <a:lnTo>
                    <a:pt x="1824329" y="7620"/>
                  </a:lnTo>
                  <a:lnTo>
                    <a:pt x="1828901" y="7620"/>
                  </a:lnTo>
                  <a:lnTo>
                    <a:pt x="1831949" y="4572"/>
                  </a:lnTo>
                  <a:lnTo>
                    <a:pt x="1831949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41644" y="2789110"/>
              <a:ext cx="286702" cy="13430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5851296" y="2789122"/>
              <a:ext cx="68580" cy="102235"/>
            </a:xfrm>
            <a:custGeom>
              <a:avLst/>
              <a:gdLst/>
              <a:ahLst/>
              <a:cxnLst/>
              <a:rect l="l" t="t" r="r" b="b"/>
              <a:pathLst>
                <a:path w="68579" h="102235">
                  <a:moveTo>
                    <a:pt x="68580" y="96100"/>
                  </a:moveTo>
                  <a:lnTo>
                    <a:pt x="38100" y="96100"/>
                  </a:lnTo>
                  <a:lnTo>
                    <a:pt x="38100" y="7620"/>
                  </a:lnTo>
                  <a:lnTo>
                    <a:pt x="38100" y="5080"/>
                  </a:lnTo>
                  <a:lnTo>
                    <a:pt x="38100" y="2540"/>
                  </a:lnTo>
                  <a:lnTo>
                    <a:pt x="38100" y="1270"/>
                  </a:lnTo>
                  <a:lnTo>
                    <a:pt x="38100" y="0"/>
                  </a:lnTo>
                  <a:lnTo>
                    <a:pt x="9144" y="0"/>
                  </a:lnTo>
                  <a:lnTo>
                    <a:pt x="9144" y="1270"/>
                  </a:lnTo>
                  <a:lnTo>
                    <a:pt x="7239" y="1270"/>
                  </a:lnTo>
                  <a:lnTo>
                    <a:pt x="7239" y="2540"/>
                  </a:lnTo>
                  <a:lnTo>
                    <a:pt x="6096" y="2540"/>
                  </a:lnTo>
                  <a:lnTo>
                    <a:pt x="6096" y="5080"/>
                  </a:lnTo>
                  <a:lnTo>
                    <a:pt x="7874" y="5080"/>
                  </a:lnTo>
                  <a:lnTo>
                    <a:pt x="7874" y="7620"/>
                  </a:lnTo>
                  <a:lnTo>
                    <a:pt x="30480" y="7620"/>
                  </a:lnTo>
                  <a:lnTo>
                    <a:pt x="30480" y="96100"/>
                  </a:lnTo>
                  <a:lnTo>
                    <a:pt x="0" y="96100"/>
                  </a:lnTo>
                  <a:lnTo>
                    <a:pt x="0" y="102196"/>
                  </a:lnTo>
                  <a:lnTo>
                    <a:pt x="68580" y="102196"/>
                  </a:lnTo>
                  <a:lnTo>
                    <a:pt x="68580" y="96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049612" y="2818066"/>
              <a:ext cx="76200" cy="7629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953505" y="2786062"/>
              <a:ext cx="70104" cy="10525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240208" y="2818066"/>
              <a:ext cx="186118" cy="7629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549865" y="2789110"/>
              <a:ext cx="85439" cy="10525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450806" y="2786062"/>
              <a:ext cx="70104" cy="10525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755891" y="2789110"/>
              <a:ext cx="1133284" cy="123539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5756719" y="2789122"/>
              <a:ext cx="2347595" cy="494665"/>
            </a:xfrm>
            <a:custGeom>
              <a:avLst/>
              <a:gdLst/>
              <a:ahLst/>
              <a:cxnLst/>
              <a:rect l="l" t="t" r="r" b="b"/>
              <a:pathLst>
                <a:path w="2347595" h="494664">
                  <a:moveTo>
                    <a:pt x="44196" y="279171"/>
                  </a:moveTo>
                  <a:lnTo>
                    <a:pt x="42672" y="277647"/>
                  </a:lnTo>
                  <a:lnTo>
                    <a:pt x="41148" y="274599"/>
                  </a:lnTo>
                  <a:lnTo>
                    <a:pt x="38100" y="273075"/>
                  </a:lnTo>
                  <a:lnTo>
                    <a:pt x="36576" y="271551"/>
                  </a:lnTo>
                  <a:lnTo>
                    <a:pt x="30480" y="271551"/>
                  </a:lnTo>
                  <a:lnTo>
                    <a:pt x="27432" y="271551"/>
                  </a:lnTo>
                  <a:lnTo>
                    <a:pt x="24384" y="273075"/>
                  </a:lnTo>
                  <a:lnTo>
                    <a:pt x="19812" y="277647"/>
                  </a:lnTo>
                  <a:lnTo>
                    <a:pt x="19812" y="288315"/>
                  </a:lnTo>
                  <a:lnTo>
                    <a:pt x="22860" y="289839"/>
                  </a:lnTo>
                  <a:lnTo>
                    <a:pt x="24384" y="292976"/>
                  </a:lnTo>
                  <a:lnTo>
                    <a:pt x="27432" y="294500"/>
                  </a:lnTo>
                  <a:lnTo>
                    <a:pt x="36576" y="294500"/>
                  </a:lnTo>
                  <a:lnTo>
                    <a:pt x="42672" y="288315"/>
                  </a:lnTo>
                  <a:lnTo>
                    <a:pt x="44196" y="285267"/>
                  </a:lnTo>
                  <a:lnTo>
                    <a:pt x="44196" y="279171"/>
                  </a:lnTo>
                  <a:close/>
                </a:path>
                <a:path w="2347595" h="494664">
                  <a:moveTo>
                    <a:pt x="62484" y="369189"/>
                  </a:moveTo>
                  <a:lnTo>
                    <a:pt x="60960" y="367665"/>
                  </a:lnTo>
                  <a:lnTo>
                    <a:pt x="57912" y="367665"/>
                  </a:lnTo>
                  <a:lnTo>
                    <a:pt x="57912" y="369189"/>
                  </a:lnTo>
                  <a:lnTo>
                    <a:pt x="56388" y="369189"/>
                  </a:lnTo>
                  <a:lnTo>
                    <a:pt x="56388" y="370713"/>
                  </a:lnTo>
                  <a:lnTo>
                    <a:pt x="1524" y="488251"/>
                  </a:lnTo>
                  <a:lnTo>
                    <a:pt x="0" y="489775"/>
                  </a:lnTo>
                  <a:lnTo>
                    <a:pt x="0" y="491299"/>
                  </a:lnTo>
                  <a:lnTo>
                    <a:pt x="1524" y="492823"/>
                  </a:lnTo>
                  <a:lnTo>
                    <a:pt x="1524" y="494347"/>
                  </a:lnTo>
                  <a:lnTo>
                    <a:pt x="4572" y="494347"/>
                  </a:lnTo>
                  <a:lnTo>
                    <a:pt x="7620" y="491299"/>
                  </a:lnTo>
                  <a:lnTo>
                    <a:pt x="62484" y="373849"/>
                  </a:lnTo>
                  <a:lnTo>
                    <a:pt x="62484" y="369189"/>
                  </a:lnTo>
                  <a:close/>
                </a:path>
                <a:path w="2347595" h="494664">
                  <a:moveTo>
                    <a:pt x="141820" y="279171"/>
                  </a:moveTo>
                  <a:lnTo>
                    <a:pt x="140296" y="277647"/>
                  </a:lnTo>
                  <a:lnTo>
                    <a:pt x="138772" y="274599"/>
                  </a:lnTo>
                  <a:lnTo>
                    <a:pt x="135724" y="273075"/>
                  </a:lnTo>
                  <a:lnTo>
                    <a:pt x="134200" y="271551"/>
                  </a:lnTo>
                  <a:lnTo>
                    <a:pt x="128104" y="271551"/>
                  </a:lnTo>
                  <a:lnTo>
                    <a:pt x="125056" y="271551"/>
                  </a:lnTo>
                  <a:lnTo>
                    <a:pt x="122008" y="273075"/>
                  </a:lnTo>
                  <a:lnTo>
                    <a:pt x="115912" y="279171"/>
                  </a:lnTo>
                  <a:lnTo>
                    <a:pt x="115912" y="285267"/>
                  </a:lnTo>
                  <a:lnTo>
                    <a:pt x="117436" y="288315"/>
                  </a:lnTo>
                  <a:lnTo>
                    <a:pt x="120484" y="289839"/>
                  </a:lnTo>
                  <a:lnTo>
                    <a:pt x="122008" y="292887"/>
                  </a:lnTo>
                  <a:lnTo>
                    <a:pt x="125056" y="294411"/>
                  </a:lnTo>
                  <a:lnTo>
                    <a:pt x="134200" y="294411"/>
                  </a:lnTo>
                  <a:lnTo>
                    <a:pt x="140296" y="288315"/>
                  </a:lnTo>
                  <a:lnTo>
                    <a:pt x="141820" y="285267"/>
                  </a:lnTo>
                  <a:lnTo>
                    <a:pt x="141820" y="279171"/>
                  </a:lnTo>
                  <a:close/>
                </a:path>
                <a:path w="2347595" h="494664">
                  <a:moveTo>
                    <a:pt x="160108" y="369189"/>
                  </a:moveTo>
                  <a:lnTo>
                    <a:pt x="158584" y="367665"/>
                  </a:lnTo>
                  <a:lnTo>
                    <a:pt x="155536" y="367665"/>
                  </a:lnTo>
                  <a:lnTo>
                    <a:pt x="154012" y="369189"/>
                  </a:lnTo>
                  <a:lnTo>
                    <a:pt x="154012" y="370713"/>
                  </a:lnTo>
                  <a:lnTo>
                    <a:pt x="99148" y="488251"/>
                  </a:lnTo>
                  <a:lnTo>
                    <a:pt x="97624" y="489775"/>
                  </a:lnTo>
                  <a:lnTo>
                    <a:pt x="97624" y="492823"/>
                  </a:lnTo>
                  <a:lnTo>
                    <a:pt x="99148" y="492823"/>
                  </a:lnTo>
                  <a:lnTo>
                    <a:pt x="99148" y="494347"/>
                  </a:lnTo>
                  <a:lnTo>
                    <a:pt x="102196" y="494347"/>
                  </a:lnTo>
                  <a:lnTo>
                    <a:pt x="105244" y="491299"/>
                  </a:lnTo>
                  <a:lnTo>
                    <a:pt x="160108" y="373849"/>
                  </a:lnTo>
                  <a:lnTo>
                    <a:pt x="160108" y="369189"/>
                  </a:lnTo>
                  <a:close/>
                </a:path>
                <a:path w="2347595" h="494664">
                  <a:moveTo>
                    <a:pt x="244017" y="279171"/>
                  </a:moveTo>
                  <a:lnTo>
                    <a:pt x="242493" y="277647"/>
                  </a:lnTo>
                  <a:lnTo>
                    <a:pt x="240969" y="274599"/>
                  </a:lnTo>
                  <a:lnTo>
                    <a:pt x="239445" y="273075"/>
                  </a:lnTo>
                  <a:lnTo>
                    <a:pt x="236397" y="271551"/>
                  </a:lnTo>
                  <a:lnTo>
                    <a:pt x="230301" y="271551"/>
                  </a:lnTo>
                  <a:lnTo>
                    <a:pt x="227253" y="271551"/>
                  </a:lnTo>
                  <a:lnTo>
                    <a:pt x="224205" y="273075"/>
                  </a:lnTo>
                  <a:lnTo>
                    <a:pt x="219633" y="277647"/>
                  </a:lnTo>
                  <a:lnTo>
                    <a:pt x="219633" y="288315"/>
                  </a:lnTo>
                  <a:lnTo>
                    <a:pt x="222681" y="289839"/>
                  </a:lnTo>
                  <a:lnTo>
                    <a:pt x="224205" y="292976"/>
                  </a:lnTo>
                  <a:lnTo>
                    <a:pt x="227253" y="294500"/>
                  </a:lnTo>
                  <a:lnTo>
                    <a:pt x="236397" y="294500"/>
                  </a:lnTo>
                  <a:lnTo>
                    <a:pt x="239445" y="292976"/>
                  </a:lnTo>
                  <a:lnTo>
                    <a:pt x="240969" y="289839"/>
                  </a:lnTo>
                  <a:lnTo>
                    <a:pt x="242493" y="288315"/>
                  </a:lnTo>
                  <a:lnTo>
                    <a:pt x="244017" y="285267"/>
                  </a:lnTo>
                  <a:lnTo>
                    <a:pt x="244017" y="279171"/>
                  </a:lnTo>
                  <a:close/>
                </a:path>
                <a:path w="2347595" h="494664">
                  <a:moveTo>
                    <a:pt x="2347518" y="1524"/>
                  </a:moveTo>
                  <a:lnTo>
                    <a:pt x="2345994" y="1524"/>
                  </a:lnTo>
                  <a:lnTo>
                    <a:pt x="2344470" y="0"/>
                  </a:lnTo>
                  <a:lnTo>
                    <a:pt x="2338374" y="0"/>
                  </a:lnTo>
                  <a:lnTo>
                    <a:pt x="2335326" y="1524"/>
                  </a:lnTo>
                  <a:lnTo>
                    <a:pt x="2332278" y="6096"/>
                  </a:lnTo>
                  <a:lnTo>
                    <a:pt x="2327706" y="9144"/>
                  </a:lnTo>
                  <a:lnTo>
                    <a:pt x="2326182" y="13716"/>
                  </a:lnTo>
                  <a:lnTo>
                    <a:pt x="2326182" y="53428"/>
                  </a:lnTo>
                  <a:lnTo>
                    <a:pt x="2324658" y="54952"/>
                  </a:lnTo>
                  <a:lnTo>
                    <a:pt x="2321610" y="56476"/>
                  </a:lnTo>
                  <a:lnTo>
                    <a:pt x="2319998" y="58000"/>
                  </a:lnTo>
                  <a:lnTo>
                    <a:pt x="2315426" y="58000"/>
                  </a:lnTo>
                  <a:lnTo>
                    <a:pt x="2313902" y="59524"/>
                  </a:lnTo>
                  <a:lnTo>
                    <a:pt x="2313902" y="65620"/>
                  </a:lnTo>
                  <a:lnTo>
                    <a:pt x="2319998" y="65620"/>
                  </a:lnTo>
                  <a:lnTo>
                    <a:pt x="2321610" y="67144"/>
                  </a:lnTo>
                  <a:lnTo>
                    <a:pt x="2324658" y="68668"/>
                  </a:lnTo>
                  <a:lnTo>
                    <a:pt x="2326182" y="71716"/>
                  </a:lnTo>
                  <a:lnTo>
                    <a:pt x="2326182" y="111340"/>
                  </a:lnTo>
                  <a:lnTo>
                    <a:pt x="2329230" y="115912"/>
                  </a:lnTo>
                  <a:lnTo>
                    <a:pt x="2335326" y="122008"/>
                  </a:lnTo>
                  <a:lnTo>
                    <a:pt x="2338374" y="123532"/>
                  </a:lnTo>
                  <a:lnTo>
                    <a:pt x="2345994" y="123532"/>
                  </a:lnTo>
                  <a:lnTo>
                    <a:pt x="2345994" y="122008"/>
                  </a:lnTo>
                  <a:lnTo>
                    <a:pt x="2347518" y="122008"/>
                  </a:lnTo>
                  <a:lnTo>
                    <a:pt x="2347518" y="118960"/>
                  </a:lnTo>
                  <a:lnTo>
                    <a:pt x="2345994" y="117436"/>
                  </a:lnTo>
                  <a:lnTo>
                    <a:pt x="2342946" y="117436"/>
                  </a:lnTo>
                  <a:lnTo>
                    <a:pt x="2339898" y="115912"/>
                  </a:lnTo>
                  <a:lnTo>
                    <a:pt x="2338374" y="115912"/>
                  </a:lnTo>
                  <a:lnTo>
                    <a:pt x="2336850" y="112864"/>
                  </a:lnTo>
                  <a:lnTo>
                    <a:pt x="2335326" y="111340"/>
                  </a:lnTo>
                  <a:lnTo>
                    <a:pt x="2333802" y="108292"/>
                  </a:lnTo>
                  <a:lnTo>
                    <a:pt x="2333802" y="70192"/>
                  </a:lnTo>
                  <a:lnTo>
                    <a:pt x="2332278" y="67144"/>
                  </a:lnTo>
                  <a:lnTo>
                    <a:pt x="2329230" y="64096"/>
                  </a:lnTo>
                  <a:lnTo>
                    <a:pt x="2326182" y="62572"/>
                  </a:lnTo>
                  <a:lnTo>
                    <a:pt x="2332278" y="56476"/>
                  </a:lnTo>
                  <a:lnTo>
                    <a:pt x="2333802" y="53428"/>
                  </a:lnTo>
                  <a:lnTo>
                    <a:pt x="2333802" y="15240"/>
                  </a:lnTo>
                  <a:lnTo>
                    <a:pt x="2335326" y="12192"/>
                  </a:lnTo>
                  <a:lnTo>
                    <a:pt x="2339898" y="7620"/>
                  </a:lnTo>
                  <a:lnTo>
                    <a:pt x="2345994" y="7620"/>
                  </a:lnTo>
                  <a:lnTo>
                    <a:pt x="2345994" y="6096"/>
                  </a:lnTo>
                  <a:lnTo>
                    <a:pt x="2347518" y="6096"/>
                  </a:lnTo>
                  <a:lnTo>
                    <a:pt x="234751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046565" y="3172110"/>
              <a:ext cx="79248" cy="10067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153340" y="3196494"/>
              <a:ext cx="169258" cy="7629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350031" y="3175158"/>
              <a:ext cx="173926" cy="9763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549865" y="3196494"/>
              <a:ext cx="76295" cy="7629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751224" y="3196494"/>
              <a:ext cx="175450" cy="7629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051738" y="3164490"/>
              <a:ext cx="774858" cy="10829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951660" y="3196494"/>
              <a:ext cx="76295" cy="7629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053863" y="3167538"/>
              <a:ext cx="73247" cy="10220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253697" y="3167538"/>
              <a:ext cx="872490" cy="10525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737860" y="3316236"/>
              <a:ext cx="3604260" cy="190500"/>
            </a:xfrm>
            <a:custGeom>
              <a:avLst/>
              <a:gdLst/>
              <a:ahLst/>
              <a:cxnLst/>
              <a:rect l="l" t="t" r="r" b="b"/>
              <a:pathLst>
                <a:path w="3604259" h="190500">
                  <a:moveTo>
                    <a:pt x="1004316" y="0"/>
                  </a:moveTo>
                  <a:lnTo>
                    <a:pt x="0" y="0"/>
                  </a:lnTo>
                  <a:lnTo>
                    <a:pt x="0" y="190500"/>
                  </a:lnTo>
                  <a:lnTo>
                    <a:pt x="1004316" y="190500"/>
                  </a:lnTo>
                  <a:lnTo>
                    <a:pt x="1004316" y="0"/>
                  </a:lnTo>
                  <a:close/>
                </a:path>
                <a:path w="3604259" h="190500">
                  <a:moveTo>
                    <a:pt x="3604260" y="0"/>
                  </a:moveTo>
                  <a:lnTo>
                    <a:pt x="1501140" y="0"/>
                  </a:lnTo>
                  <a:lnTo>
                    <a:pt x="1501140" y="190500"/>
                  </a:lnTo>
                  <a:lnTo>
                    <a:pt x="3604260" y="190500"/>
                  </a:lnTo>
                  <a:lnTo>
                    <a:pt x="36042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50623" y="3356705"/>
              <a:ext cx="870965" cy="10525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752748" y="3364325"/>
              <a:ext cx="76295" cy="9763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958679" y="3385661"/>
              <a:ext cx="65627" cy="7629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50379" y="3385661"/>
              <a:ext cx="79343" cy="7629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054786" y="3356705"/>
              <a:ext cx="79343" cy="10220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7248524" y="3394805"/>
              <a:ext cx="82550" cy="32384"/>
            </a:xfrm>
            <a:custGeom>
              <a:avLst/>
              <a:gdLst/>
              <a:ahLst/>
              <a:cxnLst/>
              <a:rect l="l" t="t" r="r" b="b"/>
              <a:pathLst>
                <a:path w="82550" h="32385">
                  <a:moveTo>
                    <a:pt x="80867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80867" y="0"/>
                  </a:lnTo>
                  <a:lnTo>
                    <a:pt x="80867" y="1524"/>
                  </a:lnTo>
                  <a:close/>
                </a:path>
                <a:path w="82550" h="32385">
                  <a:moveTo>
                    <a:pt x="80867" y="7620"/>
                  </a:moveTo>
                  <a:lnTo>
                    <a:pt x="1524" y="7620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82391" y="1524"/>
                  </a:lnTo>
                  <a:lnTo>
                    <a:pt x="82391" y="6096"/>
                  </a:lnTo>
                  <a:lnTo>
                    <a:pt x="80867" y="7620"/>
                  </a:lnTo>
                  <a:close/>
                </a:path>
                <a:path w="82550" h="32385">
                  <a:moveTo>
                    <a:pt x="80867" y="32099"/>
                  </a:moveTo>
                  <a:lnTo>
                    <a:pt x="1524" y="32099"/>
                  </a:lnTo>
                  <a:lnTo>
                    <a:pt x="0" y="30575"/>
                  </a:lnTo>
                  <a:lnTo>
                    <a:pt x="0" y="26003"/>
                  </a:lnTo>
                  <a:lnTo>
                    <a:pt x="82391" y="26003"/>
                  </a:lnTo>
                  <a:lnTo>
                    <a:pt x="82391" y="30575"/>
                  </a:lnTo>
                  <a:lnTo>
                    <a:pt x="80867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448359" y="3385661"/>
              <a:ext cx="82296" cy="7324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553610" y="3385661"/>
              <a:ext cx="181451" cy="7629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852505" y="3356705"/>
              <a:ext cx="872489" cy="105251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756719" y="3356711"/>
              <a:ext cx="3549650" cy="494665"/>
            </a:xfrm>
            <a:custGeom>
              <a:avLst/>
              <a:gdLst/>
              <a:ahLst/>
              <a:cxnLst/>
              <a:rect l="l" t="t" r="r" b="b"/>
              <a:pathLst>
                <a:path w="3549650" h="494664">
                  <a:moveTo>
                    <a:pt x="62484" y="369087"/>
                  </a:moveTo>
                  <a:lnTo>
                    <a:pt x="60960" y="367563"/>
                  </a:lnTo>
                  <a:lnTo>
                    <a:pt x="57912" y="367563"/>
                  </a:lnTo>
                  <a:lnTo>
                    <a:pt x="57912" y="369087"/>
                  </a:lnTo>
                  <a:lnTo>
                    <a:pt x="56388" y="369087"/>
                  </a:lnTo>
                  <a:lnTo>
                    <a:pt x="56388" y="370611"/>
                  </a:lnTo>
                  <a:lnTo>
                    <a:pt x="1524" y="488149"/>
                  </a:lnTo>
                  <a:lnTo>
                    <a:pt x="0" y="489673"/>
                  </a:lnTo>
                  <a:lnTo>
                    <a:pt x="0" y="491197"/>
                  </a:lnTo>
                  <a:lnTo>
                    <a:pt x="1524" y="492721"/>
                  </a:lnTo>
                  <a:lnTo>
                    <a:pt x="1524" y="494245"/>
                  </a:lnTo>
                  <a:lnTo>
                    <a:pt x="4572" y="494245"/>
                  </a:lnTo>
                  <a:lnTo>
                    <a:pt x="7620" y="491197"/>
                  </a:lnTo>
                  <a:lnTo>
                    <a:pt x="62484" y="373761"/>
                  </a:lnTo>
                  <a:lnTo>
                    <a:pt x="62484" y="369087"/>
                  </a:lnTo>
                  <a:close/>
                </a:path>
                <a:path w="3549650" h="494664">
                  <a:moveTo>
                    <a:pt x="160108" y="369087"/>
                  </a:moveTo>
                  <a:lnTo>
                    <a:pt x="158584" y="367563"/>
                  </a:lnTo>
                  <a:lnTo>
                    <a:pt x="155536" y="367563"/>
                  </a:lnTo>
                  <a:lnTo>
                    <a:pt x="154012" y="369087"/>
                  </a:lnTo>
                  <a:lnTo>
                    <a:pt x="154012" y="370611"/>
                  </a:lnTo>
                  <a:lnTo>
                    <a:pt x="99148" y="488149"/>
                  </a:lnTo>
                  <a:lnTo>
                    <a:pt x="97624" y="489673"/>
                  </a:lnTo>
                  <a:lnTo>
                    <a:pt x="97624" y="492721"/>
                  </a:lnTo>
                  <a:lnTo>
                    <a:pt x="99148" y="492721"/>
                  </a:lnTo>
                  <a:lnTo>
                    <a:pt x="99148" y="494245"/>
                  </a:lnTo>
                  <a:lnTo>
                    <a:pt x="102196" y="494245"/>
                  </a:lnTo>
                  <a:lnTo>
                    <a:pt x="105244" y="491197"/>
                  </a:lnTo>
                  <a:lnTo>
                    <a:pt x="160108" y="373761"/>
                  </a:lnTo>
                  <a:lnTo>
                    <a:pt x="160108" y="369087"/>
                  </a:lnTo>
                  <a:close/>
                </a:path>
                <a:path w="3549650" h="494664">
                  <a:moveTo>
                    <a:pt x="3065907" y="1524"/>
                  </a:moveTo>
                  <a:lnTo>
                    <a:pt x="3064383" y="1524"/>
                  </a:lnTo>
                  <a:lnTo>
                    <a:pt x="3064383" y="0"/>
                  </a:lnTo>
                  <a:lnTo>
                    <a:pt x="3061335" y="0"/>
                  </a:lnTo>
                  <a:lnTo>
                    <a:pt x="3043047" y="35052"/>
                  </a:lnTo>
                  <a:lnTo>
                    <a:pt x="3040024" y="48628"/>
                  </a:lnTo>
                  <a:lnTo>
                    <a:pt x="3038475" y="54965"/>
                  </a:lnTo>
                  <a:lnTo>
                    <a:pt x="3038475" y="68681"/>
                  </a:lnTo>
                  <a:lnTo>
                    <a:pt x="3039999" y="76301"/>
                  </a:lnTo>
                  <a:lnTo>
                    <a:pt x="3055239" y="115925"/>
                  </a:lnTo>
                  <a:lnTo>
                    <a:pt x="3061335" y="123545"/>
                  </a:lnTo>
                  <a:lnTo>
                    <a:pt x="3064383" y="123545"/>
                  </a:lnTo>
                  <a:lnTo>
                    <a:pt x="3064383" y="122021"/>
                  </a:lnTo>
                  <a:lnTo>
                    <a:pt x="3065907" y="122021"/>
                  </a:lnTo>
                  <a:lnTo>
                    <a:pt x="3065907" y="117449"/>
                  </a:lnTo>
                  <a:lnTo>
                    <a:pt x="3061614" y="109702"/>
                  </a:lnTo>
                  <a:lnTo>
                    <a:pt x="3057906" y="102400"/>
                  </a:lnTo>
                  <a:lnTo>
                    <a:pt x="3049143" y="61061"/>
                  </a:lnTo>
                  <a:lnTo>
                    <a:pt x="3049397" y="55067"/>
                  </a:lnTo>
                  <a:lnTo>
                    <a:pt x="3061614" y="13195"/>
                  </a:lnTo>
                  <a:lnTo>
                    <a:pt x="3065907" y="4572"/>
                  </a:lnTo>
                  <a:lnTo>
                    <a:pt x="3065907" y="1524"/>
                  </a:lnTo>
                  <a:close/>
                </a:path>
                <a:path w="3549650" h="494664">
                  <a:moveTo>
                    <a:pt x="3149816" y="90004"/>
                  </a:moveTo>
                  <a:lnTo>
                    <a:pt x="3143720" y="83908"/>
                  </a:lnTo>
                  <a:lnTo>
                    <a:pt x="3140672" y="82384"/>
                  </a:lnTo>
                  <a:lnTo>
                    <a:pt x="3134576" y="82384"/>
                  </a:lnTo>
                  <a:lnTo>
                    <a:pt x="3131528" y="82384"/>
                  </a:lnTo>
                  <a:lnTo>
                    <a:pt x="3130004" y="83908"/>
                  </a:lnTo>
                  <a:lnTo>
                    <a:pt x="3126956" y="85432"/>
                  </a:lnTo>
                  <a:lnTo>
                    <a:pt x="3125432" y="88480"/>
                  </a:lnTo>
                  <a:lnTo>
                    <a:pt x="3123908" y="90004"/>
                  </a:lnTo>
                  <a:lnTo>
                    <a:pt x="3123908" y="96100"/>
                  </a:lnTo>
                  <a:lnTo>
                    <a:pt x="3125432" y="99148"/>
                  </a:lnTo>
                  <a:lnTo>
                    <a:pt x="3131528" y="105244"/>
                  </a:lnTo>
                  <a:lnTo>
                    <a:pt x="3140672" y="105244"/>
                  </a:lnTo>
                  <a:lnTo>
                    <a:pt x="3143720" y="103720"/>
                  </a:lnTo>
                  <a:lnTo>
                    <a:pt x="3148292" y="99148"/>
                  </a:lnTo>
                  <a:lnTo>
                    <a:pt x="3149816" y="96100"/>
                  </a:lnTo>
                  <a:lnTo>
                    <a:pt x="3149816" y="90004"/>
                  </a:lnTo>
                  <a:close/>
                </a:path>
                <a:path w="3549650" h="494664">
                  <a:moveTo>
                    <a:pt x="3252012" y="90004"/>
                  </a:moveTo>
                  <a:lnTo>
                    <a:pt x="3250488" y="88480"/>
                  </a:lnTo>
                  <a:lnTo>
                    <a:pt x="3248964" y="85432"/>
                  </a:lnTo>
                  <a:lnTo>
                    <a:pt x="3245916" y="83908"/>
                  </a:lnTo>
                  <a:lnTo>
                    <a:pt x="3244392" y="82384"/>
                  </a:lnTo>
                  <a:lnTo>
                    <a:pt x="3238296" y="82384"/>
                  </a:lnTo>
                  <a:lnTo>
                    <a:pt x="3235248" y="82384"/>
                  </a:lnTo>
                  <a:lnTo>
                    <a:pt x="3232200" y="83908"/>
                  </a:lnTo>
                  <a:lnTo>
                    <a:pt x="3227628" y="88480"/>
                  </a:lnTo>
                  <a:lnTo>
                    <a:pt x="3227628" y="99148"/>
                  </a:lnTo>
                  <a:lnTo>
                    <a:pt x="3230676" y="100672"/>
                  </a:lnTo>
                  <a:lnTo>
                    <a:pt x="3232200" y="103720"/>
                  </a:lnTo>
                  <a:lnTo>
                    <a:pt x="3235248" y="105244"/>
                  </a:lnTo>
                  <a:lnTo>
                    <a:pt x="3244392" y="105244"/>
                  </a:lnTo>
                  <a:lnTo>
                    <a:pt x="3245916" y="103720"/>
                  </a:lnTo>
                  <a:lnTo>
                    <a:pt x="3248964" y="102196"/>
                  </a:lnTo>
                  <a:lnTo>
                    <a:pt x="3252012" y="96100"/>
                  </a:lnTo>
                  <a:lnTo>
                    <a:pt x="3252012" y="90004"/>
                  </a:lnTo>
                  <a:close/>
                </a:path>
                <a:path w="3549650" h="494664">
                  <a:moveTo>
                    <a:pt x="3349650" y="90004"/>
                  </a:moveTo>
                  <a:lnTo>
                    <a:pt x="3348126" y="88480"/>
                  </a:lnTo>
                  <a:lnTo>
                    <a:pt x="3346602" y="85432"/>
                  </a:lnTo>
                  <a:lnTo>
                    <a:pt x="3343554" y="83908"/>
                  </a:lnTo>
                  <a:lnTo>
                    <a:pt x="3342030" y="82384"/>
                  </a:lnTo>
                  <a:lnTo>
                    <a:pt x="3335934" y="82384"/>
                  </a:lnTo>
                  <a:lnTo>
                    <a:pt x="3332886" y="82384"/>
                  </a:lnTo>
                  <a:lnTo>
                    <a:pt x="3329838" y="83908"/>
                  </a:lnTo>
                  <a:lnTo>
                    <a:pt x="3323742" y="90004"/>
                  </a:lnTo>
                  <a:lnTo>
                    <a:pt x="3323742" y="96100"/>
                  </a:lnTo>
                  <a:lnTo>
                    <a:pt x="3325266" y="99148"/>
                  </a:lnTo>
                  <a:lnTo>
                    <a:pt x="3328314" y="100672"/>
                  </a:lnTo>
                  <a:lnTo>
                    <a:pt x="3329838" y="103720"/>
                  </a:lnTo>
                  <a:lnTo>
                    <a:pt x="3332886" y="105244"/>
                  </a:lnTo>
                  <a:lnTo>
                    <a:pt x="3342030" y="105244"/>
                  </a:lnTo>
                  <a:lnTo>
                    <a:pt x="3343554" y="103720"/>
                  </a:lnTo>
                  <a:lnTo>
                    <a:pt x="3346602" y="102196"/>
                  </a:lnTo>
                  <a:lnTo>
                    <a:pt x="3349650" y="96100"/>
                  </a:lnTo>
                  <a:lnTo>
                    <a:pt x="3349650" y="90004"/>
                  </a:lnTo>
                  <a:close/>
                </a:path>
                <a:path w="3549650" h="494664">
                  <a:moveTo>
                    <a:pt x="3441179" y="47244"/>
                  </a:moveTo>
                  <a:lnTo>
                    <a:pt x="3424415" y="7620"/>
                  </a:lnTo>
                  <a:lnTo>
                    <a:pt x="3418319" y="0"/>
                  </a:lnTo>
                  <a:lnTo>
                    <a:pt x="3415271" y="0"/>
                  </a:lnTo>
                  <a:lnTo>
                    <a:pt x="3415271" y="1524"/>
                  </a:lnTo>
                  <a:lnTo>
                    <a:pt x="3413747" y="1524"/>
                  </a:lnTo>
                  <a:lnTo>
                    <a:pt x="3413747" y="4572"/>
                  </a:lnTo>
                  <a:lnTo>
                    <a:pt x="3415271" y="4572"/>
                  </a:lnTo>
                  <a:lnTo>
                    <a:pt x="3419322" y="13195"/>
                  </a:lnTo>
                  <a:lnTo>
                    <a:pt x="3430473" y="55702"/>
                  </a:lnTo>
                  <a:lnTo>
                    <a:pt x="3430473" y="68554"/>
                  </a:lnTo>
                  <a:lnTo>
                    <a:pt x="3419322" y="109702"/>
                  </a:lnTo>
                  <a:lnTo>
                    <a:pt x="3413747" y="118973"/>
                  </a:lnTo>
                  <a:lnTo>
                    <a:pt x="3413747" y="122021"/>
                  </a:lnTo>
                  <a:lnTo>
                    <a:pt x="3415271" y="122021"/>
                  </a:lnTo>
                  <a:lnTo>
                    <a:pt x="3415271" y="123545"/>
                  </a:lnTo>
                  <a:lnTo>
                    <a:pt x="3418319" y="123545"/>
                  </a:lnTo>
                  <a:lnTo>
                    <a:pt x="3438233" y="86601"/>
                  </a:lnTo>
                  <a:lnTo>
                    <a:pt x="3441141" y="74968"/>
                  </a:lnTo>
                  <a:lnTo>
                    <a:pt x="3441179" y="47244"/>
                  </a:lnTo>
                  <a:close/>
                </a:path>
                <a:path w="3549650" h="494664">
                  <a:moveTo>
                    <a:pt x="3544913" y="77812"/>
                  </a:moveTo>
                  <a:lnTo>
                    <a:pt x="3523577" y="77812"/>
                  </a:lnTo>
                  <a:lnTo>
                    <a:pt x="3512909" y="112864"/>
                  </a:lnTo>
                  <a:lnTo>
                    <a:pt x="3512909" y="118960"/>
                  </a:lnTo>
                  <a:lnTo>
                    <a:pt x="3520529" y="118960"/>
                  </a:lnTo>
                  <a:lnTo>
                    <a:pt x="3520529" y="117436"/>
                  </a:lnTo>
                  <a:lnTo>
                    <a:pt x="3522053" y="115912"/>
                  </a:lnTo>
                  <a:lnTo>
                    <a:pt x="3544913" y="77812"/>
                  </a:lnTo>
                  <a:close/>
                </a:path>
                <a:path w="3549650" h="494664">
                  <a:moveTo>
                    <a:pt x="3549485" y="39624"/>
                  </a:moveTo>
                  <a:lnTo>
                    <a:pt x="3547961" y="36576"/>
                  </a:lnTo>
                  <a:lnTo>
                    <a:pt x="3546437" y="35052"/>
                  </a:lnTo>
                  <a:lnTo>
                    <a:pt x="3543389" y="33528"/>
                  </a:lnTo>
                  <a:lnTo>
                    <a:pt x="3541865" y="32004"/>
                  </a:lnTo>
                  <a:lnTo>
                    <a:pt x="3532721" y="32004"/>
                  </a:lnTo>
                  <a:lnTo>
                    <a:pt x="3529673" y="33528"/>
                  </a:lnTo>
                  <a:lnTo>
                    <a:pt x="3528149" y="35052"/>
                  </a:lnTo>
                  <a:lnTo>
                    <a:pt x="3525101" y="36576"/>
                  </a:lnTo>
                  <a:lnTo>
                    <a:pt x="3525101" y="48768"/>
                  </a:lnTo>
                  <a:lnTo>
                    <a:pt x="3528149" y="50292"/>
                  </a:lnTo>
                  <a:lnTo>
                    <a:pt x="3529673" y="53428"/>
                  </a:lnTo>
                  <a:lnTo>
                    <a:pt x="3543389" y="53428"/>
                  </a:lnTo>
                  <a:lnTo>
                    <a:pt x="3546437" y="50292"/>
                  </a:lnTo>
                  <a:lnTo>
                    <a:pt x="3547961" y="48768"/>
                  </a:lnTo>
                  <a:lnTo>
                    <a:pt x="3549485" y="45720"/>
                  </a:lnTo>
                  <a:lnTo>
                    <a:pt x="3549485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046565" y="3739705"/>
              <a:ext cx="79248" cy="9915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153340" y="3763994"/>
              <a:ext cx="169258" cy="7629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350031" y="3741229"/>
              <a:ext cx="173926" cy="9763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549961" y="3763994"/>
              <a:ext cx="76200" cy="7629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751224" y="3764089"/>
              <a:ext cx="77819" cy="7477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951059" y="3735038"/>
              <a:ext cx="176974" cy="10382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152417" y="3763994"/>
              <a:ext cx="170783" cy="7629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350728" y="3735038"/>
              <a:ext cx="182975" cy="103822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737860" y="3887723"/>
              <a:ext cx="3307079" cy="190500"/>
            </a:xfrm>
            <a:custGeom>
              <a:avLst/>
              <a:gdLst/>
              <a:ahLst/>
              <a:cxnLst/>
              <a:rect l="l" t="t" r="r" b="b"/>
              <a:pathLst>
                <a:path w="3307079" h="190500">
                  <a:moveTo>
                    <a:pt x="3307079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3307079" y="0"/>
                  </a:lnTo>
                  <a:lnTo>
                    <a:pt x="3307079" y="1905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750623" y="3930396"/>
              <a:ext cx="176879" cy="10220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953505" y="3959351"/>
              <a:ext cx="169259" cy="7477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150197" y="3930396"/>
              <a:ext cx="183069" cy="10372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447662" y="3936491"/>
              <a:ext cx="76295" cy="97631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546817" y="3930396"/>
              <a:ext cx="83915" cy="102203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650545" y="3959351"/>
              <a:ext cx="76295" cy="7324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749700" y="3959351"/>
              <a:ext cx="76295" cy="74771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848855" y="3959351"/>
              <a:ext cx="77819" cy="7477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949534" y="3930396"/>
              <a:ext cx="86963" cy="103727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7147845" y="3968495"/>
              <a:ext cx="84455" cy="32384"/>
            </a:xfrm>
            <a:custGeom>
              <a:avLst/>
              <a:gdLst/>
              <a:ahLst/>
              <a:cxnLst/>
              <a:rect l="l" t="t" r="r" b="b"/>
              <a:pathLst>
                <a:path w="84454" h="32385">
                  <a:moveTo>
                    <a:pt x="80867" y="7620"/>
                  </a:moveTo>
                  <a:lnTo>
                    <a:pt x="3048" y="7620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82391" y="0"/>
                  </a:lnTo>
                  <a:lnTo>
                    <a:pt x="82391" y="1524"/>
                  </a:lnTo>
                  <a:lnTo>
                    <a:pt x="83915" y="3048"/>
                  </a:lnTo>
                  <a:lnTo>
                    <a:pt x="83915" y="4572"/>
                  </a:lnTo>
                  <a:lnTo>
                    <a:pt x="82391" y="4572"/>
                  </a:lnTo>
                  <a:lnTo>
                    <a:pt x="82391" y="6096"/>
                  </a:lnTo>
                  <a:lnTo>
                    <a:pt x="80867" y="7620"/>
                  </a:lnTo>
                  <a:close/>
                </a:path>
                <a:path w="84454" h="32385">
                  <a:moveTo>
                    <a:pt x="80867" y="32099"/>
                  </a:moveTo>
                  <a:lnTo>
                    <a:pt x="3048" y="32099"/>
                  </a:lnTo>
                  <a:lnTo>
                    <a:pt x="1524" y="30575"/>
                  </a:lnTo>
                  <a:lnTo>
                    <a:pt x="0" y="30575"/>
                  </a:lnTo>
                  <a:lnTo>
                    <a:pt x="0" y="26003"/>
                  </a:lnTo>
                  <a:lnTo>
                    <a:pt x="1524" y="26003"/>
                  </a:lnTo>
                  <a:lnTo>
                    <a:pt x="1524" y="24479"/>
                  </a:lnTo>
                  <a:lnTo>
                    <a:pt x="82391" y="24479"/>
                  </a:lnTo>
                  <a:lnTo>
                    <a:pt x="82391" y="26003"/>
                  </a:lnTo>
                  <a:lnTo>
                    <a:pt x="83915" y="27527"/>
                  </a:lnTo>
                  <a:lnTo>
                    <a:pt x="83915" y="29051"/>
                  </a:lnTo>
                  <a:lnTo>
                    <a:pt x="80867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349203" y="3959351"/>
              <a:ext cx="175355" cy="7477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544466" y="3960875"/>
              <a:ext cx="89916" cy="71723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751825" y="3930395"/>
              <a:ext cx="1144048" cy="122015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756719" y="3960875"/>
              <a:ext cx="3252470" cy="462915"/>
            </a:xfrm>
            <a:custGeom>
              <a:avLst/>
              <a:gdLst/>
              <a:ahLst/>
              <a:cxnLst/>
              <a:rect l="l" t="t" r="r" b="b"/>
              <a:pathLst>
                <a:path w="3252470" h="462914">
                  <a:moveTo>
                    <a:pt x="62484" y="337197"/>
                  </a:moveTo>
                  <a:lnTo>
                    <a:pt x="60960" y="337197"/>
                  </a:lnTo>
                  <a:lnTo>
                    <a:pt x="60960" y="335673"/>
                  </a:lnTo>
                  <a:lnTo>
                    <a:pt x="57912" y="335673"/>
                  </a:lnTo>
                  <a:lnTo>
                    <a:pt x="57912" y="337197"/>
                  </a:lnTo>
                  <a:lnTo>
                    <a:pt x="56388" y="337197"/>
                  </a:lnTo>
                  <a:lnTo>
                    <a:pt x="56388" y="338721"/>
                  </a:lnTo>
                  <a:lnTo>
                    <a:pt x="1524" y="456260"/>
                  </a:lnTo>
                  <a:lnTo>
                    <a:pt x="0" y="457784"/>
                  </a:lnTo>
                  <a:lnTo>
                    <a:pt x="0" y="460832"/>
                  </a:lnTo>
                  <a:lnTo>
                    <a:pt x="1524" y="460832"/>
                  </a:lnTo>
                  <a:lnTo>
                    <a:pt x="1524" y="462356"/>
                  </a:lnTo>
                  <a:lnTo>
                    <a:pt x="6096" y="462356"/>
                  </a:lnTo>
                  <a:lnTo>
                    <a:pt x="7620" y="459308"/>
                  </a:lnTo>
                  <a:lnTo>
                    <a:pt x="62484" y="341769"/>
                  </a:lnTo>
                  <a:lnTo>
                    <a:pt x="62484" y="337197"/>
                  </a:lnTo>
                  <a:close/>
                </a:path>
                <a:path w="3252470" h="462914">
                  <a:moveTo>
                    <a:pt x="160108" y="337197"/>
                  </a:moveTo>
                  <a:lnTo>
                    <a:pt x="158584" y="337197"/>
                  </a:lnTo>
                  <a:lnTo>
                    <a:pt x="158584" y="335673"/>
                  </a:lnTo>
                  <a:lnTo>
                    <a:pt x="155536" y="335673"/>
                  </a:lnTo>
                  <a:lnTo>
                    <a:pt x="155536" y="337197"/>
                  </a:lnTo>
                  <a:lnTo>
                    <a:pt x="154012" y="337197"/>
                  </a:lnTo>
                  <a:lnTo>
                    <a:pt x="154012" y="338721"/>
                  </a:lnTo>
                  <a:lnTo>
                    <a:pt x="99148" y="456260"/>
                  </a:lnTo>
                  <a:lnTo>
                    <a:pt x="97624" y="457784"/>
                  </a:lnTo>
                  <a:lnTo>
                    <a:pt x="97624" y="460832"/>
                  </a:lnTo>
                  <a:lnTo>
                    <a:pt x="99148" y="462356"/>
                  </a:lnTo>
                  <a:lnTo>
                    <a:pt x="103720" y="462356"/>
                  </a:lnTo>
                  <a:lnTo>
                    <a:pt x="105244" y="459308"/>
                  </a:lnTo>
                  <a:lnTo>
                    <a:pt x="160108" y="341769"/>
                  </a:lnTo>
                  <a:lnTo>
                    <a:pt x="160108" y="337197"/>
                  </a:lnTo>
                  <a:close/>
                </a:path>
                <a:path w="3252470" h="462914">
                  <a:moveTo>
                    <a:pt x="3247440" y="45821"/>
                  </a:moveTo>
                  <a:lnTo>
                    <a:pt x="3226104" y="45821"/>
                  </a:lnTo>
                  <a:lnTo>
                    <a:pt x="3215436" y="82397"/>
                  </a:lnTo>
                  <a:lnTo>
                    <a:pt x="3215436" y="86969"/>
                  </a:lnTo>
                  <a:lnTo>
                    <a:pt x="3216960" y="86969"/>
                  </a:lnTo>
                  <a:lnTo>
                    <a:pt x="3216960" y="88493"/>
                  </a:lnTo>
                  <a:lnTo>
                    <a:pt x="3221532" y="88493"/>
                  </a:lnTo>
                  <a:lnTo>
                    <a:pt x="3221532" y="86969"/>
                  </a:lnTo>
                  <a:lnTo>
                    <a:pt x="3223056" y="86969"/>
                  </a:lnTo>
                  <a:lnTo>
                    <a:pt x="3223056" y="85445"/>
                  </a:lnTo>
                  <a:lnTo>
                    <a:pt x="3224580" y="83921"/>
                  </a:lnTo>
                  <a:lnTo>
                    <a:pt x="3247440" y="45821"/>
                  </a:lnTo>
                  <a:close/>
                </a:path>
                <a:path w="3252470" h="462914">
                  <a:moveTo>
                    <a:pt x="3252012" y="9144"/>
                  </a:moveTo>
                  <a:lnTo>
                    <a:pt x="3250488" y="6096"/>
                  </a:lnTo>
                  <a:lnTo>
                    <a:pt x="3248964" y="4572"/>
                  </a:lnTo>
                  <a:lnTo>
                    <a:pt x="3247440" y="1524"/>
                  </a:lnTo>
                  <a:lnTo>
                    <a:pt x="3244392" y="0"/>
                  </a:lnTo>
                  <a:lnTo>
                    <a:pt x="3235248" y="0"/>
                  </a:lnTo>
                  <a:lnTo>
                    <a:pt x="3232200" y="1524"/>
                  </a:lnTo>
                  <a:lnTo>
                    <a:pt x="3227628" y="6096"/>
                  </a:lnTo>
                  <a:lnTo>
                    <a:pt x="3227628" y="16764"/>
                  </a:lnTo>
                  <a:lnTo>
                    <a:pt x="3232200" y="21336"/>
                  </a:lnTo>
                  <a:lnTo>
                    <a:pt x="3235248" y="22961"/>
                  </a:lnTo>
                  <a:lnTo>
                    <a:pt x="3244392" y="22961"/>
                  </a:lnTo>
                  <a:lnTo>
                    <a:pt x="3247440" y="21336"/>
                  </a:lnTo>
                  <a:lnTo>
                    <a:pt x="3248964" y="19812"/>
                  </a:lnTo>
                  <a:lnTo>
                    <a:pt x="3250488" y="16764"/>
                  </a:lnTo>
                  <a:lnTo>
                    <a:pt x="3252012" y="15240"/>
                  </a:lnTo>
                  <a:lnTo>
                    <a:pt x="325201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051137" y="4313396"/>
              <a:ext cx="70104" cy="99155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150197" y="4314920"/>
              <a:ext cx="76295" cy="9763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247828" y="4337780"/>
              <a:ext cx="77819" cy="74771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353079" y="4314920"/>
              <a:ext cx="170783" cy="9763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647497" y="4337780"/>
              <a:ext cx="79343" cy="7477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6848855" y="4314920"/>
              <a:ext cx="74771" cy="9763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946487" y="4307205"/>
              <a:ext cx="180022" cy="10229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149369" y="4337780"/>
              <a:ext cx="76295" cy="7477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248525" y="4337780"/>
              <a:ext cx="77724" cy="7477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349204" y="4307205"/>
              <a:ext cx="86963" cy="10534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737860" y="4454651"/>
              <a:ext cx="1502663" cy="19202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370753" y="4769548"/>
              <a:ext cx="630555" cy="607695"/>
            </a:xfrm>
            <a:custGeom>
              <a:avLst/>
              <a:gdLst/>
              <a:ahLst/>
              <a:cxnLst/>
              <a:rect l="l" t="t" r="r" b="b"/>
              <a:pathLst>
                <a:path w="630554" h="607695">
                  <a:moveTo>
                    <a:pt x="35153" y="544741"/>
                  </a:moveTo>
                  <a:lnTo>
                    <a:pt x="32105" y="541693"/>
                  </a:lnTo>
                  <a:lnTo>
                    <a:pt x="27432" y="541693"/>
                  </a:lnTo>
                  <a:lnTo>
                    <a:pt x="25908" y="540169"/>
                  </a:lnTo>
                  <a:lnTo>
                    <a:pt x="22860" y="538645"/>
                  </a:lnTo>
                  <a:lnTo>
                    <a:pt x="21336" y="537121"/>
                  </a:lnTo>
                  <a:lnTo>
                    <a:pt x="21336" y="495884"/>
                  </a:lnTo>
                  <a:lnTo>
                    <a:pt x="18288" y="491312"/>
                  </a:lnTo>
                  <a:lnTo>
                    <a:pt x="12192" y="485216"/>
                  </a:lnTo>
                  <a:lnTo>
                    <a:pt x="9144" y="483692"/>
                  </a:lnTo>
                  <a:lnTo>
                    <a:pt x="3048" y="483692"/>
                  </a:lnTo>
                  <a:lnTo>
                    <a:pt x="1524" y="485216"/>
                  </a:lnTo>
                  <a:lnTo>
                    <a:pt x="0" y="485216"/>
                  </a:lnTo>
                  <a:lnTo>
                    <a:pt x="0" y="489788"/>
                  </a:lnTo>
                  <a:lnTo>
                    <a:pt x="1524" y="489788"/>
                  </a:lnTo>
                  <a:lnTo>
                    <a:pt x="1524" y="491312"/>
                  </a:lnTo>
                  <a:lnTo>
                    <a:pt x="7620" y="491312"/>
                  </a:lnTo>
                  <a:lnTo>
                    <a:pt x="10668" y="494360"/>
                  </a:lnTo>
                  <a:lnTo>
                    <a:pt x="13716" y="495884"/>
                  </a:lnTo>
                  <a:lnTo>
                    <a:pt x="13716" y="534073"/>
                  </a:lnTo>
                  <a:lnTo>
                    <a:pt x="15240" y="537121"/>
                  </a:lnTo>
                  <a:lnTo>
                    <a:pt x="15240" y="540169"/>
                  </a:lnTo>
                  <a:lnTo>
                    <a:pt x="21336" y="546265"/>
                  </a:lnTo>
                  <a:lnTo>
                    <a:pt x="18288" y="547789"/>
                  </a:lnTo>
                  <a:lnTo>
                    <a:pt x="16764" y="549313"/>
                  </a:lnTo>
                  <a:lnTo>
                    <a:pt x="15240" y="552361"/>
                  </a:lnTo>
                  <a:lnTo>
                    <a:pt x="15240" y="553885"/>
                  </a:lnTo>
                  <a:lnTo>
                    <a:pt x="13716" y="556933"/>
                  </a:lnTo>
                  <a:lnTo>
                    <a:pt x="13716" y="595033"/>
                  </a:lnTo>
                  <a:lnTo>
                    <a:pt x="10668" y="596557"/>
                  </a:lnTo>
                  <a:lnTo>
                    <a:pt x="9144" y="599605"/>
                  </a:lnTo>
                  <a:lnTo>
                    <a:pt x="7620" y="599605"/>
                  </a:lnTo>
                  <a:lnTo>
                    <a:pt x="4572" y="601129"/>
                  </a:lnTo>
                  <a:lnTo>
                    <a:pt x="1524" y="601129"/>
                  </a:lnTo>
                  <a:lnTo>
                    <a:pt x="0" y="602653"/>
                  </a:lnTo>
                  <a:lnTo>
                    <a:pt x="0" y="605701"/>
                  </a:lnTo>
                  <a:lnTo>
                    <a:pt x="1524" y="605701"/>
                  </a:lnTo>
                  <a:lnTo>
                    <a:pt x="1524" y="607225"/>
                  </a:lnTo>
                  <a:lnTo>
                    <a:pt x="9144" y="607225"/>
                  </a:lnTo>
                  <a:lnTo>
                    <a:pt x="12192" y="605701"/>
                  </a:lnTo>
                  <a:lnTo>
                    <a:pt x="15240" y="602653"/>
                  </a:lnTo>
                  <a:lnTo>
                    <a:pt x="19812" y="599605"/>
                  </a:lnTo>
                  <a:lnTo>
                    <a:pt x="21336" y="595033"/>
                  </a:lnTo>
                  <a:lnTo>
                    <a:pt x="21336" y="555409"/>
                  </a:lnTo>
                  <a:lnTo>
                    <a:pt x="22860" y="552361"/>
                  </a:lnTo>
                  <a:lnTo>
                    <a:pt x="25908" y="550837"/>
                  </a:lnTo>
                  <a:lnTo>
                    <a:pt x="27432" y="549313"/>
                  </a:lnTo>
                  <a:lnTo>
                    <a:pt x="33629" y="549313"/>
                  </a:lnTo>
                  <a:lnTo>
                    <a:pt x="33629" y="547789"/>
                  </a:lnTo>
                  <a:lnTo>
                    <a:pt x="35153" y="546265"/>
                  </a:lnTo>
                  <a:lnTo>
                    <a:pt x="35153" y="544741"/>
                  </a:lnTo>
                  <a:close/>
                </a:path>
                <a:path w="630554" h="607695">
                  <a:moveTo>
                    <a:pt x="230314" y="386054"/>
                  </a:moveTo>
                  <a:lnTo>
                    <a:pt x="227266" y="379958"/>
                  </a:lnTo>
                  <a:lnTo>
                    <a:pt x="224218" y="378434"/>
                  </a:lnTo>
                  <a:lnTo>
                    <a:pt x="222694" y="376910"/>
                  </a:lnTo>
                  <a:lnTo>
                    <a:pt x="216598" y="376910"/>
                  </a:lnTo>
                  <a:lnTo>
                    <a:pt x="213550" y="376910"/>
                  </a:lnTo>
                  <a:lnTo>
                    <a:pt x="210502" y="378434"/>
                  </a:lnTo>
                  <a:lnTo>
                    <a:pt x="205930" y="383006"/>
                  </a:lnTo>
                  <a:lnTo>
                    <a:pt x="204406" y="386054"/>
                  </a:lnTo>
                  <a:lnTo>
                    <a:pt x="204406" y="392150"/>
                  </a:lnTo>
                  <a:lnTo>
                    <a:pt x="210502" y="398246"/>
                  </a:lnTo>
                  <a:lnTo>
                    <a:pt x="213550" y="399770"/>
                  </a:lnTo>
                  <a:lnTo>
                    <a:pt x="222694" y="399770"/>
                  </a:lnTo>
                  <a:lnTo>
                    <a:pt x="224218" y="398246"/>
                  </a:lnTo>
                  <a:lnTo>
                    <a:pt x="227266" y="396722"/>
                  </a:lnTo>
                  <a:lnTo>
                    <a:pt x="228790" y="393674"/>
                  </a:lnTo>
                  <a:lnTo>
                    <a:pt x="230314" y="392150"/>
                  </a:lnTo>
                  <a:lnTo>
                    <a:pt x="230314" y="386054"/>
                  </a:lnTo>
                  <a:close/>
                </a:path>
                <a:path w="630554" h="607695">
                  <a:moveTo>
                    <a:pt x="234899" y="166306"/>
                  </a:moveTo>
                  <a:lnTo>
                    <a:pt x="233375" y="164782"/>
                  </a:lnTo>
                  <a:lnTo>
                    <a:pt x="230327" y="164782"/>
                  </a:lnTo>
                  <a:lnTo>
                    <a:pt x="227279" y="163258"/>
                  </a:lnTo>
                  <a:lnTo>
                    <a:pt x="225755" y="163258"/>
                  </a:lnTo>
                  <a:lnTo>
                    <a:pt x="224231" y="160210"/>
                  </a:lnTo>
                  <a:lnTo>
                    <a:pt x="221183" y="158686"/>
                  </a:lnTo>
                  <a:lnTo>
                    <a:pt x="221183" y="119062"/>
                  </a:lnTo>
                  <a:lnTo>
                    <a:pt x="219659" y="114401"/>
                  </a:lnTo>
                  <a:lnTo>
                    <a:pt x="215087" y="109829"/>
                  </a:lnTo>
                  <a:lnTo>
                    <a:pt x="208991" y="106781"/>
                  </a:lnTo>
                  <a:lnTo>
                    <a:pt x="201371" y="106781"/>
                  </a:lnTo>
                  <a:lnTo>
                    <a:pt x="201371" y="108305"/>
                  </a:lnTo>
                  <a:lnTo>
                    <a:pt x="199847" y="108305"/>
                  </a:lnTo>
                  <a:lnTo>
                    <a:pt x="199847" y="109829"/>
                  </a:lnTo>
                  <a:lnTo>
                    <a:pt x="201371" y="111353"/>
                  </a:lnTo>
                  <a:lnTo>
                    <a:pt x="201371" y="112877"/>
                  </a:lnTo>
                  <a:lnTo>
                    <a:pt x="207467" y="112877"/>
                  </a:lnTo>
                  <a:lnTo>
                    <a:pt x="208991" y="114401"/>
                  </a:lnTo>
                  <a:lnTo>
                    <a:pt x="212039" y="115925"/>
                  </a:lnTo>
                  <a:lnTo>
                    <a:pt x="213563" y="119062"/>
                  </a:lnTo>
                  <a:lnTo>
                    <a:pt x="213563" y="157162"/>
                  </a:lnTo>
                  <a:lnTo>
                    <a:pt x="215087" y="160210"/>
                  </a:lnTo>
                  <a:lnTo>
                    <a:pt x="216611" y="161734"/>
                  </a:lnTo>
                  <a:lnTo>
                    <a:pt x="216611" y="163258"/>
                  </a:lnTo>
                  <a:lnTo>
                    <a:pt x="218135" y="166306"/>
                  </a:lnTo>
                  <a:lnTo>
                    <a:pt x="221183" y="167830"/>
                  </a:lnTo>
                  <a:lnTo>
                    <a:pt x="218135" y="169354"/>
                  </a:lnTo>
                  <a:lnTo>
                    <a:pt x="216611" y="172402"/>
                  </a:lnTo>
                  <a:lnTo>
                    <a:pt x="215087" y="173926"/>
                  </a:lnTo>
                  <a:lnTo>
                    <a:pt x="215087" y="175450"/>
                  </a:lnTo>
                  <a:lnTo>
                    <a:pt x="213563" y="178498"/>
                  </a:lnTo>
                  <a:lnTo>
                    <a:pt x="213563" y="216700"/>
                  </a:lnTo>
                  <a:lnTo>
                    <a:pt x="212039" y="219748"/>
                  </a:lnTo>
                  <a:lnTo>
                    <a:pt x="208991" y="221272"/>
                  </a:lnTo>
                  <a:lnTo>
                    <a:pt x="207467" y="222796"/>
                  </a:lnTo>
                  <a:lnTo>
                    <a:pt x="201371" y="222796"/>
                  </a:lnTo>
                  <a:lnTo>
                    <a:pt x="201371" y="224320"/>
                  </a:lnTo>
                  <a:lnTo>
                    <a:pt x="199847" y="224320"/>
                  </a:lnTo>
                  <a:lnTo>
                    <a:pt x="199847" y="227368"/>
                  </a:lnTo>
                  <a:lnTo>
                    <a:pt x="201371" y="227368"/>
                  </a:lnTo>
                  <a:lnTo>
                    <a:pt x="201371" y="228892"/>
                  </a:lnTo>
                  <a:lnTo>
                    <a:pt x="208991" y="228892"/>
                  </a:lnTo>
                  <a:lnTo>
                    <a:pt x="213563" y="227368"/>
                  </a:lnTo>
                  <a:lnTo>
                    <a:pt x="219659" y="221272"/>
                  </a:lnTo>
                  <a:lnTo>
                    <a:pt x="221183" y="216700"/>
                  </a:lnTo>
                  <a:lnTo>
                    <a:pt x="221183" y="176974"/>
                  </a:lnTo>
                  <a:lnTo>
                    <a:pt x="224231" y="175450"/>
                  </a:lnTo>
                  <a:lnTo>
                    <a:pt x="225755" y="172402"/>
                  </a:lnTo>
                  <a:lnTo>
                    <a:pt x="227279" y="170878"/>
                  </a:lnTo>
                  <a:lnTo>
                    <a:pt x="233375" y="170878"/>
                  </a:lnTo>
                  <a:lnTo>
                    <a:pt x="234899" y="169354"/>
                  </a:lnTo>
                  <a:lnTo>
                    <a:pt x="234899" y="166306"/>
                  </a:lnTo>
                  <a:close/>
                </a:path>
                <a:path w="630554" h="607695">
                  <a:moveTo>
                    <a:pt x="327952" y="386054"/>
                  </a:moveTo>
                  <a:lnTo>
                    <a:pt x="326428" y="383006"/>
                  </a:lnTo>
                  <a:lnTo>
                    <a:pt x="321856" y="378434"/>
                  </a:lnTo>
                  <a:lnTo>
                    <a:pt x="318808" y="376910"/>
                  </a:lnTo>
                  <a:lnTo>
                    <a:pt x="312712" y="376910"/>
                  </a:lnTo>
                  <a:lnTo>
                    <a:pt x="309664" y="376910"/>
                  </a:lnTo>
                  <a:lnTo>
                    <a:pt x="308140" y="378434"/>
                  </a:lnTo>
                  <a:lnTo>
                    <a:pt x="305092" y="379958"/>
                  </a:lnTo>
                  <a:lnTo>
                    <a:pt x="302044" y="386054"/>
                  </a:lnTo>
                  <a:lnTo>
                    <a:pt x="302044" y="392150"/>
                  </a:lnTo>
                  <a:lnTo>
                    <a:pt x="303568" y="393674"/>
                  </a:lnTo>
                  <a:lnTo>
                    <a:pt x="305092" y="396722"/>
                  </a:lnTo>
                  <a:lnTo>
                    <a:pt x="308140" y="398246"/>
                  </a:lnTo>
                  <a:lnTo>
                    <a:pt x="309664" y="399770"/>
                  </a:lnTo>
                  <a:lnTo>
                    <a:pt x="318808" y="399770"/>
                  </a:lnTo>
                  <a:lnTo>
                    <a:pt x="321856" y="398246"/>
                  </a:lnTo>
                  <a:lnTo>
                    <a:pt x="327952" y="392150"/>
                  </a:lnTo>
                  <a:lnTo>
                    <a:pt x="327952" y="386054"/>
                  </a:lnTo>
                  <a:close/>
                </a:path>
                <a:path w="630554" h="607695">
                  <a:moveTo>
                    <a:pt x="430161" y="386054"/>
                  </a:moveTo>
                  <a:lnTo>
                    <a:pt x="427113" y="379958"/>
                  </a:lnTo>
                  <a:lnTo>
                    <a:pt x="424065" y="378434"/>
                  </a:lnTo>
                  <a:lnTo>
                    <a:pt x="422541" y="376910"/>
                  </a:lnTo>
                  <a:lnTo>
                    <a:pt x="416445" y="376910"/>
                  </a:lnTo>
                  <a:lnTo>
                    <a:pt x="413397" y="376910"/>
                  </a:lnTo>
                  <a:lnTo>
                    <a:pt x="410349" y="378434"/>
                  </a:lnTo>
                  <a:lnTo>
                    <a:pt x="405777" y="383006"/>
                  </a:lnTo>
                  <a:lnTo>
                    <a:pt x="405777" y="393674"/>
                  </a:lnTo>
                  <a:lnTo>
                    <a:pt x="410349" y="398246"/>
                  </a:lnTo>
                  <a:lnTo>
                    <a:pt x="413397" y="399770"/>
                  </a:lnTo>
                  <a:lnTo>
                    <a:pt x="422541" y="399770"/>
                  </a:lnTo>
                  <a:lnTo>
                    <a:pt x="424065" y="398246"/>
                  </a:lnTo>
                  <a:lnTo>
                    <a:pt x="427113" y="396722"/>
                  </a:lnTo>
                  <a:lnTo>
                    <a:pt x="428637" y="393674"/>
                  </a:lnTo>
                  <a:lnTo>
                    <a:pt x="430161" y="392150"/>
                  </a:lnTo>
                  <a:lnTo>
                    <a:pt x="430161" y="386054"/>
                  </a:lnTo>
                  <a:close/>
                </a:path>
                <a:path w="630554" h="607695">
                  <a:moveTo>
                    <a:pt x="430161" y="7620"/>
                  </a:moveTo>
                  <a:lnTo>
                    <a:pt x="428637" y="4572"/>
                  </a:lnTo>
                  <a:lnTo>
                    <a:pt x="424065" y="0"/>
                  </a:lnTo>
                  <a:lnTo>
                    <a:pt x="416445" y="0"/>
                  </a:lnTo>
                  <a:lnTo>
                    <a:pt x="410349" y="0"/>
                  </a:lnTo>
                  <a:lnTo>
                    <a:pt x="408825" y="3048"/>
                  </a:lnTo>
                  <a:lnTo>
                    <a:pt x="405777" y="4572"/>
                  </a:lnTo>
                  <a:lnTo>
                    <a:pt x="405777" y="16764"/>
                  </a:lnTo>
                  <a:lnTo>
                    <a:pt x="408825" y="18288"/>
                  </a:lnTo>
                  <a:lnTo>
                    <a:pt x="410349" y="19812"/>
                  </a:lnTo>
                  <a:lnTo>
                    <a:pt x="413397" y="21336"/>
                  </a:lnTo>
                  <a:lnTo>
                    <a:pt x="422541" y="21336"/>
                  </a:lnTo>
                  <a:lnTo>
                    <a:pt x="424065" y="19812"/>
                  </a:lnTo>
                  <a:lnTo>
                    <a:pt x="427113" y="18288"/>
                  </a:lnTo>
                  <a:lnTo>
                    <a:pt x="428637" y="16764"/>
                  </a:lnTo>
                  <a:lnTo>
                    <a:pt x="430161" y="13716"/>
                  </a:lnTo>
                  <a:lnTo>
                    <a:pt x="430161" y="7620"/>
                  </a:lnTo>
                  <a:close/>
                </a:path>
                <a:path w="630554" h="607695">
                  <a:moveTo>
                    <a:pt x="527786" y="7620"/>
                  </a:moveTo>
                  <a:lnTo>
                    <a:pt x="526262" y="4572"/>
                  </a:lnTo>
                  <a:lnTo>
                    <a:pt x="521690" y="0"/>
                  </a:lnTo>
                  <a:lnTo>
                    <a:pt x="514070" y="0"/>
                  </a:lnTo>
                  <a:lnTo>
                    <a:pt x="507974" y="0"/>
                  </a:lnTo>
                  <a:lnTo>
                    <a:pt x="506450" y="3048"/>
                  </a:lnTo>
                  <a:lnTo>
                    <a:pt x="503402" y="4572"/>
                  </a:lnTo>
                  <a:lnTo>
                    <a:pt x="501878" y="7620"/>
                  </a:lnTo>
                  <a:lnTo>
                    <a:pt x="501878" y="13716"/>
                  </a:lnTo>
                  <a:lnTo>
                    <a:pt x="503402" y="16764"/>
                  </a:lnTo>
                  <a:lnTo>
                    <a:pt x="506450" y="18288"/>
                  </a:lnTo>
                  <a:lnTo>
                    <a:pt x="507974" y="19812"/>
                  </a:lnTo>
                  <a:lnTo>
                    <a:pt x="511022" y="21336"/>
                  </a:lnTo>
                  <a:lnTo>
                    <a:pt x="520166" y="21336"/>
                  </a:lnTo>
                  <a:lnTo>
                    <a:pt x="521690" y="19812"/>
                  </a:lnTo>
                  <a:lnTo>
                    <a:pt x="524738" y="18288"/>
                  </a:lnTo>
                  <a:lnTo>
                    <a:pt x="526262" y="16764"/>
                  </a:lnTo>
                  <a:lnTo>
                    <a:pt x="527786" y="13716"/>
                  </a:lnTo>
                  <a:lnTo>
                    <a:pt x="527786" y="7620"/>
                  </a:lnTo>
                  <a:close/>
                </a:path>
                <a:path w="630554" h="607695">
                  <a:moveTo>
                    <a:pt x="629983" y="7620"/>
                  </a:moveTo>
                  <a:lnTo>
                    <a:pt x="628459" y="4572"/>
                  </a:lnTo>
                  <a:lnTo>
                    <a:pt x="626935" y="3048"/>
                  </a:lnTo>
                  <a:lnTo>
                    <a:pt x="625411" y="0"/>
                  </a:lnTo>
                  <a:lnTo>
                    <a:pt x="616267" y="0"/>
                  </a:lnTo>
                  <a:lnTo>
                    <a:pt x="610171" y="0"/>
                  </a:lnTo>
                  <a:lnTo>
                    <a:pt x="608647" y="3048"/>
                  </a:lnTo>
                  <a:lnTo>
                    <a:pt x="605599" y="4572"/>
                  </a:lnTo>
                  <a:lnTo>
                    <a:pt x="605599" y="16764"/>
                  </a:lnTo>
                  <a:lnTo>
                    <a:pt x="608647" y="18288"/>
                  </a:lnTo>
                  <a:lnTo>
                    <a:pt x="610171" y="19812"/>
                  </a:lnTo>
                  <a:lnTo>
                    <a:pt x="613219" y="21336"/>
                  </a:lnTo>
                  <a:lnTo>
                    <a:pt x="622363" y="21336"/>
                  </a:lnTo>
                  <a:lnTo>
                    <a:pt x="625411" y="19812"/>
                  </a:lnTo>
                  <a:lnTo>
                    <a:pt x="628459" y="16764"/>
                  </a:lnTo>
                  <a:lnTo>
                    <a:pt x="629983" y="13716"/>
                  </a:lnTo>
                  <a:lnTo>
                    <a:pt x="629983" y="7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5" name="object 19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683313" y="2166547"/>
            <a:ext cx="4016330" cy="349491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3230684" y="3373464"/>
            <a:ext cx="2474595" cy="148590"/>
            <a:chOff x="3230684" y="3373464"/>
            <a:chExt cx="2474595" cy="148590"/>
          </a:xfrm>
        </p:grpSpPr>
        <p:sp>
          <p:nvSpPr>
            <p:cNvPr id="197" name="object 197"/>
            <p:cNvSpPr/>
            <p:nvPr/>
          </p:nvSpPr>
          <p:spPr>
            <a:xfrm>
              <a:off x="3233737" y="3376517"/>
              <a:ext cx="2468245" cy="142240"/>
            </a:xfrm>
            <a:custGeom>
              <a:avLst/>
              <a:gdLst/>
              <a:ahLst/>
              <a:cxnLst/>
              <a:rect l="l" t="t" r="r" b="b"/>
              <a:pathLst>
                <a:path w="2468245" h="142239">
                  <a:moveTo>
                    <a:pt x="2458262" y="79343"/>
                  </a:moveTo>
                  <a:lnTo>
                    <a:pt x="2382583" y="79343"/>
                  </a:lnTo>
                  <a:lnTo>
                    <a:pt x="2382583" y="74771"/>
                  </a:lnTo>
                  <a:lnTo>
                    <a:pt x="2384202" y="68675"/>
                  </a:lnTo>
                  <a:lnTo>
                    <a:pt x="2382583" y="68675"/>
                  </a:lnTo>
                  <a:lnTo>
                    <a:pt x="2382583" y="62579"/>
                  </a:lnTo>
                  <a:lnTo>
                    <a:pt x="2376487" y="62579"/>
                  </a:lnTo>
                  <a:lnTo>
                    <a:pt x="2371915" y="56483"/>
                  </a:lnTo>
                  <a:lnTo>
                    <a:pt x="2363502" y="56445"/>
                  </a:lnTo>
                  <a:lnTo>
                    <a:pt x="2324671" y="0"/>
                  </a:lnTo>
                  <a:lnTo>
                    <a:pt x="2468022" y="74771"/>
                  </a:lnTo>
                  <a:lnTo>
                    <a:pt x="2458262" y="79343"/>
                  </a:lnTo>
                  <a:close/>
                </a:path>
                <a:path w="2468245" h="142239">
                  <a:moveTo>
                    <a:pt x="2365054" y="79312"/>
                  </a:moveTo>
                  <a:lnTo>
                    <a:pt x="10668" y="68675"/>
                  </a:lnTo>
                  <a:lnTo>
                    <a:pt x="4572" y="62579"/>
                  </a:lnTo>
                  <a:lnTo>
                    <a:pt x="6096" y="62579"/>
                  </a:lnTo>
                  <a:lnTo>
                    <a:pt x="0" y="56483"/>
                  </a:lnTo>
                  <a:lnTo>
                    <a:pt x="1524" y="56483"/>
                  </a:lnTo>
                  <a:lnTo>
                    <a:pt x="0" y="50387"/>
                  </a:lnTo>
                  <a:lnTo>
                    <a:pt x="4572" y="45815"/>
                  </a:lnTo>
                  <a:lnTo>
                    <a:pt x="10668" y="45815"/>
                  </a:lnTo>
                  <a:lnTo>
                    <a:pt x="2363502" y="56445"/>
                  </a:lnTo>
                  <a:lnTo>
                    <a:pt x="2371915" y="68675"/>
                  </a:lnTo>
                  <a:lnTo>
                    <a:pt x="2365054" y="79312"/>
                  </a:lnTo>
                  <a:close/>
                </a:path>
                <a:path w="2468245" h="142239">
                  <a:moveTo>
                    <a:pt x="2382583" y="79343"/>
                  </a:moveTo>
                  <a:lnTo>
                    <a:pt x="2371915" y="79343"/>
                  </a:lnTo>
                  <a:lnTo>
                    <a:pt x="2365054" y="79312"/>
                  </a:lnTo>
                  <a:lnTo>
                    <a:pt x="2371915" y="68675"/>
                  </a:lnTo>
                  <a:lnTo>
                    <a:pt x="2363502" y="56445"/>
                  </a:lnTo>
                  <a:lnTo>
                    <a:pt x="2371915" y="56483"/>
                  </a:lnTo>
                  <a:lnTo>
                    <a:pt x="2376487" y="62579"/>
                  </a:lnTo>
                  <a:lnTo>
                    <a:pt x="2382583" y="62579"/>
                  </a:lnTo>
                  <a:lnTo>
                    <a:pt x="2382583" y="68675"/>
                  </a:lnTo>
                  <a:lnTo>
                    <a:pt x="2384202" y="68675"/>
                  </a:lnTo>
                  <a:lnTo>
                    <a:pt x="2382583" y="74771"/>
                  </a:lnTo>
                  <a:lnTo>
                    <a:pt x="2382583" y="79343"/>
                  </a:lnTo>
                  <a:close/>
                </a:path>
                <a:path w="2468245" h="142239">
                  <a:moveTo>
                    <a:pt x="2324671" y="141922"/>
                  </a:moveTo>
                  <a:lnTo>
                    <a:pt x="2365054" y="79312"/>
                  </a:lnTo>
                  <a:lnTo>
                    <a:pt x="2458262" y="79343"/>
                  </a:lnTo>
                  <a:lnTo>
                    <a:pt x="2324671" y="141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233737" y="3376517"/>
              <a:ext cx="2468245" cy="142240"/>
            </a:xfrm>
            <a:custGeom>
              <a:avLst/>
              <a:gdLst/>
              <a:ahLst/>
              <a:cxnLst/>
              <a:rect l="l" t="t" r="r" b="b"/>
              <a:pathLst>
                <a:path w="2468245" h="142239">
                  <a:moveTo>
                    <a:pt x="10668" y="45815"/>
                  </a:moveTo>
                  <a:lnTo>
                    <a:pt x="2371915" y="56483"/>
                  </a:lnTo>
                  <a:lnTo>
                    <a:pt x="2376487" y="62579"/>
                  </a:lnTo>
                  <a:lnTo>
                    <a:pt x="2382583" y="62579"/>
                  </a:lnTo>
                  <a:lnTo>
                    <a:pt x="2382583" y="68675"/>
                  </a:lnTo>
                  <a:lnTo>
                    <a:pt x="2384202" y="68675"/>
                  </a:lnTo>
                  <a:lnTo>
                    <a:pt x="2382583" y="74771"/>
                  </a:lnTo>
                  <a:lnTo>
                    <a:pt x="2382583" y="79343"/>
                  </a:lnTo>
                  <a:lnTo>
                    <a:pt x="2376487" y="79343"/>
                  </a:lnTo>
                  <a:lnTo>
                    <a:pt x="2371915" y="79343"/>
                  </a:lnTo>
                  <a:lnTo>
                    <a:pt x="10668" y="68675"/>
                  </a:lnTo>
                  <a:lnTo>
                    <a:pt x="4572" y="62579"/>
                  </a:lnTo>
                  <a:lnTo>
                    <a:pt x="6096" y="62579"/>
                  </a:lnTo>
                  <a:lnTo>
                    <a:pt x="0" y="56483"/>
                  </a:lnTo>
                  <a:lnTo>
                    <a:pt x="1524" y="56483"/>
                  </a:lnTo>
                  <a:lnTo>
                    <a:pt x="0" y="50387"/>
                  </a:lnTo>
                  <a:lnTo>
                    <a:pt x="4572" y="45815"/>
                  </a:lnTo>
                  <a:lnTo>
                    <a:pt x="6096" y="45815"/>
                  </a:lnTo>
                  <a:lnTo>
                    <a:pt x="10668" y="45815"/>
                  </a:lnTo>
                  <a:lnTo>
                    <a:pt x="12192" y="45815"/>
                  </a:lnTo>
                  <a:lnTo>
                    <a:pt x="10668" y="45815"/>
                  </a:lnTo>
                  <a:close/>
                </a:path>
                <a:path w="2468245" h="142239">
                  <a:moveTo>
                    <a:pt x="2371915" y="68675"/>
                  </a:moveTo>
                  <a:lnTo>
                    <a:pt x="2324671" y="0"/>
                  </a:lnTo>
                  <a:lnTo>
                    <a:pt x="2468022" y="74771"/>
                  </a:lnTo>
                  <a:lnTo>
                    <a:pt x="2324671" y="141922"/>
                  </a:lnTo>
                  <a:lnTo>
                    <a:pt x="2371915" y="68675"/>
                  </a:lnTo>
                  <a:close/>
                </a:path>
              </a:pathLst>
            </a:custGeom>
            <a:ln w="6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89253" y="793686"/>
            <a:ext cx="1000760" cy="321945"/>
            <a:chOff x="889253" y="793686"/>
            <a:chExt cx="1000760" cy="321945"/>
          </a:xfrm>
        </p:grpSpPr>
        <p:sp>
          <p:nvSpPr>
            <p:cNvPr id="13" name="object 13"/>
            <p:cNvSpPr/>
            <p:nvPr/>
          </p:nvSpPr>
          <p:spPr>
            <a:xfrm>
              <a:off x="889241" y="793686"/>
              <a:ext cx="189230" cy="317500"/>
            </a:xfrm>
            <a:custGeom>
              <a:avLst/>
              <a:gdLst/>
              <a:ahLst/>
              <a:cxnLst/>
              <a:rect l="l" t="t" r="r" b="b"/>
              <a:pathLst>
                <a:path w="189230" h="317500">
                  <a:moveTo>
                    <a:pt x="189166" y="0"/>
                  </a:moveTo>
                  <a:lnTo>
                    <a:pt x="0" y="0"/>
                  </a:lnTo>
                  <a:lnTo>
                    <a:pt x="0" y="39370"/>
                  </a:lnTo>
                  <a:lnTo>
                    <a:pt x="0" y="128270"/>
                  </a:lnTo>
                  <a:lnTo>
                    <a:pt x="0" y="165100"/>
                  </a:lnTo>
                  <a:lnTo>
                    <a:pt x="0" y="279400"/>
                  </a:lnTo>
                  <a:lnTo>
                    <a:pt x="0" y="317500"/>
                  </a:lnTo>
                  <a:lnTo>
                    <a:pt x="187642" y="317500"/>
                  </a:lnTo>
                  <a:lnTo>
                    <a:pt x="187642" y="279400"/>
                  </a:lnTo>
                  <a:lnTo>
                    <a:pt x="42773" y="279400"/>
                  </a:lnTo>
                  <a:lnTo>
                    <a:pt x="42773" y="165100"/>
                  </a:lnTo>
                  <a:lnTo>
                    <a:pt x="148018" y="165100"/>
                  </a:lnTo>
                  <a:lnTo>
                    <a:pt x="148018" y="128270"/>
                  </a:lnTo>
                  <a:lnTo>
                    <a:pt x="42773" y="128270"/>
                  </a:lnTo>
                  <a:lnTo>
                    <a:pt x="42773" y="39370"/>
                  </a:lnTo>
                  <a:lnTo>
                    <a:pt x="189166" y="39370"/>
                  </a:lnTo>
                  <a:lnTo>
                    <a:pt x="189166" y="0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280" y="878871"/>
              <a:ext cx="216598" cy="231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786" y="874299"/>
              <a:ext cx="198215" cy="2410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580292" y="874299"/>
              <a:ext cx="309880" cy="236854"/>
            </a:xfrm>
            <a:custGeom>
              <a:avLst/>
              <a:gdLst/>
              <a:ahLst/>
              <a:cxnLst/>
              <a:rect l="l" t="t" r="r" b="b"/>
              <a:pathLst>
                <a:path w="309880" h="236855">
                  <a:moveTo>
                    <a:pt x="309657" y="236505"/>
                  </a:moveTo>
                  <a:lnTo>
                    <a:pt x="268414" y="236505"/>
                  </a:lnTo>
                  <a:lnTo>
                    <a:pt x="268414" y="90011"/>
                  </a:lnTo>
                  <a:lnTo>
                    <a:pt x="265533" y="65953"/>
                  </a:lnTo>
                  <a:lnTo>
                    <a:pt x="256793" y="48779"/>
                  </a:lnTo>
                  <a:lnTo>
                    <a:pt x="242054" y="38482"/>
                  </a:lnTo>
                  <a:lnTo>
                    <a:pt x="221170" y="35051"/>
                  </a:lnTo>
                  <a:lnTo>
                    <a:pt x="214098" y="35623"/>
                  </a:lnTo>
                  <a:lnTo>
                    <a:pt x="178214" y="59840"/>
                  </a:lnTo>
                  <a:lnTo>
                    <a:pt x="175355" y="65531"/>
                  </a:lnTo>
                  <a:lnTo>
                    <a:pt x="175355" y="236505"/>
                  </a:lnTo>
                  <a:lnTo>
                    <a:pt x="134207" y="236505"/>
                  </a:lnTo>
                  <a:lnTo>
                    <a:pt x="134207" y="71723"/>
                  </a:lnTo>
                  <a:lnTo>
                    <a:pt x="133373" y="63952"/>
                  </a:lnTo>
                  <a:lnTo>
                    <a:pt x="97583" y="35623"/>
                  </a:lnTo>
                  <a:lnTo>
                    <a:pt x="86963" y="35051"/>
                  </a:lnTo>
                  <a:lnTo>
                    <a:pt x="80971" y="35623"/>
                  </a:lnTo>
                  <a:lnTo>
                    <a:pt x="44886" y="59840"/>
                  </a:lnTo>
                  <a:lnTo>
                    <a:pt x="41147" y="65531"/>
                  </a:lnTo>
                  <a:lnTo>
                    <a:pt x="41147" y="236505"/>
                  </a:lnTo>
                  <a:lnTo>
                    <a:pt x="0" y="236505"/>
                  </a:lnTo>
                  <a:lnTo>
                    <a:pt x="0" y="4571"/>
                  </a:lnTo>
                  <a:lnTo>
                    <a:pt x="27432" y="4571"/>
                  </a:lnTo>
                  <a:lnTo>
                    <a:pt x="41147" y="32004"/>
                  </a:lnTo>
                  <a:lnTo>
                    <a:pt x="53436" y="18002"/>
                  </a:lnTo>
                  <a:lnTo>
                    <a:pt x="67448" y="8001"/>
                  </a:lnTo>
                  <a:lnTo>
                    <a:pt x="83193" y="2000"/>
                  </a:lnTo>
                  <a:lnTo>
                    <a:pt x="100679" y="0"/>
                  </a:lnTo>
                  <a:lnTo>
                    <a:pt x="123182" y="2000"/>
                  </a:lnTo>
                  <a:lnTo>
                    <a:pt x="142398" y="8001"/>
                  </a:lnTo>
                  <a:lnTo>
                    <a:pt x="157900" y="18002"/>
                  </a:lnTo>
                  <a:lnTo>
                    <a:pt x="169259" y="32004"/>
                  </a:lnTo>
                  <a:lnTo>
                    <a:pt x="173523" y="25431"/>
                  </a:lnTo>
                  <a:lnTo>
                    <a:pt x="215074" y="2285"/>
                  </a:lnTo>
                  <a:lnTo>
                    <a:pt x="234886" y="0"/>
                  </a:lnTo>
                  <a:lnTo>
                    <a:pt x="251388" y="1404"/>
                  </a:lnTo>
                  <a:lnTo>
                    <a:pt x="289750" y="21335"/>
                  </a:lnTo>
                  <a:lnTo>
                    <a:pt x="308489" y="64024"/>
                  </a:lnTo>
                  <a:lnTo>
                    <a:pt x="309657" y="82391"/>
                  </a:lnTo>
                  <a:lnTo>
                    <a:pt x="309657" y="23650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952434" y="874299"/>
            <a:ext cx="203200" cy="328295"/>
          </a:xfrm>
          <a:custGeom>
            <a:avLst/>
            <a:gdLst/>
            <a:ahLst/>
            <a:cxnLst/>
            <a:rect l="l" t="t" r="r" b="b"/>
            <a:pathLst>
              <a:path w="203200" h="328294">
                <a:moveTo>
                  <a:pt x="168108" y="24384"/>
                </a:moveTo>
                <a:lnTo>
                  <a:pt x="41243" y="24384"/>
                </a:lnTo>
                <a:lnTo>
                  <a:pt x="53482" y="13501"/>
                </a:lnTo>
                <a:lnTo>
                  <a:pt x="67151" y="5905"/>
                </a:lnTo>
                <a:lnTo>
                  <a:pt x="81962" y="1452"/>
                </a:lnTo>
                <a:lnTo>
                  <a:pt x="97631" y="0"/>
                </a:lnTo>
                <a:lnTo>
                  <a:pt x="121149" y="1976"/>
                </a:lnTo>
                <a:lnTo>
                  <a:pt x="141684" y="7810"/>
                </a:lnTo>
                <a:lnTo>
                  <a:pt x="159647" y="17359"/>
                </a:lnTo>
                <a:lnTo>
                  <a:pt x="168108" y="24384"/>
                </a:lnTo>
                <a:close/>
              </a:path>
              <a:path w="203200" h="328294">
                <a:moveTo>
                  <a:pt x="41243" y="328041"/>
                </a:moveTo>
                <a:lnTo>
                  <a:pt x="0" y="328041"/>
                </a:lnTo>
                <a:lnTo>
                  <a:pt x="0" y="4572"/>
                </a:lnTo>
                <a:lnTo>
                  <a:pt x="41243" y="4572"/>
                </a:lnTo>
                <a:lnTo>
                  <a:pt x="41243" y="24384"/>
                </a:lnTo>
                <a:lnTo>
                  <a:pt x="168108" y="24384"/>
                </a:lnTo>
                <a:lnTo>
                  <a:pt x="175450" y="30480"/>
                </a:lnTo>
                <a:lnTo>
                  <a:pt x="178545" y="35052"/>
                </a:lnTo>
                <a:lnTo>
                  <a:pt x="76295" y="35052"/>
                </a:lnTo>
                <a:lnTo>
                  <a:pt x="70199" y="36576"/>
                </a:lnTo>
                <a:lnTo>
                  <a:pt x="61055" y="41148"/>
                </a:lnTo>
                <a:lnTo>
                  <a:pt x="45815" y="50292"/>
                </a:lnTo>
                <a:lnTo>
                  <a:pt x="41243" y="54864"/>
                </a:lnTo>
                <a:lnTo>
                  <a:pt x="41243" y="190690"/>
                </a:lnTo>
                <a:lnTo>
                  <a:pt x="48863" y="198310"/>
                </a:lnTo>
                <a:lnTo>
                  <a:pt x="58007" y="201358"/>
                </a:lnTo>
                <a:lnTo>
                  <a:pt x="65627" y="204406"/>
                </a:lnTo>
                <a:lnTo>
                  <a:pt x="74771" y="205930"/>
                </a:lnTo>
                <a:lnTo>
                  <a:pt x="175014" y="205930"/>
                </a:lnTo>
                <a:lnTo>
                  <a:pt x="173926" y="207454"/>
                </a:lnTo>
                <a:lnTo>
                  <a:pt x="158743" y="222352"/>
                </a:lnTo>
                <a:lnTo>
                  <a:pt x="155503" y="224218"/>
                </a:lnTo>
                <a:lnTo>
                  <a:pt x="41243" y="224218"/>
                </a:lnTo>
                <a:lnTo>
                  <a:pt x="41243" y="328041"/>
                </a:lnTo>
                <a:close/>
              </a:path>
              <a:path w="203200" h="328294">
                <a:moveTo>
                  <a:pt x="175014" y="205930"/>
                </a:moveTo>
                <a:lnTo>
                  <a:pt x="82391" y="205930"/>
                </a:lnTo>
                <a:lnTo>
                  <a:pt x="115529" y="200523"/>
                </a:lnTo>
                <a:lnTo>
                  <a:pt x="139398" y="184392"/>
                </a:lnTo>
                <a:lnTo>
                  <a:pt x="153837" y="157670"/>
                </a:lnTo>
                <a:lnTo>
                  <a:pt x="158686" y="120491"/>
                </a:lnTo>
                <a:lnTo>
                  <a:pt x="157543" y="99307"/>
                </a:lnTo>
                <a:lnTo>
                  <a:pt x="140398" y="54864"/>
                </a:lnTo>
                <a:lnTo>
                  <a:pt x="101299" y="36218"/>
                </a:lnTo>
                <a:lnTo>
                  <a:pt x="82391" y="35052"/>
                </a:lnTo>
                <a:lnTo>
                  <a:pt x="178545" y="35052"/>
                </a:lnTo>
                <a:lnTo>
                  <a:pt x="187452" y="48211"/>
                </a:lnTo>
                <a:lnTo>
                  <a:pt x="196024" y="69389"/>
                </a:lnTo>
                <a:lnTo>
                  <a:pt x="201167" y="93996"/>
                </a:lnTo>
                <a:lnTo>
                  <a:pt x="202882" y="122015"/>
                </a:lnTo>
                <a:lnTo>
                  <a:pt x="201144" y="146978"/>
                </a:lnTo>
                <a:lnTo>
                  <a:pt x="195834" y="169342"/>
                </a:lnTo>
                <a:lnTo>
                  <a:pt x="186809" y="189403"/>
                </a:lnTo>
                <a:lnTo>
                  <a:pt x="175014" y="205930"/>
                </a:lnTo>
                <a:close/>
              </a:path>
              <a:path w="203200" h="328294">
                <a:moveTo>
                  <a:pt x="94583" y="241077"/>
                </a:moveTo>
                <a:lnTo>
                  <a:pt x="51911" y="231838"/>
                </a:lnTo>
                <a:lnTo>
                  <a:pt x="44291" y="228790"/>
                </a:lnTo>
                <a:lnTo>
                  <a:pt x="41243" y="224218"/>
                </a:lnTo>
                <a:lnTo>
                  <a:pt x="155503" y="224218"/>
                </a:lnTo>
                <a:lnTo>
                  <a:pt x="140541" y="232838"/>
                </a:lnTo>
                <a:lnTo>
                  <a:pt x="119196" y="239038"/>
                </a:lnTo>
                <a:lnTo>
                  <a:pt x="94583" y="24107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207228" y="784288"/>
            <a:ext cx="327025" cy="331470"/>
            <a:chOff x="2207228" y="784288"/>
            <a:chExt cx="327025" cy="331470"/>
          </a:xfrm>
        </p:grpSpPr>
        <p:sp>
          <p:nvSpPr>
            <p:cNvPr id="19" name="object 19"/>
            <p:cNvSpPr/>
            <p:nvPr/>
          </p:nvSpPr>
          <p:spPr>
            <a:xfrm>
              <a:off x="2207228" y="784288"/>
              <a:ext cx="79375" cy="331470"/>
            </a:xfrm>
            <a:custGeom>
              <a:avLst/>
              <a:gdLst/>
              <a:ahLst/>
              <a:cxnLst/>
              <a:rect l="l" t="t" r="r" b="b"/>
              <a:pathLst>
                <a:path w="79375" h="331469">
                  <a:moveTo>
                    <a:pt x="79248" y="331088"/>
                  </a:moveTo>
                  <a:lnTo>
                    <a:pt x="44362" y="326764"/>
                  </a:lnTo>
                  <a:lnTo>
                    <a:pt x="19621" y="313705"/>
                  </a:lnTo>
                  <a:lnTo>
                    <a:pt x="4881" y="291789"/>
                  </a:lnTo>
                  <a:lnTo>
                    <a:pt x="0" y="260889"/>
                  </a:lnTo>
                  <a:lnTo>
                    <a:pt x="0" y="0"/>
                  </a:lnTo>
                  <a:lnTo>
                    <a:pt x="41148" y="0"/>
                  </a:lnTo>
                  <a:lnTo>
                    <a:pt x="41148" y="254793"/>
                  </a:lnTo>
                  <a:lnTo>
                    <a:pt x="41743" y="263390"/>
                  </a:lnTo>
                  <a:lnTo>
                    <a:pt x="71532" y="293822"/>
                  </a:lnTo>
                  <a:lnTo>
                    <a:pt x="79248" y="294417"/>
                  </a:lnTo>
                  <a:lnTo>
                    <a:pt x="79248" y="33108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0099" y="874299"/>
              <a:ext cx="213550" cy="24107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1562" y="874299"/>
            <a:ext cx="64103" cy="24107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89254" y="1318259"/>
            <a:ext cx="222885" cy="321945"/>
          </a:xfrm>
          <a:custGeom>
            <a:avLst/>
            <a:gdLst/>
            <a:ahLst/>
            <a:cxnLst/>
            <a:rect l="l" t="t" r="r" b="b"/>
            <a:pathLst>
              <a:path w="222884" h="321944">
                <a:moveTo>
                  <a:pt x="111347" y="321944"/>
                </a:moveTo>
                <a:lnTo>
                  <a:pt x="63912" y="315848"/>
                </a:lnTo>
                <a:lnTo>
                  <a:pt x="29051" y="296037"/>
                </a:lnTo>
                <a:lnTo>
                  <a:pt x="7060" y="264140"/>
                </a:lnTo>
                <a:lnTo>
                  <a:pt x="0" y="219741"/>
                </a:lnTo>
                <a:lnTo>
                  <a:pt x="0" y="0"/>
                </a:lnTo>
                <a:lnTo>
                  <a:pt x="42767" y="0"/>
                </a:lnTo>
                <a:lnTo>
                  <a:pt x="42767" y="216693"/>
                </a:lnTo>
                <a:lnTo>
                  <a:pt x="43910" y="230719"/>
                </a:lnTo>
                <a:lnTo>
                  <a:pt x="71032" y="272834"/>
                </a:lnTo>
                <a:lnTo>
                  <a:pt x="109823" y="283844"/>
                </a:lnTo>
                <a:lnTo>
                  <a:pt x="125046" y="282687"/>
                </a:lnTo>
                <a:lnTo>
                  <a:pt x="161734" y="265461"/>
                </a:lnTo>
                <a:lnTo>
                  <a:pt x="178879" y="230314"/>
                </a:lnTo>
                <a:lnTo>
                  <a:pt x="180022" y="215169"/>
                </a:lnTo>
                <a:lnTo>
                  <a:pt x="180022" y="0"/>
                </a:lnTo>
                <a:lnTo>
                  <a:pt x="222694" y="0"/>
                </a:lnTo>
                <a:lnTo>
                  <a:pt x="222694" y="219741"/>
                </a:lnTo>
                <a:lnTo>
                  <a:pt x="220718" y="242579"/>
                </a:lnTo>
                <a:lnTo>
                  <a:pt x="205335" y="280860"/>
                </a:lnTo>
                <a:lnTo>
                  <a:pt x="175949" y="307157"/>
                </a:lnTo>
                <a:lnTo>
                  <a:pt x="135381" y="320254"/>
                </a:lnTo>
                <a:lnTo>
                  <a:pt x="111347" y="32194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162335" y="1315212"/>
            <a:ext cx="264160" cy="325120"/>
            <a:chOff x="1162335" y="1315212"/>
            <a:chExt cx="264160" cy="325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335" y="1399127"/>
              <a:ext cx="150971" cy="24107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46930" y="1315212"/>
              <a:ext cx="79375" cy="320675"/>
            </a:xfrm>
            <a:custGeom>
              <a:avLst/>
              <a:gdLst/>
              <a:ahLst/>
              <a:cxnLst/>
              <a:rect l="l" t="t" r="r" b="b"/>
              <a:pathLst>
                <a:path w="79375" h="320675">
                  <a:moveTo>
                    <a:pt x="60960" y="51911"/>
                  </a:moveTo>
                  <a:lnTo>
                    <a:pt x="47244" y="51911"/>
                  </a:lnTo>
                  <a:lnTo>
                    <a:pt x="41148" y="48863"/>
                  </a:lnTo>
                  <a:lnTo>
                    <a:pt x="35052" y="44291"/>
                  </a:lnTo>
                  <a:lnTo>
                    <a:pt x="30480" y="38100"/>
                  </a:lnTo>
                  <a:lnTo>
                    <a:pt x="28956" y="32004"/>
                  </a:lnTo>
                  <a:lnTo>
                    <a:pt x="28956" y="18288"/>
                  </a:lnTo>
                  <a:lnTo>
                    <a:pt x="30480" y="12192"/>
                  </a:lnTo>
                  <a:lnTo>
                    <a:pt x="35052" y="7620"/>
                  </a:lnTo>
                  <a:lnTo>
                    <a:pt x="41148" y="3048"/>
                  </a:lnTo>
                  <a:lnTo>
                    <a:pt x="45720" y="0"/>
                  </a:lnTo>
                  <a:lnTo>
                    <a:pt x="60960" y="0"/>
                  </a:lnTo>
                  <a:lnTo>
                    <a:pt x="67056" y="3048"/>
                  </a:lnTo>
                  <a:lnTo>
                    <a:pt x="76200" y="12192"/>
                  </a:lnTo>
                  <a:lnTo>
                    <a:pt x="79248" y="18288"/>
                  </a:lnTo>
                  <a:lnTo>
                    <a:pt x="79248" y="32004"/>
                  </a:lnTo>
                  <a:lnTo>
                    <a:pt x="76200" y="38100"/>
                  </a:lnTo>
                  <a:lnTo>
                    <a:pt x="71628" y="44291"/>
                  </a:lnTo>
                  <a:lnTo>
                    <a:pt x="67056" y="48863"/>
                  </a:lnTo>
                  <a:lnTo>
                    <a:pt x="60960" y="51911"/>
                  </a:lnTo>
                  <a:close/>
                </a:path>
                <a:path w="79375" h="320675">
                  <a:moveTo>
                    <a:pt x="71628" y="320421"/>
                  </a:moveTo>
                  <a:lnTo>
                    <a:pt x="30480" y="320421"/>
                  </a:lnTo>
                  <a:lnTo>
                    <a:pt x="30480" y="122110"/>
                  </a:lnTo>
                  <a:lnTo>
                    <a:pt x="0" y="122110"/>
                  </a:lnTo>
                  <a:lnTo>
                    <a:pt x="0" y="88487"/>
                  </a:lnTo>
                  <a:lnTo>
                    <a:pt x="71628" y="88487"/>
                  </a:lnTo>
                  <a:lnTo>
                    <a:pt x="71628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8757" y="1399127"/>
            <a:ext cx="183070" cy="23650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719072" y="1388459"/>
            <a:ext cx="192405" cy="337185"/>
          </a:xfrm>
          <a:custGeom>
            <a:avLst/>
            <a:gdLst/>
            <a:ahLst/>
            <a:cxnLst/>
            <a:rect l="l" t="t" r="r" b="b"/>
            <a:pathLst>
              <a:path w="192405" h="337185">
                <a:moveTo>
                  <a:pt x="189166" y="24384"/>
                </a:moveTo>
                <a:lnTo>
                  <a:pt x="141827" y="24384"/>
                </a:lnTo>
                <a:lnTo>
                  <a:pt x="161734" y="0"/>
                </a:lnTo>
                <a:lnTo>
                  <a:pt x="189166" y="24384"/>
                </a:lnTo>
                <a:close/>
              </a:path>
              <a:path w="192405" h="337185">
                <a:moveTo>
                  <a:pt x="58007" y="247173"/>
                </a:moveTo>
                <a:lnTo>
                  <a:pt x="20966" y="237827"/>
                </a:lnTo>
                <a:lnTo>
                  <a:pt x="9144" y="201358"/>
                </a:lnTo>
                <a:lnTo>
                  <a:pt x="12192" y="195262"/>
                </a:lnTo>
                <a:lnTo>
                  <a:pt x="48863" y="175450"/>
                </a:lnTo>
                <a:lnTo>
                  <a:pt x="27686" y="161780"/>
                </a:lnTo>
                <a:lnTo>
                  <a:pt x="12394" y="143815"/>
                </a:lnTo>
                <a:lnTo>
                  <a:pt x="3120" y="121832"/>
                </a:lnTo>
                <a:lnTo>
                  <a:pt x="0" y="96107"/>
                </a:lnTo>
                <a:lnTo>
                  <a:pt x="1452" y="78436"/>
                </a:lnTo>
                <a:lnTo>
                  <a:pt x="24384" y="35052"/>
                </a:lnTo>
                <a:lnTo>
                  <a:pt x="69469" y="12120"/>
                </a:lnTo>
                <a:lnTo>
                  <a:pt x="86963" y="10668"/>
                </a:lnTo>
                <a:lnTo>
                  <a:pt x="103251" y="11525"/>
                </a:lnTo>
                <a:lnTo>
                  <a:pt x="117824" y="14097"/>
                </a:lnTo>
                <a:lnTo>
                  <a:pt x="130683" y="18383"/>
                </a:lnTo>
                <a:lnTo>
                  <a:pt x="141827" y="24384"/>
                </a:lnTo>
                <a:lnTo>
                  <a:pt x="189166" y="24384"/>
                </a:lnTo>
                <a:lnTo>
                  <a:pt x="163258" y="44196"/>
                </a:lnTo>
                <a:lnTo>
                  <a:pt x="90011" y="44196"/>
                </a:lnTo>
                <a:lnTo>
                  <a:pt x="80033" y="45091"/>
                </a:lnTo>
                <a:lnTo>
                  <a:pt x="45958" y="75533"/>
                </a:lnTo>
                <a:lnTo>
                  <a:pt x="42672" y="96107"/>
                </a:lnTo>
                <a:lnTo>
                  <a:pt x="43292" y="107229"/>
                </a:lnTo>
                <a:lnTo>
                  <a:pt x="62364" y="142708"/>
                </a:lnTo>
                <a:lnTo>
                  <a:pt x="90011" y="151066"/>
                </a:lnTo>
                <a:lnTo>
                  <a:pt x="162911" y="151066"/>
                </a:lnTo>
                <a:lnTo>
                  <a:pt x="158686" y="157162"/>
                </a:lnTo>
                <a:lnTo>
                  <a:pt x="117230" y="180522"/>
                </a:lnTo>
                <a:lnTo>
                  <a:pt x="67151" y="187642"/>
                </a:lnTo>
                <a:lnTo>
                  <a:pt x="62579" y="187642"/>
                </a:lnTo>
                <a:lnTo>
                  <a:pt x="56483" y="189166"/>
                </a:lnTo>
                <a:lnTo>
                  <a:pt x="50387" y="192214"/>
                </a:lnTo>
                <a:lnTo>
                  <a:pt x="44196" y="193738"/>
                </a:lnTo>
                <a:lnTo>
                  <a:pt x="39624" y="198310"/>
                </a:lnTo>
                <a:lnTo>
                  <a:pt x="39624" y="208978"/>
                </a:lnTo>
                <a:lnTo>
                  <a:pt x="47339" y="210502"/>
                </a:lnTo>
                <a:lnTo>
                  <a:pt x="153688" y="210502"/>
                </a:lnTo>
                <a:lnTo>
                  <a:pt x="162124" y="214090"/>
                </a:lnTo>
                <a:lnTo>
                  <a:pt x="172402" y="221265"/>
                </a:lnTo>
                <a:lnTo>
                  <a:pt x="181284" y="230124"/>
                </a:lnTo>
                <a:lnTo>
                  <a:pt x="186785" y="239553"/>
                </a:lnTo>
                <a:lnTo>
                  <a:pt x="106775" y="239553"/>
                </a:lnTo>
                <a:lnTo>
                  <a:pt x="97631" y="241077"/>
                </a:lnTo>
                <a:lnTo>
                  <a:pt x="86963" y="242601"/>
                </a:lnTo>
                <a:lnTo>
                  <a:pt x="78152" y="244602"/>
                </a:lnTo>
                <a:lnTo>
                  <a:pt x="70199" y="246030"/>
                </a:lnTo>
                <a:lnTo>
                  <a:pt x="63388" y="246888"/>
                </a:lnTo>
                <a:lnTo>
                  <a:pt x="58007" y="247173"/>
                </a:lnTo>
                <a:close/>
              </a:path>
              <a:path w="192405" h="337185">
                <a:moveTo>
                  <a:pt x="162911" y="151066"/>
                </a:moveTo>
                <a:lnTo>
                  <a:pt x="90011" y="151066"/>
                </a:lnTo>
                <a:lnTo>
                  <a:pt x="100631" y="150185"/>
                </a:lnTo>
                <a:lnTo>
                  <a:pt x="109823" y="147447"/>
                </a:lnTo>
                <a:lnTo>
                  <a:pt x="136421" y="108086"/>
                </a:lnTo>
                <a:lnTo>
                  <a:pt x="137255" y="96107"/>
                </a:lnTo>
                <a:lnTo>
                  <a:pt x="136398" y="85248"/>
                </a:lnTo>
                <a:lnTo>
                  <a:pt x="116371" y="52634"/>
                </a:lnTo>
                <a:lnTo>
                  <a:pt x="90011" y="44196"/>
                </a:lnTo>
                <a:lnTo>
                  <a:pt x="163258" y="44196"/>
                </a:lnTo>
                <a:lnTo>
                  <a:pt x="170378" y="55157"/>
                </a:lnTo>
                <a:lnTo>
                  <a:pt x="175641" y="67520"/>
                </a:lnTo>
                <a:lnTo>
                  <a:pt x="178903" y="81580"/>
                </a:lnTo>
                <a:lnTo>
                  <a:pt x="180022" y="97631"/>
                </a:lnTo>
                <a:lnTo>
                  <a:pt x="178617" y="114219"/>
                </a:lnTo>
                <a:lnTo>
                  <a:pt x="174498" y="129682"/>
                </a:lnTo>
                <a:lnTo>
                  <a:pt x="167806" y="144003"/>
                </a:lnTo>
                <a:lnTo>
                  <a:pt x="162911" y="151066"/>
                </a:lnTo>
                <a:close/>
              </a:path>
              <a:path w="192405" h="337185">
                <a:moveTo>
                  <a:pt x="153688" y="210502"/>
                </a:moveTo>
                <a:lnTo>
                  <a:pt x="61055" y="210502"/>
                </a:lnTo>
                <a:lnTo>
                  <a:pt x="66436" y="210454"/>
                </a:lnTo>
                <a:lnTo>
                  <a:pt x="73247" y="210121"/>
                </a:lnTo>
                <a:lnTo>
                  <a:pt x="81200" y="209216"/>
                </a:lnTo>
                <a:lnTo>
                  <a:pt x="90011" y="207454"/>
                </a:lnTo>
                <a:lnTo>
                  <a:pt x="107346" y="205359"/>
                </a:lnTo>
                <a:lnTo>
                  <a:pt x="113799" y="204668"/>
                </a:lnTo>
                <a:lnTo>
                  <a:pt x="118967" y="204406"/>
                </a:lnTo>
                <a:lnTo>
                  <a:pt x="135246" y="205527"/>
                </a:lnTo>
                <a:lnTo>
                  <a:pt x="149685" y="208799"/>
                </a:lnTo>
                <a:lnTo>
                  <a:pt x="153688" y="210502"/>
                </a:lnTo>
                <a:close/>
              </a:path>
              <a:path w="192405" h="337185">
                <a:moveTo>
                  <a:pt x="180480" y="302133"/>
                </a:moveTo>
                <a:lnTo>
                  <a:pt x="91535" y="302133"/>
                </a:lnTo>
                <a:lnTo>
                  <a:pt x="104655" y="301536"/>
                </a:lnTo>
                <a:lnTo>
                  <a:pt x="116490" y="299644"/>
                </a:lnTo>
                <a:lnTo>
                  <a:pt x="151376" y="275082"/>
                </a:lnTo>
                <a:lnTo>
                  <a:pt x="152495" y="268509"/>
                </a:lnTo>
                <a:lnTo>
                  <a:pt x="149923" y="255627"/>
                </a:lnTo>
                <a:lnTo>
                  <a:pt x="142208" y="246602"/>
                </a:lnTo>
                <a:lnTo>
                  <a:pt x="129349" y="241292"/>
                </a:lnTo>
                <a:lnTo>
                  <a:pt x="111347" y="239553"/>
                </a:lnTo>
                <a:lnTo>
                  <a:pt x="186785" y="239553"/>
                </a:lnTo>
                <a:lnTo>
                  <a:pt x="187452" y="240696"/>
                </a:lnTo>
                <a:lnTo>
                  <a:pt x="191047" y="252984"/>
                </a:lnTo>
                <a:lnTo>
                  <a:pt x="192214" y="266985"/>
                </a:lnTo>
                <a:lnTo>
                  <a:pt x="190476" y="282169"/>
                </a:lnTo>
                <a:lnTo>
                  <a:pt x="185166" y="295798"/>
                </a:lnTo>
                <a:lnTo>
                  <a:pt x="180480" y="302133"/>
                </a:lnTo>
                <a:close/>
              </a:path>
              <a:path w="192405" h="337185">
                <a:moveTo>
                  <a:pt x="90011" y="337185"/>
                </a:moveTo>
                <a:lnTo>
                  <a:pt x="42672" y="329565"/>
                </a:lnTo>
                <a:lnTo>
                  <a:pt x="3048" y="309753"/>
                </a:lnTo>
                <a:lnTo>
                  <a:pt x="25908" y="277653"/>
                </a:lnTo>
                <a:lnTo>
                  <a:pt x="43060" y="287908"/>
                </a:lnTo>
                <a:lnTo>
                  <a:pt x="59900" y="295608"/>
                </a:lnTo>
                <a:lnTo>
                  <a:pt x="76150" y="300451"/>
                </a:lnTo>
                <a:lnTo>
                  <a:pt x="91535" y="302133"/>
                </a:lnTo>
                <a:lnTo>
                  <a:pt x="180480" y="302133"/>
                </a:lnTo>
                <a:lnTo>
                  <a:pt x="176141" y="307999"/>
                </a:lnTo>
                <a:lnTo>
                  <a:pt x="163258" y="318897"/>
                </a:lnTo>
                <a:lnTo>
                  <a:pt x="148344" y="326898"/>
                </a:lnTo>
                <a:lnTo>
                  <a:pt x="131171" y="332613"/>
                </a:lnTo>
                <a:lnTo>
                  <a:pt x="111729" y="336042"/>
                </a:lnTo>
                <a:lnTo>
                  <a:pt x="90011" y="33718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080545" y="1307591"/>
            <a:ext cx="624205" cy="332740"/>
            <a:chOff x="2080545" y="1307591"/>
            <a:chExt cx="624205" cy="332740"/>
          </a:xfrm>
        </p:grpSpPr>
        <p:sp>
          <p:nvSpPr>
            <p:cNvPr id="29" name="object 29"/>
            <p:cNvSpPr/>
            <p:nvPr/>
          </p:nvSpPr>
          <p:spPr>
            <a:xfrm>
              <a:off x="2080539" y="1307604"/>
              <a:ext cx="367665" cy="332740"/>
            </a:xfrm>
            <a:custGeom>
              <a:avLst/>
              <a:gdLst/>
              <a:ahLst/>
              <a:cxnLst/>
              <a:rect l="l" t="t" r="r" b="b"/>
              <a:pathLst>
                <a:path w="367664" h="332739">
                  <a:moveTo>
                    <a:pt x="148018" y="324980"/>
                  </a:moveTo>
                  <a:lnTo>
                    <a:pt x="141922" y="289839"/>
                  </a:lnTo>
                  <a:lnTo>
                    <a:pt x="133705" y="293014"/>
                  </a:lnTo>
                  <a:lnTo>
                    <a:pt x="125336" y="295452"/>
                  </a:lnTo>
                  <a:lnTo>
                    <a:pt x="117233" y="297002"/>
                  </a:lnTo>
                  <a:lnTo>
                    <a:pt x="109829" y="297548"/>
                  </a:lnTo>
                  <a:lnTo>
                    <a:pt x="99250" y="296710"/>
                  </a:lnTo>
                  <a:lnTo>
                    <a:pt x="69634" y="268122"/>
                  </a:lnTo>
                  <a:lnTo>
                    <a:pt x="67157" y="244119"/>
                  </a:lnTo>
                  <a:lnTo>
                    <a:pt x="67157" y="128104"/>
                  </a:lnTo>
                  <a:lnTo>
                    <a:pt x="131254" y="128104"/>
                  </a:lnTo>
                  <a:lnTo>
                    <a:pt x="131254" y="96100"/>
                  </a:lnTo>
                  <a:lnTo>
                    <a:pt x="67157" y="96100"/>
                  </a:lnTo>
                  <a:lnTo>
                    <a:pt x="67157" y="30467"/>
                  </a:lnTo>
                  <a:lnTo>
                    <a:pt x="26009" y="47332"/>
                  </a:lnTo>
                  <a:lnTo>
                    <a:pt x="26009" y="96100"/>
                  </a:lnTo>
                  <a:lnTo>
                    <a:pt x="0" y="96100"/>
                  </a:lnTo>
                  <a:lnTo>
                    <a:pt x="0" y="128104"/>
                  </a:lnTo>
                  <a:lnTo>
                    <a:pt x="26009" y="128104"/>
                  </a:lnTo>
                  <a:lnTo>
                    <a:pt x="26009" y="259359"/>
                  </a:lnTo>
                  <a:lnTo>
                    <a:pt x="27381" y="274548"/>
                  </a:lnTo>
                  <a:lnTo>
                    <a:pt x="45821" y="311264"/>
                  </a:lnTo>
                  <a:lnTo>
                    <a:pt x="78397" y="331203"/>
                  </a:lnTo>
                  <a:lnTo>
                    <a:pt x="91541" y="332600"/>
                  </a:lnTo>
                  <a:lnTo>
                    <a:pt x="107048" y="332054"/>
                  </a:lnTo>
                  <a:lnTo>
                    <a:pt x="121526" y="330504"/>
                  </a:lnTo>
                  <a:lnTo>
                    <a:pt x="135140" y="328104"/>
                  </a:lnTo>
                  <a:lnTo>
                    <a:pt x="148018" y="324980"/>
                  </a:lnTo>
                  <a:close/>
                </a:path>
                <a:path w="367664" h="332739">
                  <a:moveTo>
                    <a:pt x="367665" y="181546"/>
                  </a:moveTo>
                  <a:lnTo>
                    <a:pt x="355447" y="128778"/>
                  </a:lnTo>
                  <a:lnTo>
                    <a:pt x="321322" y="97434"/>
                  </a:lnTo>
                  <a:lnTo>
                    <a:pt x="288315" y="91528"/>
                  </a:lnTo>
                  <a:lnTo>
                    <a:pt x="278942" y="92075"/>
                  </a:lnTo>
                  <a:lnTo>
                    <a:pt x="241884" y="103987"/>
                  </a:lnTo>
                  <a:lnTo>
                    <a:pt x="224307" y="120484"/>
                  </a:lnTo>
                  <a:lnTo>
                    <a:pt x="224307" y="0"/>
                  </a:lnTo>
                  <a:lnTo>
                    <a:pt x="183070" y="0"/>
                  </a:lnTo>
                  <a:lnTo>
                    <a:pt x="183070" y="328041"/>
                  </a:lnTo>
                  <a:lnTo>
                    <a:pt x="224307" y="328041"/>
                  </a:lnTo>
                  <a:lnTo>
                    <a:pt x="224307" y="155638"/>
                  </a:lnTo>
                  <a:lnTo>
                    <a:pt x="229171" y="149936"/>
                  </a:lnTo>
                  <a:lnTo>
                    <a:pt x="262407" y="128117"/>
                  </a:lnTo>
                  <a:lnTo>
                    <a:pt x="277647" y="126580"/>
                  </a:lnTo>
                  <a:lnTo>
                    <a:pt x="288493" y="127457"/>
                  </a:lnTo>
                  <a:lnTo>
                    <a:pt x="322986" y="158686"/>
                  </a:lnTo>
                  <a:lnTo>
                    <a:pt x="326415" y="181546"/>
                  </a:lnTo>
                  <a:lnTo>
                    <a:pt x="326415" y="328041"/>
                  </a:lnTo>
                  <a:lnTo>
                    <a:pt x="367665" y="328041"/>
                  </a:lnTo>
                  <a:lnTo>
                    <a:pt x="367665" y="18154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0882" y="1399127"/>
              <a:ext cx="213550" cy="24107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882931" y="1364075"/>
            <a:ext cx="518795" cy="279400"/>
            <a:chOff x="2882931" y="1364075"/>
            <a:chExt cx="518795" cy="279400"/>
          </a:xfrm>
        </p:grpSpPr>
        <p:sp>
          <p:nvSpPr>
            <p:cNvPr id="32" name="object 32"/>
            <p:cNvSpPr/>
            <p:nvPr/>
          </p:nvSpPr>
          <p:spPr>
            <a:xfrm>
              <a:off x="2882931" y="1364075"/>
              <a:ext cx="259715" cy="271780"/>
            </a:xfrm>
            <a:custGeom>
              <a:avLst/>
              <a:gdLst/>
              <a:ahLst/>
              <a:cxnLst/>
              <a:rect l="l" t="t" r="r" b="b"/>
              <a:pathLst>
                <a:path w="259714" h="271780">
                  <a:moveTo>
                    <a:pt x="180653" y="131159"/>
                  </a:moveTo>
                  <a:lnTo>
                    <a:pt x="111347" y="131159"/>
                  </a:lnTo>
                  <a:lnTo>
                    <a:pt x="123634" y="130587"/>
                  </a:lnTo>
                  <a:lnTo>
                    <a:pt x="135350" y="128873"/>
                  </a:lnTo>
                  <a:lnTo>
                    <a:pt x="175248" y="111918"/>
                  </a:lnTo>
                  <a:lnTo>
                    <a:pt x="196786" y="74771"/>
                  </a:lnTo>
                  <a:lnTo>
                    <a:pt x="195619" y="64714"/>
                  </a:lnTo>
                  <a:lnTo>
                    <a:pt x="166965" y="30099"/>
                  </a:lnTo>
                  <a:lnTo>
                    <a:pt x="129635" y="19812"/>
                  </a:lnTo>
                  <a:lnTo>
                    <a:pt x="4572" y="19812"/>
                  </a:lnTo>
                  <a:lnTo>
                    <a:pt x="3048" y="16764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29635" y="0"/>
                  </a:lnTo>
                  <a:lnTo>
                    <a:pt x="177507" y="12858"/>
                  </a:lnTo>
                  <a:lnTo>
                    <a:pt x="209931" y="47636"/>
                  </a:lnTo>
                  <a:lnTo>
                    <a:pt x="216598" y="74771"/>
                  </a:lnTo>
                  <a:lnTo>
                    <a:pt x="215479" y="85677"/>
                  </a:lnTo>
                  <a:lnTo>
                    <a:pt x="212217" y="95726"/>
                  </a:lnTo>
                  <a:lnTo>
                    <a:pt x="206954" y="105203"/>
                  </a:lnTo>
                  <a:lnTo>
                    <a:pt x="199834" y="114395"/>
                  </a:lnTo>
                  <a:lnTo>
                    <a:pt x="191546" y="123229"/>
                  </a:lnTo>
                  <a:lnTo>
                    <a:pt x="180653" y="131159"/>
                  </a:lnTo>
                  <a:close/>
                </a:path>
                <a:path w="259714" h="271780">
                  <a:moveTo>
                    <a:pt x="57912" y="251745"/>
                  </a:moveTo>
                  <a:lnTo>
                    <a:pt x="38100" y="251745"/>
                  </a:lnTo>
                  <a:lnTo>
                    <a:pt x="38100" y="19812"/>
                  </a:lnTo>
                  <a:lnTo>
                    <a:pt x="57912" y="19812"/>
                  </a:lnTo>
                  <a:lnTo>
                    <a:pt x="57912" y="131159"/>
                  </a:lnTo>
                  <a:lnTo>
                    <a:pt x="180653" y="131159"/>
                  </a:lnTo>
                  <a:lnTo>
                    <a:pt x="180391" y="131349"/>
                  </a:lnTo>
                  <a:lnTo>
                    <a:pt x="166361" y="138612"/>
                  </a:lnTo>
                  <a:lnTo>
                    <a:pt x="149447" y="144875"/>
                  </a:lnTo>
                  <a:lnTo>
                    <a:pt x="157682" y="150971"/>
                  </a:lnTo>
                  <a:lnTo>
                    <a:pt x="57912" y="150971"/>
                  </a:lnTo>
                  <a:lnTo>
                    <a:pt x="57912" y="251745"/>
                  </a:lnTo>
                  <a:close/>
                </a:path>
                <a:path w="259714" h="271780">
                  <a:moveTo>
                    <a:pt x="251650" y="271557"/>
                  </a:moveTo>
                  <a:lnTo>
                    <a:pt x="221170" y="271557"/>
                  </a:lnTo>
                  <a:lnTo>
                    <a:pt x="204000" y="242070"/>
                  </a:lnTo>
                  <a:lnTo>
                    <a:pt x="188964" y="217753"/>
                  </a:lnTo>
                  <a:lnTo>
                    <a:pt x="164687" y="184594"/>
                  </a:lnTo>
                  <a:lnTo>
                    <a:pt x="132111" y="157336"/>
                  </a:lnTo>
                  <a:lnTo>
                    <a:pt x="118967" y="150971"/>
                  </a:lnTo>
                  <a:lnTo>
                    <a:pt x="157682" y="150971"/>
                  </a:lnTo>
                  <a:lnTo>
                    <a:pt x="159439" y="152272"/>
                  </a:lnTo>
                  <a:lnTo>
                    <a:pt x="168735" y="160543"/>
                  </a:lnTo>
                  <a:lnTo>
                    <a:pt x="177173" y="169387"/>
                  </a:lnTo>
                  <a:lnTo>
                    <a:pt x="184594" y="178498"/>
                  </a:lnTo>
                  <a:lnTo>
                    <a:pt x="193476" y="189287"/>
                  </a:lnTo>
                  <a:lnTo>
                    <a:pt x="204216" y="205370"/>
                  </a:lnTo>
                  <a:lnTo>
                    <a:pt x="216955" y="226330"/>
                  </a:lnTo>
                  <a:lnTo>
                    <a:pt x="231838" y="251745"/>
                  </a:lnTo>
                  <a:lnTo>
                    <a:pt x="251650" y="251745"/>
                  </a:lnTo>
                  <a:lnTo>
                    <a:pt x="254698" y="253269"/>
                  </a:lnTo>
                  <a:lnTo>
                    <a:pt x="256222" y="254793"/>
                  </a:lnTo>
                  <a:lnTo>
                    <a:pt x="259270" y="256317"/>
                  </a:lnTo>
                  <a:lnTo>
                    <a:pt x="259270" y="266985"/>
                  </a:lnTo>
                  <a:lnTo>
                    <a:pt x="256222" y="268509"/>
                  </a:lnTo>
                  <a:lnTo>
                    <a:pt x="254698" y="270033"/>
                  </a:lnTo>
                  <a:lnTo>
                    <a:pt x="251650" y="271557"/>
                  </a:lnTo>
                  <a:close/>
                </a:path>
                <a:path w="259714" h="271780">
                  <a:moveTo>
                    <a:pt x="99155" y="271557"/>
                  </a:moveTo>
                  <a:lnTo>
                    <a:pt x="7620" y="271557"/>
                  </a:lnTo>
                  <a:lnTo>
                    <a:pt x="4572" y="270033"/>
                  </a:lnTo>
                  <a:lnTo>
                    <a:pt x="3048" y="268509"/>
                  </a:lnTo>
                  <a:lnTo>
                    <a:pt x="0" y="266985"/>
                  </a:lnTo>
                  <a:lnTo>
                    <a:pt x="0" y="256317"/>
                  </a:lnTo>
                  <a:lnTo>
                    <a:pt x="3048" y="254793"/>
                  </a:lnTo>
                  <a:lnTo>
                    <a:pt x="4572" y="253269"/>
                  </a:lnTo>
                  <a:lnTo>
                    <a:pt x="7620" y="251745"/>
                  </a:lnTo>
                  <a:lnTo>
                    <a:pt x="99155" y="251745"/>
                  </a:lnTo>
                  <a:lnTo>
                    <a:pt x="102203" y="253269"/>
                  </a:lnTo>
                  <a:lnTo>
                    <a:pt x="106775" y="257841"/>
                  </a:lnTo>
                  <a:lnTo>
                    <a:pt x="106775" y="266985"/>
                  </a:lnTo>
                  <a:lnTo>
                    <a:pt x="103727" y="268509"/>
                  </a:lnTo>
                  <a:lnTo>
                    <a:pt x="102203" y="270033"/>
                  </a:lnTo>
                  <a:lnTo>
                    <a:pt x="99155" y="27155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5157" y="1434179"/>
              <a:ext cx="236410" cy="209073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51860" y="1428083"/>
            <a:ext cx="231838" cy="20754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34085" y="1428083"/>
            <a:ext cx="231838" cy="207549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023931" y="1344167"/>
            <a:ext cx="506730" cy="299085"/>
            <a:chOff x="4023931" y="1344167"/>
            <a:chExt cx="506730" cy="299085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3931" y="1428083"/>
              <a:ext cx="224218" cy="2151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83201" y="1344167"/>
              <a:ext cx="247650" cy="299085"/>
            </a:xfrm>
            <a:custGeom>
              <a:avLst/>
              <a:gdLst/>
              <a:ahLst/>
              <a:cxnLst/>
              <a:rect l="l" t="t" r="r" b="b"/>
              <a:pathLst>
                <a:path w="247650" h="299085">
                  <a:moveTo>
                    <a:pt x="59531" y="291465"/>
                  </a:moveTo>
                  <a:lnTo>
                    <a:pt x="9144" y="291465"/>
                  </a:lnTo>
                  <a:lnTo>
                    <a:pt x="3048" y="288417"/>
                  </a:lnTo>
                  <a:lnTo>
                    <a:pt x="1524" y="286893"/>
                  </a:lnTo>
                  <a:lnTo>
                    <a:pt x="0" y="283844"/>
                  </a:lnTo>
                  <a:lnTo>
                    <a:pt x="0" y="279273"/>
                  </a:lnTo>
                  <a:lnTo>
                    <a:pt x="1524" y="276225"/>
                  </a:lnTo>
                  <a:lnTo>
                    <a:pt x="4572" y="273177"/>
                  </a:lnTo>
                  <a:lnTo>
                    <a:pt x="9144" y="271653"/>
                  </a:lnTo>
                  <a:lnTo>
                    <a:pt x="39624" y="271653"/>
                  </a:lnTo>
                  <a:lnTo>
                    <a:pt x="39624" y="19907"/>
                  </a:lnTo>
                  <a:lnTo>
                    <a:pt x="6096" y="19907"/>
                  </a:lnTo>
                  <a:lnTo>
                    <a:pt x="0" y="13811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59531" y="0"/>
                  </a:lnTo>
                  <a:lnTo>
                    <a:pt x="59531" y="129730"/>
                  </a:lnTo>
                  <a:lnTo>
                    <a:pt x="83915" y="129730"/>
                  </a:lnTo>
                  <a:lnTo>
                    <a:pt x="73032" y="142900"/>
                  </a:lnTo>
                  <a:lnTo>
                    <a:pt x="65436" y="157364"/>
                  </a:lnTo>
                  <a:lnTo>
                    <a:pt x="60983" y="173276"/>
                  </a:lnTo>
                  <a:lnTo>
                    <a:pt x="59531" y="190785"/>
                  </a:lnTo>
                  <a:lnTo>
                    <a:pt x="60983" y="208478"/>
                  </a:lnTo>
                  <a:lnTo>
                    <a:pt x="65436" y="224885"/>
                  </a:lnTo>
                  <a:lnTo>
                    <a:pt x="73032" y="239863"/>
                  </a:lnTo>
                  <a:lnTo>
                    <a:pt x="83915" y="253269"/>
                  </a:lnTo>
                  <a:lnTo>
                    <a:pt x="59531" y="253269"/>
                  </a:lnTo>
                  <a:lnTo>
                    <a:pt x="59531" y="291465"/>
                  </a:lnTo>
                  <a:close/>
                </a:path>
                <a:path w="247650" h="299085">
                  <a:moveTo>
                    <a:pt x="83915" y="129730"/>
                  </a:moveTo>
                  <a:lnTo>
                    <a:pt x="59531" y="129730"/>
                  </a:lnTo>
                  <a:lnTo>
                    <a:pt x="77557" y="109713"/>
                  </a:lnTo>
                  <a:lnTo>
                    <a:pt x="97440" y="95392"/>
                  </a:lnTo>
                  <a:lnTo>
                    <a:pt x="119324" y="86787"/>
                  </a:lnTo>
                  <a:lnTo>
                    <a:pt x="143351" y="83915"/>
                  </a:lnTo>
                  <a:lnTo>
                    <a:pt x="164266" y="85906"/>
                  </a:lnTo>
                  <a:lnTo>
                    <a:pt x="183439" y="91773"/>
                  </a:lnTo>
                  <a:lnTo>
                    <a:pt x="200880" y="101354"/>
                  </a:lnTo>
                  <a:lnTo>
                    <a:pt x="203833" y="103822"/>
                  </a:lnTo>
                  <a:lnTo>
                    <a:pt x="143351" y="103822"/>
                  </a:lnTo>
                  <a:lnTo>
                    <a:pt x="126777" y="105298"/>
                  </a:lnTo>
                  <a:lnTo>
                    <a:pt x="111347" y="109918"/>
                  </a:lnTo>
                  <a:lnTo>
                    <a:pt x="97059" y="117967"/>
                  </a:lnTo>
                  <a:lnTo>
                    <a:pt x="83915" y="129730"/>
                  </a:lnTo>
                  <a:close/>
                </a:path>
                <a:path w="247650" h="299085">
                  <a:moveTo>
                    <a:pt x="202352" y="279273"/>
                  </a:moveTo>
                  <a:lnTo>
                    <a:pt x="143351" y="279273"/>
                  </a:lnTo>
                  <a:lnTo>
                    <a:pt x="159979" y="277795"/>
                  </a:lnTo>
                  <a:lnTo>
                    <a:pt x="175438" y="273165"/>
                  </a:lnTo>
                  <a:lnTo>
                    <a:pt x="213764" y="239863"/>
                  </a:lnTo>
                  <a:lnTo>
                    <a:pt x="227266" y="190785"/>
                  </a:lnTo>
                  <a:lnTo>
                    <a:pt x="225813" y="173276"/>
                  </a:lnTo>
                  <a:lnTo>
                    <a:pt x="202882" y="129730"/>
                  </a:lnTo>
                  <a:lnTo>
                    <a:pt x="159979" y="105298"/>
                  </a:lnTo>
                  <a:lnTo>
                    <a:pt x="143351" y="103822"/>
                  </a:lnTo>
                  <a:lnTo>
                    <a:pt x="203833" y="103822"/>
                  </a:lnTo>
                  <a:lnTo>
                    <a:pt x="239268" y="149173"/>
                  </a:lnTo>
                  <a:lnTo>
                    <a:pt x="247078" y="190785"/>
                  </a:lnTo>
                  <a:lnTo>
                    <a:pt x="245102" y="212551"/>
                  </a:lnTo>
                  <a:lnTo>
                    <a:pt x="239268" y="232326"/>
                  </a:lnTo>
                  <a:lnTo>
                    <a:pt x="229719" y="250404"/>
                  </a:lnTo>
                  <a:lnTo>
                    <a:pt x="216598" y="267081"/>
                  </a:lnTo>
                  <a:lnTo>
                    <a:pt x="202352" y="279273"/>
                  </a:lnTo>
                  <a:close/>
                </a:path>
                <a:path w="247650" h="299085">
                  <a:moveTo>
                    <a:pt x="143351" y="299085"/>
                  </a:moveTo>
                  <a:lnTo>
                    <a:pt x="119110" y="296226"/>
                  </a:lnTo>
                  <a:lnTo>
                    <a:pt x="96869" y="287643"/>
                  </a:lnTo>
                  <a:lnTo>
                    <a:pt x="76914" y="273327"/>
                  </a:lnTo>
                  <a:lnTo>
                    <a:pt x="59531" y="253269"/>
                  </a:lnTo>
                  <a:lnTo>
                    <a:pt x="83915" y="253269"/>
                  </a:lnTo>
                  <a:lnTo>
                    <a:pt x="97059" y="264445"/>
                  </a:lnTo>
                  <a:lnTo>
                    <a:pt x="111347" y="272593"/>
                  </a:lnTo>
                  <a:lnTo>
                    <a:pt x="126777" y="277580"/>
                  </a:lnTo>
                  <a:lnTo>
                    <a:pt x="143351" y="279273"/>
                  </a:lnTo>
                  <a:lnTo>
                    <a:pt x="202352" y="279273"/>
                  </a:lnTo>
                  <a:lnTo>
                    <a:pt x="200237" y="281082"/>
                  </a:lnTo>
                  <a:lnTo>
                    <a:pt x="182868" y="291084"/>
                  </a:lnTo>
                  <a:lnTo>
                    <a:pt x="164051" y="297084"/>
                  </a:lnTo>
                  <a:lnTo>
                    <a:pt x="143351" y="29908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4598955" y="1344167"/>
            <a:ext cx="198755" cy="291465"/>
          </a:xfrm>
          <a:custGeom>
            <a:avLst/>
            <a:gdLst/>
            <a:ahLst/>
            <a:cxnLst/>
            <a:rect l="l" t="t" r="r" b="b"/>
            <a:pathLst>
              <a:path w="198754" h="291464">
                <a:moveTo>
                  <a:pt x="189166" y="291465"/>
                </a:moveTo>
                <a:lnTo>
                  <a:pt x="7619" y="291465"/>
                </a:lnTo>
                <a:lnTo>
                  <a:pt x="4571" y="289941"/>
                </a:lnTo>
                <a:lnTo>
                  <a:pt x="3047" y="288417"/>
                </a:lnTo>
                <a:lnTo>
                  <a:pt x="0" y="286893"/>
                </a:lnTo>
                <a:lnTo>
                  <a:pt x="0" y="276225"/>
                </a:lnTo>
                <a:lnTo>
                  <a:pt x="3047" y="274701"/>
                </a:lnTo>
                <a:lnTo>
                  <a:pt x="4571" y="273177"/>
                </a:lnTo>
                <a:lnTo>
                  <a:pt x="7619" y="271653"/>
                </a:lnTo>
                <a:lnTo>
                  <a:pt x="88487" y="271653"/>
                </a:lnTo>
                <a:lnTo>
                  <a:pt x="88487" y="19907"/>
                </a:lnTo>
                <a:lnTo>
                  <a:pt x="24383" y="19907"/>
                </a:lnTo>
                <a:lnTo>
                  <a:pt x="22859" y="16859"/>
                </a:lnTo>
                <a:lnTo>
                  <a:pt x="19811" y="13811"/>
                </a:lnTo>
                <a:lnTo>
                  <a:pt x="19811" y="7620"/>
                </a:lnTo>
                <a:lnTo>
                  <a:pt x="21335" y="4572"/>
                </a:lnTo>
                <a:lnTo>
                  <a:pt x="24383" y="1524"/>
                </a:lnTo>
                <a:lnTo>
                  <a:pt x="27431" y="0"/>
                </a:lnTo>
                <a:lnTo>
                  <a:pt x="108299" y="0"/>
                </a:lnTo>
                <a:lnTo>
                  <a:pt x="108299" y="271653"/>
                </a:lnTo>
                <a:lnTo>
                  <a:pt x="189166" y="271653"/>
                </a:lnTo>
                <a:lnTo>
                  <a:pt x="195262" y="274701"/>
                </a:lnTo>
                <a:lnTo>
                  <a:pt x="198310" y="277749"/>
                </a:lnTo>
                <a:lnTo>
                  <a:pt x="198310" y="283844"/>
                </a:lnTo>
                <a:lnTo>
                  <a:pt x="196786" y="286893"/>
                </a:lnTo>
                <a:lnTo>
                  <a:pt x="193738" y="289941"/>
                </a:lnTo>
                <a:lnTo>
                  <a:pt x="189166" y="29146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67369" y="1428083"/>
            <a:ext cx="218217" cy="21516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320284" y="1316736"/>
            <a:ext cx="44450" cy="318770"/>
          </a:xfrm>
          <a:custGeom>
            <a:avLst/>
            <a:gdLst/>
            <a:ahLst/>
            <a:cxnLst/>
            <a:rect l="l" t="t" r="r" b="b"/>
            <a:pathLst>
              <a:path w="44450" h="318769">
                <a:moveTo>
                  <a:pt x="44196" y="318515"/>
                </a:moveTo>
                <a:lnTo>
                  <a:pt x="0" y="318515"/>
                </a:lnTo>
                <a:lnTo>
                  <a:pt x="0" y="0"/>
                </a:lnTo>
                <a:lnTo>
                  <a:pt x="44196" y="0"/>
                </a:lnTo>
                <a:lnTo>
                  <a:pt x="44196" y="31851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30297" y="1399127"/>
            <a:ext cx="184499" cy="23650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660612" y="1338072"/>
            <a:ext cx="382905" cy="302260"/>
            <a:chOff x="5660612" y="1338072"/>
            <a:chExt cx="382905" cy="302260"/>
          </a:xfrm>
        </p:grpSpPr>
        <p:sp>
          <p:nvSpPr>
            <p:cNvPr id="44" name="object 44"/>
            <p:cNvSpPr/>
            <p:nvPr/>
          </p:nvSpPr>
          <p:spPr>
            <a:xfrm>
              <a:off x="5660612" y="1338072"/>
              <a:ext cx="149860" cy="302260"/>
            </a:xfrm>
            <a:custGeom>
              <a:avLst/>
              <a:gdLst/>
              <a:ahLst/>
              <a:cxnLst/>
              <a:rect l="l" t="t" r="r" b="b"/>
              <a:pathLst>
                <a:path w="149860" h="302260">
                  <a:moveTo>
                    <a:pt x="93059" y="302132"/>
                  </a:moveTo>
                  <a:lnTo>
                    <a:pt x="56331" y="289917"/>
                  </a:lnTo>
                  <a:lnTo>
                    <a:pt x="32004" y="257698"/>
                  </a:lnTo>
                  <a:lnTo>
                    <a:pt x="27432" y="228885"/>
                  </a:lnTo>
                  <a:lnTo>
                    <a:pt x="27432" y="97631"/>
                  </a:lnTo>
                  <a:lnTo>
                    <a:pt x="0" y="97631"/>
                  </a:lnTo>
                  <a:lnTo>
                    <a:pt x="0" y="65627"/>
                  </a:lnTo>
                  <a:lnTo>
                    <a:pt x="27432" y="65627"/>
                  </a:lnTo>
                  <a:lnTo>
                    <a:pt x="27432" y="16859"/>
                  </a:lnTo>
                  <a:lnTo>
                    <a:pt x="68675" y="0"/>
                  </a:lnTo>
                  <a:lnTo>
                    <a:pt x="68675" y="65627"/>
                  </a:lnTo>
                  <a:lnTo>
                    <a:pt x="132683" y="65627"/>
                  </a:lnTo>
                  <a:lnTo>
                    <a:pt x="132683" y="97631"/>
                  </a:lnTo>
                  <a:lnTo>
                    <a:pt x="68675" y="97631"/>
                  </a:lnTo>
                  <a:lnTo>
                    <a:pt x="68675" y="213645"/>
                  </a:lnTo>
                  <a:lnTo>
                    <a:pt x="77819" y="254793"/>
                  </a:lnTo>
                  <a:lnTo>
                    <a:pt x="109823" y="267081"/>
                  </a:lnTo>
                  <a:lnTo>
                    <a:pt x="117848" y="266531"/>
                  </a:lnTo>
                  <a:lnTo>
                    <a:pt x="126015" y="264973"/>
                  </a:lnTo>
                  <a:lnTo>
                    <a:pt x="134469" y="262540"/>
                  </a:lnTo>
                  <a:lnTo>
                    <a:pt x="143351" y="259365"/>
                  </a:lnTo>
                  <a:lnTo>
                    <a:pt x="149447" y="294513"/>
                  </a:lnTo>
                  <a:lnTo>
                    <a:pt x="135707" y="297632"/>
                  </a:lnTo>
                  <a:lnTo>
                    <a:pt x="121824" y="300037"/>
                  </a:lnTo>
                  <a:lnTo>
                    <a:pt x="107656" y="301585"/>
                  </a:lnTo>
                  <a:lnTo>
                    <a:pt x="93059" y="30213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9871" y="1399127"/>
              <a:ext cx="213550" cy="241077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089237" y="1307591"/>
            <a:ext cx="981075" cy="332740"/>
            <a:chOff x="6089237" y="1307591"/>
            <a:chExt cx="981075" cy="332740"/>
          </a:xfrm>
        </p:grpSpPr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9237" y="1399127"/>
              <a:ext cx="140303" cy="23650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243256" y="1307591"/>
              <a:ext cx="153035" cy="328295"/>
            </a:xfrm>
            <a:custGeom>
              <a:avLst/>
              <a:gdLst/>
              <a:ahLst/>
              <a:cxnLst/>
              <a:rect l="l" t="t" r="r" b="b"/>
              <a:pathLst>
                <a:path w="153035" h="328294">
                  <a:moveTo>
                    <a:pt x="74771" y="328041"/>
                  </a:moveTo>
                  <a:lnTo>
                    <a:pt x="33623" y="328041"/>
                  </a:lnTo>
                  <a:lnTo>
                    <a:pt x="33623" y="129730"/>
                  </a:lnTo>
                  <a:lnTo>
                    <a:pt x="0" y="129730"/>
                  </a:lnTo>
                  <a:lnTo>
                    <a:pt x="0" y="96107"/>
                  </a:lnTo>
                  <a:lnTo>
                    <a:pt x="33623" y="96107"/>
                  </a:lnTo>
                  <a:lnTo>
                    <a:pt x="35052" y="74637"/>
                  </a:lnTo>
                  <a:lnTo>
                    <a:pt x="56483" y="25907"/>
                  </a:lnTo>
                  <a:lnTo>
                    <a:pt x="96988" y="1690"/>
                  </a:lnTo>
                  <a:lnTo>
                    <a:pt x="114395" y="0"/>
                  </a:lnTo>
                  <a:lnTo>
                    <a:pt x="122975" y="547"/>
                  </a:lnTo>
                  <a:lnTo>
                    <a:pt x="132385" y="2095"/>
                  </a:lnTo>
                  <a:lnTo>
                    <a:pt x="142349" y="4500"/>
                  </a:lnTo>
                  <a:lnTo>
                    <a:pt x="152590" y="7619"/>
                  </a:lnTo>
                  <a:lnTo>
                    <a:pt x="140398" y="36575"/>
                  </a:lnTo>
                  <a:lnTo>
                    <a:pt x="125158" y="33527"/>
                  </a:lnTo>
                  <a:lnTo>
                    <a:pt x="117443" y="33527"/>
                  </a:lnTo>
                  <a:lnTo>
                    <a:pt x="81200" y="54768"/>
                  </a:lnTo>
                  <a:lnTo>
                    <a:pt x="74771" y="83915"/>
                  </a:lnTo>
                  <a:lnTo>
                    <a:pt x="74771" y="96107"/>
                  </a:lnTo>
                  <a:lnTo>
                    <a:pt x="122110" y="96107"/>
                  </a:lnTo>
                  <a:lnTo>
                    <a:pt x="122110" y="129730"/>
                  </a:lnTo>
                  <a:lnTo>
                    <a:pt x="74771" y="129730"/>
                  </a:lnTo>
                  <a:lnTo>
                    <a:pt x="74771" y="3280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8039" y="1399127"/>
              <a:ext cx="198310" cy="24107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36829" y="1399127"/>
              <a:ext cx="192214" cy="24107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6475" y="1399127"/>
              <a:ext cx="213550" cy="24107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7272908" y="1338072"/>
            <a:ext cx="380365" cy="302260"/>
            <a:chOff x="7272908" y="1338072"/>
            <a:chExt cx="380365" cy="302260"/>
          </a:xfrm>
        </p:grpSpPr>
        <p:sp>
          <p:nvSpPr>
            <p:cNvPr id="53" name="object 53"/>
            <p:cNvSpPr/>
            <p:nvPr/>
          </p:nvSpPr>
          <p:spPr>
            <a:xfrm>
              <a:off x="7272908" y="1338072"/>
              <a:ext cx="149860" cy="302260"/>
            </a:xfrm>
            <a:custGeom>
              <a:avLst/>
              <a:gdLst/>
              <a:ahLst/>
              <a:cxnLst/>
              <a:rect l="l" t="t" r="r" b="b"/>
              <a:pathLst>
                <a:path w="149859" h="302260">
                  <a:moveTo>
                    <a:pt x="93059" y="302132"/>
                  </a:moveTo>
                  <a:lnTo>
                    <a:pt x="47243" y="280797"/>
                  </a:lnTo>
                  <a:lnTo>
                    <a:pt x="28598" y="244069"/>
                  </a:lnTo>
                  <a:lnTo>
                    <a:pt x="27431" y="228885"/>
                  </a:lnTo>
                  <a:lnTo>
                    <a:pt x="27431" y="97631"/>
                  </a:lnTo>
                  <a:lnTo>
                    <a:pt x="0" y="97631"/>
                  </a:lnTo>
                  <a:lnTo>
                    <a:pt x="0" y="65627"/>
                  </a:lnTo>
                  <a:lnTo>
                    <a:pt x="27431" y="65627"/>
                  </a:lnTo>
                  <a:lnTo>
                    <a:pt x="27431" y="16859"/>
                  </a:lnTo>
                  <a:lnTo>
                    <a:pt x="68675" y="0"/>
                  </a:lnTo>
                  <a:lnTo>
                    <a:pt x="68675" y="65627"/>
                  </a:lnTo>
                  <a:lnTo>
                    <a:pt x="132683" y="65627"/>
                  </a:lnTo>
                  <a:lnTo>
                    <a:pt x="132683" y="97631"/>
                  </a:lnTo>
                  <a:lnTo>
                    <a:pt x="68675" y="97631"/>
                  </a:lnTo>
                  <a:lnTo>
                    <a:pt x="68675" y="213645"/>
                  </a:lnTo>
                  <a:lnTo>
                    <a:pt x="79343" y="254793"/>
                  </a:lnTo>
                  <a:lnTo>
                    <a:pt x="109823" y="267081"/>
                  </a:lnTo>
                  <a:lnTo>
                    <a:pt x="117848" y="266531"/>
                  </a:lnTo>
                  <a:lnTo>
                    <a:pt x="126015" y="264973"/>
                  </a:lnTo>
                  <a:lnTo>
                    <a:pt x="134469" y="262540"/>
                  </a:lnTo>
                  <a:lnTo>
                    <a:pt x="143351" y="259365"/>
                  </a:lnTo>
                  <a:lnTo>
                    <a:pt x="149447" y="294513"/>
                  </a:lnTo>
                  <a:lnTo>
                    <a:pt x="136350" y="297632"/>
                  </a:lnTo>
                  <a:lnTo>
                    <a:pt x="122396" y="300037"/>
                  </a:lnTo>
                  <a:lnTo>
                    <a:pt x="107870" y="301585"/>
                  </a:lnTo>
                  <a:lnTo>
                    <a:pt x="93059" y="30213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42263" y="1399127"/>
              <a:ext cx="210502" cy="241077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7828121" y="1312163"/>
            <a:ext cx="230504" cy="328295"/>
          </a:xfrm>
          <a:custGeom>
            <a:avLst/>
            <a:gdLst/>
            <a:ahLst/>
            <a:cxnLst/>
            <a:rect l="l" t="t" r="r" b="b"/>
            <a:pathLst>
              <a:path w="230504" h="328294">
                <a:moveTo>
                  <a:pt x="132683" y="328040"/>
                </a:moveTo>
                <a:lnTo>
                  <a:pt x="77628" y="317361"/>
                </a:lnTo>
                <a:lnTo>
                  <a:pt x="35147" y="283749"/>
                </a:lnTo>
                <a:lnTo>
                  <a:pt x="8393" y="231159"/>
                </a:lnTo>
                <a:lnTo>
                  <a:pt x="0" y="164782"/>
                </a:lnTo>
                <a:lnTo>
                  <a:pt x="2311" y="130961"/>
                </a:lnTo>
                <a:lnTo>
                  <a:pt x="21257" y="72534"/>
                </a:lnTo>
                <a:lnTo>
                  <a:pt x="58150" y="26400"/>
                </a:lnTo>
                <a:lnTo>
                  <a:pt x="107203" y="2882"/>
                </a:lnTo>
                <a:lnTo>
                  <a:pt x="135731" y="0"/>
                </a:lnTo>
                <a:lnTo>
                  <a:pt x="160622" y="1119"/>
                </a:lnTo>
                <a:lnTo>
                  <a:pt x="182487" y="4381"/>
                </a:lnTo>
                <a:lnTo>
                  <a:pt x="201190" y="9644"/>
                </a:lnTo>
                <a:lnTo>
                  <a:pt x="216598" y="16763"/>
                </a:lnTo>
                <a:lnTo>
                  <a:pt x="202882" y="54959"/>
                </a:lnTo>
                <a:lnTo>
                  <a:pt x="190927" y="48062"/>
                </a:lnTo>
                <a:lnTo>
                  <a:pt x="175819" y="43291"/>
                </a:lnTo>
                <a:lnTo>
                  <a:pt x="157836" y="40519"/>
                </a:lnTo>
                <a:lnTo>
                  <a:pt x="137255" y="39623"/>
                </a:lnTo>
                <a:lnTo>
                  <a:pt x="117562" y="41901"/>
                </a:lnTo>
                <a:lnTo>
                  <a:pt x="70199" y="74771"/>
                </a:lnTo>
                <a:lnTo>
                  <a:pt x="50958" y="116157"/>
                </a:lnTo>
                <a:lnTo>
                  <a:pt x="44291" y="167830"/>
                </a:lnTo>
                <a:lnTo>
                  <a:pt x="45981" y="193872"/>
                </a:lnTo>
                <a:lnTo>
                  <a:pt x="59078" y="237991"/>
                </a:lnTo>
                <a:lnTo>
                  <a:pt x="84534" y="270572"/>
                </a:lnTo>
                <a:lnTo>
                  <a:pt x="137255" y="289940"/>
                </a:lnTo>
                <a:lnTo>
                  <a:pt x="158741" y="287925"/>
                </a:lnTo>
                <a:lnTo>
                  <a:pt x="177343" y="281892"/>
                </a:lnTo>
                <a:lnTo>
                  <a:pt x="193070" y="271858"/>
                </a:lnTo>
                <a:lnTo>
                  <a:pt x="205930" y="257841"/>
                </a:lnTo>
                <a:lnTo>
                  <a:pt x="230314" y="291464"/>
                </a:lnTo>
                <a:lnTo>
                  <a:pt x="209715" y="307466"/>
                </a:lnTo>
                <a:lnTo>
                  <a:pt x="186678" y="318896"/>
                </a:lnTo>
                <a:lnTo>
                  <a:pt x="161051" y="325754"/>
                </a:lnTo>
                <a:lnTo>
                  <a:pt x="132683" y="32804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8104251" y="1338072"/>
            <a:ext cx="1012825" cy="302260"/>
            <a:chOff x="8104251" y="1338072"/>
            <a:chExt cx="1012825" cy="302260"/>
          </a:xfrm>
        </p:grpSpPr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4251" y="1399127"/>
              <a:ext cx="369093" cy="24107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3824" y="1399127"/>
              <a:ext cx="198310" cy="24107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735758" y="1338072"/>
              <a:ext cx="147955" cy="302260"/>
            </a:xfrm>
            <a:custGeom>
              <a:avLst/>
              <a:gdLst/>
              <a:ahLst/>
              <a:cxnLst/>
              <a:rect l="l" t="t" r="r" b="b"/>
              <a:pathLst>
                <a:path w="147954" h="302260">
                  <a:moveTo>
                    <a:pt x="91535" y="302132"/>
                  </a:moveTo>
                  <a:lnTo>
                    <a:pt x="55436" y="289917"/>
                  </a:lnTo>
                  <a:lnTo>
                    <a:pt x="30670" y="257698"/>
                  </a:lnTo>
                  <a:lnTo>
                    <a:pt x="25907" y="228885"/>
                  </a:lnTo>
                  <a:lnTo>
                    <a:pt x="25907" y="97631"/>
                  </a:lnTo>
                  <a:lnTo>
                    <a:pt x="0" y="97631"/>
                  </a:lnTo>
                  <a:lnTo>
                    <a:pt x="0" y="65627"/>
                  </a:lnTo>
                  <a:lnTo>
                    <a:pt x="25907" y="65627"/>
                  </a:lnTo>
                  <a:lnTo>
                    <a:pt x="25907" y="16859"/>
                  </a:lnTo>
                  <a:lnTo>
                    <a:pt x="67055" y="0"/>
                  </a:lnTo>
                  <a:lnTo>
                    <a:pt x="67055" y="65627"/>
                  </a:lnTo>
                  <a:lnTo>
                    <a:pt x="131159" y="65627"/>
                  </a:lnTo>
                  <a:lnTo>
                    <a:pt x="131159" y="97631"/>
                  </a:lnTo>
                  <a:lnTo>
                    <a:pt x="67055" y="97631"/>
                  </a:lnTo>
                  <a:lnTo>
                    <a:pt x="67055" y="213645"/>
                  </a:lnTo>
                  <a:lnTo>
                    <a:pt x="77723" y="254793"/>
                  </a:lnTo>
                  <a:lnTo>
                    <a:pt x="108299" y="267081"/>
                  </a:lnTo>
                  <a:lnTo>
                    <a:pt x="116538" y="266531"/>
                  </a:lnTo>
                  <a:lnTo>
                    <a:pt x="125063" y="264973"/>
                  </a:lnTo>
                  <a:lnTo>
                    <a:pt x="133588" y="262540"/>
                  </a:lnTo>
                  <a:lnTo>
                    <a:pt x="141827" y="259365"/>
                  </a:lnTo>
                  <a:lnTo>
                    <a:pt x="147923" y="294513"/>
                  </a:lnTo>
                  <a:lnTo>
                    <a:pt x="134826" y="297632"/>
                  </a:lnTo>
                  <a:lnTo>
                    <a:pt x="120872" y="300037"/>
                  </a:lnTo>
                  <a:lnTo>
                    <a:pt x="106346" y="301585"/>
                  </a:lnTo>
                  <a:lnTo>
                    <a:pt x="91535" y="30213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03493" y="1399127"/>
              <a:ext cx="213550" cy="241077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4013" y="1972817"/>
            <a:ext cx="198310" cy="2410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18044" y="1972817"/>
            <a:ext cx="183070" cy="236505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346930" y="1882806"/>
            <a:ext cx="201295" cy="331470"/>
          </a:xfrm>
          <a:custGeom>
            <a:avLst/>
            <a:gdLst/>
            <a:ahLst/>
            <a:cxnLst/>
            <a:rect l="l" t="t" r="r" b="b"/>
            <a:pathLst>
              <a:path w="201294" h="331469">
                <a:moveTo>
                  <a:pt x="201263" y="108299"/>
                </a:moveTo>
                <a:lnTo>
                  <a:pt x="160115" y="108299"/>
                </a:lnTo>
                <a:lnTo>
                  <a:pt x="160115" y="0"/>
                </a:lnTo>
                <a:lnTo>
                  <a:pt x="201263" y="0"/>
                </a:lnTo>
                <a:lnTo>
                  <a:pt x="201263" y="108299"/>
                </a:lnTo>
                <a:close/>
              </a:path>
              <a:path w="201294" h="331469">
                <a:moveTo>
                  <a:pt x="97631" y="331089"/>
                </a:moveTo>
                <a:lnTo>
                  <a:pt x="58495" y="323278"/>
                </a:lnTo>
                <a:lnTo>
                  <a:pt x="27431" y="300608"/>
                </a:lnTo>
                <a:lnTo>
                  <a:pt x="6857" y="263759"/>
                </a:lnTo>
                <a:lnTo>
                  <a:pt x="0" y="216693"/>
                </a:lnTo>
                <a:lnTo>
                  <a:pt x="1976" y="191467"/>
                </a:lnTo>
                <a:lnTo>
                  <a:pt x="17359" y="147336"/>
                </a:lnTo>
                <a:lnTo>
                  <a:pt x="47078" y="111871"/>
                </a:lnTo>
                <a:lnTo>
                  <a:pt x="84312" y="92535"/>
                </a:lnTo>
                <a:lnTo>
                  <a:pt x="105251" y="90011"/>
                </a:lnTo>
                <a:lnTo>
                  <a:pt x="122396" y="91154"/>
                </a:lnTo>
                <a:lnTo>
                  <a:pt x="137255" y="94583"/>
                </a:lnTo>
                <a:lnTo>
                  <a:pt x="149828" y="100298"/>
                </a:lnTo>
                <a:lnTo>
                  <a:pt x="160115" y="108299"/>
                </a:lnTo>
                <a:lnTo>
                  <a:pt x="201263" y="108299"/>
                </a:lnTo>
                <a:lnTo>
                  <a:pt x="201263" y="125063"/>
                </a:lnTo>
                <a:lnTo>
                  <a:pt x="117443" y="125063"/>
                </a:lnTo>
                <a:lnTo>
                  <a:pt x="101338" y="126745"/>
                </a:lnTo>
                <a:lnTo>
                  <a:pt x="64007" y="149542"/>
                </a:lnTo>
                <a:lnTo>
                  <a:pt x="44076" y="195016"/>
                </a:lnTo>
                <a:lnTo>
                  <a:pt x="42671" y="213645"/>
                </a:lnTo>
                <a:lnTo>
                  <a:pt x="47507" y="249903"/>
                </a:lnTo>
                <a:lnTo>
                  <a:pt x="61924" y="276177"/>
                </a:lnTo>
                <a:lnTo>
                  <a:pt x="85788" y="292164"/>
                </a:lnTo>
                <a:lnTo>
                  <a:pt x="118967" y="297560"/>
                </a:lnTo>
                <a:lnTo>
                  <a:pt x="201263" y="297560"/>
                </a:lnTo>
                <a:lnTo>
                  <a:pt x="201263" y="309752"/>
                </a:lnTo>
                <a:lnTo>
                  <a:pt x="160115" y="309752"/>
                </a:lnTo>
                <a:lnTo>
                  <a:pt x="148423" y="318873"/>
                </a:lnTo>
                <a:lnTo>
                  <a:pt x="134016" y="325564"/>
                </a:lnTo>
                <a:lnTo>
                  <a:pt x="117038" y="329684"/>
                </a:lnTo>
                <a:lnTo>
                  <a:pt x="97631" y="331089"/>
                </a:lnTo>
                <a:close/>
              </a:path>
              <a:path w="201294" h="331469">
                <a:moveTo>
                  <a:pt x="201263" y="297560"/>
                </a:moveTo>
                <a:lnTo>
                  <a:pt x="126587" y="297560"/>
                </a:lnTo>
                <a:lnTo>
                  <a:pt x="134207" y="294512"/>
                </a:lnTo>
                <a:lnTo>
                  <a:pt x="143351" y="291369"/>
                </a:lnTo>
                <a:lnTo>
                  <a:pt x="152495" y="286797"/>
                </a:lnTo>
                <a:lnTo>
                  <a:pt x="157067" y="282225"/>
                </a:lnTo>
                <a:lnTo>
                  <a:pt x="160115" y="277653"/>
                </a:lnTo>
                <a:lnTo>
                  <a:pt x="160115" y="149542"/>
                </a:lnTo>
                <a:lnTo>
                  <a:pt x="151518" y="138645"/>
                </a:lnTo>
                <a:lnTo>
                  <a:pt x="141636" y="131016"/>
                </a:lnTo>
                <a:lnTo>
                  <a:pt x="130325" y="126530"/>
                </a:lnTo>
                <a:lnTo>
                  <a:pt x="117443" y="125063"/>
                </a:lnTo>
                <a:lnTo>
                  <a:pt x="201263" y="125063"/>
                </a:lnTo>
                <a:lnTo>
                  <a:pt x="201263" y="297560"/>
                </a:lnTo>
                <a:close/>
              </a:path>
              <a:path w="201294" h="331469">
                <a:moveTo>
                  <a:pt x="201263" y="326517"/>
                </a:moveTo>
                <a:lnTo>
                  <a:pt x="160115" y="326517"/>
                </a:lnTo>
                <a:lnTo>
                  <a:pt x="160115" y="309752"/>
                </a:lnTo>
                <a:lnTo>
                  <a:pt x="201263" y="309752"/>
                </a:lnTo>
                <a:lnTo>
                  <a:pt x="201263" y="32651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1754124" y="1892300"/>
            <a:ext cx="636270" cy="321945"/>
            <a:chOff x="1754124" y="1892300"/>
            <a:chExt cx="636270" cy="321945"/>
          </a:xfrm>
        </p:grpSpPr>
        <p:sp>
          <p:nvSpPr>
            <p:cNvPr id="65" name="object 65"/>
            <p:cNvSpPr/>
            <p:nvPr/>
          </p:nvSpPr>
          <p:spPr>
            <a:xfrm>
              <a:off x="1754124" y="1892299"/>
              <a:ext cx="404495" cy="321945"/>
            </a:xfrm>
            <a:custGeom>
              <a:avLst/>
              <a:gdLst/>
              <a:ahLst/>
              <a:cxnLst/>
              <a:rect l="l" t="t" r="r" b="b"/>
              <a:pathLst>
                <a:path w="404494" h="321944">
                  <a:moveTo>
                    <a:pt x="187642" y="279400"/>
                  </a:moveTo>
                  <a:lnTo>
                    <a:pt x="44284" y="279400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279400"/>
                  </a:lnTo>
                  <a:lnTo>
                    <a:pt x="0" y="317500"/>
                  </a:lnTo>
                  <a:lnTo>
                    <a:pt x="187642" y="317500"/>
                  </a:lnTo>
                  <a:lnTo>
                    <a:pt x="187642" y="279400"/>
                  </a:lnTo>
                  <a:close/>
                </a:path>
                <a:path w="404494" h="321944">
                  <a:moveTo>
                    <a:pt x="404228" y="301790"/>
                  </a:moveTo>
                  <a:lnTo>
                    <a:pt x="396468" y="294919"/>
                  </a:lnTo>
                  <a:lnTo>
                    <a:pt x="394322" y="291122"/>
                  </a:lnTo>
                  <a:lnTo>
                    <a:pt x="393458" y="289598"/>
                  </a:lnTo>
                  <a:lnTo>
                    <a:pt x="391274" y="285737"/>
                  </a:lnTo>
                  <a:lnTo>
                    <a:pt x="388378" y="274281"/>
                  </a:lnTo>
                  <a:lnTo>
                    <a:pt x="387464" y="260540"/>
                  </a:lnTo>
                  <a:lnTo>
                    <a:pt x="387464" y="199491"/>
                  </a:lnTo>
                  <a:lnTo>
                    <a:pt x="387362" y="175107"/>
                  </a:lnTo>
                  <a:lnTo>
                    <a:pt x="381177" y="134518"/>
                  </a:lnTo>
                  <a:lnTo>
                    <a:pt x="351218" y="94030"/>
                  </a:lnTo>
                  <a:lnTo>
                    <a:pt x="313524" y="81978"/>
                  </a:lnTo>
                  <a:lnTo>
                    <a:pt x="289839" y="80518"/>
                  </a:lnTo>
                  <a:lnTo>
                    <a:pt x="280670" y="81076"/>
                  </a:lnTo>
                  <a:lnTo>
                    <a:pt x="241147" y="91833"/>
                  </a:lnTo>
                  <a:lnTo>
                    <a:pt x="218109" y="104902"/>
                  </a:lnTo>
                  <a:lnTo>
                    <a:pt x="236499" y="138531"/>
                  </a:lnTo>
                  <a:lnTo>
                    <a:pt x="247929" y="129628"/>
                  </a:lnTo>
                  <a:lnTo>
                    <a:pt x="261645" y="123431"/>
                  </a:lnTo>
                  <a:lnTo>
                    <a:pt x="277647" y="119811"/>
                  </a:lnTo>
                  <a:lnTo>
                    <a:pt x="295935" y="118618"/>
                  </a:lnTo>
                  <a:lnTo>
                    <a:pt x="317957" y="122097"/>
                  </a:lnTo>
                  <a:lnTo>
                    <a:pt x="333705" y="132575"/>
                  </a:lnTo>
                  <a:lnTo>
                    <a:pt x="343166" y="150202"/>
                  </a:lnTo>
                  <a:lnTo>
                    <a:pt x="346316" y="175107"/>
                  </a:lnTo>
                  <a:lnTo>
                    <a:pt x="346316" y="204152"/>
                  </a:lnTo>
                  <a:lnTo>
                    <a:pt x="346316" y="260540"/>
                  </a:lnTo>
                  <a:lnTo>
                    <a:pt x="333387" y="273443"/>
                  </a:lnTo>
                  <a:lnTo>
                    <a:pt x="319760" y="282498"/>
                  </a:lnTo>
                  <a:lnTo>
                    <a:pt x="305295" y="287845"/>
                  </a:lnTo>
                  <a:lnTo>
                    <a:pt x="289839" y="289598"/>
                  </a:lnTo>
                  <a:lnTo>
                    <a:pt x="271602" y="287299"/>
                  </a:lnTo>
                  <a:lnTo>
                    <a:pt x="258216" y="280403"/>
                  </a:lnTo>
                  <a:lnTo>
                    <a:pt x="249974" y="268947"/>
                  </a:lnTo>
                  <a:lnTo>
                    <a:pt x="247167" y="252920"/>
                  </a:lnTo>
                  <a:lnTo>
                    <a:pt x="248551" y="242684"/>
                  </a:lnTo>
                  <a:lnTo>
                    <a:pt x="277863" y="207924"/>
                  </a:lnTo>
                  <a:lnTo>
                    <a:pt x="318795" y="199491"/>
                  </a:lnTo>
                  <a:lnTo>
                    <a:pt x="323100" y="199783"/>
                  </a:lnTo>
                  <a:lnTo>
                    <a:pt x="329133" y="200647"/>
                  </a:lnTo>
                  <a:lnTo>
                    <a:pt x="336880" y="202107"/>
                  </a:lnTo>
                  <a:lnTo>
                    <a:pt x="346316" y="204152"/>
                  </a:lnTo>
                  <a:lnTo>
                    <a:pt x="346316" y="175107"/>
                  </a:lnTo>
                  <a:lnTo>
                    <a:pt x="337693" y="172224"/>
                  </a:lnTo>
                  <a:lnTo>
                    <a:pt x="329895" y="170345"/>
                  </a:lnTo>
                  <a:lnTo>
                    <a:pt x="322668" y="169316"/>
                  </a:lnTo>
                  <a:lnTo>
                    <a:pt x="315747" y="169011"/>
                  </a:lnTo>
                  <a:lnTo>
                    <a:pt x="292887" y="170459"/>
                  </a:lnTo>
                  <a:lnTo>
                    <a:pt x="254025" y="182511"/>
                  </a:lnTo>
                  <a:lnTo>
                    <a:pt x="223964" y="206590"/>
                  </a:lnTo>
                  <a:lnTo>
                    <a:pt x="205917" y="252920"/>
                  </a:lnTo>
                  <a:lnTo>
                    <a:pt x="207302" y="267208"/>
                  </a:lnTo>
                  <a:lnTo>
                    <a:pt x="225831" y="301790"/>
                  </a:lnTo>
                  <a:lnTo>
                    <a:pt x="261188" y="320433"/>
                  </a:lnTo>
                  <a:lnTo>
                    <a:pt x="274599" y="321602"/>
                  </a:lnTo>
                  <a:lnTo>
                    <a:pt x="298069" y="319620"/>
                  </a:lnTo>
                  <a:lnTo>
                    <a:pt x="318274" y="313791"/>
                  </a:lnTo>
                  <a:lnTo>
                    <a:pt x="335330" y="304241"/>
                  </a:lnTo>
                  <a:lnTo>
                    <a:pt x="349364" y="291122"/>
                  </a:lnTo>
                  <a:lnTo>
                    <a:pt x="352869" y="298551"/>
                  </a:lnTo>
                  <a:lnTo>
                    <a:pt x="393166" y="321271"/>
                  </a:lnTo>
                  <a:lnTo>
                    <a:pt x="404228" y="321602"/>
                  </a:lnTo>
                  <a:lnTo>
                    <a:pt x="404228" y="301790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02656" y="1977390"/>
              <a:ext cx="187547" cy="236505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2446686" y="1882806"/>
            <a:ext cx="645795" cy="331470"/>
            <a:chOff x="2446686" y="1882806"/>
            <a:chExt cx="645795" cy="331470"/>
          </a:xfrm>
        </p:grpSpPr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46686" y="1972818"/>
              <a:ext cx="183070" cy="23650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73953" y="1972817"/>
              <a:ext cx="190690" cy="24107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908839" y="1882806"/>
              <a:ext cx="183515" cy="327025"/>
            </a:xfrm>
            <a:custGeom>
              <a:avLst/>
              <a:gdLst/>
              <a:ahLst/>
              <a:cxnLst/>
              <a:rect l="l" t="t" r="r" b="b"/>
              <a:pathLst>
                <a:path w="183514" h="327025">
                  <a:moveTo>
                    <a:pt x="183070" y="326516"/>
                  </a:moveTo>
                  <a:lnTo>
                    <a:pt x="141922" y="326516"/>
                  </a:lnTo>
                  <a:lnTo>
                    <a:pt x="141922" y="181546"/>
                  </a:lnTo>
                  <a:lnTo>
                    <a:pt x="141288" y="169544"/>
                  </a:lnTo>
                  <a:lnTo>
                    <a:pt x="122420" y="133501"/>
                  </a:lnTo>
                  <a:lnTo>
                    <a:pt x="93059" y="125063"/>
                  </a:lnTo>
                  <a:lnTo>
                    <a:pt x="85963" y="125636"/>
                  </a:lnTo>
                  <a:lnTo>
                    <a:pt x="50387" y="143636"/>
                  </a:lnTo>
                  <a:lnTo>
                    <a:pt x="41243" y="154114"/>
                  </a:lnTo>
                  <a:lnTo>
                    <a:pt x="41243" y="326516"/>
                  </a:lnTo>
                  <a:lnTo>
                    <a:pt x="0" y="326516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120491"/>
                  </a:lnTo>
                  <a:lnTo>
                    <a:pt x="45505" y="114800"/>
                  </a:lnTo>
                  <a:lnTo>
                    <a:pt x="85629" y="92297"/>
                  </a:lnTo>
                  <a:lnTo>
                    <a:pt x="105251" y="90011"/>
                  </a:lnTo>
                  <a:lnTo>
                    <a:pt x="122458" y="91678"/>
                  </a:lnTo>
                  <a:lnTo>
                    <a:pt x="163258" y="114395"/>
                  </a:lnTo>
                  <a:lnTo>
                    <a:pt x="181903" y="161209"/>
                  </a:lnTo>
                  <a:lnTo>
                    <a:pt x="183070" y="181546"/>
                  </a:lnTo>
                  <a:lnTo>
                    <a:pt x="183070" y="32651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3265830" y="1882812"/>
            <a:ext cx="471805" cy="327025"/>
          </a:xfrm>
          <a:custGeom>
            <a:avLst/>
            <a:gdLst/>
            <a:ahLst/>
            <a:cxnLst/>
            <a:rect l="l" t="t" r="r" b="b"/>
            <a:pathLst>
              <a:path w="471804" h="327025">
                <a:moveTo>
                  <a:pt x="250126" y="9499"/>
                </a:moveTo>
                <a:lnTo>
                  <a:pt x="0" y="9499"/>
                </a:lnTo>
                <a:lnTo>
                  <a:pt x="0" y="48869"/>
                </a:lnTo>
                <a:lnTo>
                  <a:pt x="100584" y="48869"/>
                </a:lnTo>
                <a:lnTo>
                  <a:pt x="100584" y="326999"/>
                </a:lnTo>
                <a:lnTo>
                  <a:pt x="144868" y="326999"/>
                </a:lnTo>
                <a:lnTo>
                  <a:pt x="144868" y="48869"/>
                </a:lnTo>
                <a:lnTo>
                  <a:pt x="250126" y="48869"/>
                </a:lnTo>
                <a:lnTo>
                  <a:pt x="250126" y="9499"/>
                </a:lnTo>
                <a:close/>
              </a:path>
              <a:path w="471804" h="327025">
                <a:moveTo>
                  <a:pt x="471297" y="181546"/>
                </a:moveTo>
                <a:lnTo>
                  <a:pt x="465772" y="143433"/>
                </a:lnTo>
                <a:lnTo>
                  <a:pt x="438543" y="104152"/>
                </a:lnTo>
                <a:lnTo>
                  <a:pt x="391947" y="90004"/>
                </a:lnTo>
                <a:lnTo>
                  <a:pt x="382574" y="90576"/>
                </a:lnTo>
                <a:lnTo>
                  <a:pt x="345300" y="103987"/>
                </a:lnTo>
                <a:lnTo>
                  <a:pt x="327939" y="120484"/>
                </a:lnTo>
                <a:lnTo>
                  <a:pt x="327939" y="0"/>
                </a:lnTo>
                <a:lnTo>
                  <a:pt x="286702" y="0"/>
                </a:lnTo>
                <a:lnTo>
                  <a:pt x="286702" y="326517"/>
                </a:lnTo>
                <a:lnTo>
                  <a:pt x="327939" y="326517"/>
                </a:lnTo>
                <a:lnTo>
                  <a:pt x="327939" y="154114"/>
                </a:lnTo>
                <a:lnTo>
                  <a:pt x="331939" y="148666"/>
                </a:lnTo>
                <a:lnTo>
                  <a:pt x="366039" y="127355"/>
                </a:lnTo>
                <a:lnTo>
                  <a:pt x="381279" y="125056"/>
                </a:lnTo>
                <a:lnTo>
                  <a:pt x="392125" y="125958"/>
                </a:lnTo>
                <a:lnTo>
                  <a:pt x="426707" y="158686"/>
                </a:lnTo>
                <a:lnTo>
                  <a:pt x="430149" y="181546"/>
                </a:lnTo>
                <a:lnTo>
                  <a:pt x="430149" y="326517"/>
                </a:lnTo>
                <a:lnTo>
                  <a:pt x="471297" y="326517"/>
                </a:lnTo>
                <a:lnTo>
                  <a:pt x="471297" y="18154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3798189" y="1882806"/>
            <a:ext cx="828675" cy="331470"/>
            <a:chOff x="3798189" y="1882806"/>
            <a:chExt cx="828675" cy="331470"/>
          </a:xfrm>
        </p:grpSpPr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98189" y="1972818"/>
              <a:ext cx="366045" cy="24107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4714" y="1972818"/>
              <a:ext cx="198310" cy="24107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25029" y="1882806"/>
              <a:ext cx="201930" cy="331470"/>
            </a:xfrm>
            <a:custGeom>
              <a:avLst/>
              <a:gdLst/>
              <a:ahLst/>
              <a:cxnLst/>
              <a:rect l="l" t="t" r="r" b="b"/>
              <a:pathLst>
                <a:path w="201929" h="331469">
                  <a:moveTo>
                    <a:pt x="201358" y="108299"/>
                  </a:moveTo>
                  <a:lnTo>
                    <a:pt x="160210" y="108299"/>
                  </a:lnTo>
                  <a:lnTo>
                    <a:pt x="160210" y="0"/>
                  </a:lnTo>
                  <a:lnTo>
                    <a:pt x="201358" y="0"/>
                  </a:lnTo>
                  <a:lnTo>
                    <a:pt x="201358" y="108299"/>
                  </a:lnTo>
                  <a:close/>
                </a:path>
                <a:path w="201929" h="331469">
                  <a:moveTo>
                    <a:pt x="97631" y="331089"/>
                  </a:moveTo>
                  <a:lnTo>
                    <a:pt x="58578" y="323278"/>
                  </a:lnTo>
                  <a:lnTo>
                    <a:pt x="27527" y="300608"/>
                  </a:lnTo>
                  <a:lnTo>
                    <a:pt x="6869" y="263759"/>
                  </a:lnTo>
                  <a:lnTo>
                    <a:pt x="0" y="216693"/>
                  </a:lnTo>
                  <a:lnTo>
                    <a:pt x="2001" y="191467"/>
                  </a:lnTo>
                  <a:lnTo>
                    <a:pt x="18042" y="147336"/>
                  </a:lnTo>
                  <a:lnTo>
                    <a:pt x="48029" y="111871"/>
                  </a:lnTo>
                  <a:lnTo>
                    <a:pt x="85034" y="92535"/>
                  </a:lnTo>
                  <a:lnTo>
                    <a:pt x="105251" y="90011"/>
                  </a:lnTo>
                  <a:lnTo>
                    <a:pt x="122451" y="91154"/>
                  </a:lnTo>
                  <a:lnTo>
                    <a:pt x="137338" y="94583"/>
                  </a:lnTo>
                  <a:lnTo>
                    <a:pt x="149922" y="100298"/>
                  </a:lnTo>
                  <a:lnTo>
                    <a:pt x="160210" y="108299"/>
                  </a:lnTo>
                  <a:lnTo>
                    <a:pt x="201358" y="108299"/>
                  </a:lnTo>
                  <a:lnTo>
                    <a:pt x="201358" y="125063"/>
                  </a:lnTo>
                  <a:lnTo>
                    <a:pt x="117443" y="125063"/>
                  </a:lnTo>
                  <a:lnTo>
                    <a:pt x="102036" y="126745"/>
                  </a:lnTo>
                  <a:lnTo>
                    <a:pt x="64103" y="149542"/>
                  </a:lnTo>
                  <a:lnTo>
                    <a:pt x="45458" y="195016"/>
                  </a:lnTo>
                  <a:lnTo>
                    <a:pt x="44291" y="213645"/>
                  </a:lnTo>
                  <a:lnTo>
                    <a:pt x="48910" y="249903"/>
                  </a:lnTo>
                  <a:lnTo>
                    <a:pt x="62960" y="276177"/>
                  </a:lnTo>
                  <a:lnTo>
                    <a:pt x="86725" y="292164"/>
                  </a:lnTo>
                  <a:lnTo>
                    <a:pt x="120491" y="297560"/>
                  </a:lnTo>
                  <a:lnTo>
                    <a:pt x="201358" y="297560"/>
                  </a:lnTo>
                  <a:lnTo>
                    <a:pt x="201358" y="309752"/>
                  </a:lnTo>
                  <a:lnTo>
                    <a:pt x="160210" y="309752"/>
                  </a:lnTo>
                  <a:lnTo>
                    <a:pt x="148517" y="318873"/>
                  </a:lnTo>
                  <a:lnTo>
                    <a:pt x="134100" y="325564"/>
                  </a:lnTo>
                  <a:lnTo>
                    <a:pt x="117093" y="329684"/>
                  </a:lnTo>
                  <a:lnTo>
                    <a:pt x="97631" y="331089"/>
                  </a:lnTo>
                  <a:close/>
                </a:path>
                <a:path w="201929" h="331469">
                  <a:moveTo>
                    <a:pt x="201358" y="297560"/>
                  </a:moveTo>
                  <a:lnTo>
                    <a:pt x="126682" y="297560"/>
                  </a:lnTo>
                  <a:lnTo>
                    <a:pt x="134302" y="294512"/>
                  </a:lnTo>
                  <a:lnTo>
                    <a:pt x="143446" y="291369"/>
                  </a:lnTo>
                  <a:lnTo>
                    <a:pt x="152590" y="286797"/>
                  </a:lnTo>
                  <a:lnTo>
                    <a:pt x="158686" y="282225"/>
                  </a:lnTo>
                  <a:lnTo>
                    <a:pt x="160210" y="277653"/>
                  </a:lnTo>
                  <a:lnTo>
                    <a:pt x="160210" y="149542"/>
                  </a:lnTo>
                  <a:lnTo>
                    <a:pt x="151612" y="138645"/>
                  </a:lnTo>
                  <a:lnTo>
                    <a:pt x="141720" y="131016"/>
                  </a:lnTo>
                  <a:lnTo>
                    <a:pt x="130380" y="126530"/>
                  </a:lnTo>
                  <a:lnTo>
                    <a:pt x="117443" y="125063"/>
                  </a:lnTo>
                  <a:lnTo>
                    <a:pt x="201358" y="125063"/>
                  </a:lnTo>
                  <a:lnTo>
                    <a:pt x="201358" y="297560"/>
                  </a:lnTo>
                  <a:close/>
                </a:path>
                <a:path w="201929" h="331469">
                  <a:moveTo>
                    <a:pt x="201358" y="326517"/>
                  </a:moveTo>
                  <a:lnTo>
                    <a:pt x="160210" y="326517"/>
                  </a:lnTo>
                  <a:lnTo>
                    <a:pt x="160210" y="309752"/>
                  </a:lnTo>
                  <a:lnTo>
                    <a:pt x="201358" y="309752"/>
                  </a:lnTo>
                  <a:lnTo>
                    <a:pt x="201358" y="32651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673727" y="1972817"/>
            <a:ext cx="152495" cy="24107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02125" y="3053048"/>
            <a:ext cx="93059" cy="94583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73683" y="2932557"/>
            <a:ext cx="1566576" cy="35242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983610" y="2949320"/>
            <a:ext cx="1009745" cy="262413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4110799" y="2932557"/>
            <a:ext cx="582930" cy="279400"/>
            <a:chOff x="4110799" y="2932557"/>
            <a:chExt cx="582930" cy="279400"/>
          </a:xfrm>
        </p:grpSpPr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10799" y="3027140"/>
              <a:ext cx="373761" cy="18459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502848" y="2932557"/>
              <a:ext cx="191135" cy="279400"/>
            </a:xfrm>
            <a:custGeom>
              <a:avLst/>
              <a:gdLst/>
              <a:ahLst/>
              <a:cxnLst/>
              <a:rect l="l" t="t" r="r" b="b"/>
              <a:pathLst>
                <a:path w="191135" h="279400">
                  <a:moveTo>
                    <a:pt x="160210" y="105251"/>
                  </a:moveTo>
                  <a:lnTo>
                    <a:pt x="126587" y="105251"/>
                  </a:lnTo>
                  <a:lnTo>
                    <a:pt x="126587" y="35052"/>
                  </a:lnTo>
                  <a:lnTo>
                    <a:pt x="125063" y="30480"/>
                  </a:lnTo>
                  <a:lnTo>
                    <a:pt x="122015" y="27432"/>
                  </a:lnTo>
                  <a:lnTo>
                    <a:pt x="120491" y="24383"/>
                  </a:lnTo>
                  <a:lnTo>
                    <a:pt x="117443" y="21336"/>
                  </a:lnTo>
                  <a:lnTo>
                    <a:pt x="114395" y="19812"/>
                  </a:lnTo>
                  <a:lnTo>
                    <a:pt x="109823" y="18288"/>
                  </a:lnTo>
                  <a:lnTo>
                    <a:pt x="103727" y="16764"/>
                  </a:lnTo>
                  <a:lnTo>
                    <a:pt x="99155" y="15240"/>
                  </a:lnTo>
                  <a:lnTo>
                    <a:pt x="85439" y="15240"/>
                  </a:lnTo>
                  <a:lnTo>
                    <a:pt x="85439" y="3047"/>
                  </a:lnTo>
                  <a:lnTo>
                    <a:pt x="157162" y="0"/>
                  </a:lnTo>
                  <a:lnTo>
                    <a:pt x="160210" y="1524"/>
                  </a:lnTo>
                  <a:lnTo>
                    <a:pt x="160210" y="105251"/>
                  </a:lnTo>
                  <a:close/>
                </a:path>
                <a:path w="191135" h="279400">
                  <a:moveTo>
                    <a:pt x="74771" y="279177"/>
                  </a:moveTo>
                  <a:lnTo>
                    <a:pt x="32968" y="264890"/>
                  </a:lnTo>
                  <a:lnTo>
                    <a:pt x="8905" y="232869"/>
                  </a:lnTo>
                  <a:lnTo>
                    <a:pt x="0" y="186118"/>
                  </a:lnTo>
                  <a:lnTo>
                    <a:pt x="309" y="176998"/>
                  </a:lnTo>
                  <a:lnTo>
                    <a:pt x="14097" y="134600"/>
                  </a:lnTo>
                  <a:lnTo>
                    <a:pt x="42640" y="105918"/>
                  </a:lnTo>
                  <a:lnTo>
                    <a:pt x="82391" y="94583"/>
                  </a:lnTo>
                  <a:lnTo>
                    <a:pt x="90011" y="94583"/>
                  </a:lnTo>
                  <a:lnTo>
                    <a:pt x="99155" y="96107"/>
                  </a:lnTo>
                  <a:lnTo>
                    <a:pt x="114395" y="99155"/>
                  </a:lnTo>
                  <a:lnTo>
                    <a:pt x="126587" y="105251"/>
                  </a:lnTo>
                  <a:lnTo>
                    <a:pt x="160210" y="105251"/>
                  </a:lnTo>
                  <a:lnTo>
                    <a:pt x="160210" y="108299"/>
                  </a:lnTo>
                  <a:lnTo>
                    <a:pt x="79343" y="108299"/>
                  </a:lnTo>
                  <a:lnTo>
                    <a:pt x="73247" y="109823"/>
                  </a:lnTo>
                  <a:lnTo>
                    <a:pt x="67151" y="112871"/>
                  </a:lnTo>
                  <a:lnTo>
                    <a:pt x="54959" y="122015"/>
                  </a:lnTo>
                  <a:lnTo>
                    <a:pt x="50387" y="129635"/>
                  </a:lnTo>
                  <a:lnTo>
                    <a:pt x="47205" y="134732"/>
                  </a:lnTo>
                  <a:lnTo>
                    <a:pt x="36837" y="179403"/>
                  </a:lnTo>
                  <a:lnTo>
                    <a:pt x="36630" y="196143"/>
                  </a:lnTo>
                  <a:lnTo>
                    <a:pt x="36957" y="202692"/>
                  </a:lnTo>
                  <a:lnTo>
                    <a:pt x="37861" y="209097"/>
                  </a:lnTo>
                  <a:lnTo>
                    <a:pt x="39624" y="215074"/>
                  </a:lnTo>
                  <a:lnTo>
                    <a:pt x="41148" y="224218"/>
                  </a:lnTo>
                  <a:lnTo>
                    <a:pt x="64103" y="254793"/>
                  </a:lnTo>
                  <a:lnTo>
                    <a:pt x="79343" y="259365"/>
                  </a:lnTo>
                  <a:lnTo>
                    <a:pt x="121823" y="259365"/>
                  </a:lnTo>
                  <a:lnTo>
                    <a:pt x="120229" y="260865"/>
                  </a:lnTo>
                  <a:lnTo>
                    <a:pt x="81867" y="278653"/>
                  </a:lnTo>
                  <a:lnTo>
                    <a:pt x="74771" y="279177"/>
                  </a:lnTo>
                  <a:close/>
                </a:path>
                <a:path w="191135" h="279400">
                  <a:moveTo>
                    <a:pt x="121823" y="259365"/>
                  </a:moveTo>
                  <a:lnTo>
                    <a:pt x="97631" y="259365"/>
                  </a:lnTo>
                  <a:lnTo>
                    <a:pt x="105251" y="257841"/>
                  </a:lnTo>
                  <a:lnTo>
                    <a:pt x="111347" y="253269"/>
                  </a:lnTo>
                  <a:lnTo>
                    <a:pt x="117443" y="250221"/>
                  </a:lnTo>
                  <a:lnTo>
                    <a:pt x="122015" y="245649"/>
                  </a:lnTo>
                  <a:lnTo>
                    <a:pt x="126587" y="239553"/>
                  </a:lnTo>
                  <a:lnTo>
                    <a:pt x="126587" y="134207"/>
                  </a:lnTo>
                  <a:lnTo>
                    <a:pt x="125063" y="131159"/>
                  </a:lnTo>
                  <a:lnTo>
                    <a:pt x="122015" y="128111"/>
                  </a:lnTo>
                  <a:lnTo>
                    <a:pt x="120491" y="125063"/>
                  </a:lnTo>
                  <a:lnTo>
                    <a:pt x="117443" y="120491"/>
                  </a:lnTo>
                  <a:lnTo>
                    <a:pt x="114395" y="117443"/>
                  </a:lnTo>
                  <a:lnTo>
                    <a:pt x="111347" y="115919"/>
                  </a:lnTo>
                  <a:lnTo>
                    <a:pt x="106775" y="112871"/>
                  </a:lnTo>
                  <a:lnTo>
                    <a:pt x="102203" y="111347"/>
                  </a:lnTo>
                  <a:lnTo>
                    <a:pt x="97631" y="108299"/>
                  </a:lnTo>
                  <a:lnTo>
                    <a:pt x="160210" y="108299"/>
                  </a:lnTo>
                  <a:lnTo>
                    <a:pt x="160210" y="245649"/>
                  </a:lnTo>
                  <a:lnTo>
                    <a:pt x="163258" y="251745"/>
                  </a:lnTo>
                  <a:lnTo>
                    <a:pt x="166306" y="253269"/>
                  </a:lnTo>
                  <a:lnTo>
                    <a:pt x="169354" y="256317"/>
                  </a:lnTo>
                  <a:lnTo>
                    <a:pt x="125063" y="256317"/>
                  </a:lnTo>
                  <a:lnTo>
                    <a:pt x="121823" y="259365"/>
                  </a:lnTo>
                  <a:close/>
                </a:path>
                <a:path w="191135" h="279400">
                  <a:moveTo>
                    <a:pt x="129635" y="274605"/>
                  </a:moveTo>
                  <a:lnTo>
                    <a:pt x="126587" y="271557"/>
                  </a:lnTo>
                  <a:lnTo>
                    <a:pt x="126587" y="256317"/>
                  </a:lnTo>
                  <a:lnTo>
                    <a:pt x="169354" y="256317"/>
                  </a:lnTo>
                  <a:lnTo>
                    <a:pt x="170878" y="257841"/>
                  </a:lnTo>
                  <a:lnTo>
                    <a:pt x="175450" y="257841"/>
                  </a:lnTo>
                  <a:lnTo>
                    <a:pt x="178498" y="259365"/>
                  </a:lnTo>
                  <a:lnTo>
                    <a:pt x="190690" y="259365"/>
                  </a:lnTo>
                  <a:lnTo>
                    <a:pt x="190690" y="271557"/>
                  </a:lnTo>
                  <a:lnTo>
                    <a:pt x="129635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4801838" y="3027140"/>
            <a:ext cx="556895" cy="184785"/>
            <a:chOff x="4801838" y="3027140"/>
            <a:chExt cx="556895" cy="184785"/>
          </a:xfrm>
        </p:grpSpPr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01838" y="3027140"/>
              <a:ext cx="340137" cy="18459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63312" y="3027140"/>
              <a:ext cx="195262" cy="180022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5456205" y="2932556"/>
            <a:ext cx="821055" cy="279400"/>
            <a:chOff x="5456205" y="2932556"/>
            <a:chExt cx="821055" cy="279400"/>
          </a:xfrm>
        </p:grpSpPr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56205" y="2978276"/>
              <a:ext cx="118967" cy="23193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576696" y="2932556"/>
              <a:ext cx="201930" cy="274955"/>
            </a:xfrm>
            <a:custGeom>
              <a:avLst/>
              <a:gdLst/>
              <a:ahLst/>
              <a:cxnLst/>
              <a:rect l="l" t="t" r="r" b="b"/>
              <a:pathLst>
                <a:path w="201929" h="274955">
                  <a:moveTo>
                    <a:pt x="82391" y="260889"/>
                  </a:moveTo>
                  <a:lnTo>
                    <a:pt x="24383" y="260889"/>
                  </a:lnTo>
                  <a:lnTo>
                    <a:pt x="27431" y="259365"/>
                  </a:lnTo>
                  <a:lnTo>
                    <a:pt x="28955" y="257841"/>
                  </a:lnTo>
                  <a:lnTo>
                    <a:pt x="30479" y="254793"/>
                  </a:lnTo>
                  <a:lnTo>
                    <a:pt x="33527" y="251745"/>
                  </a:lnTo>
                  <a:lnTo>
                    <a:pt x="33527" y="32004"/>
                  </a:lnTo>
                  <a:lnTo>
                    <a:pt x="30479" y="28955"/>
                  </a:lnTo>
                  <a:lnTo>
                    <a:pt x="28955" y="24384"/>
                  </a:lnTo>
                  <a:lnTo>
                    <a:pt x="27431" y="21336"/>
                  </a:lnTo>
                  <a:lnTo>
                    <a:pt x="18288" y="16764"/>
                  </a:lnTo>
                  <a:lnTo>
                    <a:pt x="12191" y="16764"/>
                  </a:lnTo>
                  <a:lnTo>
                    <a:pt x="7619" y="15240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64103" y="0"/>
                  </a:lnTo>
                  <a:lnTo>
                    <a:pt x="67151" y="1524"/>
                  </a:lnTo>
                  <a:lnTo>
                    <a:pt x="67151" y="123539"/>
                  </a:lnTo>
                  <a:lnTo>
                    <a:pt x="85439" y="123539"/>
                  </a:lnTo>
                  <a:lnTo>
                    <a:pt x="80867" y="125063"/>
                  </a:lnTo>
                  <a:lnTo>
                    <a:pt x="76295" y="128111"/>
                  </a:lnTo>
                  <a:lnTo>
                    <a:pt x="73247" y="131159"/>
                  </a:lnTo>
                  <a:lnTo>
                    <a:pt x="68675" y="140303"/>
                  </a:lnTo>
                  <a:lnTo>
                    <a:pt x="67151" y="141827"/>
                  </a:lnTo>
                  <a:lnTo>
                    <a:pt x="67151" y="250221"/>
                  </a:lnTo>
                  <a:lnTo>
                    <a:pt x="68675" y="251745"/>
                  </a:lnTo>
                  <a:lnTo>
                    <a:pt x="70199" y="254793"/>
                  </a:lnTo>
                  <a:lnTo>
                    <a:pt x="82391" y="260889"/>
                  </a:lnTo>
                  <a:close/>
                </a:path>
                <a:path w="201929" h="274955">
                  <a:moveTo>
                    <a:pt x="85439" y="123539"/>
                  </a:moveTo>
                  <a:lnTo>
                    <a:pt x="67151" y="123539"/>
                  </a:lnTo>
                  <a:lnTo>
                    <a:pt x="71723" y="120491"/>
                  </a:lnTo>
                  <a:lnTo>
                    <a:pt x="80867" y="111347"/>
                  </a:lnTo>
                  <a:lnTo>
                    <a:pt x="85439" y="108299"/>
                  </a:lnTo>
                  <a:lnTo>
                    <a:pt x="90011" y="103727"/>
                  </a:lnTo>
                  <a:lnTo>
                    <a:pt x="94583" y="102203"/>
                  </a:lnTo>
                  <a:lnTo>
                    <a:pt x="100679" y="99155"/>
                  </a:lnTo>
                  <a:lnTo>
                    <a:pt x="118967" y="94583"/>
                  </a:lnTo>
                  <a:lnTo>
                    <a:pt x="126587" y="94583"/>
                  </a:lnTo>
                  <a:lnTo>
                    <a:pt x="163258" y="109823"/>
                  </a:lnTo>
                  <a:lnTo>
                    <a:pt x="167290" y="115919"/>
                  </a:lnTo>
                  <a:lnTo>
                    <a:pt x="100679" y="115919"/>
                  </a:lnTo>
                  <a:lnTo>
                    <a:pt x="94583" y="118967"/>
                  </a:lnTo>
                  <a:lnTo>
                    <a:pt x="90011" y="120491"/>
                  </a:lnTo>
                  <a:lnTo>
                    <a:pt x="85439" y="123539"/>
                  </a:lnTo>
                  <a:close/>
                </a:path>
                <a:path w="201929" h="274955">
                  <a:moveTo>
                    <a:pt x="190690" y="260889"/>
                  </a:moveTo>
                  <a:lnTo>
                    <a:pt x="132683" y="260889"/>
                  </a:lnTo>
                  <a:lnTo>
                    <a:pt x="138779" y="257841"/>
                  </a:lnTo>
                  <a:lnTo>
                    <a:pt x="141827" y="251745"/>
                  </a:lnTo>
                  <a:lnTo>
                    <a:pt x="141730" y="152590"/>
                  </a:lnTo>
                  <a:lnTo>
                    <a:pt x="120491" y="115919"/>
                  </a:lnTo>
                  <a:lnTo>
                    <a:pt x="167290" y="115919"/>
                  </a:lnTo>
                  <a:lnTo>
                    <a:pt x="168378" y="117563"/>
                  </a:lnTo>
                  <a:lnTo>
                    <a:pt x="172211" y="127170"/>
                  </a:lnTo>
                  <a:lnTo>
                    <a:pt x="174617" y="138795"/>
                  </a:lnTo>
                  <a:lnTo>
                    <a:pt x="175450" y="152590"/>
                  </a:lnTo>
                  <a:lnTo>
                    <a:pt x="175450" y="247173"/>
                  </a:lnTo>
                  <a:lnTo>
                    <a:pt x="178498" y="253269"/>
                  </a:lnTo>
                  <a:lnTo>
                    <a:pt x="178498" y="254793"/>
                  </a:lnTo>
                  <a:lnTo>
                    <a:pt x="181546" y="257841"/>
                  </a:lnTo>
                  <a:lnTo>
                    <a:pt x="184594" y="259365"/>
                  </a:lnTo>
                  <a:lnTo>
                    <a:pt x="187642" y="259365"/>
                  </a:lnTo>
                  <a:lnTo>
                    <a:pt x="190690" y="260889"/>
                  </a:lnTo>
                  <a:close/>
                </a:path>
                <a:path w="201929" h="274955">
                  <a:moveTo>
                    <a:pt x="86963" y="262413"/>
                  </a:moveTo>
                  <a:lnTo>
                    <a:pt x="13715" y="262413"/>
                  </a:lnTo>
                  <a:lnTo>
                    <a:pt x="16764" y="260889"/>
                  </a:lnTo>
                  <a:lnTo>
                    <a:pt x="83915" y="260889"/>
                  </a:lnTo>
                  <a:lnTo>
                    <a:pt x="86963" y="262413"/>
                  </a:lnTo>
                  <a:close/>
                </a:path>
                <a:path w="201929" h="274955">
                  <a:moveTo>
                    <a:pt x="195262" y="262413"/>
                  </a:moveTo>
                  <a:lnTo>
                    <a:pt x="125063" y="262413"/>
                  </a:lnTo>
                  <a:lnTo>
                    <a:pt x="128111" y="260889"/>
                  </a:lnTo>
                  <a:lnTo>
                    <a:pt x="192214" y="260889"/>
                  </a:lnTo>
                  <a:lnTo>
                    <a:pt x="195262" y="262413"/>
                  </a:lnTo>
                  <a:close/>
                </a:path>
                <a:path w="201929" h="274955">
                  <a:moveTo>
                    <a:pt x="93059" y="274605"/>
                  </a:moveTo>
                  <a:lnTo>
                    <a:pt x="7619" y="274605"/>
                  </a:lnTo>
                  <a:lnTo>
                    <a:pt x="7619" y="262413"/>
                  </a:lnTo>
                  <a:lnTo>
                    <a:pt x="93059" y="262413"/>
                  </a:lnTo>
                  <a:lnTo>
                    <a:pt x="93059" y="274605"/>
                  </a:lnTo>
                  <a:close/>
                </a:path>
                <a:path w="201929" h="274955">
                  <a:moveTo>
                    <a:pt x="201358" y="274605"/>
                  </a:moveTo>
                  <a:lnTo>
                    <a:pt x="115919" y="274605"/>
                  </a:lnTo>
                  <a:lnTo>
                    <a:pt x="115919" y="262413"/>
                  </a:lnTo>
                  <a:lnTo>
                    <a:pt x="201358" y="262413"/>
                  </a:lnTo>
                  <a:lnTo>
                    <a:pt x="201358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97867" y="3027140"/>
              <a:ext cx="479012" cy="184594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382130" y="2932556"/>
            <a:ext cx="1285874" cy="279177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1334643" y="3536733"/>
            <a:ext cx="90170" cy="88900"/>
          </a:xfrm>
          <a:custGeom>
            <a:avLst/>
            <a:gdLst/>
            <a:ahLst/>
            <a:cxnLst/>
            <a:rect l="l" t="t" r="r" b="b"/>
            <a:pathLst>
              <a:path w="90169" h="88900">
                <a:moveTo>
                  <a:pt x="90004" y="0"/>
                </a:moveTo>
                <a:lnTo>
                  <a:pt x="0" y="0"/>
                </a:lnTo>
                <a:lnTo>
                  <a:pt x="0" y="13970"/>
                </a:lnTo>
                <a:lnTo>
                  <a:pt x="0" y="74930"/>
                </a:lnTo>
                <a:lnTo>
                  <a:pt x="0" y="88900"/>
                </a:lnTo>
                <a:lnTo>
                  <a:pt x="90004" y="88900"/>
                </a:lnTo>
                <a:lnTo>
                  <a:pt x="90004" y="74930"/>
                </a:lnTo>
                <a:lnTo>
                  <a:pt x="15328" y="74930"/>
                </a:lnTo>
                <a:lnTo>
                  <a:pt x="15328" y="13970"/>
                </a:lnTo>
                <a:lnTo>
                  <a:pt x="74764" y="13970"/>
                </a:lnTo>
                <a:lnTo>
                  <a:pt x="74764" y="74764"/>
                </a:lnTo>
                <a:lnTo>
                  <a:pt x="90004" y="74764"/>
                </a:lnTo>
                <a:lnTo>
                  <a:pt x="90004" y="13970"/>
                </a:lnTo>
                <a:lnTo>
                  <a:pt x="90004" y="13716"/>
                </a:lnTo>
                <a:lnTo>
                  <a:pt x="90004" y="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1584864" y="3413188"/>
            <a:ext cx="653415" cy="302260"/>
            <a:chOff x="1584864" y="3413188"/>
            <a:chExt cx="653415" cy="302260"/>
          </a:xfrm>
        </p:grpSpPr>
        <p:sp>
          <p:nvSpPr>
            <p:cNvPr id="93" name="object 93"/>
            <p:cNvSpPr/>
            <p:nvPr/>
          </p:nvSpPr>
          <p:spPr>
            <a:xfrm>
              <a:off x="1584858" y="3413200"/>
              <a:ext cx="459105" cy="297815"/>
            </a:xfrm>
            <a:custGeom>
              <a:avLst/>
              <a:gdLst/>
              <a:ahLst/>
              <a:cxnLst/>
              <a:rect l="l" t="t" r="r" b="b"/>
              <a:pathLst>
                <a:path w="459105" h="297814">
                  <a:moveTo>
                    <a:pt x="237934" y="24371"/>
                  </a:moveTo>
                  <a:lnTo>
                    <a:pt x="0" y="24371"/>
                  </a:lnTo>
                  <a:lnTo>
                    <a:pt x="0" y="99148"/>
                  </a:lnTo>
                  <a:lnTo>
                    <a:pt x="13716" y="99148"/>
                  </a:lnTo>
                  <a:lnTo>
                    <a:pt x="16764" y="90004"/>
                  </a:lnTo>
                  <a:lnTo>
                    <a:pt x="19812" y="82384"/>
                  </a:lnTo>
                  <a:lnTo>
                    <a:pt x="25908" y="70091"/>
                  </a:lnTo>
                  <a:lnTo>
                    <a:pt x="30480" y="63995"/>
                  </a:lnTo>
                  <a:lnTo>
                    <a:pt x="33528" y="59423"/>
                  </a:lnTo>
                  <a:lnTo>
                    <a:pt x="38100" y="53327"/>
                  </a:lnTo>
                  <a:lnTo>
                    <a:pt x="47244" y="44183"/>
                  </a:lnTo>
                  <a:lnTo>
                    <a:pt x="56388" y="41135"/>
                  </a:lnTo>
                  <a:lnTo>
                    <a:pt x="67056" y="41135"/>
                  </a:lnTo>
                  <a:lnTo>
                    <a:pt x="73152" y="39611"/>
                  </a:lnTo>
                  <a:lnTo>
                    <a:pt x="99148" y="39611"/>
                  </a:lnTo>
                  <a:lnTo>
                    <a:pt x="99148" y="265455"/>
                  </a:lnTo>
                  <a:lnTo>
                    <a:pt x="77812" y="282219"/>
                  </a:lnTo>
                  <a:lnTo>
                    <a:pt x="71628" y="282219"/>
                  </a:lnTo>
                  <a:lnTo>
                    <a:pt x="64008" y="283743"/>
                  </a:lnTo>
                  <a:lnTo>
                    <a:pt x="54864" y="283743"/>
                  </a:lnTo>
                  <a:lnTo>
                    <a:pt x="54864" y="297459"/>
                  </a:lnTo>
                  <a:lnTo>
                    <a:pt x="183070" y="297459"/>
                  </a:lnTo>
                  <a:lnTo>
                    <a:pt x="183070" y="283743"/>
                  </a:lnTo>
                  <a:lnTo>
                    <a:pt x="173824" y="283743"/>
                  </a:lnTo>
                  <a:lnTo>
                    <a:pt x="158584" y="280695"/>
                  </a:lnTo>
                  <a:lnTo>
                    <a:pt x="154012" y="279171"/>
                  </a:lnTo>
                  <a:lnTo>
                    <a:pt x="150964" y="277647"/>
                  </a:lnTo>
                  <a:lnTo>
                    <a:pt x="146392" y="276123"/>
                  </a:lnTo>
                  <a:lnTo>
                    <a:pt x="143344" y="273075"/>
                  </a:lnTo>
                  <a:lnTo>
                    <a:pt x="141820" y="270027"/>
                  </a:lnTo>
                  <a:lnTo>
                    <a:pt x="140296" y="265455"/>
                  </a:lnTo>
                  <a:lnTo>
                    <a:pt x="138772" y="262407"/>
                  </a:lnTo>
                  <a:lnTo>
                    <a:pt x="138772" y="39611"/>
                  </a:lnTo>
                  <a:lnTo>
                    <a:pt x="161632" y="39611"/>
                  </a:lnTo>
                  <a:lnTo>
                    <a:pt x="167728" y="41135"/>
                  </a:lnTo>
                  <a:lnTo>
                    <a:pt x="183070" y="41135"/>
                  </a:lnTo>
                  <a:lnTo>
                    <a:pt x="186118" y="42659"/>
                  </a:lnTo>
                  <a:lnTo>
                    <a:pt x="190690" y="44183"/>
                  </a:lnTo>
                  <a:lnTo>
                    <a:pt x="199834" y="53327"/>
                  </a:lnTo>
                  <a:lnTo>
                    <a:pt x="204406" y="59423"/>
                  </a:lnTo>
                  <a:lnTo>
                    <a:pt x="207454" y="63995"/>
                  </a:lnTo>
                  <a:lnTo>
                    <a:pt x="212026" y="70091"/>
                  </a:lnTo>
                  <a:lnTo>
                    <a:pt x="221170" y="88480"/>
                  </a:lnTo>
                  <a:lnTo>
                    <a:pt x="222694" y="94576"/>
                  </a:lnTo>
                  <a:lnTo>
                    <a:pt x="224218" y="99148"/>
                  </a:lnTo>
                  <a:lnTo>
                    <a:pt x="237934" y="99148"/>
                  </a:lnTo>
                  <a:lnTo>
                    <a:pt x="237934" y="24371"/>
                  </a:lnTo>
                  <a:close/>
                </a:path>
                <a:path w="459105" h="297814">
                  <a:moveTo>
                    <a:pt x="459105" y="285267"/>
                  </a:moveTo>
                  <a:lnTo>
                    <a:pt x="454533" y="285267"/>
                  </a:lnTo>
                  <a:lnTo>
                    <a:pt x="451485" y="283743"/>
                  </a:lnTo>
                  <a:lnTo>
                    <a:pt x="446913" y="283743"/>
                  </a:lnTo>
                  <a:lnTo>
                    <a:pt x="434721" y="277647"/>
                  </a:lnTo>
                  <a:lnTo>
                    <a:pt x="430149" y="268503"/>
                  </a:lnTo>
                  <a:lnTo>
                    <a:pt x="430149" y="164782"/>
                  </a:lnTo>
                  <a:lnTo>
                    <a:pt x="429285" y="150723"/>
                  </a:lnTo>
                  <a:lnTo>
                    <a:pt x="408978" y="112077"/>
                  </a:lnTo>
                  <a:lnTo>
                    <a:pt x="378231" y="103720"/>
                  </a:lnTo>
                  <a:lnTo>
                    <a:pt x="362991" y="103720"/>
                  </a:lnTo>
                  <a:lnTo>
                    <a:pt x="355371" y="106768"/>
                  </a:lnTo>
                  <a:lnTo>
                    <a:pt x="349275" y="108292"/>
                  </a:lnTo>
                  <a:lnTo>
                    <a:pt x="343179" y="111340"/>
                  </a:lnTo>
                  <a:lnTo>
                    <a:pt x="338607" y="114388"/>
                  </a:lnTo>
                  <a:lnTo>
                    <a:pt x="332511" y="117436"/>
                  </a:lnTo>
                  <a:lnTo>
                    <a:pt x="327939" y="120484"/>
                  </a:lnTo>
                  <a:lnTo>
                    <a:pt x="317271" y="131152"/>
                  </a:lnTo>
                  <a:lnTo>
                    <a:pt x="314223" y="135724"/>
                  </a:lnTo>
                  <a:lnTo>
                    <a:pt x="312699" y="135724"/>
                  </a:lnTo>
                  <a:lnTo>
                    <a:pt x="312699" y="3048"/>
                  </a:lnTo>
                  <a:lnTo>
                    <a:pt x="309651" y="0"/>
                  </a:lnTo>
                  <a:lnTo>
                    <a:pt x="239458" y="4572"/>
                  </a:lnTo>
                  <a:lnTo>
                    <a:pt x="239458" y="16764"/>
                  </a:lnTo>
                  <a:lnTo>
                    <a:pt x="244030" y="16764"/>
                  </a:lnTo>
                  <a:lnTo>
                    <a:pt x="248602" y="18288"/>
                  </a:lnTo>
                  <a:lnTo>
                    <a:pt x="254698" y="18288"/>
                  </a:lnTo>
                  <a:lnTo>
                    <a:pt x="259270" y="19812"/>
                  </a:lnTo>
                  <a:lnTo>
                    <a:pt x="263842" y="19812"/>
                  </a:lnTo>
                  <a:lnTo>
                    <a:pt x="266890" y="21336"/>
                  </a:lnTo>
                  <a:lnTo>
                    <a:pt x="269938" y="24384"/>
                  </a:lnTo>
                  <a:lnTo>
                    <a:pt x="271462" y="27432"/>
                  </a:lnTo>
                  <a:lnTo>
                    <a:pt x="274510" y="32004"/>
                  </a:lnTo>
                  <a:lnTo>
                    <a:pt x="277558" y="41148"/>
                  </a:lnTo>
                  <a:lnTo>
                    <a:pt x="277558" y="270027"/>
                  </a:lnTo>
                  <a:lnTo>
                    <a:pt x="272986" y="279171"/>
                  </a:lnTo>
                  <a:lnTo>
                    <a:pt x="269938" y="282219"/>
                  </a:lnTo>
                  <a:lnTo>
                    <a:pt x="266890" y="282219"/>
                  </a:lnTo>
                  <a:lnTo>
                    <a:pt x="263842" y="283743"/>
                  </a:lnTo>
                  <a:lnTo>
                    <a:pt x="254698" y="283743"/>
                  </a:lnTo>
                  <a:lnTo>
                    <a:pt x="251650" y="285267"/>
                  </a:lnTo>
                  <a:lnTo>
                    <a:pt x="248602" y="285267"/>
                  </a:lnTo>
                  <a:lnTo>
                    <a:pt x="248602" y="297459"/>
                  </a:lnTo>
                  <a:lnTo>
                    <a:pt x="341655" y="297459"/>
                  </a:lnTo>
                  <a:lnTo>
                    <a:pt x="341655" y="285267"/>
                  </a:lnTo>
                  <a:lnTo>
                    <a:pt x="338607" y="285267"/>
                  </a:lnTo>
                  <a:lnTo>
                    <a:pt x="335559" y="283743"/>
                  </a:lnTo>
                  <a:lnTo>
                    <a:pt x="332511" y="283743"/>
                  </a:lnTo>
                  <a:lnTo>
                    <a:pt x="329463" y="282219"/>
                  </a:lnTo>
                  <a:lnTo>
                    <a:pt x="326415" y="282219"/>
                  </a:lnTo>
                  <a:lnTo>
                    <a:pt x="317271" y="277647"/>
                  </a:lnTo>
                  <a:lnTo>
                    <a:pt x="312699" y="268503"/>
                  </a:lnTo>
                  <a:lnTo>
                    <a:pt x="312699" y="154012"/>
                  </a:lnTo>
                  <a:lnTo>
                    <a:pt x="314223" y="152488"/>
                  </a:lnTo>
                  <a:lnTo>
                    <a:pt x="315747" y="149440"/>
                  </a:lnTo>
                  <a:lnTo>
                    <a:pt x="318795" y="146392"/>
                  </a:lnTo>
                  <a:lnTo>
                    <a:pt x="320319" y="143344"/>
                  </a:lnTo>
                  <a:lnTo>
                    <a:pt x="323367" y="140296"/>
                  </a:lnTo>
                  <a:lnTo>
                    <a:pt x="337083" y="131152"/>
                  </a:lnTo>
                  <a:lnTo>
                    <a:pt x="343179" y="129628"/>
                  </a:lnTo>
                  <a:lnTo>
                    <a:pt x="349275" y="126580"/>
                  </a:lnTo>
                  <a:lnTo>
                    <a:pt x="361467" y="126580"/>
                  </a:lnTo>
                  <a:lnTo>
                    <a:pt x="368071" y="127177"/>
                  </a:lnTo>
                  <a:lnTo>
                    <a:pt x="394512" y="158292"/>
                  </a:lnTo>
                  <a:lnTo>
                    <a:pt x="395097" y="167830"/>
                  </a:lnTo>
                  <a:lnTo>
                    <a:pt x="395097" y="270027"/>
                  </a:lnTo>
                  <a:lnTo>
                    <a:pt x="390423" y="279171"/>
                  </a:lnTo>
                  <a:lnTo>
                    <a:pt x="387375" y="282219"/>
                  </a:lnTo>
                  <a:lnTo>
                    <a:pt x="384327" y="282219"/>
                  </a:lnTo>
                  <a:lnTo>
                    <a:pt x="381279" y="283743"/>
                  </a:lnTo>
                  <a:lnTo>
                    <a:pt x="372135" y="283743"/>
                  </a:lnTo>
                  <a:lnTo>
                    <a:pt x="367563" y="285267"/>
                  </a:lnTo>
                  <a:lnTo>
                    <a:pt x="366039" y="285267"/>
                  </a:lnTo>
                  <a:lnTo>
                    <a:pt x="366039" y="297459"/>
                  </a:lnTo>
                  <a:lnTo>
                    <a:pt x="459105" y="297459"/>
                  </a:lnTo>
                  <a:lnTo>
                    <a:pt x="459105" y="28526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68353" y="3515391"/>
              <a:ext cx="169354" cy="199834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2341435" y="3413188"/>
            <a:ext cx="699135" cy="302260"/>
            <a:chOff x="2341435" y="3413188"/>
            <a:chExt cx="699135" cy="302260"/>
          </a:xfrm>
        </p:grpSpPr>
        <p:sp>
          <p:nvSpPr>
            <p:cNvPr id="96" name="object 96"/>
            <p:cNvSpPr/>
            <p:nvPr/>
          </p:nvSpPr>
          <p:spPr>
            <a:xfrm>
              <a:off x="2341435" y="3413188"/>
              <a:ext cx="232410" cy="297815"/>
            </a:xfrm>
            <a:custGeom>
              <a:avLst/>
              <a:gdLst/>
              <a:ahLst/>
              <a:cxnLst/>
              <a:rect l="l" t="t" r="r" b="b"/>
              <a:pathLst>
                <a:path w="232410" h="297814">
                  <a:moveTo>
                    <a:pt x="149440" y="16764"/>
                  </a:moveTo>
                  <a:lnTo>
                    <a:pt x="146392" y="10668"/>
                  </a:lnTo>
                  <a:lnTo>
                    <a:pt x="140296" y="6096"/>
                  </a:lnTo>
                  <a:lnTo>
                    <a:pt x="135724" y="3048"/>
                  </a:lnTo>
                  <a:lnTo>
                    <a:pt x="126580" y="0"/>
                  </a:lnTo>
                  <a:lnTo>
                    <a:pt x="115912" y="0"/>
                  </a:lnTo>
                  <a:lnTo>
                    <a:pt x="71513" y="15430"/>
                  </a:lnTo>
                  <a:lnTo>
                    <a:pt x="42291" y="57924"/>
                  </a:lnTo>
                  <a:lnTo>
                    <a:pt x="36576" y="97637"/>
                  </a:lnTo>
                  <a:lnTo>
                    <a:pt x="36576" y="108305"/>
                  </a:lnTo>
                  <a:lnTo>
                    <a:pt x="0" y="108305"/>
                  </a:lnTo>
                  <a:lnTo>
                    <a:pt x="0" y="128117"/>
                  </a:lnTo>
                  <a:lnTo>
                    <a:pt x="36576" y="128117"/>
                  </a:lnTo>
                  <a:lnTo>
                    <a:pt x="36576" y="273088"/>
                  </a:lnTo>
                  <a:lnTo>
                    <a:pt x="33528" y="276136"/>
                  </a:lnTo>
                  <a:lnTo>
                    <a:pt x="30480" y="282232"/>
                  </a:lnTo>
                  <a:lnTo>
                    <a:pt x="25908" y="282232"/>
                  </a:lnTo>
                  <a:lnTo>
                    <a:pt x="24384" y="283756"/>
                  </a:lnTo>
                  <a:lnTo>
                    <a:pt x="15240" y="283756"/>
                  </a:lnTo>
                  <a:lnTo>
                    <a:pt x="12192" y="285280"/>
                  </a:lnTo>
                  <a:lnTo>
                    <a:pt x="9144" y="285280"/>
                  </a:lnTo>
                  <a:lnTo>
                    <a:pt x="9144" y="297472"/>
                  </a:lnTo>
                  <a:lnTo>
                    <a:pt x="108292" y="297472"/>
                  </a:lnTo>
                  <a:lnTo>
                    <a:pt x="108292" y="285280"/>
                  </a:lnTo>
                  <a:lnTo>
                    <a:pt x="105244" y="285280"/>
                  </a:lnTo>
                  <a:lnTo>
                    <a:pt x="100672" y="283756"/>
                  </a:lnTo>
                  <a:lnTo>
                    <a:pt x="96100" y="283756"/>
                  </a:lnTo>
                  <a:lnTo>
                    <a:pt x="90004" y="282232"/>
                  </a:lnTo>
                  <a:lnTo>
                    <a:pt x="86956" y="282232"/>
                  </a:lnTo>
                  <a:lnTo>
                    <a:pt x="83908" y="280708"/>
                  </a:lnTo>
                  <a:lnTo>
                    <a:pt x="79336" y="279184"/>
                  </a:lnTo>
                  <a:lnTo>
                    <a:pt x="76288" y="277660"/>
                  </a:lnTo>
                  <a:lnTo>
                    <a:pt x="73240" y="271564"/>
                  </a:lnTo>
                  <a:lnTo>
                    <a:pt x="73240" y="128117"/>
                  </a:lnTo>
                  <a:lnTo>
                    <a:pt x="122008" y="128117"/>
                  </a:lnTo>
                  <a:lnTo>
                    <a:pt x="122008" y="108305"/>
                  </a:lnTo>
                  <a:lnTo>
                    <a:pt x="73240" y="108305"/>
                  </a:lnTo>
                  <a:lnTo>
                    <a:pt x="73240" y="90017"/>
                  </a:lnTo>
                  <a:lnTo>
                    <a:pt x="76454" y="43840"/>
                  </a:lnTo>
                  <a:lnTo>
                    <a:pt x="99148" y="16764"/>
                  </a:lnTo>
                  <a:lnTo>
                    <a:pt x="103720" y="21336"/>
                  </a:lnTo>
                  <a:lnTo>
                    <a:pt x="105244" y="24384"/>
                  </a:lnTo>
                  <a:lnTo>
                    <a:pt x="106768" y="28956"/>
                  </a:lnTo>
                  <a:lnTo>
                    <a:pt x="112864" y="35052"/>
                  </a:lnTo>
                  <a:lnTo>
                    <a:pt x="114388" y="38100"/>
                  </a:lnTo>
                  <a:lnTo>
                    <a:pt x="126580" y="44196"/>
                  </a:lnTo>
                  <a:lnTo>
                    <a:pt x="137248" y="44196"/>
                  </a:lnTo>
                  <a:lnTo>
                    <a:pt x="141820" y="41148"/>
                  </a:lnTo>
                  <a:lnTo>
                    <a:pt x="144868" y="38100"/>
                  </a:lnTo>
                  <a:lnTo>
                    <a:pt x="147916" y="33528"/>
                  </a:lnTo>
                  <a:lnTo>
                    <a:pt x="149440" y="28956"/>
                  </a:lnTo>
                  <a:lnTo>
                    <a:pt x="149440" y="22860"/>
                  </a:lnTo>
                  <a:lnTo>
                    <a:pt x="149440" y="16764"/>
                  </a:lnTo>
                  <a:close/>
                </a:path>
                <a:path w="232410" h="297814">
                  <a:moveTo>
                    <a:pt x="207454" y="24396"/>
                  </a:moveTo>
                  <a:lnTo>
                    <a:pt x="204406" y="18300"/>
                  </a:lnTo>
                  <a:lnTo>
                    <a:pt x="195262" y="9156"/>
                  </a:lnTo>
                  <a:lnTo>
                    <a:pt x="189166" y="6108"/>
                  </a:lnTo>
                  <a:lnTo>
                    <a:pt x="175450" y="6108"/>
                  </a:lnTo>
                  <a:lnTo>
                    <a:pt x="169252" y="9156"/>
                  </a:lnTo>
                  <a:lnTo>
                    <a:pt x="164680" y="15252"/>
                  </a:lnTo>
                  <a:lnTo>
                    <a:pt x="160108" y="19824"/>
                  </a:lnTo>
                  <a:lnTo>
                    <a:pt x="158584" y="25920"/>
                  </a:lnTo>
                  <a:lnTo>
                    <a:pt x="158584" y="39636"/>
                  </a:lnTo>
                  <a:lnTo>
                    <a:pt x="160108" y="45732"/>
                  </a:lnTo>
                  <a:lnTo>
                    <a:pt x="164680" y="50304"/>
                  </a:lnTo>
                  <a:lnTo>
                    <a:pt x="169252" y="56400"/>
                  </a:lnTo>
                  <a:lnTo>
                    <a:pt x="175450" y="57924"/>
                  </a:lnTo>
                  <a:lnTo>
                    <a:pt x="189166" y="57924"/>
                  </a:lnTo>
                  <a:lnTo>
                    <a:pt x="195262" y="56400"/>
                  </a:lnTo>
                  <a:lnTo>
                    <a:pt x="204406" y="44208"/>
                  </a:lnTo>
                  <a:lnTo>
                    <a:pt x="207454" y="38112"/>
                  </a:lnTo>
                  <a:lnTo>
                    <a:pt x="207454" y="24396"/>
                  </a:lnTo>
                  <a:close/>
                </a:path>
                <a:path w="232410" h="297814">
                  <a:moveTo>
                    <a:pt x="231838" y="285280"/>
                  </a:moveTo>
                  <a:lnTo>
                    <a:pt x="227266" y="285280"/>
                  </a:lnTo>
                  <a:lnTo>
                    <a:pt x="224218" y="283756"/>
                  </a:lnTo>
                  <a:lnTo>
                    <a:pt x="222694" y="283756"/>
                  </a:lnTo>
                  <a:lnTo>
                    <a:pt x="219646" y="282232"/>
                  </a:lnTo>
                  <a:lnTo>
                    <a:pt x="216598" y="282232"/>
                  </a:lnTo>
                  <a:lnTo>
                    <a:pt x="207454" y="277660"/>
                  </a:lnTo>
                  <a:lnTo>
                    <a:pt x="204406" y="271564"/>
                  </a:lnTo>
                  <a:lnTo>
                    <a:pt x="202882" y="266992"/>
                  </a:lnTo>
                  <a:lnTo>
                    <a:pt x="202882" y="108305"/>
                  </a:lnTo>
                  <a:lnTo>
                    <a:pt x="199834" y="105257"/>
                  </a:lnTo>
                  <a:lnTo>
                    <a:pt x="134200" y="109829"/>
                  </a:lnTo>
                  <a:lnTo>
                    <a:pt x="134200" y="122021"/>
                  </a:lnTo>
                  <a:lnTo>
                    <a:pt x="137248" y="123545"/>
                  </a:lnTo>
                  <a:lnTo>
                    <a:pt x="141820" y="123545"/>
                  </a:lnTo>
                  <a:lnTo>
                    <a:pt x="146392" y="125069"/>
                  </a:lnTo>
                  <a:lnTo>
                    <a:pt x="150964" y="125069"/>
                  </a:lnTo>
                  <a:lnTo>
                    <a:pt x="157060" y="128117"/>
                  </a:lnTo>
                  <a:lnTo>
                    <a:pt x="163156" y="134213"/>
                  </a:lnTo>
                  <a:lnTo>
                    <a:pt x="166204" y="140309"/>
                  </a:lnTo>
                  <a:lnTo>
                    <a:pt x="167728" y="144881"/>
                  </a:lnTo>
                  <a:lnTo>
                    <a:pt x="167728" y="270040"/>
                  </a:lnTo>
                  <a:lnTo>
                    <a:pt x="163156" y="279184"/>
                  </a:lnTo>
                  <a:lnTo>
                    <a:pt x="160108" y="282232"/>
                  </a:lnTo>
                  <a:lnTo>
                    <a:pt x="157060" y="282232"/>
                  </a:lnTo>
                  <a:lnTo>
                    <a:pt x="154012" y="283756"/>
                  </a:lnTo>
                  <a:lnTo>
                    <a:pt x="144868" y="283756"/>
                  </a:lnTo>
                  <a:lnTo>
                    <a:pt x="141820" y="285280"/>
                  </a:lnTo>
                  <a:lnTo>
                    <a:pt x="140296" y="285280"/>
                  </a:lnTo>
                  <a:lnTo>
                    <a:pt x="140296" y="297472"/>
                  </a:lnTo>
                  <a:lnTo>
                    <a:pt x="231838" y="297472"/>
                  </a:lnTo>
                  <a:lnTo>
                    <a:pt x="231838" y="28528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90037" y="3463480"/>
              <a:ext cx="449961" cy="251745"/>
            </a:xfrm>
            <a:prstGeom prst="rect">
              <a:avLst/>
            </a:prstGeom>
          </p:spPr>
        </p:pic>
      </p:grpSp>
      <p:pic>
        <p:nvPicPr>
          <p:cNvPr id="98" name="object 9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143726" y="3413188"/>
            <a:ext cx="1134903" cy="303561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4374737" y="3419284"/>
            <a:ext cx="1005205" cy="377190"/>
            <a:chOff x="4374737" y="3419284"/>
            <a:chExt cx="1005205" cy="377190"/>
          </a:xfrm>
        </p:grpSpPr>
        <p:sp>
          <p:nvSpPr>
            <p:cNvPr id="100" name="object 100"/>
            <p:cNvSpPr/>
            <p:nvPr/>
          </p:nvSpPr>
          <p:spPr>
            <a:xfrm>
              <a:off x="4374737" y="3516915"/>
              <a:ext cx="204470" cy="279400"/>
            </a:xfrm>
            <a:custGeom>
              <a:avLst/>
              <a:gdLst/>
              <a:ahLst/>
              <a:cxnLst/>
              <a:rect l="l" t="t" r="r" b="b"/>
              <a:pathLst>
                <a:path w="204470" h="279400">
                  <a:moveTo>
                    <a:pt x="87471" y="25908"/>
                  </a:moveTo>
                  <a:lnTo>
                    <a:pt x="68675" y="25908"/>
                  </a:lnTo>
                  <a:lnTo>
                    <a:pt x="74414" y="20478"/>
                  </a:lnTo>
                  <a:lnTo>
                    <a:pt x="108299" y="1524"/>
                  </a:lnTo>
                  <a:lnTo>
                    <a:pt x="123539" y="0"/>
                  </a:lnTo>
                  <a:lnTo>
                    <a:pt x="131540" y="309"/>
                  </a:lnTo>
                  <a:lnTo>
                    <a:pt x="168925" y="15621"/>
                  </a:lnTo>
                  <a:lnTo>
                    <a:pt x="175103" y="21336"/>
                  </a:lnTo>
                  <a:lnTo>
                    <a:pt x="99155" y="21336"/>
                  </a:lnTo>
                  <a:lnTo>
                    <a:pt x="91535" y="22860"/>
                  </a:lnTo>
                  <a:lnTo>
                    <a:pt x="87471" y="25908"/>
                  </a:lnTo>
                  <a:close/>
                </a:path>
                <a:path w="204470" h="279400">
                  <a:moveTo>
                    <a:pt x="85439" y="263937"/>
                  </a:moveTo>
                  <a:lnTo>
                    <a:pt x="21336" y="263937"/>
                  </a:lnTo>
                  <a:lnTo>
                    <a:pt x="25908" y="262413"/>
                  </a:lnTo>
                  <a:lnTo>
                    <a:pt x="28956" y="259365"/>
                  </a:lnTo>
                  <a:lnTo>
                    <a:pt x="32004" y="253269"/>
                  </a:lnTo>
                  <a:lnTo>
                    <a:pt x="32004" y="39624"/>
                  </a:lnTo>
                  <a:lnTo>
                    <a:pt x="30480" y="36576"/>
                  </a:lnTo>
                  <a:lnTo>
                    <a:pt x="28956" y="32004"/>
                  </a:lnTo>
                  <a:lnTo>
                    <a:pt x="27432" y="28956"/>
                  </a:lnTo>
                  <a:lnTo>
                    <a:pt x="24384" y="25908"/>
                  </a:lnTo>
                  <a:lnTo>
                    <a:pt x="21336" y="24384"/>
                  </a:lnTo>
                  <a:lnTo>
                    <a:pt x="19812" y="22860"/>
                  </a:lnTo>
                  <a:lnTo>
                    <a:pt x="16764" y="21336"/>
                  </a:lnTo>
                  <a:lnTo>
                    <a:pt x="12191" y="19812"/>
                  </a:lnTo>
                  <a:lnTo>
                    <a:pt x="4572" y="19812"/>
                  </a:lnTo>
                  <a:lnTo>
                    <a:pt x="0" y="18288"/>
                  </a:lnTo>
                  <a:lnTo>
                    <a:pt x="0" y="6096"/>
                  </a:lnTo>
                  <a:lnTo>
                    <a:pt x="64008" y="1524"/>
                  </a:lnTo>
                  <a:lnTo>
                    <a:pt x="67151" y="4572"/>
                  </a:lnTo>
                  <a:lnTo>
                    <a:pt x="67151" y="25908"/>
                  </a:lnTo>
                  <a:lnTo>
                    <a:pt x="87471" y="25908"/>
                  </a:lnTo>
                  <a:lnTo>
                    <a:pt x="85439" y="27432"/>
                  </a:lnTo>
                  <a:lnTo>
                    <a:pt x="77819" y="30480"/>
                  </a:lnTo>
                  <a:lnTo>
                    <a:pt x="73247" y="36576"/>
                  </a:lnTo>
                  <a:lnTo>
                    <a:pt x="67151" y="41148"/>
                  </a:lnTo>
                  <a:lnTo>
                    <a:pt x="67151" y="154114"/>
                  </a:lnTo>
                  <a:lnTo>
                    <a:pt x="94583" y="181546"/>
                  </a:lnTo>
                  <a:lnTo>
                    <a:pt x="99155" y="184594"/>
                  </a:lnTo>
                  <a:lnTo>
                    <a:pt x="161498" y="184594"/>
                  </a:lnTo>
                  <a:lnTo>
                    <a:pt x="159147" y="186118"/>
                  </a:lnTo>
                  <a:lnTo>
                    <a:pt x="67151" y="186118"/>
                  </a:lnTo>
                  <a:lnTo>
                    <a:pt x="67151" y="247173"/>
                  </a:lnTo>
                  <a:lnTo>
                    <a:pt x="68675" y="251745"/>
                  </a:lnTo>
                  <a:lnTo>
                    <a:pt x="71723" y="257841"/>
                  </a:lnTo>
                  <a:lnTo>
                    <a:pt x="74771" y="259365"/>
                  </a:lnTo>
                  <a:lnTo>
                    <a:pt x="79343" y="260889"/>
                  </a:lnTo>
                  <a:lnTo>
                    <a:pt x="85439" y="263937"/>
                  </a:lnTo>
                  <a:close/>
                </a:path>
                <a:path w="204470" h="279400">
                  <a:moveTo>
                    <a:pt x="161498" y="184594"/>
                  </a:moveTo>
                  <a:lnTo>
                    <a:pt x="118967" y="184594"/>
                  </a:lnTo>
                  <a:lnTo>
                    <a:pt x="126587" y="183070"/>
                  </a:lnTo>
                  <a:lnTo>
                    <a:pt x="132683" y="178498"/>
                  </a:lnTo>
                  <a:lnTo>
                    <a:pt x="158448" y="143501"/>
                  </a:lnTo>
                  <a:lnTo>
                    <a:pt x="160115" y="135731"/>
                  </a:lnTo>
                  <a:lnTo>
                    <a:pt x="162115" y="127468"/>
                  </a:lnTo>
                  <a:lnTo>
                    <a:pt x="163544" y="118776"/>
                  </a:lnTo>
                  <a:lnTo>
                    <a:pt x="164401" y="109799"/>
                  </a:lnTo>
                  <a:lnTo>
                    <a:pt x="164687" y="100679"/>
                  </a:lnTo>
                  <a:lnTo>
                    <a:pt x="164425" y="93583"/>
                  </a:lnTo>
                  <a:lnTo>
                    <a:pt x="154138" y="51497"/>
                  </a:lnTo>
                  <a:lnTo>
                    <a:pt x="150971" y="45720"/>
                  </a:lnTo>
                  <a:lnTo>
                    <a:pt x="147923" y="38100"/>
                  </a:lnTo>
                  <a:lnTo>
                    <a:pt x="141827" y="32004"/>
                  </a:lnTo>
                  <a:lnTo>
                    <a:pt x="134207" y="27432"/>
                  </a:lnTo>
                  <a:lnTo>
                    <a:pt x="128111" y="22860"/>
                  </a:lnTo>
                  <a:lnTo>
                    <a:pt x="118967" y="21336"/>
                  </a:lnTo>
                  <a:lnTo>
                    <a:pt x="175103" y="21336"/>
                  </a:lnTo>
                  <a:lnTo>
                    <a:pt x="198310" y="58007"/>
                  </a:lnTo>
                  <a:lnTo>
                    <a:pt x="204406" y="99155"/>
                  </a:lnTo>
                  <a:lnTo>
                    <a:pt x="203858" y="110300"/>
                  </a:lnTo>
                  <a:lnTo>
                    <a:pt x="193047" y="149232"/>
                  </a:lnTo>
                  <a:lnTo>
                    <a:pt x="176974" y="170878"/>
                  </a:lnTo>
                  <a:lnTo>
                    <a:pt x="170680" y="177426"/>
                  </a:lnTo>
                  <a:lnTo>
                    <a:pt x="163556" y="183261"/>
                  </a:lnTo>
                  <a:lnTo>
                    <a:pt x="161498" y="184594"/>
                  </a:lnTo>
                  <a:close/>
                </a:path>
                <a:path w="204470" h="279400">
                  <a:moveTo>
                    <a:pt x="115919" y="198310"/>
                  </a:moveTo>
                  <a:lnTo>
                    <a:pt x="73247" y="189166"/>
                  </a:lnTo>
                  <a:lnTo>
                    <a:pt x="68675" y="186118"/>
                  </a:lnTo>
                  <a:lnTo>
                    <a:pt x="159147" y="186118"/>
                  </a:lnTo>
                  <a:lnTo>
                    <a:pt x="115919" y="198310"/>
                  </a:lnTo>
                  <a:close/>
                </a:path>
                <a:path w="204470" h="279400">
                  <a:moveTo>
                    <a:pt x="97631" y="265461"/>
                  </a:moveTo>
                  <a:lnTo>
                    <a:pt x="15240" y="265461"/>
                  </a:lnTo>
                  <a:lnTo>
                    <a:pt x="18288" y="263937"/>
                  </a:lnTo>
                  <a:lnTo>
                    <a:pt x="91535" y="263937"/>
                  </a:lnTo>
                  <a:lnTo>
                    <a:pt x="97631" y="265461"/>
                  </a:lnTo>
                  <a:close/>
                </a:path>
                <a:path w="204470" h="279400">
                  <a:moveTo>
                    <a:pt x="105251" y="279177"/>
                  </a:moveTo>
                  <a:lnTo>
                    <a:pt x="0" y="279177"/>
                  </a:lnTo>
                  <a:lnTo>
                    <a:pt x="0" y="266985"/>
                  </a:lnTo>
                  <a:lnTo>
                    <a:pt x="4572" y="265461"/>
                  </a:lnTo>
                  <a:lnTo>
                    <a:pt x="102203" y="265461"/>
                  </a:lnTo>
                  <a:lnTo>
                    <a:pt x="105251" y="266985"/>
                  </a:lnTo>
                  <a:lnTo>
                    <a:pt x="105251" y="27917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02003" y="3516915"/>
              <a:ext cx="146399" cy="19373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759071" y="3419284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3915" y="276129"/>
                  </a:moveTo>
                  <a:lnTo>
                    <a:pt x="27527" y="276129"/>
                  </a:lnTo>
                  <a:lnTo>
                    <a:pt x="30575" y="273081"/>
                  </a:lnTo>
                  <a:lnTo>
                    <a:pt x="33623" y="266985"/>
                  </a:lnTo>
                  <a:lnTo>
                    <a:pt x="33623" y="134207"/>
                  </a:lnTo>
                  <a:lnTo>
                    <a:pt x="32099" y="131159"/>
                  </a:lnTo>
                  <a:lnTo>
                    <a:pt x="29051" y="128111"/>
                  </a:lnTo>
                  <a:lnTo>
                    <a:pt x="27527" y="125063"/>
                  </a:lnTo>
                  <a:lnTo>
                    <a:pt x="24479" y="122015"/>
                  </a:lnTo>
                  <a:lnTo>
                    <a:pt x="18383" y="118967"/>
                  </a:lnTo>
                  <a:lnTo>
                    <a:pt x="13811" y="118967"/>
                  </a:lnTo>
                  <a:lnTo>
                    <a:pt x="9239" y="117443"/>
                  </a:lnTo>
                  <a:lnTo>
                    <a:pt x="4667" y="117443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151" y="99155"/>
                  </a:lnTo>
                  <a:lnTo>
                    <a:pt x="70199" y="102203"/>
                  </a:lnTo>
                  <a:lnTo>
                    <a:pt x="70199" y="265461"/>
                  </a:lnTo>
                  <a:lnTo>
                    <a:pt x="73247" y="268509"/>
                  </a:lnTo>
                  <a:lnTo>
                    <a:pt x="74771" y="271557"/>
                  </a:lnTo>
                  <a:lnTo>
                    <a:pt x="76295" y="273081"/>
                  </a:lnTo>
                  <a:lnTo>
                    <a:pt x="80867" y="274605"/>
                  </a:lnTo>
                  <a:lnTo>
                    <a:pt x="83915" y="276129"/>
                  </a:lnTo>
                  <a:close/>
                </a:path>
                <a:path w="97789" h="291464">
                  <a:moveTo>
                    <a:pt x="88487" y="277653"/>
                  </a:moveTo>
                  <a:lnTo>
                    <a:pt x="21431" y="277653"/>
                  </a:lnTo>
                  <a:lnTo>
                    <a:pt x="24479" y="276129"/>
                  </a:lnTo>
                  <a:lnTo>
                    <a:pt x="86963" y="276129"/>
                  </a:lnTo>
                  <a:lnTo>
                    <a:pt x="88487" y="277653"/>
                  </a:lnTo>
                  <a:close/>
                </a:path>
                <a:path w="97789" h="291464">
                  <a:moveTo>
                    <a:pt x="94583" y="279177"/>
                  </a:moveTo>
                  <a:lnTo>
                    <a:pt x="9239" y="279177"/>
                  </a:lnTo>
                  <a:lnTo>
                    <a:pt x="12287" y="277653"/>
                  </a:lnTo>
                  <a:lnTo>
                    <a:pt x="91535" y="277653"/>
                  </a:lnTo>
                  <a:lnTo>
                    <a:pt x="94583" y="279177"/>
                  </a:lnTo>
                  <a:close/>
                </a:path>
                <a:path w="97789" h="291464">
                  <a:moveTo>
                    <a:pt x="97631" y="291369"/>
                  </a:moveTo>
                  <a:lnTo>
                    <a:pt x="6191" y="291369"/>
                  </a:lnTo>
                  <a:lnTo>
                    <a:pt x="6191" y="279177"/>
                  </a:lnTo>
                  <a:lnTo>
                    <a:pt x="97631" y="279177"/>
                  </a:lnTo>
                  <a:lnTo>
                    <a:pt x="97631" y="291369"/>
                  </a:lnTo>
                  <a:close/>
                </a:path>
                <a:path w="97789" h="291464">
                  <a:moveTo>
                    <a:pt x="56483" y="51816"/>
                  </a:moveTo>
                  <a:lnTo>
                    <a:pt x="42767" y="51816"/>
                  </a:lnTo>
                  <a:lnTo>
                    <a:pt x="36671" y="50292"/>
                  </a:lnTo>
                  <a:lnTo>
                    <a:pt x="32099" y="44195"/>
                  </a:lnTo>
                  <a:lnTo>
                    <a:pt x="27527" y="39624"/>
                  </a:lnTo>
                  <a:lnTo>
                    <a:pt x="24479" y="33528"/>
                  </a:lnTo>
                  <a:lnTo>
                    <a:pt x="24479" y="19812"/>
                  </a:lnTo>
                  <a:lnTo>
                    <a:pt x="27527" y="13716"/>
                  </a:lnTo>
                  <a:lnTo>
                    <a:pt x="32099" y="9144"/>
                  </a:lnTo>
                  <a:lnTo>
                    <a:pt x="36671" y="3048"/>
                  </a:lnTo>
                  <a:lnTo>
                    <a:pt x="42767" y="0"/>
                  </a:lnTo>
                  <a:lnTo>
                    <a:pt x="56483" y="0"/>
                  </a:lnTo>
                  <a:lnTo>
                    <a:pt x="62579" y="3048"/>
                  </a:lnTo>
                  <a:lnTo>
                    <a:pt x="71723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1723" y="38100"/>
                  </a:lnTo>
                  <a:lnTo>
                    <a:pt x="62579" y="50292"/>
                  </a:lnTo>
                  <a:lnTo>
                    <a:pt x="56483" y="5181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73561" y="3463480"/>
              <a:ext cx="506349" cy="251745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5497353" y="3413188"/>
            <a:ext cx="541655" cy="302260"/>
            <a:chOff x="5497353" y="3413188"/>
            <a:chExt cx="541655" cy="302260"/>
          </a:xfrm>
        </p:grpSpPr>
        <p:pic>
          <p:nvPicPr>
            <p:cNvPr id="105" name="object 10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97353" y="3463480"/>
              <a:ext cx="128206" cy="25174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627084" y="3413188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86868" y="282225"/>
                  </a:moveTo>
                  <a:lnTo>
                    <a:pt x="30479" y="282225"/>
                  </a:lnTo>
                  <a:lnTo>
                    <a:pt x="32003" y="279177"/>
                  </a:lnTo>
                  <a:lnTo>
                    <a:pt x="35052" y="276129"/>
                  </a:lnTo>
                  <a:lnTo>
                    <a:pt x="36576" y="273081"/>
                  </a:lnTo>
                  <a:lnTo>
                    <a:pt x="36576" y="36576"/>
                  </a:lnTo>
                  <a:lnTo>
                    <a:pt x="33528" y="32003"/>
                  </a:lnTo>
                  <a:lnTo>
                    <a:pt x="32003" y="27432"/>
                  </a:lnTo>
                  <a:lnTo>
                    <a:pt x="24384" y="19812"/>
                  </a:lnTo>
                  <a:lnTo>
                    <a:pt x="19812" y="19812"/>
                  </a:lnTo>
                  <a:lnTo>
                    <a:pt x="13716" y="18288"/>
                  </a:lnTo>
                  <a:lnTo>
                    <a:pt x="9143" y="18288"/>
                  </a:lnTo>
                  <a:lnTo>
                    <a:pt x="3048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135731"/>
                  </a:lnTo>
                  <a:lnTo>
                    <a:pt x="90678" y="135731"/>
                  </a:lnTo>
                  <a:lnTo>
                    <a:pt x="83820" y="140303"/>
                  </a:lnTo>
                  <a:lnTo>
                    <a:pt x="77724" y="146399"/>
                  </a:lnTo>
                  <a:lnTo>
                    <a:pt x="74676" y="152495"/>
                  </a:lnTo>
                  <a:lnTo>
                    <a:pt x="73152" y="154019"/>
                  </a:lnTo>
                  <a:lnTo>
                    <a:pt x="73152" y="271557"/>
                  </a:lnTo>
                  <a:lnTo>
                    <a:pt x="76200" y="274605"/>
                  </a:lnTo>
                  <a:lnTo>
                    <a:pt x="77724" y="277653"/>
                  </a:lnTo>
                  <a:lnTo>
                    <a:pt x="79248" y="279177"/>
                  </a:lnTo>
                  <a:lnTo>
                    <a:pt x="83820" y="280701"/>
                  </a:lnTo>
                  <a:lnTo>
                    <a:pt x="86868" y="282225"/>
                  </a:lnTo>
                  <a:close/>
                </a:path>
                <a:path w="218439" h="297814">
                  <a:moveTo>
                    <a:pt x="90678" y="135731"/>
                  </a:moveTo>
                  <a:lnTo>
                    <a:pt x="73152" y="135731"/>
                  </a:lnTo>
                  <a:lnTo>
                    <a:pt x="88392" y="120491"/>
                  </a:lnTo>
                  <a:lnTo>
                    <a:pt x="92964" y="117443"/>
                  </a:lnTo>
                  <a:lnTo>
                    <a:pt x="99155" y="114395"/>
                  </a:lnTo>
                  <a:lnTo>
                    <a:pt x="103727" y="111347"/>
                  </a:lnTo>
                  <a:lnTo>
                    <a:pt x="109823" y="108299"/>
                  </a:lnTo>
                  <a:lnTo>
                    <a:pt x="115919" y="106775"/>
                  </a:lnTo>
                  <a:lnTo>
                    <a:pt x="122015" y="103727"/>
                  </a:lnTo>
                  <a:lnTo>
                    <a:pt x="138779" y="103727"/>
                  </a:lnTo>
                  <a:lnTo>
                    <a:pt x="150518" y="104608"/>
                  </a:lnTo>
                  <a:lnTo>
                    <a:pt x="160686" y="107346"/>
                  </a:lnTo>
                  <a:lnTo>
                    <a:pt x="169425" y="112085"/>
                  </a:lnTo>
                  <a:lnTo>
                    <a:pt x="176879" y="118967"/>
                  </a:lnTo>
                  <a:lnTo>
                    <a:pt x="182040" y="126587"/>
                  </a:lnTo>
                  <a:lnTo>
                    <a:pt x="109823" y="126587"/>
                  </a:lnTo>
                  <a:lnTo>
                    <a:pt x="103727" y="129635"/>
                  </a:lnTo>
                  <a:lnTo>
                    <a:pt x="97631" y="131159"/>
                  </a:lnTo>
                  <a:lnTo>
                    <a:pt x="92964" y="134207"/>
                  </a:lnTo>
                  <a:lnTo>
                    <a:pt x="90678" y="135731"/>
                  </a:lnTo>
                  <a:close/>
                </a:path>
                <a:path w="218439" h="297814">
                  <a:moveTo>
                    <a:pt x="207454" y="283749"/>
                  </a:moveTo>
                  <a:lnTo>
                    <a:pt x="141827" y="283749"/>
                  </a:lnTo>
                  <a:lnTo>
                    <a:pt x="144875" y="282225"/>
                  </a:lnTo>
                  <a:lnTo>
                    <a:pt x="147923" y="282225"/>
                  </a:lnTo>
                  <a:lnTo>
                    <a:pt x="150971" y="279177"/>
                  </a:lnTo>
                  <a:lnTo>
                    <a:pt x="154019" y="273081"/>
                  </a:lnTo>
                  <a:lnTo>
                    <a:pt x="154019" y="167830"/>
                  </a:lnTo>
                  <a:lnTo>
                    <a:pt x="138779" y="129635"/>
                  </a:lnTo>
                  <a:lnTo>
                    <a:pt x="131159" y="126587"/>
                  </a:lnTo>
                  <a:lnTo>
                    <a:pt x="182040" y="126587"/>
                  </a:lnTo>
                  <a:lnTo>
                    <a:pt x="182880" y="127826"/>
                  </a:lnTo>
                  <a:lnTo>
                    <a:pt x="187166" y="138410"/>
                  </a:lnTo>
                  <a:lnTo>
                    <a:pt x="189738" y="150725"/>
                  </a:lnTo>
                  <a:lnTo>
                    <a:pt x="190595" y="164782"/>
                  </a:lnTo>
                  <a:lnTo>
                    <a:pt x="190595" y="268509"/>
                  </a:lnTo>
                  <a:lnTo>
                    <a:pt x="195167" y="277653"/>
                  </a:lnTo>
                  <a:lnTo>
                    <a:pt x="196691" y="279177"/>
                  </a:lnTo>
                  <a:lnTo>
                    <a:pt x="201263" y="280701"/>
                  </a:lnTo>
                  <a:lnTo>
                    <a:pt x="204406" y="282225"/>
                  </a:lnTo>
                  <a:lnTo>
                    <a:pt x="207454" y="283749"/>
                  </a:lnTo>
                  <a:close/>
                </a:path>
                <a:path w="218439" h="297814">
                  <a:moveTo>
                    <a:pt x="91440" y="283749"/>
                  </a:moveTo>
                  <a:lnTo>
                    <a:pt x="24384" y="283749"/>
                  </a:lnTo>
                  <a:lnTo>
                    <a:pt x="25908" y="282225"/>
                  </a:lnTo>
                  <a:lnTo>
                    <a:pt x="88392" y="282225"/>
                  </a:lnTo>
                  <a:lnTo>
                    <a:pt x="91440" y="283749"/>
                  </a:lnTo>
                  <a:close/>
                </a:path>
                <a:path w="218439" h="297814">
                  <a:moveTo>
                    <a:pt x="99155" y="285273"/>
                  </a:moveTo>
                  <a:lnTo>
                    <a:pt x="12191" y="285273"/>
                  </a:lnTo>
                  <a:lnTo>
                    <a:pt x="15240" y="283749"/>
                  </a:lnTo>
                  <a:lnTo>
                    <a:pt x="94488" y="283749"/>
                  </a:lnTo>
                  <a:lnTo>
                    <a:pt x="99155" y="285273"/>
                  </a:lnTo>
                  <a:close/>
                </a:path>
                <a:path w="218439" h="297814">
                  <a:moveTo>
                    <a:pt x="215074" y="285273"/>
                  </a:moveTo>
                  <a:lnTo>
                    <a:pt x="128111" y="285273"/>
                  </a:lnTo>
                  <a:lnTo>
                    <a:pt x="131159" y="283749"/>
                  </a:lnTo>
                  <a:lnTo>
                    <a:pt x="212026" y="283749"/>
                  </a:lnTo>
                  <a:lnTo>
                    <a:pt x="215074" y="285273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143" y="297465"/>
                  </a:lnTo>
                  <a:lnTo>
                    <a:pt x="9143" y="285273"/>
                  </a:lnTo>
                  <a:lnTo>
                    <a:pt x="102203" y="285273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063" y="297465"/>
                  </a:lnTo>
                  <a:lnTo>
                    <a:pt x="125063" y="285273"/>
                  </a:lnTo>
                  <a:lnTo>
                    <a:pt x="218122" y="285273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71114" y="3515391"/>
              <a:ext cx="167735" cy="199834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6139529" y="3413188"/>
            <a:ext cx="912494" cy="302260"/>
            <a:chOff x="6139529" y="3413188"/>
            <a:chExt cx="912494" cy="302260"/>
          </a:xfrm>
        </p:grpSpPr>
        <p:sp>
          <p:nvSpPr>
            <p:cNvPr id="109" name="object 109"/>
            <p:cNvSpPr/>
            <p:nvPr/>
          </p:nvSpPr>
          <p:spPr>
            <a:xfrm>
              <a:off x="6139523" y="3413200"/>
              <a:ext cx="744855" cy="302260"/>
            </a:xfrm>
            <a:custGeom>
              <a:avLst/>
              <a:gdLst/>
              <a:ahLst/>
              <a:cxnLst/>
              <a:rect l="l" t="t" r="r" b="b"/>
              <a:pathLst>
                <a:path w="744854" h="302260">
                  <a:moveTo>
                    <a:pt x="102196" y="285267"/>
                  </a:moveTo>
                  <a:lnTo>
                    <a:pt x="97624" y="285267"/>
                  </a:lnTo>
                  <a:lnTo>
                    <a:pt x="94576" y="283743"/>
                  </a:lnTo>
                  <a:lnTo>
                    <a:pt x="91528" y="283743"/>
                  </a:lnTo>
                  <a:lnTo>
                    <a:pt x="90004" y="282219"/>
                  </a:lnTo>
                  <a:lnTo>
                    <a:pt x="86956" y="282219"/>
                  </a:lnTo>
                  <a:lnTo>
                    <a:pt x="77812" y="277647"/>
                  </a:lnTo>
                  <a:lnTo>
                    <a:pt x="74764" y="271551"/>
                  </a:lnTo>
                  <a:lnTo>
                    <a:pt x="73240" y="266979"/>
                  </a:lnTo>
                  <a:lnTo>
                    <a:pt x="73240" y="3048"/>
                  </a:lnTo>
                  <a:lnTo>
                    <a:pt x="70192" y="0"/>
                  </a:lnTo>
                  <a:lnTo>
                    <a:pt x="0" y="4572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7620" y="18288"/>
                  </a:lnTo>
                  <a:lnTo>
                    <a:pt x="19900" y="21336"/>
                  </a:lnTo>
                  <a:lnTo>
                    <a:pt x="24472" y="21336"/>
                  </a:lnTo>
                  <a:lnTo>
                    <a:pt x="27520" y="22860"/>
                  </a:lnTo>
                  <a:lnTo>
                    <a:pt x="30568" y="25908"/>
                  </a:lnTo>
                  <a:lnTo>
                    <a:pt x="32092" y="28956"/>
                  </a:lnTo>
                  <a:lnTo>
                    <a:pt x="35140" y="33528"/>
                  </a:lnTo>
                  <a:lnTo>
                    <a:pt x="36664" y="36576"/>
                  </a:lnTo>
                  <a:lnTo>
                    <a:pt x="38188" y="41148"/>
                  </a:lnTo>
                  <a:lnTo>
                    <a:pt x="38188" y="270027"/>
                  </a:lnTo>
                  <a:lnTo>
                    <a:pt x="33616" y="279171"/>
                  </a:lnTo>
                  <a:lnTo>
                    <a:pt x="30568" y="282219"/>
                  </a:lnTo>
                  <a:lnTo>
                    <a:pt x="27520" y="282219"/>
                  </a:lnTo>
                  <a:lnTo>
                    <a:pt x="24472" y="283743"/>
                  </a:lnTo>
                  <a:lnTo>
                    <a:pt x="15328" y="283743"/>
                  </a:lnTo>
                  <a:lnTo>
                    <a:pt x="12280" y="285267"/>
                  </a:lnTo>
                  <a:lnTo>
                    <a:pt x="9144" y="285267"/>
                  </a:lnTo>
                  <a:lnTo>
                    <a:pt x="9144" y="297459"/>
                  </a:lnTo>
                  <a:lnTo>
                    <a:pt x="102196" y="297459"/>
                  </a:lnTo>
                  <a:lnTo>
                    <a:pt x="102196" y="285267"/>
                  </a:lnTo>
                  <a:close/>
                </a:path>
                <a:path w="744854" h="302260">
                  <a:moveTo>
                    <a:pt x="291363" y="253263"/>
                  </a:moveTo>
                  <a:lnTo>
                    <a:pt x="279171" y="244119"/>
                  </a:lnTo>
                  <a:lnTo>
                    <a:pt x="273227" y="254431"/>
                  </a:lnTo>
                  <a:lnTo>
                    <a:pt x="266979" y="262597"/>
                  </a:lnTo>
                  <a:lnTo>
                    <a:pt x="233794" y="281647"/>
                  </a:lnTo>
                  <a:lnTo>
                    <a:pt x="225831" y="282219"/>
                  </a:lnTo>
                  <a:lnTo>
                    <a:pt x="217182" y="281673"/>
                  </a:lnTo>
                  <a:lnTo>
                    <a:pt x="180708" y="263029"/>
                  </a:lnTo>
                  <a:lnTo>
                    <a:pt x="163664" y="222923"/>
                  </a:lnTo>
                  <a:lnTo>
                    <a:pt x="161734" y="196773"/>
                  </a:lnTo>
                  <a:lnTo>
                    <a:pt x="286791" y="196773"/>
                  </a:lnTo>
                  <a:lnTo>
                    <a:pt x="286702" y="181533"/>
                  </a:lnTo>
                  <a:lnTo>
                    <a:pt x="278028" y="138963"/>
                  </a:lnTo>
                  <a:lnTo>
                    <a:pt x="250215" y="111963"/>
                  </a:lnTo>
                  <a:lnTo>
                    <a:pt x="250215" y="173913"/>
                  </a:lnTo>
                  <a:lnTo>
                    <a:pt x="250215" y="181533"/>
                  </a:lnTo>
                  <a:lnTo>
                    <a:pt x="161734" y="181533"/>
                  </a:lnTo>
                  <a:lnTo>
                    <a:pt x="163474" y="166636"/>
                  </a:lnTo>
                  <a:lnTo>
                    <a:pt x="184137" y="127076"/>
                  </a:lnTo>
                  <a:lnTo>
                    <a:pt x="210502" y="117436"/>
                  </a:lnTo>
                  <a:lnTo>
                    <a:pt x="218122" y="117436"/>
                  </a:lnTo>
                  <a:lnTo>
                    <a:pt x="224218" y="118960"/>
                  </a:lnTo>
                  <a:lnTo>
                    <a:pt x="230403" y="123532"/>
                  </a:lnTo>
                  <a:lnTo>
                    <a:pt x="234975" y="126580"/>
                  </a:lnTo>
                  <a:lnTo>
                    <a:pt x="239547" y="131152"/>
                  </a:lnTo>
                  <a:lnTo>
                    <a:pt x="242595" y="137248"/>
                  </a:lnTo>
                  <a:lnTo>
                    <a:pt x="244119" y="143344"/>
                  </a:lnTo>
                  <a:lnTo>
                    <a:pt x="247167" y="149440"/>
                  </a:lnTo>
                  <a:lnTo>
                    <a:pt x="245643" y="109816"/>
                  </a:lnTo>
                  <a:lnTo>
                    <a:pt x="210502" y="102196"/>
                  </a:lnTo>
                  <a:lnTo>
                    <a:pt x="200494" y="102768"/>
                  </a:lnTo>
                  <a:lnTo>
                    <a:pt x="159067" y="120865"/>
                  </a:lnTo>
                  <a:lnTo>
                    <a:pt x="132562" y="156718"/>
                  </a:lnTo>
                  <a:lnTo>
                    <a:pt x="123634" y="201345"/>
                  </a:lnTo>
                  <a:lnTo>
                    <a:pt x="123939" y="211620"/>
                  </a:lnTo>
                  <a:lnTo>
                    <a:pt x="132562" y="249923"/>
                  </a:lnTo>
                  <a:lnTo>
                    <a:pt x="159067" y="285457"/>
                  </a:lnTo>
                  <a:lnTo>
                    <a:pt x="202641" y="301701"/>
                  </a:lnTo>
                  <a:lnTo>
                    <a:pt x="213550" y="302031"/>
                  </a:lnTo>
                  <a:lnTo>
                    <a:pt x="226771" y="301193"/>
                  </a:lnTo>
                  <a:lnTo>
                    <a:pt x="269722" y="282409"/>
                  </a:lnTo>
                  <a:lnTo>
                    <a:pt x="269900" y="282219"/>
                  </a:lnTo>
                  <a:lnTo>
                    <a:pt x="277837" y="273837"/>
                  </a:lnTo>
                  <a:lnTo>
                    <a:pt x="285102" y="264121"/>
                  </a:lnTo>
                  <a:lnTo>
                    <a:pt x="291363" y="253263"/>
                  </a:lnTo>
                  <a:close/>
                </a:path>
                <a:path w="744854" h="302260">
                  <a:moveTo>
                    <a:pt x="431673" y="276123"/>
                  </a:moveTo>
                  <a:lnTo>
                    <a:pt x="428625" y="276123"/>
                  </a:lnTo>
                  <a:lnTo>
                    <a:pt x="424053" y="277647"/>
                  </a:lnTo>
                  <a:lnTo>
                    <a:pt x="411861" y="277647"/>
                  </a:lnTo>
                  <a:lnTo>
                    <a:pt x="407289" y="279171"/>
                  </a:lnTo>
                  <a:lnTo>
                    <a:pt x="396621" y="279171"/>
                  </a:lnTo>
                  <a:lnTo>
                    <a:pt x="373761" y="253263"/>
                  </a:lnTo>
                  <a:lnTo>
                    <a:pt x="373761" y="128104"/>
                  </a:lnTo>
                  <a:lnTo>
                    <a:pt x="427101" y="128104"/>
                  </a:lnTo>
                  <a:lnTo>
                    <a:pt x="427101" y="108292"/>
                  </a:lnTo>
                  <a:lnTo>
                    <a:pt x="373761" y="108292"/>
                  </a:lnTo>
                  <a:lnTo>
                    <a:pt x="373761" y="50279"/>
                  </a:lnTo>
                  <a:lnTo>
                    <a:pt x="338709" y="50279"/>
                  </a:lnTo>
                  <a:lnTo>
                    <a:pt x="338709" y="108292"/>
                  </a:lnTo>
                  <a:lnTo>
                    <a:pt x="303568" y="108292"/>
                  </a:lnTo>
                  <a:lnTo>
                    <a:pt x="303568" y="128104"/>
                  </a:lnTo>
                  <a:lnTo>
                    <a:pt x="337185" y="128104"/>
                  </a:lnTo>
                  <a:lnTo>
                    <a:pt x="337185" y="256311"/>
                  </a:lnTo>
                  <a:lnTo>
                    <a:pt x="337781" y="266268"/>
                  </a:lnTo>
                  <a:lnTo>
                    <a:pt x="360426" y="298792"/>
                  </a:lnTo>
                  <a:lnTo>
                    <a:pt x="379857" y="302031"/>
                  </a:lnTo>
                  <a:lnTo>
                    <a:pt x="388429" y="301739"/>
                  </a:lnTo>
                  <a:lnTo>
                    <a:pt x="395859" y="300888"/>
                  </a:lnTo>
                  <a:lnTo>
                    <a:pt x="402145" y="299453"/>
                  </a:lnTo>
                  <a:lnTo>
                    <a:pt x="407289" y="297459"/>
                  </a:lnTo>
                  <a:lnTo>
                    <a:pt x="413029" y="296049"/>
                  </a:lnTo>
                  <a:lnTo>
                    <a:pt x="418909" y="294220"/>
                  </a:lnTo>
                  <a:lnTo>
                    <a:pt x="431673" y="289839"/>
                  </a:lnTo>
                  <a:lnTo>
                    <a:pt x="431673" y="276123"/>
                  </a:lnTo>
                  <a:close/>
                </a:path>
                <a:path w="744854" h="302260">
                  <a:moveTo>
                    <a:pt x="562927" y="276123"/>
                  </a:moveTo>
                  <a:lnTo>
                    <a:pt x="559879" y="276123"/>
                  </a:lnTo>
                  <a:lnTo>
                    <a:pt x="555307" y="277647"/>
                  </a:lnTo>
                  <a:lnTo>
                    <a:pt x="543013" y="277647"/>
                  </a:lnTo>
                  <a:lnTo>
                    <a:pt x="538441" y="279171"/>
                  </a:lnTo>
                  <a:lnTo>
                    <a:pt x="527773" y="279171"/>
                  </a:lnTo>
                  <a:lnTo>
                    <a:pt x="504913" y="253263"/>
                  </a:lnTo>
                  <a:lnTo>
                    <a:pt x="504913" y="128104"/>
                  </a:lnTo>
                  <a:lnTo>
                    <a:pt x="558355" y="128104"/>
                  </a:lnTo>
                  <a:lnTo>
                    <a:pt x="558355" y="108292"/>
                  </a:lnTo>
                  <a:lnTo>
                    <a:pt x="503389" y="108292"/>
                  </a:lnTo>
                  <a:lnTo>
                    <a:pt x="503389" y="50279"/>
                  </a:lnTo>
                  <a:lnTo>
                    <a:pt x="469861" y="50279"/>
                  </a:lnTo>
                  <a:lnTo>
                    <a:pt x="469861" y="108292"/>
                  </a:lnTo>
                  <a:lnTo>
                    <a:pt x="434721" y="108292"/>
                  </a:lnTo>
                  <a:lnTo>
                    <a:pt x="434721" y="128104"/>
                  </a:lnTo>
                  <a:lnTo>
                    <a:pt x="468337" y="128104"/>
                  </a:lnTo>
                  <a:lnTo>
                    <a:pt x="468337" y="256311"/>
                  </a:lnTo>
                  <a:lnTo>
                    <a:pt x="468909" y="266268"/>
                  </a:lnTo>
                  <a:lnTo>
                    <a:pt x="491388" y="298792"/>
                  </a:lnTo>
                  <a:lnTo>
                    <a:pt x="511009" y="302031"/>
                  </a:lnTo>
                  <a:lnTo>
                    <a:pt x="518731" y="301739"/>
                  </a:lnTo>
                  <a:lnTo>
                    <a:pt x="525868" y="300888"/>
                  </a:lnTo>
                  <a:lnTo>
                    <a:pt x="532447" y="299453"/>
                  </a:lnTo>
                  <a:lnTo>
                    <a:pt x="538441" y="297459"/>
                  </a:lnTo>
                  <a:lnTo>
                    <a:pt x="544207" y="296049"/>
                  </a:lnTo>
                  <a:lnTo>
                    <a:pt x="550113" y="294220"/>
                  </a:lnTo>
                  <a:lnTo>
                    <a:pt x="562927" y="289839"/>
                  </a:lnTo>
                  <a:lnTo>
                    <a:pt x="562927" y="276123"/>
                  </a:lnTo>
                  <a:close/>
                </a:path>
                <a:path w="744854" h="302260">
                  <a:moveTo>
                    <a:pt x="744372" y="253263"/>
                  </a:moveTo>
                  <a:lnTo>
                    <a:pt x="730656" y="244119"/>
                  </a:lnTo>
                  <a:lnTo>
                    <a:pt x="724941" y="254431"/>
                  </a:lnTo>
                  <a:lnTo>
                    <a:pt x="719226" y="262597"/>
                  </a:lnTo>
                  <a:lnTo>
                    <a:pt x="685939" y="281647"/>
                  </a:lnTo>
                  <a:lnTo>
                    <a:pt x="677316" y="282219"/>
                  </a:lnTo>
                  <a:lnTo>
                    <a:pt x="669607" y="281673"/>
                  </a:lnTo>
                  <a:lnTo>
                    <a:pt x="633717" y="263029"/>
                  </a:lnTo>
                  <a:lnTo>
                    <a:pt x="616673" y="222923"/>
                  </a:lnTo>
                  <a:lnTo>
                    <a:pt x="614743" y="196773"/>
                  </a:lnTo>
                  <a:lnTo>
                    <a:pt x="739800" y="196773"/>
                  </a:lnTo>
                  <a:lnTo>
                    <a:pt x="739711" y="181533"/>
                  </a:lnTo>
                  <a:lnTo>
                    <a:pt x="730275" y="138963"/>
                  </a:lnTo>
                  <a:lnTo>
                    <a:pt x="701700" y="111379"/>
                  </a:lnTo>
                  <a:lnTo>
                    <a:pt x="701700" y="166293"/>
                  </a:lnTo>
                  <a:lnTo>
                    <a:pt x="701700" y="181533"/>
                  </a:lnTo>
                  <a:lnTo>
                    <a:pt x="614743" y="181533"/>
                  </a:lnTo>
                  <a:lnTo>
                    <a:pt x="615810" y="166636"/>
                  </a:lnTo>
                  <a:lnTo>
                    <a:pt x="635838" y="127076"/>
                  </a:lnTo>
                  <a:lnTo>
                    <a:pt x="662076" y="117436"/>
                  </a:lnTo>
                  <a:lnTo>
                    <a:pt x="671220" y="117436"/>
                  </a:lnTo>
                  <a:lnTo>
                    <a:pt x="677316" y="118960"/>
                  </a:lnTo>
                  <a:lnTo>
                    <a:pt x="681888" y="123532"/>
                  </a:lnTo>
                  <a:lnTo>
                    <a:pt x="687984" y="126580"/>
                  </a:lnTo>
                  <a:lnTo>
                    <a:pt x="701700" y="166293"/>
                  </a:lnTo>
                  <a:lnTo>
                    <a:pt x="701700" y="111379"/>
                  </a:lnTo>
                  <a:lnTo>
                    <a:pt x="663600" y="102196"/>
                  </a:lnTo>
                  <a:lnTo>
                    <a:pt x="653554" y="102768"/>
                  </a:lnTo>
                  <a:lnTo>
                    <a:pt x="612076" y="120865"/>
                  </a:lnTo>
                  <a:lnTo>
                    <a:pt x="585571" y="156718"/>
                  </a:lnTo>
                  <a:lnTo>
                    <a:pt x="576643" y="201345"/>
                  </a:lnTo>
                  <a:lnTo>
                    <a:pt x="576922" y="211620"/>
                  </a:lnTo>
                  <a:lnTo>
                    <a:pt x="584911" y="249923"/>
                  </a:lnTo>
                  <a:lnTo>
                    <a:pt x="610743" y="285457"/>
                  </a:lnTo>
                  <a:lnTo>
                    <a:pt x="655688" y="301701"/>
                  </a:lnTo>
                  <a:lnTo>
                    <a:pt x="666648" y="302031"/>
                  </a:lnTo>
                  <a:lnTo>
                    <a:pt x="679792" y="301193"/>
                  </a:lnTo>
                  <a:lnTo>
                    <a:pt x="722083" y="282409"/>
                  </a:lnTo>
                  <a:lnTo>
                    <a:pt x="722274" y="282219"/>
                  </a:lnTo>
                  <a:lnTo>
                    <a:pt x="730656" y="273837"/>
                  </a:lnTo>
                  <a:lnTo>
                    <a:pt x="738085" y="264121"/>
                  </a:lnTo>
                  <a:lnTo>
                    <a:pt x="744372" y="253263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05339" y="3516915"/>
              <a:ext cx="146399" cy="193738"/>
            </a:xfrm>
            <a:prstGeom prst="rect">
              <a:avLst/>
            </a:prstGeom>
          </p:spPr>
        </p:pic>
      </p:grpSp>
      <p:pic>
        <p:nvPicPr>
          <p:cNvPr id="111" name="object 11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169181" y="3516915"/>
            <a:ext cx="199834" cy="199834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7503223" y="3498627"/>
            <a:ext cx="608965" cy="218440"/>
            <a:chOff x="7503223" y="3498627"/>
            <a:chExt cx="608965" cy="218440"/>
          </a:xfrm>
        </p:grpSpPr>
        <p:pic>
          <p:nvPicPr>
            <p:cNvPr id="113" name="object 11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03223" y="3498627"/>
              <a:ext cx="129635" cy="21202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68005" y="3498627"/>
              <a:ext cx="201358" cy="21812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908988" y="3498627"/>
              <a:ext cx="202882" cy="218122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226266" y="3419284"/>
            <a:ext cx="1022350" cy="296545"/>
            <a:chOff x="8226266" y="3419284"/>
            <a:chExt cx="1022350" cy="296545"/>
          </a:xfrm>
        </p:grpSpPr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226266" y="3463480"/>
              <a:ext cx="128111" cy="25174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361997" y="3419297"/>
              <a:ext cx="441325" cy="291465"/>
            </a:xfrm>
            <a:custGeom>
              <a:avLst/>
              <a:gdLst/>
              <a:ahLst/>
              <a:cxnLst/>
              <a:rect l="l" t="t" r="r" b="b"/>
              <a:pathLst>
                <a:path w="441325" h="291464">
                  <a:moveTo>
                    <a:pt x="73240" y="18288"/>
                  </a:moveTo>
                  <a:lnTo>
                    <a:pt x="71716" y="12192"/>
                  </a:lnTo>
                  <a:lnTo>
                    <a:pt x="62572" y="3048"/>
                  </a:lnTo>
                  <a:lnTo>
                    <a:pt x="56476" y="0"/>
                  </a:lnTo>
                  <a:lnTo>
                    <a:pt x="42760" y="0"/>
                  </a:lnTo>
                  <a:lnTo>
                    <a:pt x="36664" y="3048"/>
                  </a:lnTo>
                  <a:lnTo>
                    <a:pt x="32004" y="9144"/>
                  </a:lnTo>
                  <a:lnTo>
                    <a:pt x="27432" y="13716"/>
                  </a:lnTo>
                  <a:lnTo>
                    <a:pt x="24384" y="19812"/>
                  </a:lnTo>
                  <a:lnTo>
                    <a:pt x="24384" y="33528"/>
                  </a:lnTo>
                  <a:lnTo>
                    <a:pt x="27432" y="39624"/>
                  </a:lnTo>
                  <a:lnTo>
                    <a:pt x="32004" y="44196"/>
                  </a:lnTo>
                  <a:lnTo>
                    <a:pt x="36664" y="50292"/>
                  </a:lnTo>
                  <a:lnTo>
                    <a:pt x="42760" y="51816"/>
                  </a:lnTo>
                  <a:lnTo>
                    <a:pt x="56476" y="51816"/>
                  </a:lnTo>
                  <a:lnTo>
                    <a:pt x="61048" y="50292"/>
                  </a:lnTo>
                  <a:lnTo>
                    <a:pt x="67144" y="44196"/>
                  </a:lnTo>
                  <a:lnTo>
                    <a:pt x="71716" y="38100"/>
                  </a:lnTo>
                  <a:lnTo>
                    <a:pt x="73240" y="32004"/>
                  </a:lnTo>
                  <a:lnTo>
                    <a:pt x="73240" y="18288"/>
                  </a:lnTo>
                  <a:close/>
                </a:path>
                <a:path w="441325" h="291464">
                  <a:moveTo>
                    <a:pt x="97624" y="279171"/>
                  </a:moveTo>
                  <a:lnTo>
                    <a:pt x="94576" y="279171"/>
                  </a:lnTo>
                  <a:lnTo>
                    <a:pt x="91528" y="277647"/>
                  </a:lnTo>
                  <a:lnTo>
                    <a:pt x="88480" y="277647"/>
                  </a:lnTo>
                  <a:lnTo>
                    <a:pt x="85432" y="276123"/>
                  </a:lnTo>
                  <a:lnTo>
                    <a:pt x="83908" y="276123"/>
                  </a:lnTo>
                  <a:lnTo>
                    <a:pt x="80860" y="274599"/>
                  </a:lnTo>
                  <a:lnTo>
                    <a:pt x="76288" y="273075"/>
                  </a:lnTo>
                  <a:lnTo>
                    <a:pt x="71716" y="268503"/>
                  </a:lnTo>
                  <a:lnTo>
                    <a:pt x="70192" y="265455"/>
                  </a:lnTo>
                  <a:lnTo>
                    <a:pt x="70192" y="102196"/>
                  </a:lnTo>
                  <a:lnTo>
                    <a:pt x="67144" y="99148"/>
                  </a:lnTo>
                  <a:lnTo>
                    <a:pt x="0" y="103720"/>
                  </a:lnTo>
                  <a:lnTo>
                    <a:pt x="0" y="115912"/>
                  </a:lnTo>
                  <a:lnTo>
                    <a:pt x="4572" y="117436"/>
                  </a:lnTo>
                  <a:lnTo>
                    <a:pt x="7620" y="117436"/>
                  </a:lnTo>
                  <a:lnTo>
                    <a:pt x="12192" y="118960"/>
                  </a:lnTo>
                  <a:lnTo>
                    <a:pt x="16764" y="118960"/>
                  </a:lnTo>
                  <a:lnTo>
                    <a:pt x="21336" y="120484"/>
                  </a:lnTo>
                  <a:lnTo>
                    <a:pt x="22860" y="122008"/>
                  </a:lnTo>
                  <a:lnTo>
                    <a:pt x="27432" y="125056"/>
                  </a:lnTo>
                  <a:lnTo>
                    <a:pt x="30480" y="131152"/>
                  </a:lnTo>
                  <a:lnTo>
                    <a:pt x="33528" y="134200"/>
                  </a:lnTo>
                  <a:lnTo>
                    <a:pt x="33528" y="266979"/>
                  </a:lnTo>
                  <a:lnTo>
                    <a:pt x="32004" y="270027"/>
                  </a:lnTo>
                  <a:lnTo>
                    <a:pt x="28956" y="273075"/>
                  </a:lnTo>
                  <a:lnTo>
                    <a:pt x="27432" y="276123"/>
                  </a:lnTo>
                  <a:lnTo>
                    <a:pt x="22860" y="276123"/>
                  </a:lnTo>
                  <a:lnTo>
                    <a:pt x="21336" y="277647"/>
                  </a:lnTo>
                  <a:lnTo>
                    <a:pt x="12192" y="277647"/>
                  </a:lnTo>
                  <a:lnTo>
                    <a:pt x="9144" y="279171"/>
                  </a:lnTo>
                  <a:lnTo>
                    <a:pt x="6096" y="279171"/>
                  </a:lnTo>
                  <a:lnTo>
                    <a:pt x="6096" y="291363"/>
                  </a:lnTo>
                  <a:lnTo>
                    <a:pt x="97624" y="291363"/>
                  </a:lnTo>
                  <a:lnTo>
                    <a:pt x="97624" y="279171"/>
                  </a:lnTo>
                  <a:close/>
                </a:path>
                <a:path w="441325" h="291464">
                  <a:moveTo>
                    <a:pt x="440804" y="279171"/>
                  </a:moveTo>
                  <a:lnTo>
                    <a:pt x="437756" y="279171"/>
                  </a:lnTo>
                  <a:lnTo>
                    <a:pt x="434708" y="277647"/>
                  </a:lnTo>
                  <a:lnTo>
                    <a:pt x="428612" y="277647"/>
                  </a:lnTo>
                  <a:lnTo>
                    <a:pt x="416420" y="271551"/>
                  </a:lnTo>
                  <a:lnTo>
                    <a:pt x="411848" y="262407"/>
                  </a:lnTo>
                  <a:lnTo>
                    <a:pt x="411848" y="161734"/>
                  </a:lnTo>
                  <a:lnTo>
                    <a:pt x="410997" y="145910"/>
                  </a:lnTo>
                  <a:lnTo>
                    <a:pt x="390690" y="105981"/>
                  </a:lnTo>
                  <a:lnTo>
                    <a:pt x="360032" y="97624"/>
                  </a:lnTo>
                  <a:lnTo>
                    <a:pt x="344703" y="97624"/>
                  </a:lnTo>
                  <a:lnTo>
                    <a:pt x="338607" y="100672"/>
                  </a:lnTo>
                  <a:lnTo>
                    <a:pt x="332511" y="102196"/>
                  </a:lnTo>
                  <a:lnTo>
                    <a:pt x="326415" y="105244"/>
                  </a:lnTo>
                  <a:lnTo>
                    <a:pt x="321843" y="108292"/>
                  </a:lnTo>
                  <a:lnTo>
                    <a:pt x="315747" y="111340"/>
                  </a:lnTo>
                  <a:lnTo>
                    <a:pt x="311175" y="115912"/>
                  </a:lnTo>
                  <a:lnTo>
                    <a:pt x="306603" y="118960"/>
                  </a:lnTo>
                  <a:lnTo>
                    <a:pt x="303555" y="122008"/>
                  </a:lnTo>
                  <a:lnTo>
                    <a:pt x="300507" y="126580"/>
                  </a:lnTo>
                  <a:lnTo>
                    <a:pt x="294411" y="131152"/>
                  </a:lnTo>
                  <a:lnTo>
                    <a:pt x="291553" y="124345"/>
                  </a:lnTo>
                  <a:lnTo>
                    <a:pt x="287553" y="117817"/>
                  </a:lnTo>
                  <a:lnTo>
                    <a:pt x="252933" y="98196"/>
                  </a:lnTo>
                  <a:lnTo>
                    <a:pt x="244017" y="97624"/>
                  </a:lnTo>
                  <a:lnTo>
                    <a:pt x="228777" y="97624"/>
                  </a:lnTo>
                  <a:lnTo>
                    <a:pt x="222681" y="100672"/>
                  </a:lnTo>
                  <a:lnTo>
                    <a:pt x="216585" y="102196"/>
                  </a:lnTo>
                  <a:lnTo>
                    <a:pt x="210489" y="105244"/>
                  </a:lnTo>
                  <a:lnTo>
                    <a:pt x="205917" y="108292"/>
                  </a:lnTo>
                  <a:lnTo>
                    <a:pt x="201345" y="109816"/>
                  </a:lnTo>
                  <a:lnTo>
                    <a:pt x="198297" y="114388"/>
                  </a:lnTo>
                  <a:lnTo>
                    <a:pt x="193725" y="118960"/>
                  </a:lnTo>
                  <a:lnTo>
                    <a:pt x="187629" y="122008"/>
                  </a:lnTo>
                  <a:lnTo>
                    <a:pt x="184581" y="126580"/>
                  </a:lnTo>
                  <a:lnTo>
                    <a:pt x="181533" y="129628"/>
                  </a:lnTo>
                  <a:lnTo>
                    <a:pt x="180009" y="129628"/>
                  </a:lnTo>
                  <a:lnTo>
                    <a:pt x="180009" y="102196"/>
                  </a:lnTo>
                  <a:lnTo>
                    <a:pt x="176961" y="99148"/>
                  </a:lnTo>
                  <a:lnTo>
                    <a:pt x="114388" y="103720"/>
                  </a:lnTo>
                  <a:lnTo>
                    <a:pt x="114388" y="115912"/>
                  </a:lnTo>
                  <a:lnTo>
                    <a:pt x="117436" y="117436"/>
                  </a:lnTo>
                  <a:lnTo>
                    <a:pt x="122008" y="117436"/>
                  </a:lnTo>
                  <a:lnTo>
                    <a:pt x="125056" y="118960"/>
                  </a:lnTo>
                  <a:lnTo>
                    <a:pt x="128104" y="118960"/>
                  </a:lnTo>
                  <a:lnTo>
                    <a:pt x="134200" y="122008"/>
                  </a:lnTo>
                  <a:lnTo>
                    <a:pt x="137248" y="125056"/>
                  </a:lnTo>
                  <a:lnTo>
                    <a:pt x="140296" y="126580"/>
                  </a:lnTo>
                  <a:lnTo>
                    <a:pt x="141820" y="131152"/>
                  </a:lnTo>
                  <a:lnTo>
                    <a:pt x="144957" y="137248"/>
                  </a:lnTo>
                  <a:lnTo>
                    <a:pt x="144957" y="263931"/>
                  </a:lnTo>
                  <a:lnTo>
                    <a:pt x="140296" y="273075"/>
                  </a:lnTo>
                  <a:lnTo>
                    <a:pt x="137248" y="276123"/>
                  </a:lnTo>
                  <a:lnTo>
                    <a:pt x="134200" y="276123"/>
                  </a:lnTo>
                  <a:lnTo>
                    <a:pt x="131152" y="277647"/>
                  </a:lnTo>
                  <a:lnTo>
                    <a:pt x="122008" y="277647"/>
                  </a:lnTo>
                  <a:lnTo>
                    <a:pt x="118960" y="279171"/>
                  </a:lnTo>
                  <a:lnTo>
                    <a:pt x="117436" y="279171"/>
                  </a:lnTo>
                  <a:lnTo>
                    <a:pt x="117436" y="291363"/>
                  </a:lnTo>
                  <a:lnTo>
                    <a:pt x="208965" y="291363"/>
                  </a:lnTo>
                  <a:lnTo>
                    <a:pt x="208965" y="279171"/>
                  </a:lnTo>
                  <a:lnTo>
                    <a:pt x="205917" y="279171"/>
                  </a:lnTo>
                  <a:lnTo>
                    <a:pt x="201345" y="277647"/>
                  </a:lnTo>
                  <a:lnTo>
                    <a:pt x="199821" y="277647"/>
                  </a:lnTo>
                  <a:lnTo>
                    <a:pt x="196773" y="276123"/>
                  </a:lnTo>
                  <a:lnTo>
                    <a:pt x="193725" y="276123"/>
                  </a:lnTo>
                  <a:lnTo>
                    <a:pt x="184581" y="271551"/>
                  </a:lnTo>
                  <a:lnTo>
                    <a:pt x="181533" y="265455"/>
                  </a:lnTo>
                  <a:lnTo>
                    <a:pt x="180009" y="260883"/>
                  </a:lnTo>
                  <a:lnTo>
                    <a:pt x="180009" y="147916"/>
                  </a:lnTo>
                  <a:lnTo>
                    <a:pt x="181533" y="146392"/>
                  </a:lnTo>
                  <a:lnTo>
                    <a:pt x="183057" y="143344"/>
                  </a:lnTo>
                  <a:lnTo>
                    <a:pt x="195249" y="131152"/>
                  </a:lnTo>
                  <a:lnTo>
                    <a:pt x="199821" y="128104"/>
                  </a:lnTo>
                  <a:lnTo>
                    <a:pt x="205917" y="125056"/>
                  </a:lnTo>
                  <a:lnTo>
                    <a:pt x="210489" y="123532"/>
                  </a:lnTo>
                  <a:lnTo>
                    <a:pt x="216585" y="120484"/>
                  </a:lnTo>
                  <a:lnTo>
                    <a:pt x="237921" y="120484"/>
                  </a:lnTo>
                  <a:lnTo>
                    <a:pt x="245541" y="123532"/>
                  </a:lnTo>
                  <a:lnTo>
                    <a:pt x="260883" y="161734"/>
                  </a:lnTo>
                  <a:lnTo>
                    <a:pt x="260883" y="263931"/>
                  </a:lnTo>
                  <a:lnTo>
                    <a:pt x="256311" y="273075"/>
                  </a:lnTo>
                  <a:lnTo>
                    <a:pt x="253263" y="276123"/>
                  </a:lnTo>
                  <a:lnTo>
                    <a:pt x="250215" y="276123"/>
                  </a:lnTo>
                  <a:lnTo>
                    <a:pt x="247065" y="277647"/>
                  </a:lnTo>
                  <a:lnTo>
                    <a:pt x="239445" y="277647"/>
                  </a:lnTo>
                  <a:lnTo>
                    <a:pt x="236397" y="279171"/>
                  </a:lnTo>
                  <a:lnTo>
                    <a:pt x="233349" y="279171"/>
                  </a:lnTo>
                  <a:lnTo>
                    <a:pt x="233349" y="291363"/>
                  </a:lnTo>
                  <a:lnTo>
                    <a:pt x="323367" y="291363"/>
                  </a:lnTo>
                  <a:lnTo>
                    <a:pt x="323367" y="279171"/>
                  </a:lnTo>
                  <a:lnTo>
                    <a:pt x="320319" y="279171"/>
                  </a:lnTo>
                  <a:lnTo>
                    <a:pt x="317271" y="277647"/>
                  </a:lnTo>
                  <a:lnTo>
                    <a:pt x="312699" y="277647"/>
                  </a:lnTo>
                  <a:lnTo>
                    <a:pt x="300507" y="271551"/>
                  </a:lnTo>
                  <a:lnTo>
                    <a:pt x="295935" y="262407"/>
                  </a:lnTo>
                  <a:lnTo>
                    <a:pt x="295935" y="147916"/>
                  </a:lnTo>
                  <a:lnTo>
                    <a:pt x="297459" y="146392"/>
                  </a:lnTo>
                  <a:lnTo>
                    <a:pt x="298983" y="143344"/>
                  </a:lnTo>
                  <a:lnTo>
                    <a:pt x="315747" y="126580"/>
                  </a:lnTo>
                  <a:lnTo>
                    <a:pt x="321843" y="125056"/>
                  </a:lnTo>
                  <a:lnTo>
                    <a:pt x="326415" y="122008"/>
                  </a:lnTo>
                  <a:lnTo>
                    <a:pt x="332511" y="120484"/>
                  </a:lnTo>
                  <a:lnTo>
                    <a:pt x="353847" y="120484"/>
                  </a:lnTo>
                  <a:lnTo>
                    <a:pt x="376224" y="151980"/>
                  </a:lnTo>
                  <a:lnTo>
                    <a:pt x="376796" y="161734"/>
                  </a:lnTo>
                  <a:lnTo>
                    <a:pt x="376796" y="263931"/>
                  </a:lnTo>
                  <a:lnTo>
                    <a:pt x="372224" y="273075"/>
                  </a:lnTo>
                  <a:lnTo>
                    <a:pt x="369176" y="276123"/>
                  </a:lnTo>
                  <a:lnTo>
                    <a:pt x="366128" y="276123"/>
                  </a:lnTo>
                  <a:lnTo>
                    <a:pt x="363080" y="277647"/>
                  </a:lnTo>
                  <a:lnTo>
                    <a:pt x="353847" y="277647"/>
                  </a:lnTo>
                  <a:lnTo>
                    <a:pt x="352323" y="279171"/>
                  </a:lnTo>
                  <a:lnTo>
                    <a:pt x="349275" y="279171"/>
                  </a:lnTo>
                  <a:lnTo>
                    <a:pt x="349275" y="291363"/>
                  </a:lnTo>
                  <a:lnTo>
                    <a:pt x="440804" y="291363"/>
                  </a:lnTo>
                  <a:lnTo>
                    <a:pt x="440804" y="27917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821102" y="3515391"/>
              <a:ext cx="167830" cy="19983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011793" y="3515391"/>
              <a:ext cx="141922" cy="19983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9196292" y="3661791"/>
              <a:ext cx="52069" cy="53975"/>
            </a:xfrm>
            <a:custGeom>
              <a:avLst/>
              <a:gdLst/>
              <a:ahLst/>
              <a:cxnLst/>
              <a:rect l="l" t="t" r="r" b="b"/>
              <a:pathLst>
                <a:path w="52070" h="53975">
                  <a:moveTo>
                    <a:pt x="33623" y="53435"/>
                  </a:moveTo>
                  <a:lnTo>
                    <a:pt x="18383" y="53435"/>
                  </a:lnTo>
                  <a:lnTo>
                    <a:pt x="12191" y="50387"/>
                  </a:lnTo>
                  <a:lnTo>
                    <a:pt x="7619" y="45815"/>
                  </a:lnTo>
                  <a:lnTo>
                    <a:pt x="3047" y="39719"/>
                  </a:lnTo>
                  <a:lnTo>
                    <a:pt x="0" y="33623"/>
                  </a:lnTo>
                  <a:lnTo>
                    <a:pt x="0" y="19812"/>
                  </a:lnTo>
                  <a:lnTo>
                    <a:pt x="3047" y="13716"/>
                  </a:lnTo>
                  <a:lnTo>
                    <a:pt x="7619" y="7620"/>
                  </a:lnTo>
                  <a:lnTo>
                    <a:pt x="12191" y="3048"/>
                  </a:lnTo>
                  <a:lnTo>
                    <a:pt x="18383" y="0"/>
                  </a:lnTo>
                  <a:lnTo>
                    <a:pt x="33623" y="0"/>
                  </a:lnTo>
                  <a:lnTo>
                    <a:pt x="39719" y="3048"/>
                  </a:lnTo>
                  <a:lnTo>
                    <a:pt x="50387" y="13716"/>
                  </a:lnTo>
                  <a:lnTo>
                    <a:pt x="51911" y="19812"/>
                  </a:lnTo>
                  <a:lnTo>
                    <a:pt x="51911" y="27527"/>
                  </a:lnTo>
                  <a:lnTo>
                    <a:pt x="51911" y="33623"/>
                  </a:lnTo>
                  <a:lnTo>
                    <a:pt x="50387" y="39719"/>
                  </a:lnTo>
                  <a:lnTo>
                    <a:pt x="39719" y="50387"/>
                  </a:lnTo>
                  <a:lnTo>
                    <a:pt x="33623" y="5343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1334643" y="4050893"/>
            <a:ext cx="90170" cy="88900"/>
          </a:xfrm>
          <a:custGeom>
            <a:avLst/>
            <a:gdLst/>
            <a:ahLst/>
            <a:cxnLst/>
            <a:rect l="l" t="t" r="r" b="b"/>
            <a:pathLst>
              <a:path w="90169" h="88900">
                <a:moveTo>
                  <a:pt x="90004" y="0"/>
                </a:moveTo>
                <a:lnTo>
                  <a:pt x="0" y="0"/>
                </a:lnTo>
                <a:lnTo>
                  <a:pt x="0" y="13970"/>
                </a:lnTo>
                <a:lnTo>
                  <a:pt x="0" y="74930"/>
                </a:lnTo>
                <a:lnTo>
                  <a:pt x="0" y="88900"/>
                </a:lnTo>
                <a:lnTo>
                  <a:pt x="90004" y="88900"/>
                </a:lnTo>
                <a:lnTo>
                  <a:pt x="90004" y="74930"/>
                </a:lnTo>
                <a:lnTo>
                  <a:pt x="15328" y="74930"/>
                </a:lnTo>
                <a:lnTo>
                  <a:pt x="15328" y="13970"/>
                </a:lnTo>
                <a:lnTo>
                  <a:pt x="74764" y="13970"/>
                </a:lnTo>
                <a:lnTo>
                  <a:pt x="74764" y="74777"/>
                </a:lnTo>
                <a:lnTo>
                  <a:pt x="90004" y="74777"/>
                </a:lnTo>
                <a:lnTo>
                  <a:pt x="90004" y="13970"/>
                </a:lnTo>
                <a:lnTo>
                  <a:pt x="90004" y="13716"/>
                </a:lnTo>
                <a:lnTo>
                  <a:pt x="90004" y="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1584864" y="3927347"/>
            <a:ext cx="653415" cy="302260"/>
            <a:chOff x="1584864" y="3927347"/>
            <a:chExt cx="653415" cy="302260"/>
          </a:xfrm>
        </p:grpSpPr>
        <p:sp>
          <p:nvSpPr>
            <p:cNvPr id="124" name="object 124"/>
            <p:cNvSpPr/>
            <p:nvPr/>
          </p:nvSpPr>
          <p:spPr>
            <a:xfrm>
              <a:off x="1584858" y="3927347"/>
              <a:ext cx="459105" cy="297815"/>
            </a:xfrm>
            <a:custGeom>
              <a:avLst/>
              <a:gdLst/>
              <a:ahLst/>
              <a:cxnLst/>
              <a:rect l="l" t="t" r="r" b="b"/>
              <a:pathLst>
                <a:path w="459105" h="297814">
                  <a:moveTo>
                    <a:pt x="237934" y="25920"/>
                  </a:moveTo>
                  <a:lnTo>
                    <a:pt x="0" y="25920"/>
                  </a:lnTo>
                  <a:lnTo>
                    <a:pt x="0" y="99161"/>
                  </a:lnTo>
                  <a:lnTo>
                    <a:pt x="13716" y="99161"/>
                  </a:lnTo>
                  <a:lnTo>
                    <a:pt x="16764" y="90017"/>
                  </a:lnTo>
                  <a:lnTo>
                    <a:pt x="19812" y="82397"/>
                  </a:lnTo>
                  <a:lnTo>
                    <a:pt x="25908" y="70205"/>
                  </a:lnTo>
                  <a:lnTo>
                    <a:pt x="30480" y="64109"/>
                  </a:lnTo>
                  <a:lnTo>
                    <a:pt x="33528" y="59537"/>
                  </a:lnTo>
                  <a:lnTo>
                    <a:pt x="38100" y="53352"/>
                  </a:lnTo>
                  <a:lnTo>
                    <a:pt x="47244" y="44208"/>
                  </a:lnTo>
                  <a:lnTo>
                    <a:pt x="56388" y="41160"/>
                  </a:lnTo>
                  <a:lnTo>
                    <a:pt x="73152" y="41160"/>
                  </a:lnTo>
                  <a:lnTo>
                    <a:pt x="79336" y="39636"/>
                  </a:lnTo>
                  <a:lnTo>
                    <a:pt x="99148" y="39636"/>
                  </a:lnTo>
                  <a:lnTo>
                    <a:pt x="99148" y="265468"/>
                  </a:lnTo>
                  <a:lnTo>
                    <a:pt x="77812" y="282232"/>
                  </a:lnTo>
                  <a:lnTo>
                    <a:pt x="71628" y="282232"/>
                  </a:lnTo>
                  <a:lnTo>
                    <a:pt x="64008" y="283756"/>
                  </a:lnTo>
                  <a:lnTo>
                    <a:pt x="54864" y="283756"/>
                  </a:lnTo>
                  <a:lnTo>
                    <a:pt x="54864" y="297472"/>
                  </a:lnTo>
                  <a:lnTo>
                    <a:pt x="183070" y="297472"/>
                  </a:lnTo>
                  <a:lnTo>
                    <a:pt x="183070" y="283756"/>
                  </a:lnTo>
                  <a:lnTo>
                    <a:pt x="173824" y="283756"/>
                  </a:lnTo>
                  <a:lnTo>
                    <a:pt x="158584" y="280708"/>
                  </a:lnTo>
                  <a:lnTo>
                    <a:pt x="154012" y="279184"/>
                  </a:lnTo>
                  <a:lnTo>
                    <a:pt x="150964" y="277660"/>
                  </a:lnTo>
                  <a:lnTo>
                    <a:pt x="146392" y="276136"/>
                  </a:lnTo>
                  <a:lnTo>
                    <a:pt x="143344" y="273088"/>
                  </a:lnTo>
                  <a:lnTo>
                    <a:pt x="140296" y="266992"/>
                  </a:lnTo>
                  <a:lnTo>
                    <a:pt x="138772" y="262420"/>
                  </a:lnTo>
                  <a:lnTo>
                    <a:pt x="138772" y="39636"/>
                  </a:lnTo>
                  <a:lnTo>
                    <a:pt x="161632" y="39636"/>
                  </a:lnTo>
                  <a:lnTo>
                    <a:pt x="167728" y="41160"/>
                  </a:lnTo>
                  <a:lnTo>
                    <a:pt x="183070" y="41160"/>
                  </a:lnTo>
                  <a:lnTo>
                    <a:pt x="186118" y="42684"/>
                  </a:lnTo>
                  <a:lnTo>
                    <a:pt x="190690" y="44208"/>
                  </a:lnTo>
                  <a:lnTo>
                    <a:pt x="199834" y="53352"/>
                  </a:lnTo>
                  <a:lnTo>
                    <a:pt x="204406" y="59537"/>
                  </a:lnTo>
                  <a:lnTo>
                    <a:pt x="207454" y="64109"/>
                  </a:lnTo>
                  <a:lnTo>
                    <a:pt x="212026" y="70205"/>
                  </a:lnTo>
                  <a:lnTo>
                    <a:pt x="221170" y="88493"/>
                  </a:lnTo>
                  <a:lnTo>
                    <a:pt x="222694" y="94589"/>
                  </a:lnTo>
                  <a:lnTo>
                    <a:pt x="224218" y="99161"/>
                  </a:lnTo>
                  <a:lnTo>
                    <a:pt x="237934" y="99161"/>
                  </a:lnTo>
                  <a:lnTo>
                    <a:pt x="237934" y="25920"/>
                  </a:lnTo>
                  <a:close/>
                </a:path>
                <a:path w="459105" h="297814">
                  <a:moveTo>
                    <a:pt x="459105" y="285280"/>
                  </a:moveTo>
                  <a:lnTo>
                    <a:pt x="454533" y="285280"/>
                  </a:lnTo>
                  <a:lnTo>
                    <a:pt x="451485" y="283756"/>
                  </a:lnTo>
                  <a:lnTo>
                    <a:pt x="446913" y="283756"/>
                  </a:lnTo>
                  <a:lnTo>
                    <a:pt x="434721" y="277660"/>
                  </a:lnTo>
                  <a:lnTo>
                    <a:pt x="430149" y="268516"/>
                  </a:lnTo>
                  <a:lnTo>
                    <a:pt x="430149" y="164782"/>
                  </a:lnTo>
                  <a:lnTo>
                    <a:pt x="429285" y="150774"/>
                  </a:lnTo>
                  <a:lnTo>
                    <a:pt x="408978" y="112090"/>
                  </a:lnTo>
                  <a:lnTo>
                    <a:pt x="378231" y="103733"/>
                  </a:lnTo>
                  <a:lnTo>
                    <a:pt x="362991" y="103733"/>
                  </a:lnTo>
                  <a:lnTo>
                    <a:pt x="355371" y="106781"/>
                  </a:lnTo>
                  <a:lnTo>
                    <a:pt x="349275" y="108305"/>
                  </a:lnTo>
                  <a:lnTo>
                    <a:pt x="343179" y="111353"/>
                  </a:lnTo>
                  <a:lnTo>
                    <a:pt x="338607" y="114401"/>
                  </a:lnTo>
                  <a:lnTo>
                    <a:pt x="332511" y="117449"/>
                  </a:lnTo>
                  <a:lnTo>
                    <a:pt x="327939" y="120497"/>
                  </a:lnTo>
                  <a:lnTo>
                    <a:pt x="324891" y="123545"/>
                  </a:lnTo>
                  <a:lnTo>
                    <a:pt x="321843" y="128117"/>
                  </a:lnTo>
                  <a:lnTo>
                    <a:pt x="317271" y="131165"/>
                  </a:lnTo>
                  <a:lnTo>
                    <a:pt x="314223" y="135737"/>
                  </a:lnTo>
                  <a:lnTo>
                    <a:pt x="312699" y="135737"/>
                  </a:lnTo>
                  <a:lnTo>
                    <a:pt x="312699" y="3048"/>
                  </a:lnTo>
                  <a:lnTo>
                    <a:pt x="309651" y="0"/>
                  </a:lnTo>
                  <a:lnTo>
                    <a:pt x="239458" y="4572"/>
                  </a:lnTo>
                  <a:lnTo>
                    <a:pt x="239458" y="16764"/>
                  </a:lnTo>
                  <a:lnTo>
                    <a:pt x="244030" y="16764"/>
                  </a:lnTo>
                  <a:lnTo>
                    <a:pt x="248602" y="18288"/>
                  </a:lnTo>
                  <a:lnTo>
                    <a:pt x="254698" y="18288"/>
                  </a:lnTo>
                  <a:lnTo>
                    <a:pt x="259270" y="19812"/>
                  </a:lnTo>
                  <a:lnTo>
                    <a:pt x="263842" y="19812"/>
                  </a:lnTo>
                  <a:lnTo>
                    <a:pt x="266890" y="21336"/>
                  </a:lnTo>
                  <a:lnTo>
                    <a:pt x="269938" y="24384"/>
                  </a:lnTo>
                  <a:lnTo>
                    <a:pt x="271462" y="27432"/>
                  </a:lnTo>
                  <a:lnTo>
                    <a:pt x="274510" y="32004"/>
                  </a:lnTo>
                  <a:lnTo>
                    <a:pt x="277558" y="41148"/>
                  </a:lnTo>
                  <a:lnTo>
                    <a:pt x="277558" y="270040"/>
                  </a:lnTo>
                  <a:lnTo>
                    <a:pt x="272986" y="279184"/>
                  </a:lnTo>
                  <a:lnTo>
                    <a:pt x="269938" y="282232"/>
                  </a:lnTo>
                  <a:lnTo>
                    <a:pt x="266890" y="282232"/>
                  </a:lnTo>
                  <a:lnTo>
                    <a:pt x="263842" y="283756"/>
                  </a:lnTo>
                  <a:lnTo>
                    <a:pt x="257746" y="283756"/>
                  </a:lnTo>
                  <a:lnTo>
                    <a:pt x="254698" y="285280"/>
                  </a:lnTo>
                  <a:lnTo>
                    <a:pt x="248602" y="285280"/>
                  </a:lnTo>
                  <a:lnTo>
                    <a:pt x="248602" y="297472"/>
                  </a:lnTo>
                  <a:lnTo>
                    <a:pt x="341655" y="297472"/>
                  </a:lnTo>
                  <a:lnTo>
                    <a:pt x="341655" y="285280"/>
                  </a:lnTo>
                  <a:lnTo>
                    <a:pt x="338607" y="285280"/>
                  </a:lnTo>
                  <a:lnTo>
                    <a:pt x="335559" y="283756"/>
                  </a:lnTo>
                  <a:lnTo>
                    <a:pt x="329463" y="283756"/>
                  </a:lnTo>
                  <a:lnTo>
                    <a:pt x="317271" y="277660"/>
                  </a:lnTo>
                  <a:lnTo>
                    <a:pt x="312699" y="268516"/>
                  </a:lnTo>
                  <a:lnTo>
                    <a:pt x="312699" y="154114"/>
                  </a:lnTo>
                  <a:lnTo>
                    <a:pt x="314223" y="152590"/>
                  </a:lnTo>
                  <a:lnTo>
                    <a:pt x="315747" y="149542"/>
                  </a:lnTo>
                  <a:lnTo>
                    <a:pt x="318795" y="146494"/>
                  </a:lnTo>
                  <a:lnTo>
                    <a:pt x="320319" y="143446"/>
                  </a:lnTo>
                  <a:lnTo>
                    <a:pt x="323367" y="140398"/>
                  </a:lnTo>
                  <a:lnTo>
                    <a:pt x="337083" y="131165"/>
                  </a:lnTo>
                  <a:lnTo>
                    <a:pt x="343179" y="129641"/>
                  </a:lnTo>
                  <a:lnTo>
                    <a:pt x="349275" y="126593"/>
                  </a:lnTo>
                  <a:lnTo>
                    <a:pt x="361467" y="126593"/>
                  </a:lnTo>
                  <a:lnTo>
                    <a:pt x="368071" y="127190"/>
                  </a:lnTo>
                  <a:lnTo>
                    <a:pt x="394512" y="158356"/>
                  </a:lnTo>
                  <a:lnTo>
                    <a:pt x="395097" y="167830"/>
                  </a:lnTo>
                  <a:lnTo>
                    <a:pt x="395097" y="270040"/>
                  </a:lnTo>
                  <a:lnTo>
                    <a:pt x="390423" y="279184"/>
                  </a:lnTo>
                  <a:lnTo>
                    <a:pt x="387375" y="282232"/>
                  </a:lnTo>
                  <a:lnTo>
                    <a:pt x="384327" y="282232"/>
                  </a:lnTo>
                  <a:lnTo>
                    <a:pt x="381279" y="283756"/>
                  </a:lnTo>
                  <a:lnTo>
                    <a:pt x="375183" y="283756"/>
                  </a:lnTo>
                  <a:lnTo>
                    <a:pt x="372135" y="285280"/>
                  </a:lnTo>
                  <a:lnTo>
                    <a:pt x="366039" y="285280"/>
                  </a:lnTo>
                  <a:lnTo>
                    <a:pt x="366039" y="297472"/>
                  </a:lnTo>
                  <a:lnTo>
                    <a:pt x="459105" y="297472"/>
                  </a:lnTo>
                  <a:lnTo>
                    <a:pt x="459105" y="28528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68353" y="4031075"/>
              <a:ext cx="169354" cy="198405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350579" y="3927348"/>
            <a:ext cx="1192815" cy="30365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636454" y="3927347"/>
            <a:ext cx="1133379" cy="303657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4867369" y="3933444"/>
            <a:ext cx="1003935" cy="377190"/>
            <a:chOff x="4867369" y="3933444"/>
            <a:chExt cx="1003935" cy="377190"/>
          </a:xfrm>
        </p:grpSpPr>
        <p:sp>
          <p:nvSpPr>
            <p:cNvPr id="129" name="object 129"/>
            <p:cNvSpPr/>
            <p:nvPr/>
          </p:nvSpPr>
          <p:spPr>
            <a:xfrm>
              <a:off x="4867369" y="4031075"/>
              <a:ext cx="204470" cy="279400"/>
            </a:xfrm>
            <a:custGeom>
              <a:avLst/>
              <a:gdLst/>
              <a:ahLst/>
              <a:cxnLst/>
              <a:rect l="l" t="t" r="r" b="b"/>
              <a:pathLst>
                <a:path w="204470" h="279400">
                  <a:moveTo>
                    <a:pt x="87471" y="25908"/>
                  </a:moveTo>
                  <a:lnTo>
                    <a:pt x="68675" y="25908"/>
                  </a:lnTo>
                  <a:lnTo>
                    <a:pt x="73771" y="20478"/>
                  </a:lnTo>
                  <a:lnTo>
                    <a:pt x="108346" y="1524"/>
                  </a:lnTo>
                  <a:lnTo>
                    <a:pt x="123634" y="0"/>
                  </a:lnTo>
                  <a:lnTo>
                    <a:pt x="131635" y="333"/>
                  </a:lnTo>
                  <a:lnTo>
                    <a:pt x="168973" y="15811"/>
                  </a:lnTo>
                  <a:lnTo>
                    <a:pt x="175099" y="21336"/>
                  </a:lnTo>
                  <a:lnTo>
                    <a:pt x="99155" y="21336"/>
                  </a:lnTo>
                  <a:lnTo>
                    <a:pt x="91535" y="22860"/>
                  </a:lnTo>
                  <a:lnTo>
                    <a:pt x="87471" y="25908"/>
                  </a:lnTo>
                  <a:close/>
                </a:path>
                <a:path w="204470" h="279400">
                  <a:moveTo>
                    <a:pt x="85439" y="263937"/>
                  </a:moveTo>
                  <a:lnTo>
                    <a:pt x="21431" y="263937"/>
                  </a:lnTo>
                  <a:lnTo>
                    <a:pt x="26003" y="262413"/>
                  </a:lnTo>
                  <a:lnTo>
                    <a:pt x="32099" y="250221"/>
                  </a:lnTo>
                  <a:lnTo>
                    <a:pt x="32099" y="39719"/>
                  </a:lnTo>
                  <a:lnTo>
                    <a:pt x="29051" y="33623"/>
                  </a:lnTo>
                  <a:lnTo>
                    <a:pt x="27527" y="28956"/>
                  </a:lnTo>
                  <a:lnTo>
                    <a:pt x="24479" y="25908"/>
                  </a:lnTo>
                  <a:lnTo>
                    <a:pt x="21431" y="24384"/>
                  </a:lnTo>
                  <a:lnTo>
                    <a:pt x="19907" y="22860"/>
                  </a:lnTo>
                  <a:lnTo>
                    <a:pt x="15335" y="21336"/>
                  </a:lnTo>
                  <a:lnTo>
                    <a:pt x="12287" y="21336"/>
                  </a:lnTo>
                  <a:lnTo>
                    <a:pt x="7715" y="19812"/>
                  </a:lnTo>
                  <a:lnTo>
                    <a:pt x="3143" y="19812"/>
                  </a:lnTo>
                  <a:lnTo>
                    <a:pt x="0" y="18288"/>
                  </a:lnTo>
                  <a:lnTo>
                    <a:pt x="0" y="6096"/>
                  </a:lnTo>
                  <a:lnTo>
                    <a:pt x="64103" y="3048"/>
                  </a:lnTo>
                  <a:lnTo>
                    <a:pt x="67151" y="4572"/>
                  </a:lnTo>
                  <a:lnTo>
                    <a:pt x="67151" y="25908"/>
                  </a:lnTo>
                  <a:lnTo>
                    <a:pt x="87471" y="25908"/>
                  </a:lnTo>
                  <a:lnTo>
                    <a:pt x="85439" y="27432"/>
                  </a:lnTo>
                  <a:lnTo>
                    <a:pt x="77819" y="30480"/>
                  </a:lnTo>
                  <a:lnTo>
                    <a:pt x="71723" y="36671"/>
                  </a:lnTo>
                  <a:lnTo>
                    <a:pt x="67151" y="41243"/>
                  </a:lnTo>
                  <a:lnTo>
                    <a:pt x="67151" y="154114"/>
                  </a:lnTo>
                  <a:lnTo>
                    <a:pt x="94583" y="181546"/>
                  </a:lnTo>
                  <a:lnTo>
                    <a:pt x="99155" y="184594"/>
                  </a:lnTo>
                  <a:lnTo>
                    <a:pt x="161109" y="184594"/>
                  </a:lnTo>
                  <a:lnTo>
                    <a:pt x="158870" y="186118"/>
                  </a:lnTo>
                  <a:lnTo>
                    <a:pt x="67151" y="186118"/>
                  </a:lnTo>
                  <a:lnTo>
                    <a:pt x="67151" y="247173"/>
                  </a:lnTo>
                  <a:lnTo>
                    <a:pt x="68675" y="251745"/>
                  </a:lnTo>
                  <a:lnTo>
                    <a:pt x="71723" y="257841"/>
                  </a:lnTo>
                  <a:lnTo>
                    <a:pt x="80867" y="262413"/>
                  </a:lnTo>
                  <a:lnTo>
                    <a:pt x="85439" y="263937"/>
                  </a:lnTo>
                  <a:close/>
                </a:path>
                <a:path w="204470" h="279400">
                  <a:moveTo>
                    <a:pt x="161109" y="184594"/>
                  </a:moveTo>
                  <a:lnTo>
                    <a:pt x="119062" y="184594"/>
                  </a:lnTo>
                  <a:lnTo>
                    <a:pt x="125158" y="183070"/>
                  </a:lnTo>
                  <a:lnTo>
                    <a:pt x="132778" y="180022"/>
                  </a:lnTo>
                  <a:lnTo>
                    <a:pt x="158543" y="143541"/>
                  </a:lnTo>
                  <a:lnTo>
                    <a:pt x="160210" y="135826"/>
                  </a:lnTo>
                  <a:lnTo>
                    <a:pt x="162210" y="127548"/>
                  </a:lnTo>
                  <a:lnTo>
                    <a:pt x="163639" y="118824"/>
                  </a:lnTo>
                  <a:lnTo>
                    <a:pt x="164496" y="109814"/>
                  </a:lnTo>
                  <a:lnTo>
                    <a:pt x="164782" y="100679"/>
                  </a:lnTo>
                  <a:lnTo>
                    <a:pt x="164520" y="93583"/>
                  </a:lnTo>
                  <a:lnTo>
                    <a:pt x="154233" y="51577"/>
                  </a:lnTo>
                  <a:lnTo>
                    <a:pt x="123063" y="22669"/>
                  </a:lnTo>
                  <a:lnTo>
                    <a:pt x="108394" y="21336"/>
                  </a:lnTo>
                  <a:lnTo>
                    <a:pt x="175099" y="21336"/>
                  </a:lnTo>
                  <a:lnTo>
                    <a:pt x="198310" y="58007"/>
                  </a:lnTo>
                  <a:lnTo>
                    <a:pt x="204406" y="99155"/>
                  </a:lnTo>
                  <a:lnTo>
                    <a:pt x="203858" y="110314"/>
                  </a:lnTo>
                  <a:lnTo>
                    <a:pt x="192833" y="149232"/>
                  </a:lnTo>
                  <a:lnTo>
                    <a:pt x="163068" y="183261"/>
                  </a:lnTo>
                  <a:lnTo>
                    <a:pt x="161109" y="184594"/>
                  </a:lnTo>
                  <a:close/>
                </a:path>
                <a:path w="204470" h="279400">
                  <a:moveTo>
                    <a:pt x="114490" y="198405"/>
                  </a:moveTo>
                  <a:lnTo>
                    <a:pt x="73247" y="189166"/>
                  </a:lnTo>
                  <a:lnTo>
                    <a:pt x="68675" y="186118"/>
                  </a:lnTo>
                  <a:lnTo>
                    <a:pt x="158870" y="186118"/>
                  </a:lnTo>
                  <a:lnTo>
                    <a:pt x="114490" y="198405"/>
                  </a:lnTo>
                  <a:close/>
                </a:path>
                <a:path w="204470" h="279400">
                  <a:moveTo>
                    <a:pt x="102203" y="266985"/>
                  </a:moveTo>
                  <a:lnTo>
                    <a:pt x="4667" y="266985"/>
                  </a:lnTo>
                  <a:lnTo>
                    <a:pt x="7715" y="265461"/>
                  </a:lnTo>
                  <a:lnTo>
                    <a:pt x="15335" y="265461"/>
                  </a:lnTo>
                  <a:lnTo>
                    <a:pt x="18383" y="263937"/>
                  </a:lnTo>
                  <a:lnTo>
                    <a:pt x="91535" y="263937"/>
                  </a:lnTo>
                  <a:lnTo>
                    <a:pt x="97631" y="265461"/>
                  </a:lnTo>
                  <a:lnTo>
                    <a:pt x="102203" y="266985"/>
                  </a:lnTo>
                  <a:close/>
                </a:path>
                <a:path w="204470" h="279400">
                  <a:moveTo>
                    <a:pt x="105251" y="279177"/>
                  </a:moveTo>
                  <a:lnTo>
                    <a:pt x="0" y="279177"/>
                  </a:lnTo>
                  <a:lnTo>
                    <a:pt x="0" y="266985"/>
                  </a:lnTo>
                  <a:lnTo>
                    <a:pt x="105251" y="266985"/>
                  </a:lnTo>
                  <a:lnTo>
                    <a:pt x="105251" y="27917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94731" y="4031075"/>
              <a:ext cx="146399" cy="193738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251799" y="3933444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3915" y="276129"/>
                  </a:moveTo>
                  <a:lnTo>
                    <a:pt x="27432" y="276129"/>
                  </a:lnTo>
                  <a:lnTo>
                    <a:pt x="28956" y="273081"/>
                  </a:lnTo>
                  <a:lnTo>
                    <a:pt x="32004" y="270033"/>
                  </a:lnTo>
                  <a:lnTo>
                    <a:pt x="33528" y="266985"/>
                  </a:lnTo>
                  <a:lnTo>
                    <a:pt x="33528" y="134302"/>
                  </a:lnTo>
                  <a:lnTo>
                    <a:pt x="30480" y="131254"/>
                  </a:lnTo>
                  <a:lnTo>
                    <a:pt x="28956" y="128111"/>
                  </a:lnTo>
                  <a:lnTo>
                    <a:pt x="27432" y="125063"/>
                  </a:lnTo>
                  <a:lnTo>
                    <a:pt x="22860" y="122015"/>
                  </a:lnTo>
                  <a:lnTo>
                    <a:pt x="21336" y="120491"/>
                  </a:lnTo>
                  <a:lnTo>
                    <a:pt x="16764" y="120491"/>
                  </a:lnTo>
                  <a:lnTo>
                    <a:pt x="7620" y="117443"/>
                  </a:lnTo>
                  <a:lnTo>
                    <a:pt x="4572" y="117443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151" y="100679"/>
                  </a:lnTo>
                  <a:lnTo>
                    <a:pt x="70199" y="102203"/>
                  </a:lnTo>
                  <a:lnTo>
                    <a:pt x="70199" y="265461"/>
                  </a:lnTo>
                  <a:lnTo>
                    <a:pt x="71723" y="268509"/>
                  </a:lnTo>
                  <a:lnTo>
                    <a:pt x="76295" y="273081"/>
                  </a:lnTo>
                  <a:lnTo>
                    <a:pt x="80867" y="274605"/>
                  </a:lnTo>
                  <a:lnTo>
                    <a:pt x="83915" y="276129"/>
                  </a:lnTo>
                  <a:close/>
                </a:path>
                <a:path w="97789" h="291464">
                  <a:moveTo>
                    <a:pt x="88487" y="277653"/>
                  </a:moveTo>
                  <a:lnTo>
                    <a:pt x="21336" y="277653"/>
                  </a:lnTo>
                  <a:lnTo>
                    <a:pt x="22860" y="276129"/>
                  </a:lnTo>
                  <a:lnTo>
                    <a:pt x="85439" y="276129"/>
                  </a:lnTo>
                  <a:lnTo>
                    <a:pt x="88487" y="277653"/>
                  </a:lnTo>
                  <a:close/>
                </a:path>
                <a:path w="97789" h="291464">
                  <a:moveTo>
                    <a:pt x="94583" y="279177"/>
                  </a:moveTo>
                  <a:lnTo>
                    <a:pt x="12192" y="279177"/>
                  </a:lnTo>
                  <a:lnTo>
                    <a:pt x="15240" y="277653"/>
                  </a:lnTo>
                  <a:lnTo>
                    <a:pt x="91535" y="277653"/>
                  </a:lnTo>
                  <a:lnTo>
                    <a:pt x="94583" y="279177"/>
                  </a:lnTo>
                  <a:close/>
                </a:path>
                <a:path w="97789" h="291464">
                  <a:moveTo>
                    <a:pt x="97631" y="291369"/>
                  </a:moveTo>
                  <a:lnTo>
                    <a:pt x="6096" y="291369"/>
                  </a:lnTo>
                  <a:lnTo>
                    <a:pt x="6096" y="279177"/>
                  </a:lnTo>
                  <a:lnTo>
                    <a:pt x="97631" y="279177"/>
                  </a:lnTo>
                  <a:lnTo>
                    <a:pt x="97631" y="291369"/>
                  </a:lnTo>
                  <a:close/>
                </a:path>
                <a:path w="97789" h="291464">
                  <a:moveTo>
                    <a:pt x="56483" y="51911"/>
                  </a:moveTo>
                  <a:lnTo>
                    <a:pt x="42672" y="51911"/>
                  </a:lnTo>
                  <a:lnTo>
                    <a:pt x="36576" y="50387"/>
                  </a:lnTo>
                  <a:lnTo>
                    <a:pt x="32004" y="44195"/>
                  </a:lnTo>
                  <a:lnTo>
                    <a:pt x="27432" y="39624"/>
                  </a:lnTo>
                  <a:lnTo>
                    <a:pt x="24384" y="33528"/>
                  </a:lnTo>
                  <a:lnTo>
                    <a:pt x="24384" y="19812"/>
                  </a:lnTo>
                  <a:lnTo>
                    <a:pt x="27432" y="13716"/>
                  </a:lnTo>
                  <a:lnTo>
                    <a:pt x="32004" y="9144"/>
                  </a:lnTo>
                  <a:lnTo>
                    <a:pt x="36576" y="3048"/>
                  </a:lnTo>
                  <a:lnTo>
                    <a:pt x="42672" y="0"/>
                  </a:lnTo>
                  <a:lnTo>
                    <a:pt x="56483" y="0"/>
                  </a:lnTo>
                  <a:lnTo>
                    <a:pt x="62579" y="3048"/>
                  </a:lnTo>
                  <a:lnTo>
                    <a:pt x="71723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1723" y="38100"/>
                  </a:lnTo>
                  <a:lnTo>
                    <a:pt x="65627" y="44195"/>
                  </a:lnTo>
                  <a:lnTo>
                    <a:pt x="61055" y="50387"/>
                  </a:lnTo>
                  <a:lnTo>
                    <a:pt x="56483" y="5191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66194" y="3977640"/>
              <a:ext cx="504920" cy="251840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5990082" y="3927347"/>
            <a:ext cx="541655" cy="302260"/>
            <a:chOff x="5990082" y="3927347"/>
            <a:chExt cx="541655" cy="302260"/>
          </a:xfrm>
        </p:grpSpPr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90082" y="3977640"/>
              <a:ext cx="128111" cy="25184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119717" y="3927347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88487" y="283749"/>
                  </a:moveTo>
                  <a:lnTo>
                    <a:pt x="24384" y="283749"/>
                  </a:lnTo>
                  <a:lnTo>
                    <a:pt x="25908" y="282225"/>
                  </a:lnTo>
                  <a:lnTo>
                    <a:pt x="30479" y="282225"/>
                  </a:lnTo>
                  <a:lnTo>
                    <a:pt x="32099" y="279177"/>
                  </a:lnTo>
                  <a:lnTo>
                    <a:pt x="33623" y="276129"/>
                  </a:lnTo>
                  <a:lnTo>
                    <a:pt x="36671" y="273081"/>
                  </a:lnTo>
                  <a:lnTo>
                    <a:pt x="36671" y="36576"/>
                  </a:lnTo>
                  <a:lnTo>
                    <a:pt x="33623" y="32003"/>
                  </a:lnTo>
                  <a:lnTo>
                    <a:pt x="32099" y="27432"/>
                  </a:lnTo>
                  <a:lnTo>
                    <a:pt x="28955" y="24384"/>
                  </a:lnTo>
                  <a:lnTo>
                    <a:pt x="24384" y="19812"/>
                  </a:lnTo>
                  <a:lnTo>
                    <a:pt x="19812" y="19812"/>
                  </a:lnTo>
                  <a:lnTo>
                    <a:pt x="13716" y="18288"/>
                  </a:lnTo>
                  <a:lnTo>
                    <a:pt x="7620" y="18288"/>
                  </a:lnTo>
                  <a:lnTo>
                    <a:pt x="3048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135731"/>
                  </a:lnTo>
                  <a:lnTo>
                    <a:pt x="90842" y="135731"/>
                  </a:lnTo>
                  <a:lnTo>
                    <a:pt x="88487" y="137350"/>
                  </a:lnTo>
                  <a:lnTo>
                    <a:pt x="83915" y="140398"/>
                  </a:lnTo>
                  <a:lnTo>
                    <a:pt x="77819" y="146494"/>
                  </a:lnTo>
                  <a:lnTo>
                    <a:pt x="74771" y="152590"/>
                  </a:lnTo>
                  <a:lnTo>
                    <a:pt x="73247" y="154114"/>
                  </a:lnTo>
                  <a:lnTo>
                    <a:pt x="73247" y="271557"/>
                  </a:lnTo>
                  <a:lnTo>
                    <a:pt x="76295" y="277653"/>
                  </a:lnTo>
                  <a:lnTo>
                    <a:pt x="79343" y="279177"/>
                  </a:lnTo>
                  <a:lnTo>
                    <a:pt x="83915" y="280701"/>
                  </a:lnTo>
                  <a:lnTo>
                    <a:pt x="85439" y="282225"/>
                  </a:lnTo>
                  <a:lnTo>
                    <a:pt x="88487" y="283749"/>
                  </a:lnTo>
                  <a:close/>
                </a:path>
                <a:path w="218439" h="297814">
                  <a:moveTo>
                    <a:pt x="90842" y="135731"/>
                  </a:moveTo>
                  <a:lnTo>
                    <a:pt x="73247" y="135731"/>
                  </a:lnTo>
                  <a:lnTo>
                    <a:pt x="88487" y="120491"/>
                  </a:lnTo>
                  <a:lnTo>
                    <a:pt x="93059" y="117443"/>
                  </a:lnTo>
                  <a:lnTo>
                    <a:pt x="99155" y="114395"/>
                  </a:lnTo>
                  <a:lnTo>
                    <a:pt x="103727" y="111347"/>
                  </a:lnTo>
                  <a:lnTo>
                    <a:pt x="109823" y="108299"/>
                  </a:lnTo>
                  <a:lnTo>
                    <a:pt x="115919" y="106775"/>
                  </a:lnTo>
                  <a:lnTo>
                    <a:pt x="122015" y="103727"/>
                  </a:lnTo>
                  <a:lnTo>
                    <a:pt x="137255" y="103727"/>
                  </a:lnTo>
                  <a:lnTo>
                    <a:pt x="149930" y="104608"/>
                  </a:lnTo>
                  <a:lnTo>
                    <a:pt x="160579" y="107346"/>
                  </a:lnTo>
                  <a:lnTo>
                    <a:pt x="169495" y="112085"/>
                  </a:lnTo>
                  <a:lnTo>
                    <a:pt x="176974" y="118967"/>
                  </a:lnTo>
                  <a:lnTo>
                    <a:pt x="182127" y="126587"/>
                  </a:lnTo>
                  <a:lnTo>
                    <a:pt x="109823" y="126587"/>
                  </a:lnTo>
                  <a:lnTo>
                    <a:pt x="103727" y="129635"/>
                  </a:lnTo>
                  <a:lnTo>
                    <a:pt x="97631" y="131159"/>
                  </a:lnTo>
                  <a:lnTo>
                    <a:pt x="93059" y="134207"/>
                  </a:lnTo>
                  <a:lnTo>
                    <a:pt x="90842" y="135731"/>
                  </a:lnTo>
                  <a:close/>
                </a:path>
                <a:path w="218439" h="297814">
                  <a:moveTo>
                    <a:pt x="205930" y="283749"/>
                  </a:moveTo>
                  <a:lnTo>
                    <a:pt x="141922" y="283749"/>
                  </a:lnTo>
                  <a:lnTo>
                    <a:pt x="143446" y="282225"/>
                  </a:lnTo>
                  <a:lnTo>
                    <a:pt x="148018" y="282225"/>
                  </a:lnTo>
                  <a:lnTo>
                    <a:pt x="149542" y="279177"/>
                  </a:lnTo>
                  <a:lnTo>
                    <a:pt x="152590" y="276129"/>
                  </a:lnTo>
                  <a:lnTo>
                    <a:pt x="154114" y="273081"/>
                  </a:lnTo>
                  <a:lnTo>
                    <a:pt x="154114" y="167830"/>
                  </a:lnTo>
                  <a:lnTo>
                    <a:pt x="138874" y="129635"/>
                  </a:lnTo>
                  <a:lnTo>
                    <a:pt x="131159" y="126587"/>
                  </a:lnTo>
                  <a:lnTo>
                    <a:pt x="182127" y="126587"/>
                  </a:lnTo>
                  <a:lnTo>
                    <a:pt x="182975" y="127840"/>
                  </a:lnTo>
                  <a:lnTo>
                    <a:pt x="187261" y="138445"/>
                  </a:lnTo>
                  <a:lnTo>
                    <a:pt x="189833" y="150765"/>
                  </a:lnTo>
                  <a:lnTo>
                    <a:pt x="190690" y="164782"/>
                  </a:lnTo>
                  <a:lnTo>
                    <a:pt x="190690" y="271557"/>
                  </a:lnTo>
                  <a:lnTo>
                    <a:pt x="193738" y="274605"/>
                  </a:lnTo>
                  <a:lnTo>
                    <a:pt x="195262" y="277653"/>
                  </a:lnTo>
                  <a:lnTo>
                    <a:pt x="196786" y="279177"/>
                  </a:lnTo>
                  <a:lnTo>
                    <a:pt x="201358" y="280701"/>
                  </a:lnTo>
                  <a:lnTo>
                    <a:pt x="204406" y="282225"/>
                  </a:lnTo>
                  <a:lnTo>
                    <a:pt x="205930" y="283749"/>
                  </a:lnTo>
                  <a:close/>
                </a:path>
                <a:path w="218439" h="297814">
                  <a:moveTo>
                    <a:pt x="97631" y="285273"/>
                  </a:moveTo>
                  <a:lnTo>
                    <a:pt x="15240" y="285273"/>
                  </a:lnTo>
                  <a:lnTo>
                    <a:pt x="18288" y="283749"/>
                  </a:lnTo>
                  <a:lnTo>
                    <a:pt x="94583" y="283749"/>
                  </a:lnTo>
                  <a:lnTo>
                    <a:pt x="97631" y="285273"/>
                  </a:lnTo>
                  <a:close/>
                </a:path>
                <a:path w="218439" h="297814">
                  <a:moveTo>
                    <a:pt x="215074" y="285273"/>
                  </a:moveTo>
                  <a:lnTo>
                    <a:pt x="131159" y="285273"/>
                  </a:lnTo>
                  <a:lnTo>
                    <a:pt x="135731" y="283749"/>
                  </a:lnTo>
                  <a:lnTo>
                    <a:pt x="210502" y="283749"/>
                  </a:lnTo>
                  <a:lnTo>
                    <a:pt x="215074" y="285273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143" y="297465"/>
                  </a:lnTo>
                  <a:lnTo>
                    <a:pt x="9143" y="285273"/>
                  </a:lnTo>
                  <a:lnTo>
                    <a:pt x="102203" y="285273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063" y="297465"/>
                  </a:lnTo>
                  <a:lnTo>
                    <a:pt x="125063" y="285273"/>
                  </a:lnTo>
                  <a:lnTo>
                    <a:pt x="218122" y="285273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63747" y="4031075"/>
              <a:ext cx="167830" cy="198405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6630733" y="3927347"/>
            <a:ext cx="913765" cy="302260"/>
            <a:chOff x="6630733" y="3927347"/>
            <a:chExt cx="913765" cy="302260"/>
          </a:xfrm>
        </p:grpSpPr>
        <p:sp>
          <p:nvSpPr>
            <p:cNvPr id="138" name="object 138"/>
            <p:cNvSpPr/>
            <p:nvPr/>
          </p:nvSpPr>
          <p:spPr>
            <a:xfrm>
              <a:off x="6630720" y="3927347"/>
              <a:ext cx="746125" cy="302260"/>
            </a:xfrm>
            <a:custGeom>
              <a:avLst/>
              <a:gdLst/>
              <a:ahLst/>
              <a:cxnLst/>
              <a:rect l="l" t="t" r="r" b="b"/>
              <a:pathLst>
                <a:path w="746125" h="302260">
                  <a:moveTo>
                    <a:pt x="102209" y="285280"/>
                  </a:moveTo>
                  <a:lnTo>
                    <a:pt x="99161" y="285280"/>
                  </a:lnTo>
                  <a:lnTo>
                    <a:pt x="96113" y="283756"/>
                  </a:lnTo>
                  <a:lnTo>
                    <a:pt x="90017" y="283756"/>
                  </a:lnTo>
                  <a:lnTo>
                    <a:pt x="88493" y="282232"/>
                  </a:lnTo>
                  <a:lnTo>
                    <a:pt x="85445" y="280708"/>
                  </a:lnTo>
                  <a:lnTo>
                    <a:pt x="80873" y="279184"/>
                  </a:lnTo>
                  <a:lnTo>
                    <a:pt x="79349" y="277660"/>
                  </a:lnTo>
                  <a:lnTo>
                    <a:pt x="77825" y="274612"/>
                  </a:lnTo>
                  <a:lnTo>
                    <a:pt x="74777" y="271564"/>
                  </a:lnTo>
                  <a:lnTo>
                    <a:pt x="74777" y="3048"/>
                  </a:lnTo>
                  <a:lnTo>
                    <a:pt x="71729" y="0"/>
                  </a:lnTo>
                  <a:lnTo>
                    <a:pt x="0" y="4572"/>
                  </a:lnTo>
                  <a:lnTo>
                    <a:pt x="0" y="16764"/>
                  </a:lnTo>
                  <a:lnTo>
                    <a:pt x="4572" y="16764"/>
                  </a:lnTo>
                  <a:lnTo>
                    <a:pt x="9144" y="18288"/>
                  </a:lnTo>
                  <a:lnTo>
                    <a:pt x="21336" y="21336"/>
                  </a:lnTo>
                  <a:lnTo>
                    <a:pt x="25908" y="21336"/>
                  </a:lnTo>
                  <a:lnTo>
                    <a:pt x="27432" y="24384"/>
                  </a:lnTo>
                  <a:lnTo>
                    <a:pt x="32004" y="25908"/>
                  </a:lnTo>
                  <a:lnTo>
                    <a:pt x="33528" y="28956"/>
                  </a:lnTo>
                  <a:lnTo>
                    <a:pt x="36576" y="33528"/>
                  </a:lnTo>
                  <a:lnTo>
                    <a:pt x="38100" y="36576"/>
                  </a:lnTo>
                  <a:lnTo>
                    <a:pt x="38100" y="273088"/>
                  </a:lnTo>
                  <a:lnTo>
                    <a:pt x="35052" y="279184"/>
                  </a:lnTo>
                  <a:lnTo>
                    <a:pt x="32004" y="282232"/>
                  </a:lnTo>
                  <a:lnTo>
                    <a:pt x="27432" y="282232"/>
                  </a:lnTo>
                  <a:lnTo>
                    <a:pt x="25908" y="283756"/>
                  </a:lnTo>
                  <a:lnTo>
                    <a:pt x="19812" y="283756"/>
                  </a:lnTo>
                  <a:lnTo>
                    <a:pt x="16764" y="285280"/>
                  </a:lnTo>
                  <a:lnTo>
                    <a:pt x="10668" y="285280"/>
                  </a:lnTo>
                  <a:lnTo>
                    <a:pt x="10668" y="297472"/>
                  </a:lnTo>
                  <a:lnTo>
                    <a:pt x="102209" y="297472"/>
                  </a:lnTo>
                  <a:lnTo>
                    <a:pt x="102209" y="285280"/>
                  </a:lnTo>
                  <a:close/>
                </a:path>
                <a:path w="746125" h="302260">
                  <a:moveTo>
                    <a:pt x="292900" y="253276"/>
                  </a:moveTo>
                  <a:lnTo>
                    <a:pt x="279184" y="245656"/>
                  </a:lnTo>
                  <a:lnTo>
                    <a:pt x="273456" y="255092"/>
                  </a:lnTo>
                  <a:lnTo>
                    <a:pt x="267703" y="262801"/>
                  </a:lnTo>
                  <a:lnTo>
                    <a:pt x="234365" y="281660"/>
                  </a:lnTo>
                  <a:lnTo>
                    <a:pt x="225755" y="282232"/>
                  </a:lnTo>
                  <a:lnTo>
                    <a:pt x="218033" y="281686"/>
                  </a:lnTo>
                  <a:lnTo>
                    <a:pt x="210896" y="280136"/>
                  </a:lnTo>
                  <a:lnTo>
                    <a:pt x="204317" y="277736"/>
                  </a:lnTo>
                  <a:lnTo>
                    <a:pt x="198323" y="274612"/>
                  </a:lnTo>
                  <a:lnTo>
                    <a:pt x="192011" y="271780"/>
                  </a:lnTo>
                  <a:lnTo>
                    <a:pt x="168643" y="238137"/>
                  </a:lnTo>
                  <a:lnTo>
                    <a:pt x="163271" y="196799"/>
                  </a:lnTo>
                  <a:lnTo>
                    <a:pt x="288328" y="196799"/>
                  </a:lnTo>
                  <a:lnTo>
                    <a:pt x="288226" y="181559"/>
                  </a:lnTo>
                  <a:lnTo>
                    <a:pt x="288048" y="175742"/>
                  </a:lnTo>
                  <a:lnTo>
                    <a:pt x="287185" y="167462"/>
                  </a:lnTo>
                  <a:lnTo>
                    <a:pt x="285762" y="159740"/>
                  </a:lnTo>
                  <a:lnTo>
                    <a:pt x="283756" y="152603"/>
                  </a:lnTo>
                  <a:lnTo>
                    <a:pt x="282067" y="145745"/>
                  </a:lnTo>
                  <a:lnTo>
                    <a:pt x="253898" y="113525"/>
                  </a:lnTo>
                  <a:lnTo>
                    <a:pt x="250139" y="111493"/>
                  </a:lnTo>
                  <a:lnTo>
                    <a:pt x="250139" y="166319"/>
                  </a:lnTo>
                  <a:lnTo>
                    <a:pt x="250139" y="181559"/>
                  </a:lnTo>
                  <a:lnTo>
                    <a:pt x="163271" y="181559"/>
                  </a:lnTo>
                  <a:lnTo>
                    <a:pt x="164998" y="167309"/>
                  </a:lnTo>
                  <a:lnTo>
                    <a:pt x="185000" y="127088"/>
                  </a:lnTo>
                  <a:lnTo>
                    <a:pt x="210515" y="117449"/>
                  </a:lnTo>
                  <a:lnTo>
                    <a:pt x="219659" y="117449"/>
                  </a:lnTo>
                  <a:lnTo>
                    <a:pt x="225755" y="118973"/>
                  </a:lnTo>
                  <a:lnTo>
                    <a:pt x="230327" y="123545"/>
                  </a:lnTo>
                  <a:lnTo>
                    <a:pt x="236423" y="126593"/>
                  </a:lnTo>
                  <a:lnTo>
                    <a:pt x="239471" y="131165"/>
                  </a:lnTo>
                  <a:lnTo>
                    <a:pt x="242519" y="137363"/>
                  </a:lnTo>
                  <a:lnTo>
                    <a:pt x="245567" y="143459"/>
                  </a:lnTo>
                  <a:lnTo>
                    <a:pt x="247091" y="149555"/>
                  </a:lnTo>
                  <a:lnTo>
                    <a:pt x="248615" y="158699"/>
                  </a:lnTo>
                  <a:lnTo>
                    <a:pt x="250139" y="166319"/>
                  </a:lnTo>
                  <a:lnTo>
                    <a:pt x="250139" y="111493"/>
                  </a:lnTo>
                  <a:lnTo>
                    <a:pt x="212039" y="103733"/>
                  </a:lnTo>
                  <a:lnTo>
                    <a:pt x="202031" y="104063"/>
                  </a:lnTo>
                  <a:lnTo>
                    <a:pt x="160553" y="120878"/>
                  </a:lnTo>
                  <a:lnTo>
                    <a:pt x="133997" y="156781"/>
                  </a:lnTo>
                  <a:lnTo>
                    <a:pt x="125069" y="201371"/>
                  </a:lnTo>
                  <a:lnTo>
                    <a:pt x="125374" y="211645"/>
                  </a:lnTo>
                  <a:lnTo>
                    <a:pt x="133972" y="249948"/>
                  </a:lnTo>
                  <a:lnTo>
                    <a:pt x="159791" y="285470"/>
                  </a:lnTo>
                  <a:lnTo>
                    <a:pt x="204177" y="301790"/>
                  </a:lnTo>
                  <a:lnTo>
                    <a:pt x="215087" y="302145"/>
                  </a:lnTo>
                  <a:lnTo>
                    <a:pt x="228231" y="301294"/>
                  </a:lnTo>
                  <a:lnTo>
                    <a:pt x="270573" y="282422"/>
                  </a:lnTo>
                  <a:lnTo>
                    <a:pt x="270764" y="282232"/>
                  </a:lnTo>
                  <a:lnTo>
                    <a:pt x="279171" y="273850"/>
                  </a:lnTo>
                  <a:lnTo>
                    <a:pt x="286613" y="264134"/>
                  </a:lnTo>
                  <a:lnTo>
                    <a:pt x="292900" y="253276"/>
                  </a:lnTo>
                  <a:close/>
                </a:path>
                <a:path w="746125" h="302260">
                  <a:moveTo>
                    <a:pt x="433197" y="276136"/>
                  </a:moveTo>
                  <a:lnTo>
                    <a:pt x="430149" y="276136"/>
                  </a:lnTo>
                  <a:lnTo>
                    <a:pt x="425577" y="277660"/>
                  </a:lnTo>
                  <a:lnTo>
                    <a:pt x="413385" y="277660"/>
                  </a:lnTo>
                  <a:lnTo>
                    <a:pt x="408813" y="279184"/>
                  </a:lnTo>
                  <a:lnTo>
                    <a:pt x="398145" y="279184"/>
                  </a:lnTo>
                  <a:lnTo>
                    <a:pt x="389001" y="276136"/>
                  </a:lnTo>
                  <a:lnTo>
                    <a:pt x="384429" y="273088"/>
                  </a:lnTo>
                  <a:lnTo>
                    <a:pt x="381381" y="271564"/>
                  </a:lnTo>
                  <a:lnTo>
                    <a:pt x="379857" y="266992"/>
                  </a:lnTo>
                  <a:lnTo>
                    <a:pt x="376809" y="263944"/>
                  </a:lnTo>
                  <a:lnTo>
                    <a:pt x="376809" y="257848"/>
                  </a:lnTo>
                  <a:lnTo>
                    <a:pt x="375196" y="253276"/>
                  </a:lnTo>
                  <a:lnTo>
                    <a:pt x="375196" y="128117"/>
                  </a:lnTo>
                  <a:lnTo>
                    <a:pt x="428625" y="128117"/>
                  </a:lnTo>
                  <a:lnTo>
                    <a:pt x="428625" y="109829"/>
                  </a:lnTo>
                  <a:lnTo>
                    <a:pt x="373672" y="109829"/>
                  </a:lnTo>
                  <a:lnTo>
                    <a:pt x="373672" y="50292"/>
                  </a:lnTo>
                  <a:lnTo>
                    <a:pt x="338620" y="50292"/>
                  </a:lnTo>
                  <a:lnTo>
                    <a:pt x="338620" y="109829"/>
                  </a:lnTo>
                  <a:lnTo>
                    <a:pt x="305092" y="109829"/>
                  </a:lnTo>
                  <a:lnTo>
                    <a:pt x="305092" y="128117"/>
                  </a:lnTo>
                  <a:lnTo>
                    <a:pt x="338620" y="128117"/>
                  </a:lnTo>
                  <a:lnTo>
                    <a:pt x="338620" y="256324"/>
                  </a:lnTo>
                  <a:lnTo>
                    <a:pt x="339191" y="266280"/>
                  </a:lnTo>
                  <a:lnTo>
                    <a:pt x="361683" y="298856"/>
                  </a:lnTo>
                  <a:lnTo>
                    <a:pt x="381381" y="302133"/>
                  </a:lnTo>
                  <a:lnTo>
                    <a:pt x="389102" y="301840"/>
                  </a:lnTo>
                  <a:lnTo>
                    <a:pt x="396240" y="300951"/>
                  </a:lnTo>
                  <a:lnTo>
                    <a:pt x="402818" y="299491"/>
                  </a:lnTo>
                  <a:lnTo>
                    <a:pt x="408813" y="297472"/>
                  </a:lnTo>
                  <a:lnTo>
                    <a:pt x="414553" y="296062"/>
                  </a:lnTo>
                  <a:lnTo>
                    <a:pt x="420433" y="294233"/>
                  </a:lnTo>
                  <a:lnTo>
                    <a:pt x="433197" y="289852"/>
                  </a:lnTo>
                  <a:lnTo>
                    <a:pt x="433197" y="276136"/>
                  </a:lnTo>
                  <a:close/>
                </a:path>
                <a:path w="746125" h="302260">
                  <a:moveTo>
                    <a:pt x="564362" y="276136"/>
                  </a:moveTo>
                  <a:lnTo>
                    <a:pt x="561314" y="276136"/>
                  </a:lnTo>
                  <a:lnTo>
                    <a:pt x="556742" y="277660"/>
                  </a:lnTo>
                  <a:lnTo>
                    <a:pt x="544550" y="277660"/>
                  </a:lnTo>
                  <a:lnTo>
                    <a:pt x="539978" y="279184"/>
                  </a:lnTo>
                  <a:lnTo>
                    <a:pt x="529310" y="279184"/>
                  </a:lnTo>
                  <a:lnTo>
                    <a:pt x="523214" y="277660"/>
                  </a:lnTo>
                  <a:lnTo>
                    <a:pt x="520166" y="276136"/>
                  </a:lnTo>
                  <a:lnTo>
                    <a:pt x="515594" y="273088"/>
                  </a:lnTo>
                  <a:lnTo>
                    <a:pt x="512546" y="271564"/>
                  </a:lnTo>
                  <a:lnTo>
                    <a:pt x="511022" y="266992"/>
                  </a:lnTo>
                  <a:lnTo>
                    <a:pt x="507974" y="263944"/>
                  </a:lnTo>
                  <a:lnTo>
                    <a:pt x="506450" y="257848"/>
                  </a:lnTo>
                  <a:lnTo>
                    <a:pt x="506450" y="128117"/>
                  </a:lnTo>
                  <a:lnTo>
                    <a:pt x="559790" y="128117"/>
                  </a:lnTo>
                  <a:lnTo>
                    <a:pt x="559790" y="109829"/>
                  </a:lnTo>
                  <a:lnTo>
                    <a:pt x="504926" y="109829"/>
                  </a:lnTo>
                  <a:lnTo>
                    <a:pt x="504926" y="50292"/>
                  </a:lnTo>
                  <a:lnTo>
                    <a:pt x="469785" y="50292"/>
                  </a:lnTo>
                  <a:lnTo>
                    <a:pt x="469785" y="109829"/>
                  </a:lnTo>
                  <a:lnTo>
                    <a:pt x="434733" y="109829"/>
                  </a:lnTo>
                  <a:lnTo>
                    <a:pt x="434733" y="128117"/>
                  </a:lnTo>
                  <a:lnTo>
                    <a:pt x="469785" y="128117"/>
                  </a:lnTo>
                  <a:lnTo>
                    <a:pt x="469785" y="256324"/>
                  </a:lnTo>
                  <a:lnTo>
                    <a:pt x="470357" y="266280"/>
                  </a:lnTo>
                  <a:lnTo>
                    <a:pt x="492912" y="298856"/>
                  </a:lnTo>
                  <a:lnTo>
                    <a:pt x="512546" y="302133"/>
                  </a:lnTo>
                  <a:lnTo>
                    <a:pt x="520268" y="301840"/>
                  </a:lnTo>
                  <a:lnTo>
                    <a:pt x="527405" y="300951"/>
                  </a:lnTo>
                  <a:lnTo>
                    <a:pt x="533984" y="299491"/>
                  </a:lnTo>
                  <a:lnTo>
                    <a:pt x="539978" y="297472"/>
                  </a:lnTo>
                  <a:lnTo>
                    <a:pt x="545719" y="296062"/>
                  </a:lnTo>
                  <a:lnTo>
                    <a:pt x="551599" y="294233"/>
                  </a:lnTo>
                  <a:lnTo>
                    <a:pt x="564362" y="289852"/>
                  </a:lnTo>
                  <a:lnTo>
                    <a:pt x="564362" y="276136"/>
                  </a:lnTo>
                  <a:close/>
                </a:path>
                <a:path w="746125" h="302260">
                  <a:moveTo>
                    <a:pt x="745909" y="253276"/>
                  </a:moveTo>
                  <a:lnTo>
                    <a:pt x="732193" y="245656"/>
                  </a:lnTo>
                  <a:lnTo>
                    <a:pt x="726478" y="255092"/>
                  </a:lnTo>
                  <a:lnTo>
                    <a:pt x="720763" y="262801"/>
                  </a:lnTo>
                  <a:lnTo>
                    <a:pt x="687387" y="281660"/>
                  </a:lnTo>
                  <a:lnTo>
                    <a:pt x="678764" y="282232"/>
                  </a:lnTo>
                  <a:lnTo>
                    <a:pt x="671017" y="281686"/>
                  </a:lnTo>
                  <a:lnTo>
                    <a:pt x="634580" y="263258"/>
                  </a:lnTo>
                  <a:lnTo>
                    <a:pt x="618197" y="223024"/>
                  </a:lnTo>
                  <a:lnTo>
                    <a:pt x="616280" y="196799"/>
                  </a:lnTo>
                  <a:lnTo>
                    <a:pt x="741337" y="196799"/>
                  </a:lnTo>
                  <a:lnTo>
                    <a:pt x="741235" y="181559"/>
                  </a:lnTo>
                  <a:lnTo>
                    <a:pt x="731240" y="139026"/>
                  </a:lnTo>
                  <a:lnTo>
                    <a:pt x="713219" y="117449"/>
                  </a:lnTo>
                  <a:lnTo>
                    <a:pt x="706996" y="113525"/>
                  </a:lnTo>
                  <a:lnTo>
                    <a:pt x="703237" y="111493"/>
                  </a:lnTo>
                  <a:lnTo>
                    <a:pt x="703237" y="166319"/>
                  </a:lnTo>
                  <a:lnTo>
                    <a:pt x="703237" y="181559"/>
                  </a:lnTo>
                  <a:lnTo>
                    <a:pt x="616280" y="181559"/>
                  </a:lnTo>
                  <a:lnTo>
                    <a:pt x="617347" y="167309"/>
                  </a:lnTo>
                  <a:lnTo>
                    <a:pt x="637159" y="127088"/>
                  </a:lnTo>
                  <a:lnTo>
                    <a:pt x="663524" y="117449"/>
                  </a:lnTo>
                  <a:lnTo>
                    <a:pt x="672668" y="117449"/>
                  </a:lnTo>
                  <a:lnTo>
                    <a:pt x="678764" y="118973"/>
                  </a:lnTo>
                  <a:lnTo>
                    <a:pt x="683336" y="123545"/>
                  </a:lnTo>
                  <a:lnTo>
                    <a:pt x="689432" y="126593"/>
                  </a:lnTo>
                  <a:lnTo>
                    <a:pt x="692480" y="131165"/>
                  </a:lnTo>
                  <a:lnTo>
                    <a:pt x="695528" y="137363"/>
                  </a:lnTo>
                  <a:lnTo>
                    <a:pt x="698665" y="143459"/>
                  </a:lnTo>
                  <a:lnTo>
                    <a:pt x="700189" y="149555"/>
                  </a:lnTo>
                  <a:lnTo>
                    <a:pt x="701713" y="158699"/>
                  </a:lnTo>
                  <a:lnTo>
                    <a:pt x="703237" y="166319"/>
                  </a:lnTo>
                  <a:lnTo>
                    <a:pt x="703237" y="111493"/>
                  </a:lnTo>
                  <a:lnTo>
                    <a:pt x="665048" y="103733"/>
                  </a:lnTo>
                  <a:lnTo>
                    <a:pt x="655040" y="104063"/>
                  </a:lnTo>
                  <a:lnTo>
                    <a:pt x="613613" y="120878"/>
                  </a:lnTo>
                  <a:lnTo>
                    <a:pt x="587019" y="156781"/>
                  </a:lnTo>
                  <a:lnTo>
                    <a:pt x="578078" y="201371"/>
                  </a:lnTo>
                  <a:lnTo>
                    <a:pt x="578370" y="211645"/>
                  </a:lnTo>
                  <a:lnTo>
                    <a:pt x="586143" y="249948"/>
                  </a:lnTo>
                  <a:lnTo>
                    <a:pt x="612279" y="285470"/>
                  </a:lnTo>
                  <a:lnTo>
                    <a:pt x="656971" y="301790"/>
                  </a:lnTo>
                  <a:lnTo>
                    <a:pt x="668096" y="302145"/>
                  </a:lnTo>
                  <a:lnTo>
                    <a:pt x="680389" y="301294"/>
                  </a:lnTo>
                  <a:lnTo>
                    <a:pt x="723620" y="282422"/>
                  </a:lnTo>
                  <a:lnTo>
                    <a:pt x="723811" y="282232"/>
                  </a:lnTo>
                  <a:lnTo>
                    <a:pt x="732193" y="273850"/>
                  </a:lnTo>
                  <a:lnTo>
                    <a:pt x="739622" y="264134"/>
                  </a:lnTo>
                  <a:lnTo>
                    <a:pt x="745909" y="25327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96448" y="4031075"/>
              <a:ext cx="148018" cy="193738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7677150" y="3927347"/>
            <a:ext cx="186690" cy="304165"/>
          </a:xfrm>
          <a:custGeom>
            <a:avLst/>
            <a:gdLst/>
            <a:ahLst/>
            <a:cxnLst/>
            <a:rect l="l" t="t" r="r" b="b"/>
            <a:pathLst>
              <a:path w="186690" h="304164">
                <a:moveTo>
                  <a:pt x="76200" y="303657"/>
                </a:moveTo>
                <a:lnTo>
                  <a:pt x="68246" y="303393"/>
                </a:lnTo>
                <a:lnTo>
                  <a:pt x="60579" y="302692"/>
                </a:lnTo>
                <a:lnTo>
                  <a:pt x="53482" y="301688"/>
                </a:lnTo>
                <a:lnTo>
                  <a:pt x="47244" y="300513"/>
                </a:lnTo>
                <a:lnTo>
                  <a:pt x="38100" y="298989"/>
                </a:lnTo>
                <a:lnTo>
                  <a:pt x="13716" y="286797"/>
                </a:lnTo>
                <a:lnTo>
                  <a:pt x="10668" y="282225"/>
                </a:lnTo>
                <a:lnTo>
                  <a:pt x="6096" y="277653"/>
                </a:lnTo>
                <a:lnTo>
                  <a:pt x="0" y="268509"/>
                </a:lnTo>
                <a:lnTo>
                  <a:pt x="48768" y="50292"/>
                </a:lnTo>
                <a:lnTo>
                  <a:pt x="50292" y="47244"/>
                </a:lnTo>
                <a:lnTo>
                  <a:pt x="50292" y="42672"/>
                </a:lnTo>
                <a:lnTo>
                  <a:pt x="51816" y="41148"/>
                </a:lnTo>
                <a:lnTo>
                  <a:pt x="51816" y="32004"/>
                </a:lnTo>
                <a:lnTo>
                  <a:pt x="47244" y="22860"/>
                </a:lnTo>
                <a:lnTo>
                  <a:pt x="45720" y="21336"/>
                </a:lnTo>
                <a:lnTo>
                  <a:pt x="39624" y="18288"/>
                </a:lnTo>
                <a:lnTo>
                  <a:pt x="32004" y="18288"/>
                </a:lnTo>
                <a:lnTo>
                  <a:pt x="28956" y="16764"/>
                </a:lnTo>
                <a:lnTo>
                  <a:pt x="19812" y="16764"/>
                </a:lnTo>
                <a:lnTo>
                  <a:pt x="22860" y="4572"/>
                </a:lnTo>
                <a:lnTo>
                  <a:pt x="94583" y="0"/>
                </a:lnTo>
                <a:lnTo>
                  <a:pt x="96107" y="3048"/>
                </a:lnTo>
                <a:lnTo>
                  <a:pt x="67056" y="131159"/>
                </a:lnTo>
                <a:lnTo>
                  <a:pt x="86963" y="131159"/>
                </a:lnTo>
                <a:lnTo>
                  <a:pt x="82391" y="132683"/>
                </a:lnTo>
                <a:lnTo>
                  <a:pt x="79343" y="135731"/>
                </a:lnTo>
                <a:lnTo>
                  <a:pt x="74676" y="138874"/>
                </a:lnTo>
                <a:lnTo>
                  <a:pt x="62484" y="151066"/>
                </a:lnTo>
                <a:lnTo>
                  <a:pt x="36614" y="263771"/>
                </a:lnTo>
                <a:lnTo>
                  <a:pt x="36576" y="266985"/>
                </a:lnTo>
                <a:lnTo>
                  <a:pt x="41148" y="276129"/>
                </a:lnTo>
                <a:lnTo>
                  <a:pt x="44196" y="279177"/>
                </a:lnTo>
                <a:lnTo>
                  <a:pt x="47244" y="280701"/>
                </a:lnTo>
                <a:lnTo>
                  <a:pt x="50292" y="283749"/>
                </a:lnTo>
                <a:lnTo>
                  <a:pt x="54864" y="285273"/>
                </a:lnTo>
                <a:lnTo>
                  <a:pt x="59436" y="288321"/>
                </a:lnTo>
                <a:lnTo>
                  <a:pt x="64008" y="289845"/>
                </a:lnTo>
                <a:lnTo>
                  <a:pt x="122872" y="289845"/>
                </a:lnTo>
                <a:lnTo>
                  <a:pt x="117443" y="292893"/>
                </a:lnTo>
                <a:lnTo>
                  <a:pt x="107154" y="297790"/>
                </a:lnTo>
                <a:lnTo>
                  <a:pt x="96857" y="301132"/>
                </a:lnTo>
                <a:lnTo>
                  <a:pt x="86542" y="303046"/>
                </a:lnTo>
                <a:lnTo>
                  <a:pt x="76200" y="303657"/>
                </a:lnTo>
                <a:close/>
              </a:path>
              <a:path w="186690" h="304164">
                <a:moveTo>
                  <a:pt x="86963" y="131159"/>
                </a:moveTo>
                <a:lnTo>
                  <a:pt x="67056" y="131159"/>
                </a:lnTo>
                <a:lnTo>
                  <a:pt x="75731" y="123967"/>
                </a:lnTo>
                <a:lnTo>
                  <a:pt x="110585" y="105060"/>
                </a:lnTo>
                <a:lnTo>
                  <a:pt x="123539" y="103727"/>
                </a:lnTo>
                <a:lnTo>
                  <a:pt x="137541" y="104894"/>
                </a:lnTo>
                <a:lnTo>
                  <a:pt x="149828" y="108489"/>
                </a:lnTo>
                <a:lnTo>
                  <a:pt x="160401" y="114657"/>
                </a:lnTo>
                <a:lnTo>
                  <a:pt x="169259" y="123539"/>
                </a:lnTo>
                <a:lnTo>
                  <a:pt x="170232" y="125063"/>
                </a:lnTo>
                <a:lnTo>
                  <a:pt x="99155" y="125063"/>
                </a:lnTo>
                <a:lnTo>
                  <a:pt x="94583" y="126587"/>
                </a:lnTo>
                <a:lnTo>
                  <a:pt x="91535" y="128111"/>
                </a:lnTo>
                <a:lnTo>
                  <a:pt x="86963" y="131159"/>
                </a:lnTo>
                <a:close/>
              </a:path>
              <a:path w="186690" h="304164">
                <a:moveTo>
                  <a:pt x="122872" y="289845"/>
                </a:moveTo>
                <a:lnTo>
                  <a:pt x="74676" y="289845"/>
                </a:lnTo>
                <a:lnTo>
                  <a:pt x="81589" y="289274"/>
                </a:lnTo>
                <a:lnTo>
                  <a:pt x="88475" y="287559"/>
                </a:lnTo>
                <a:lnTo>
                  <a:pt x="120205" y="263771"/>
                </a:lnTo>
                <a:lnTo>
                  <a:pt x="138350" y="229743"/>
                </a:lnTo>
                <a:lnTo>
                  <a:pt x="146113" y="188786"/>
                </a:lnTo>
                <a:lnTo>
                  <a:pt x="146399" y="178498"/>
                </a:lnTo>
                <a:lnTo>
                  <a:pt x="146399" y="164782"/>
                </a:lnTo>
                <a:lnTo>
                  <a:pt x="144875" y="157162"/>
                </a:lnTo>
                <a:lnTo>
                  <a:pt x="141827" y="144970"/>
                </a:lnTo>
                <a:lnTo>
                  <a:pt x="138779" y="140398"/>
                </a:lnTo>
                <a:lnTo>
                  <a:pt x="135731" y="135731"/>
                </a:lnTo>
                <a:lnTo>
                  <a:pt x="122015" y="126587"/>
                </a:lnTo>
                <a:lnTo>
                  <a:pt x="114395" y="125063"/>
                </a:lnTo>
                <a:lnTo>
                  <a:pt x="170232" y="125063"/>
                </a:lnTo>
                <a:lnTo>
                  <a:pt x="176394" y="134714"/>
                </a:lnTo>
                <a:lnTo>
                  <a:pt x="181689" y="147435"/>
                </a:lnTo>
                <a:lnTo>
                  <a:pt x="184984" y="161566"/>
                </a:lnTo>
                <a:lnTo>
                  <a:pt x="186118" y="176974"/>
                </a:lnTo>
                <a:lnTo>
                  <a:pt x="185532" y="189525"/>
                </a:lnTo>
                <a:lnTo>
                  <a:pt x="171997" y="236982"/>
                </a:lnTo>
                <a:lnTo>
                  <a:pt x="144232" y="274677"/>
                </a:lnTo>
                <a:lnTo>
                  <a:pt x="126563" y="287774"/>
                </a:lnTo>
                <a:lnTo>
                  <a:pt x="122872" y="289845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7995951" y="4012787"/>
            <a:ext cx="610235" cy="218440"/>
            <a:chOff x="7995951" y="4012787"/>
            <a:chExt cx="610235" cy="218440"/>
          </a:xfrm>
        </p:grpSpPr>
        <p:pic>
          <p:nvPicPr>
            <p:cNvPr id="142" name="object 14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95951" y="4012787"/>
              <a:ext cx="131159" cy="21202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162162" y="4012787"/>
              <a:ext cx="201358" cy="21821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403240" y="4012787"/>
              <a:ext cx="202787" cy="218217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1584864" y="4407979"/>
            <a:ext cx="1023619" cy="296545"/>
            <a:chOff x="1584864" y="4407979"/>
            <a:chExt cx="1023619" cy="296545"/>
          </a:xfrm>
        </p:grpSpPr>
        <p:pic>
          <p:nvPicPr>
            <p:cNvPr id="146" name="object 14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84864" y="4452175"/>
              <a:ext cx="128111" cy="250221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720583" y="4407979"/>
              <a:ext cx="441325" cy="291465"/>
            </a:xfrm>
            <a:custGeom>
              <a:avLst/>
              <a:gdLst/>
              <a:ahLst/>
              <a:cxnLst/>
              <a:rect l="l" t="t" r="r" b="b"/>
              <a:pathLst>
                <a:path w="441325" h="291464">
                  <a:moveTo>
                    <a:pt x="74777" y="18288"/>
                  </a:moveTo>
                  <a:lnTo>
                    <a:pt x="71729" y="12192"/>
                  </a:lnTo>
                  <a:lnTo>
                    <a:pt x="62585" y="3048"/>
                  </a:lnTo>
                  <a:lnTo>
                    <a:pt x="56489" y="0"/>
                  </a:lnTo>
                  <a:lnTo>
                    <a:pt x="42672" y="0"/>
                  </a:lnTo>
                  <a:lnTo>
                    <a:pt x="36576" y="3048"/>
                  </a:lnTo>
                  <a:lnTo>
                    <a:pt x="32004" y="7620"/>
                  </a:lnTo>
                  <a:lnTo>
                    <a:pt x="27432" y="13716"/>
                  </a:lnTo>
                  <a:lnTo>
                    <a:pt x="24384" y="19812"/>
                  </a:lnTo>
                  <a:lnTo>
                    <a:pt x="24384" y="33528"/>
                  </a:lnTo>
                  <a:lnTo>
                    <a:pt x="27432" y="39624"/>
                  </a:lnTo>
                  <a:lnTo>
                    <a:pt x="32004" y="44196"/>
                  </a:lnTo>
                  <a:lnTo>
                    <a:pt x="36576" y="50292"/>
                  </a:lnTo>
                  <a:lnTo>
                    <a:pt x="42672" y="51816"/>
                  </a:lnTo>
                  <a:lnTo>
                    <a:pt x="56489" y="51816"/>
                  </a:lnTo>
                  <a:lnTo>
                    <a:pt x="62585" y="48768"/>
                  </a:lnTo>
                  <a:lnTo>
                    <a:pt x="67157" y="44196"/>
                  </a:lnTo>
                  <a:lnTo>
                    <a:pt x="71729" y="38100"/>
                  </a:lnTo>
                  <a:lnTo>
                    <a:pt x="74777" y="32004"/>
                  </a:lnTo>
                  <a:lnTo>
                    <a:pt x="74777" y="18288"/>
                  </a:lnTo>
                  <a:close/>
                </a:path>
                <a:path w="441325" h="291464">
                  <a:moveTo>
                    <a:pt x="97637" y="279184"/>
                  </a:moveTo>
                  <a:lnTo>
                    <a:pt x="94589" y="277660"/>
                  </a:lnTo>
                  <a:lnTo>
                    <a:pt x="88493" y="277660"/>
                  </a:lnTo>
                  <a:lnTo>
                    <a:pt x="86969" y="276136"/>
                  </a:lnTo>
                  <a:lnTo>
                    <a:pt x="83921" y="276136"/>
                  </a:lnTo>
                  <a:lnTo>
                    <a:pt x="77825" y="273088"/>
                  </a:lnTo>
                  <a:lnTo>
                    <a:pt x="74777" y="270040"/>
                  </a:lnTo>
                  <a:lnTo>
                    <a:pt x="73253" y="266992"/>
                  </a:lnTo>
                  <a:lnTo>
                    <a:pt x="71729" y="265468"/>
                  </a:lnTo>
                  <a:lnTo>
                    <a:pt x="70205" y="260896"/>
                  </a:lnTo>
                  <a:lnTo>
                    <a:pt x="70205" y="102209"/>
                  </a:lnTo>
                  <a:lnTo>
                    <a:pt x="67157" y="99161"/>
                  </a:lnTo>
                  <a:lnTo>
                    <a:pt x="0" y="103733"/>
                  </a:lnTo>
                  <a:lnTo>
                    <a:pt x="0" y="115925"/>
                  </a:lnTo>
                  <a:lnTo>
                    <a:pt x="4572" y="115925"/>
                  </a:lnTo>
                  <a:lnTo>
                    <a:pt x="13716" y="118973"/>
                  </a:lnTo>
                  <a:lnTo>
                    <a:pt x="18288" y="118973"/>
                  </a:lnTo>
                  <a:lnTo>
                    <a:pt x="24384" y="122021"/>
                  </a:lnTo>
                  <a:lnTo>
                    <a:pt x="30480" y="128117"/>
                  </a:lnTo>
                  <a:lnTo>
                    <a:pt x="35052" y="137261"/>
                  </a:lnTo>
                  <a:lnTo>
                    <a:pt x="35052" y="263944"/>
                  </a:lnTo>
                  <a:lnTo>
                    <a:pt x="30480" y="273088"/>
                  </a:lnTo>
                  <a:lnTo>
                    <a:pt x="21336" y="277660"/>
                  </a:lnTo>
                  <a:lnTo>
                    <a:pt x="9144" y="277660"/>
                  </a:lnTo>
                  <a:lnTo>
                    <a:pt x="6096" y="279184"/>
                  </a:lnTo>
                  <a:lnTo>
                    <a:pt x="6096" y="291376"/>
                  </a:lnTo>
                  <a:lnTo>
                    <a:pt x="97637" y="291376"/>
                  </a:lnTo>
                  <a:lnTo>
                    <a:pt x="97637" y="279184"/>
                  </a:lnTo>
                  <a:close/>
                </a:path>
                <a:path w="441325" h="291464">
                  <a:moveTo>
                    <a:pt x="440817" y="279184"/>
                  </a:moveTo>
                  <a:lnTo>
                    <a:pt x="437769" y="277660"/>
                  </a:lnTo>
                  <a:lnTo>
                    <a:pt x="431673" y="277660"/>
                  </a:lnTo>
                  <a:lnTo>
                    <a:pt x="428625" y="276136"/>
                  </a:lnTo>
                  <a:lnTo>
                    <a:pt x="425577" y="276136"/>
                  </a:lnTo>
                  <a:lnTo>
                    <a:pt x="416433" y="271564"/>
                  </a:lnTo>
                  <a:lnTo>
                    <a:pt x="413385" y="265468"/>
                  </a:lnTo>
                  <a:lnTo>
                    <a:pt x="413385" y="160210"/>
                  </a:lnTo>
                  <a:lnTo>
                    <a:pt x="412292" y="145275"/>
                  </a:lnTo>
                  <a:lnTo>
                    <a:pt x="390702" y="105752"/>
                  </a:lnTo>
                  <a:lnTo>
                    <a:pt x="359956" y="96113"/>
                  </a:lnTo>
                  <a:lnTo>
                    <a:pt x="352336" y="96113"/>
                  </a:lnTo>
                  <a:lnTo>
                    <a:pt x="344716" y="97637"/>
                  </a:lnTo>
                  <a:lnTo>
                    <a:pt x="338620" y="99161"/>
                  </a:lnTo>
                  <a:lnTo>
                    <a:pt x="326428" y="105257"/>
                  </a:lnTo>
                  <a:lnTo>
                    <a:pt x="321856" y="108305"/>
                  </a:lnTo>
                  <a:lnTo>
                    <a:pt x="315760" y="111353"/>
                  </a:lnTo>
                  <a:lnTo>
                    <a:pt x="308140" y="118973"/>
                  </a:lnTo>
                  <a:lnTo>
                    <a:pt x="303568" y="122021"/>
                  </a:lnTo>
                  <a:lnTo>
                    <a:pt x="300520" y="126593"/>
                  </a:lnTo>
                  <a:lnTo>
                    <a:pt x="295948" y="131165"/>
                  </a:lnTo>
                  <a:lnTo>
                    <a:pt x="292214" y="123710"/>
                  </a:lnTo>
                  <a:lnTo>
                    <a:pt x="287756" y="117259"/>
                  </a:lnTo>
                  <a:lnTo>
                    <a:pt x="253555" y="96926"/>
                  </a:lnTo>
                  <a:lnTo>
                    <a:pt x="244030" y="96113"/>
                  </a:lnTo>
                  <a:lnTo>
                    <a:pt x="236410" y="96113"/>
                  </a:lnTo>
                  <a:lnTo>
                    <a:pt x="230314" y="97637"/>
                  </a:lnTo>
                  <a:lnTo>
                    <a:pt x="222694" y="99161"/>
                  </a:lnTo>
                  <a:lnTo>
                    <a:pt x="216598" y="102209"/>
                  </a:lnTo>
                  <a:lnTo>
                    <a:pt x="210502" y="103733"/>
                  </a:lnTo>
                  <a:lnTo>
                    <a:pt x="205930" y="106781"/>
                  </a:lnTo>
                  <a:lnTo>
                    <a:pt x="198310" y="114401"/>
                  </a:lnTo>
                  <a:lnTo>
                    <a:pt x="193738" y="117449"/>
                  </a:lnTo>
                  <a:lnTo>
                    <a:pt x="181546" y="129641"/>
                  </a:lnTo>
                  <a:lnTo>
                    <a:pt x="180022" y="129641"/>
                  </a:lnTo>
                  <a:lnTo>
                    <a:pt x="180022" y="102209"/>
                  </a:lnTo>
                  <a:lnTo>
                    <a:pt x="176974" y="99161"/>
                  </a:lnTo>
                  <a:lnTo>
                    <a:pt x="114401" y="103733"/>
                  </a:lnTo>
                  <a:lnTo>
                    <a:pt x="114401" y="115925"/>
                  </a:lnTo>
                  <a:lnTo>
                    <a:pt x="117449" y="115925"/>
                  </a:lnTo>
                  <a:lnTo>
                    <a:pt x="122021" y="117449"/>
                  </a:lnTo>
                  <a:lnTo>
                    <a:pt x="125069" y="117449"/>
                  </a:lnTo>
                  <a:lnTo>
                    <a:pt x="129641" y="118973"/>
                  </a:lnTo>
                  <a:lnTo>
                    <a:pt x="132689" y="120497"/>
                  </a:lnTo>
                  <a:lnTo>
                    <a:pt x="134213" y="122021"/>
                  </a:lnTo>
                  <a:lnTo>
                    <a:pt x="137261" y="123545"/>
                  </a:lnTo>
                  <a:lnTo>
                    <a:pt x="140309" y="126593"/>
                  </a:lnTo>
                  <a:lnTo>
                    <a:pt x="143357" y="132689"/>
                  </a:lnTo>
                  <a:lnTo>
                    <a:pt x="144881" y="137261"/>
                  </a:lnTo>
                  <a:lnTo>
                    <a:pt x="144881" y="263944"/>
                  </a:lnTo>
                  <a:lnTo>
                    <a:pt x="140309" y="273088"/>
                  </a:lnTo>
                  <a:lnTo>
                    <a:pt x="134213" y="276136"/>
                  </a:lnTo>
                  <a:lnTo>
                    <a:pt x="132689" y="277660"/>
                  </a:lnTo>
                  <a:lnTo>
                    <a:pt x="120497" y="277660"/>
                  </a:lnTo>
                  <a:lnTo>
                    <a:pt x="117449" y="279184"/>
                  </a:lnTo>
                  <a:lnTo>
                    <a:pt x="117449" y="291376"/>
                  </a:lnTo>
                  <a:lnTo>
                    <a:pt x="208978" y="291376"/>
                  </a:lnTo>
                  <a:lnTo>
                    <a:pt x="208978" y="279184"/>
                  </a:lnTo>
                  <a:lnTo>
                    <a:pt x="205930" y="277660"/>
                  </a:lnTo>
                  <a:lnTo>
                    <a:pt x="199834" y="277660"/>
                  </a:lnTo>
                  <a:lnTo>
                    <a:pt x="196786" y="276136"/>
                  </a:lnTo>
                  <a:lnTo>
                    <a:pt x="193738" y="276136"/>
                  </a:lnTo>
                  <a:lnTo>
                    <a:pt x="187642" y="273088"/>
                  </a:lnTo>
                  <a:lnTo>
                    <a:pt x="184594" y="270040"/>
                  </a:lnTo>
                  <a:lnTo>
                    <a:pt x="180022" y="260896"/>
                  </a:lnTo>
                  <a:lnTo>
                    <a:pt x="180022" y="147929"/>
                  </a:lnTo>
                  <a:lnTo>
                    <a:pt x="184594" y="143357"/>
                  </a:lnTo>
                  <a:lnTo>
                    <a:pt x="186118" y="140309"/>
                  </a:lnTo>
                  <a:lnTo>
                    <a:pt x="189166" y="137261"/>
                  </a:lnTo>
                  <a:lnTo>
                    <a:pt x="192214" y="132689"/>
                  </a:lnTo>
                  <a:lnTo>
                    <a:pt x="195262" y="131165"/>
                  </a:lnTo>
                  <a:lnTo>
                    <a:pt x="199834" y="126593"/>
                  </a:lnTo>
                  <a:lnTo>
                    <a:pt x="205930" y="125069"/>
                  </a:lnTo>
                  <a:lnTo>
                    <a:pt x="210502" y="122021"/>
                  </a:lnTo>
                  <a:lnTo>
                    <a:pt x="222694" y="118973"/>
                  </a:lnTo>
                  <a:lnTo>
                    <a:pt x="237934" y="118973"/>
                  </a:lnTo>
                  <a:lnTo>
                    <a:pt x="260311" y="151968"/>
                  </a:lnTo>
                  <a:lnTo>
                    <a:pt x="260896" y="161734"/>
                  </a:lnTo>
                  <a:lnTo>
                    <a:pt x="260896" y="263944"/>
                  </a:lnTo>
                  <a:lnTo>
                    <a:pt x="256222" y="273088"/>
                  </a:lnTo>
                  <a:lnTo>
                    <a:pt x="247078" y="277660"/>
                  </a:lnTo>
                  <a:lnTo>
                    <a:pt x="236410" y="277660"/>
                  </a:lnTo>
                  <a:lnTo>
                    <a:pt x="233362" y="279184"/>
                  </a:lnTo>
                  <a:lnTo>
                    <a:pt x="233362" y="291376"/>
                  </a:lnTo>
                  <a:lnTo>
                    <a:pt x="324904" y="291376"/>
                  </a:lnTo>
                  <a:lnTo>
                    <a:pt x="324904" y="279184"/>
                  </a:lnTo>
                  <a:lnTo>
                    <a:pt x="320332" y="277660"/>
                  </a:lnTo>
                  <a:lnTo>
                    <a:pt x="314236" y="277660"/>
                  </a:lnTo>
                  <a:lnTo>
                    <a:pt x="312712" y="276136"/>
                  </a:lnTo>
                  <a:lnTo>
                    <a:pt x="309664" y="276136"/>
                  </a:lnTo>
                  <a:lnTo>
                    <a:pt x="300520" y="271564"/>
                  </a:lnTo>
                  <a:lnTo>
                    <a:pt x="297472" y="265468"/>
                  </a:lnTo>
                  <a:lnTo>
                    <a:pt x="297472" y="144881"/>
                  </a:lnTo>
                  <a:lnTo>
                    <a:pt x="300520" y="143357"/>
                  </a:lnTo>
                  <a:lnTo>
                    <a:pt x="302044" y="140309"/>
                  </a:lnTo>
                  <a:lnTo>
                    <a:pt x="305092" y="135737"/>
                  </a:lnTo>
                  <a:lnTo>
                    <a:pt x="308140" y="132689"/>
                  </a:lnTo>
                  <a:lnTo>
                    <a:pt x="311188" y="131165"/>
                  </a:lnTo>
                  <a:lnTo>
                    <a:pt x="315760" y="126593"/>
                  </a:lnTo>
                  <a:lnTo>
                    <a:pt x="321856" y="125069"/>
                  </a:lnTo>
                  <a:lnTo>
                    <a:pt x="326428" y="122021"/>
                  </a:lnTo>
                  <a:lnTo>
                    <a:pt x="338620" y="118973"/>
                  </a:lnTo>
                  <a:lnTo>
                    <a:pt x="353860" y="118973"/>
                  </a:lnTo>
                  <a:lnTo>
                    <a:pt x="361480" y="123545"/>
                  </a:lnTo>
                  <a:lnTo>
                    <a:pt x="376809" y="161734"/>
                  </a:lnTo>
                  <a:lnTo>
                    <a:pt x="376809" y="263944"/>
                  </a:lnTo>
                  <a:lnTo>
                    <a:pt x="372237" y="273088"/>
                  </a:lnTo>
                  <a:lnTo>
                    <a:pt x="363004" y="277660"/>
                  </a:lnTo>
                  <a:lnTo>
                    <a:pt x="352336" y="277660"/>
                  </a:lnTo>
                  <a:lnTo>
                    <a:pt x="349288" y="279184"/>
                  </a:lnTo>
                  <a:lnTo>
                    <a:pt x="349288" y="291376"/>
                  </a:lnTo>
                  <a:lnTo>
                    <a:pt x="440817" y="291376"/>
                  </a:lnTo>
                  <a:lnTo>
                    <a:pt x="440817" y="279184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79700" y="4504086"/>
              <a:ext cx="169354" cy="19983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371915" y="4504086"/>
              <a:ext cx="140303" cy="19983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554985" y="4650581"/>
              <a:ext cx="53340" cy="52069"/>
            </a:xfrm>
            <a:custGeom>
              <a:avLst/>
              <a:gdLst/>
              <a:ahLst/>
              <a:cxnLst/>
              <a:rect l="l" t="t" r="r" b="b"/>
              <a:pathLst>
                <a:path w="53339" h="52070">
                  <a:moveTo>
                    <a:pt x="33527" y="51911"/>
                  </a:moveTo>
                  <a:lnTo>
                    <a:pt x="19811" y="51911"/>
                  </a:lnTo>
                  <a:lnTo>
                    <a:pt x="13715" y="50387"/>
                  </a:lnTo>
                  <a:lnTo>
                    <a:pt x="9143" y="44195"/>
                  </a:lnTo>
                  <a:lnTo>
                    <a:pt x="3047" y="39623"/>
                  </a:lnTo>
                  <a:lnTo>
                    <a:pt x="0" y="33527"/>
                  </a:lnTo>
                  <a:lnTo>
                    <a:pt x="0" y="19811"/>
                  </a:lnTo>
                  <a:lnTo>
                    <a:pt x="3047" y="13715"/>
                  </a:lnTo>
                  <a:lnTo>
                    <a:pt x="13715" y="3047"/>
                  </a:lnTo>
                  <a:lnTo>
                    <a:pt x="19811" y="0"/>
                  </a:lnTo>
                  <a:lnTo>
                    <a:pt x="33527" y="0"/>
                  </a:lnTo>
                  <a:lnTo>
                    <a:pt x="39623" y="3047"/>
                  </a:lnTo>
                  <a:lnTo>
                    <a:pt x="45719" y="7619"/>
                  </a:lnTo>
                  <a:lnTo>
                    <a:pt x="50291" y="13715"/>
                  </a:lnTo>
                  <a:lnTo>
                    <a:pt x="53339" y="19811"/>
                  </a:lnTo>
                  <a:lnTo>
                    <a:pt x="53339" y="25907"/>
                  </a:lnTo>
                  <a:lnTo>
                    <a:pt x="53339" y="33527"/>
                  </a:lnTo>
                  <a:lnTo>
                    <a:pt x="50291" y="39623"/>
                  </a:lnTo>
                  <a:lnTo>
                    <a:pt x="39623" y="50387"/>
                  </a:lnTo>
                  <a:lnTo>
                    <a:pt x="33527" y="5191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/>
          <p:nvPr/>
        </p:nvSpPr>
        <p:spPr>
          <a:xfrm>
            <a:off x="1334643" y="5028920"/>
            <a:ext cx="90170" cy="88900"/>
          </a:xfrm>
          <a:custGeom>
            <a:avLst/>
            <a:gdLst/>
            <a:ahLst/>
            <a:cxnLst/>
            <a:rect l="l" t="t" r="r" b="b"/>
            <a:pathLst>
              <a:path w="90169" h="88900">
                <a:moveTo>
                  <a:pt x="90004" y="0"/>
                </a:moveTo>
                <a:lnTo>
                  <a:pt x="0" y="0"/>
                </a:lnTo>
                <a:lnTo>
                  <a:pt x="0" y="15240"/>
                </a:lnTo>
                <a:lnTo>
                  <a:pt x="0" y="74930"/>
                </a:lnTo>
                <a:lnTo>
                  <a:pt x="0" y="88900"/>
                </a:lnTo>
                <a:lnTo>
                  <a:pt x="90004" y="88900"/>
                </a:lnTo>
                <a:lnTo>
                  <a:pt x="90004" y="74930"/>
                </a:lnTo>
                <a:lnTo>
                  <a:pt x="15328" y="74930"/>
                </a:lnTo>
                <a:lnTo>
                  <a:pt x="15328" y="15240"/>
                </a:lnTo>
                <a:lnTo>
                  <a:pt x="74764" y="15240"/>
                </a:lnTo>
                <a:lnTo>
                  <a:pt x="74764" y="74764"/>
                </a:lnTo>
                <a:lnTo>
                  <a:pt x="90004" y="74764"/>
                </a:lnTo>
                <a:lnTo>
                  <a:pt x="90004" y="15240"/>
                </a:lnTo>
                <a:lnTo>
                  <a:pt x="90004" y="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2" name="object 152"/>
          <p:cNvGrpSpPr/>
          <p:nvPr/>
        </p:nvGrpSpPr>
        <p:grpSpPr>
          <a:xfrm>
            <a:off x="1584864" y="4906898"/>
            <a:ext cx="651510" cy="302260"/>
            <a:chOff x="1584864" y="4906898"/>
            <a:chExt cx="651510" cy="302260"/>
          </a:xfrm>
        </p:grpSpPr>
        <p:sp>
          <p:nvSpPr>
            <p:cNvPr id="153" name="object 153"/>
            <p:cNvSpPr/>
            <p:nvPr/>
          </p:nvSpPr>
          <p:spPr>
            <a:xfrm>
              <a:off x="1584858" y="4906898"/>
              <a:ext cx="459105" cy="296545"/>
            </a:xfrm>
            <a:custGeom>
              <a:avLst/>
              <a:gdLst/>
              <a:ahLst/>
              <a:cxnLst/>
              <a:rect l="l" t="t" r="r" b="b"/>
              <a:pathLst>
                <a:path w="459105" h="296545">
                  <a:moveTo>
                    <a:pt x="237934" y="24384"/>
                  </a:moveTo>
                  <a:lnTo>
                    <a:pt x="0" y="24384"/>
                  </a:lnTo>
                  <a:lnTo>
                    <a:pt x="0" y="97637"/>
                  </a:lnTo>
                  <a:lnTo>
                    <a:pt x="13716" y="97637"/>
                  </a:lnTo>
                  <a:lnTo>
                    <a:pt x="16764" y="88493"/>
                  </a:lnTo>
                  <a:lnTo>
                    <a:pt x="19812" y="82397"/>
                  </a:lnTo>
                  <a:lnTo>
                    <a:pt x="22860" y="74777"/>
                  </a:lnTo>
                  <a:lnTo>
                    <a:pt x="25908" y="68681"/>
                  </a:lnTo>
                  <a:lnTo>
                    <a:pt x="30480" y="64109"/>
                  </a:lnTo>
                  <a:lnTo>
                    <a:pt x="33528" y="57912"/>
                  </a:lnTo>
                  <a:lnTo>
                    <a:pt x="47244" y="44196"/>
                  </a:lnTo>
                  <a:lnTo>
                    <a:pt x="51816" y="41148"/>
                  </a:lnTo>
                  <a:lnTo>
                    <a:pt x="56388" y="41148"/>
                  </a:lnTo>
                  <a:lnTo>
                    <a:pt x="60960" y="39624"/>
                  </a:lnTo>
                  <a:lnTo>
                    <a:pt x="99148" y="39624"/>
                  </a:lnTo>
                  <a:lnTo>
                    <a:pt x="99148" y="263944"/>
                  </a:lnTo>
                  <a:lnTo>
                    <a:pt x="77812" y="280708"/>
                  </a:lnTo>
                  <a:lnTo>
                    <a:pt x="71628" y="280708"/>
                  </a:lnTo>
                  <a:lnTo>
                    <a:pt x="64008" y="282232"/>
                  </a:lnTo>
                  <a:lnTo>
                    <a:pt x="54864" y="282232"/>
                  </a:lnTo>
                  <a:lnTo>
                    <a:pt x="54864" y="295948"/>
                  </a:lnTo>
                  <a:lnTo>
                    <a:pt x="183070" y="295948"/>
                  </a:lnTo>
                  <a:lnTo>
                    <a:pt x="183070" y="282232"/>
                  </a:lnTo>
                  <a:lnTo>
                    <a:pt x="173824" y="282232"/>
                  </a:lnTo>
                  <a:lnTo>
                    <a:pt x="158584" y="279184"/>
                  </a:lnTo>
                  <a:lnTo>
                    <a:pt x="154012" y="277660"/>
                  </a:lnTo>
                  <a:lnTo>
                    <a:pt x="150964" y="276136"/>
                  </a:lnTo>
                  <a:lnTo>
                    <a:pt x="146392" y="274612"/>
                  </a:lnTo>
                  <a:lnTo>
                    <a:pt x="143344" y="271564"/>
                  </a:lnTo>
                  <a:lnTo>
                    <a:pt x="140296" y="265468"/>
                  </a:lnTo>
                  <a:lnTo>
                    <a:pt x="138772" y="260896"/>
                  </a:lnTo>
                  <a:lnTo>
                    <a:pt x="138772" y="39624"/>
                  </a:lnTo>
                  <a:lnTo>
                    <a:pt x="178396" y="39624"/>
                  </a:lnTo>
                  <a:lnTo>
                    <a:pt x="181546" y="41148"/>
                  </a:lnTo>
                  <a:lnTo>
                    <a:pt x="186118" y="41148"/>
                  </a:lnTo>
                  <a:lnTo>
                    <a:pt x="190690" y="44196"/>
                  </a:lnTo>
                  <a:lnTo>
                    <a:pt x="195262" y="48768"/>
                  </a:lnTo>
                  <a:lnTo>
                    <a:pt x="199834" y="51816"/>
                  </a:lnTo>
                  <a:lnTo>
                    <a:pt x="204406" y="57912"/>
                  </a:lnTo>
                  <a:lnTo>
                    <a:pt x="207454" y="64109"/>
                  </a:lnTo>
                  <a:lnTo>
                    <a:pt x="212026" y="68681"/>
                  </a:lnTo>
                  <a:lnTo>
                    <a:pt x="218122" y="80873"/>
                  </a:lnTo>
                  <a:lnTo>
                    <a:pt x="221170" y="88493"/>
                  </a:lnTo>
                  <a:lnTo>
                    <a:pt x="224218" y="97637"/>
                  </a:lnTo>
                  <a:lnTo>
                    <a:pt x="237934" y="97637"/>
                  </a:lnTo>
                  <a:lnTo>
                    <a:pt x="237934" y="24384"/>
                  </a:lnTo>
                  <a:close/>
                </a:path>
                <a:path w="459105" h="296545">
                  <a:moveTo>
                    <a:pt x="459105" y="283756"/>
                  </a:moveTo>
                  <a:lnTo>
                    <a:pt x="451485" y="283756"/>
                  </a:lnTo>
                  <a:lnTo>
                    <a:pt x="448437" y="282232"/>
                  </a:lnTo>
                  <a:lnTo>
                    <a:pt x="446913" y="282232"/>
                  </a:lnTo>
                  <a:lnTo>
                    <a:pt x="434721" y="276136"/>
                  </a:lnTo>
                  <a:lnTo>
                    <a:pt x="430149" y="266992"/>
                  </a:lnTo>
                  <a:lnTo>
                    <a:pt x="430149" y="164782"/>
                  </a:lnTo>
                  <a:lnTo>
                    <a:pt x="429285" y="149885"/>
                  </a:lnTo>
                  <a:lnTo>
                    <a:pt x="409625" y="110566"/>
                  </a:lnTo>
                  <a:lnTo>
                    <a:pt x="378231" y="102209"/>
                  </a:lnTo>
                  <a:lnTo>
                    <a:pt x="370611" y="102209"/>
                  </a:lnTo>
                  <a:lnTo>
                    <a:pt x="355371" y="105257"/>
                  </a:lnTo>
                  <a:lnTo>
                    <a:pt x="349275" y="106781"/>
                  </a:lnTo>
                  <a:lnTo>
                    <a:pt x="343179" y="109829"/>
                  </a:lnTo>
                  <a:lnTo>
                    <a:pt x="338607" y="112877"/>
                  </a:lnTo>
                  <a:lnTo>
                    <a:pt x="332511" y="115925"/>
                  </a:lnTo>
                  <a:lnTo>
                    <a:pt x="327939" y="118973"/>
                  </a:lnTo>
                  <a:lnTo>
                    <a:pt x="324891" y="123545"/>
                  </a:lnTo>
                  <a:lnTo>
                    <a:pt x="321843" y="126593"/>
                  </a:lnTo>
                  <a:lnTo>
                    <a:pt x="317271" y="129641"/>
                  </a:lnTo>
                  <a:lnTo>
                    <a:pt x="314223" y="134213"/>
                  </a:lnTo>
                  <a:lnTo>
                    <a:pt x="312699" y="134213"/>
                  </a:lnTo>
                  <a:lnTo>
                    <a:pt x="312699" y="1524"/>
                  </a:lnTo>
                  <a:lnTo>
                    <a:pt x="309651" y="0"/>
                  </a:lnTo>
                  <a:lnTo>
                    <a:pt x="239458" y="3048"/>
                  </a:lnTo>
                  <a:lnTo>
                    <a:pt x="239458" y="16764"/>
                  </a:lnTo>
                  <a:lnTo>
                    <a:pt x="254698" y="16764"/>
                  </a:lnTo>
                  <a:lnTo>
                    <a:pt x="260794" y="18288"/>
                  </a:lnTo>
                  <a:lnTo>
                    <a:pt x="269938" y="22860"/>
                  </a:lnTo>
                  <a:lnTo>
                    <a:pt x="272986" y="25908"/>
                  </a:lnTo>
                  <a:lnTo>
                    <a:pt x="277558" y="39624"/>
                  </a:lnTo>
                  <a:lnTo>
                    <a:pt x="277558" y="268516"/>
                  </a:lnTo>
                  <a:lnTo>
                    <a:pt x="276034" y="273088"/>
                  </a:lnTo>
                  <a:lnTo>
                    <a:pt x="274510" y="276136"/>
                  </a:lnTo>
                  <a:lnTo>
                    <a:pt x="269938" y="280708"/>
                  </a:lnTo>
                  <a:lnTo>
                    <a:pt x="266890" y="280708"/>
                  </a:lnTo>
                  <a:lnTo>
                    <a:pt x="263842" y="282232"/>
                  </a:lnTo>
                  <a:lnTo>
                    <a:pt x="257746" y="282232"/>
                  </a:lnTo>
                  <a:lnTo>
                    <a:pt x="254698" y="283756"/>
                  </a:lnTo>
                  <a:lnTo>
                    <a:pt x="248602" y="283756"/>
                  </a:lnTo>
                  <a:lnTo>
                    <a:pt x="248602" y="295948"/>
                  </a:lnTo>
                  <a:lnTo>
                    <a:pt x="341655" y="295948"/>
                  </a:lnTo>
                  <a:lnTo>
                    <a:pt x="341655" y="283756"/>
                  </a:lnTo>
                  <a:lnTo>
                    <a:pt x="338607" y="283756"/>
                  </a:lnTo>
                  <a:lnTo>
                    <a:pt x="335559" y="282232"/>
                  </a:lnTo>
                  <a:lnTo>
                    <a:pt x="329463" y="282232"/>
                  </a:lnTo>
                  <a:lnTo>
                    <a:pt x="317271" y="276136"/>
                  </a:lnTo>
                  <a:lnTo>
                    <a:pt x="312699" y="266992"/>
                  </a:lnTo>
                  <a:lnTo>
                    <a:pt x="312699" y="154114"/>
                  </a:lnTo>
                  <a:lnTo>
                    <a:pt x="315747" y="148018"/>
                  </a:lnTo>
                  <a:lnTo>
                    <a:pt x="318795" y="144970"/>
                  </a:lnTo>
                  <a:lnTo>
                    <a:pt x="320319" y="141833"/>
                  </a:lnTo>
                  <a:lnTo>
                    <a:pt x="355371" y="125069"/>
                  </a:lnTo>
                  <a:lnTo>
                    <a:pt x="361467" y="125069"/>
                  </a:lnTo>
                  <a:lnTo>
                    <a:pt x="392760" y="149352"/>
                  </a:lnTo>
                  <a:lnTo>
                    <a:pt x="395097" y="166306"/>
                  </a:lnTo>
                  <a:lnTo>
                    <a:pt x="395097" y="268516"/>
                  </a:lnTo>
                  <a:lnTo>
                    <a:pt x="393471" y="273088"/>
                  </a:lnTo>
                  <a:lnTo>
                    <a:pt x="391947" y="276136"/>
                  </a:lnTo>
                  <a:lnTo>
                    <a:pt x="387375" y="280708"/>
                  </a:lnTo>
                  <a:lnTo>
                    <a:pt x="384327" y="280708"/>
                  </a:lnTo>
                  <a:lnTo>
                    <a:pt x="381279" y="282232"/>
                  </a:lnTo>
                  <a:lnTo>
                    <a:pt x="375183" y="282232"/>
                  </a:lnTo>
                  <a:lnTo>
                    <a:pt x="372135" y="283756"/>
                  </a:lnTo>
                  <a:lnTo>
                    <a:pt x="366039" y="283756"/>
                  </a:lnTo>
                  <a:lnTo>
                    <a:pt x="366039" y="295948"/>
                  </a:lnTo>
                  <a:lnTo>
                    <a:pt x="459105" y="295948"/>
                  </a:lnTo>
                  <a:lnTo>
                    <a:pt x="459105" y="28375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068353" y="5009102"/>
              <a:ext cx="167830" cy="199834"/>
            </a:xfrm>
            <a:prstGeom prst="rect">
              <a:avLst/>
            </a:prstGeom>
          </p:spPr>
        </p:pic>
      </p:grpSp>
      <p:grpSp>
        <p:nvGrpSpPr>
          <p:cNvPr id="155" name="object 155"/>
          <p:cNvGrpSpPr/>
          <p:nvPr/>
        </p:nvGrpSpPr>
        <p:grpSpPr>
          <a:xfrm>
            <a:off x="2339911" y="4906898"/>
            <a:ext cx="851535" cy="302260"/>
            <a:chOff x="2339911" y="4906898"/>
            <a:chExt cx="851535" cy="302260"/>
          </a:xfrm>
        </p:grpSpPr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39911" y="4955666"/>
              <a:ext cx="128111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2468016" y="4906898"/>
              <a:ext cx="337185" cy="296545"/>
            </a:xfrm>
            <a:custGeom>
              <a:avLst/>
              <a:gdLst/>
              <a:ahLst/>
              <a:cxnLst/>
              <a:rect l="l" t="t" r="r" b="b"/>
              <a:pathLst>
                <a:path w="337185" h="296545">
                  <a:moveTo>
                    <a:pt x="219646" y="283756"/>
                  </a:moveTo>
                  <a:lnTo>
                    <a:pt x="212026" y="283756"/>
                  </a:lnTo>
                  <a:lnTo>
                    <a:pt x="208978" y="282232"/>
                  </a:lnTo>
                  <a:lnTo>
                    <a:pt x="207454" y="282232"/>
                  </a:lnTo>
                  <a:lnTo>
                    <a:pt x="195262" y="276136"/>
                  </a:lnTo>
                  <a:lnTo>
                    <a:pt x="190690" y="266992"/>
                  </a:lnTo>
                  <a:lnTo>
                    <a:pt x="190690" y="164782"/>
                  </a:lnTo>
                  <a:lnTo>
                    <a:pt x="189839" y="149885"/>
                  </a:lnTo>
                  <a:lnTo>
                    <a:pt x="170167" y="110566"/>
                  </a:lnTo>
                  <a:lnTo>
                    <a:pt x="138785" y="102209"/>
                  </a:lnTo>
                  <a:lnTo>
                    <a:pt x="131165" y="102209"/>
                  </a:lnTo>
                  <a:lnTo>
                    <a:pt x="115925" y="105257"/>
                  </a:lnTo>
                  <a:lnTo>
                    <a:pt x="109829" y="106781"/>
                  </a:lnTo>
                  <a:lnTo>
                    <a:pt x="103733" y="109829"/>
                  </a:lnTo>
                  <a:lnTo>
                    <a:pt x="99161" y="112877"/>
                  </a:lnTo>
                  <a:lnTo>
                    <a:pt x="93065" y="115925"/>
                  </a:lnTo>
                  <a:lnTo>
                    <a:pt x="88493" y="118973"/>
                  </a:lnTo>
                  <a:lnTo>
                    <a:pt x="85445" y="123545"/>
                  </a:lnTo>
                  <a:lnTo>
                    <a:pt x="82397" y="126593"/>
                  </a:lnTo>
                  <a:lnTo>
                    <a:pt x="77825" y="129641"/>
                  </a:lnTo>
                  <a:lnTo>
                    <a:pt x="74777" y="134213"/>
                  </a:lnTo>
                  <a:lnTo>
                    <a:pt x="73253" y="134213"/>
                  </a:lnTo>
                  <a:lnTo>
                    <a:pt x="73253" y="1524"/>
                  </a:lnTo>
                  <a:lnTo>
                    <a:pt x="70205" y="0"/>
                  </a:lnTo>
                  <a:lnTo>
                    <a:pt x="0" y="3048"/>
                  </a:lnTo>
                  <a:lnTo>
                    <a:pt x="0" y="16764"/>
                  </a:lnTo>
                  <a:lnTo>
                    <a:pt x="15240" y="16764"/>
                  </a:lnTo>
                  <a:lnTo>
                    <a:pt x="21336" y="18288"/>
                  </a:lnTo>
                  <a:lnTo>
                    <a:pt x="30480" y="22860"/>
                  </a:lnTo>
                  <a:lnTo>
                    <a:pt x="33528" y="25908"/>
                  </a:lnTo>
                  <a:lnTo>
                    <a:pt x="38100" y="39624"/>
                  </a:lnTo>
                  <a:lnTo>
                    <a:pt x="38100" y="268516"/>
                  </a:lnTo>
                  <a:lnTo>
                    <a:pt x="36576" y="273088"/>
                  </a:lnTo>
                  <a:lnTo>
                    <a:pt x="35052" y="276136"/>
                  </a:lnTo>
                  <a:lnTo>
                    <a:pt x="30480" y="280708"/>
                  </a:lnTo>
                  <a:lnTo>
                    <a:pt x="27432" y="280708"/>
                  </a:lnTo>
                  <a:lnTo>
                    <a:pt x="24384" y="282232"/>
                  </a:lnTo>
                  <a:lnTo>
                    <a:pt x="18288" y="282232"/>
                  </a:lnTo>
                  <a:lnTo>
                    <a:pt x="15240" y="283756"/>
                  </a:lnTo>
                  <a:lnTo>
                    <a:pt x="9144" y="283756"/>
                  </a:lnTo>
                  <a:lnTo>
                    <a:pt x="9144" y="295948"/>
                  </a:lnTo>
                  <a:lnTo>
                    <a:pt x="102209" y="295948"/>
                  </a:lnTo>
                  <a:lnTo>
                    <a:pt x="102209" y="283756"/>
                  </a:lnTo>
                  <a:lnTo>
                    <a:pt x="99161" y="283756"/>
                  </a:lnTo>
                  <a:lnTo>
                    <a:pt x="96113" y="282232"/>
                  </a:lnTo>
                  <a:lnTo>
                    <a:pt x="90017" y="282232"/>
                  </a:lnTo>
                  <a:lnTo>
                    <a:pt x="77825" y="276136"/>
                  </a:lnTo>
                  <a:lnTo>
                    <a:pt x="73253" y="266992"/>
                  </a:lnTo>
                  <a:lnTo>
                    <a:pt x="73253" y="154114"/>
                  </a:lnTo>
                  <a:lnTo>
                    <a:pt x="76301" y="148018"/>
                  </a:lnTo>
                  <a:lnTo>
                    <a:pt x="79349" y="144970"/>
                  </a:lnTo>
                  <a:lnTo>
                    <a:pt x="80873" y="141833"/>
                  </a:lnTo>
                  <a:lnTo>
                    <a:pt x="115925" y="125069"/>
                  </a:lnTo>
                  <a:lnTo>
                    <a:pt x="122021" y="125069"/>
                  </a:lnTo>
                  <a:lnTo>
                    <a:pt x="153301" y="149352"/>
                  </a:lnTo>
                  <a:lnTo>
                    <a:pt x="155638" y="166306"/>
                  </a:lnTo>
                  <a:lnTo>
                    <a:pt x="155638" y="268516"/>
                  </a:lnTo>
                  <a:lnTo>
                    <a:pt x="154025" y="273088"/>
                  </a:lnTo>
                  <a:lnTo>
                    <a:pt x="152501" y="276136"/>
                  </a:lnTo>
                  <a:lnTo>
                    <a:pt x="147929" y="280708"/>
                  </a:lnTo>
                  <a:lnTo>
                    <a:pt x="144881" y="280708"/>
                  </a:lnTo>
                  <a:lnTo>
                    <a:pt x="141833" y="282232"/>
                  </a:lnTo>
                  <a:lnTo>
                    <a:pt x="135737" y="282232"/>
                  </a:lnTo>
                  <a:lnTo>
                    <a:pt x="132689" y="283756"/>
                  </a:lnTo>
                  <a:lnTo>
                    <a:pt x="126593" y="283756"/>
                  </a:lnTo>
                  <a:lnTo>
                    <a:pt x="126593" y="295948"/>
                  </a:lnTo>
                  <a:lnTo>
                    <a:pt x="219646" y="295948"/>
                  </a:lnTo>
                  <a:lnTo>
                    <a:pt x="219646" y="283756"/>
                  </a:lnTo>
                  <a:close/>
                </a:path>
                <a:path w="337185" h="296545">
                  <a:moveTo>
                    <a:pt x="312699" y="24384"/>
                  </a:moveTo>
                  <a:lnTo>
                    <a:pt x="309651" y="18288"/>
                  </a:lnTo>
                  <a:lnTo>
                    <a:pt x="305079" y="13716"/>
                  </a:lnTo>
                  <a:lnTo>
                    <a:pt x="300507" y="7620"/>
                  </a:lnTo>
                  <a:lnTo>
                    <a:pt x="294411" y="6096"/>
                  </a:lnTo>
                  <a:lnTo>
                    <a:pt x="280695" y="6096"/>
                  </a:lnTo>
                  <a:lnTo>
                    <a:pt x="274599" y="7620"/>
                  </a:lnTo>
                  <a:lnTo>
                    <a:pt x="270027" y="13716"/>
                  </a:lnTo>
                  <a:lnTo>
                    <a:pt x="265455" y="18288"/>
                  </a:lnTo>
                  <a:lnTo>
                    <a:pt x="262407" y="24384"/>
                  </a:lnTo>
                  <a:lnTo>
                    <a:pt x="262407" y="38100"/>
                  </a:lnTo>
                  <a:lnTo>
                    <a:pt x="265455" y="44196"/>
                  </a:lnTo>
                  <a:lnTo>
                    <a:pt x="270027" y="50292"/>
                  </a:lnTo>
                  <a:lnTo>
                    <a:pt x="274599" y="54864"/>
                  </a:lnTo>
                  <a:lnTo>
                    <a:pt x="280695" y="57912"/>
                  </a:lnTo>
                  <a:lnTo>
                    <a:pt x="294411" y="57912"/>
                  </a:lnTo>
                  <a:lnTo>
                    <a:pt x="300507" y="54864"/>
                  </a:lnTo>
                  <a:lnTo>
                    <a:pt x="305079" y="48768"/>
                  </a:lnTo>
                  <a:lnTo>
                    <a:pt x="309651" y="44196"/>
                  </a:lnTo>
                  <a:lnTo>
                    <a:pt x="312699" y="38100"/>
                  </a:lnTo>
                  <a:lnTo>
                    <a:pt x="312699" y="24384"/>
                  </a:lnTo>
                  <a:close/>
                </a:path>
                <a:path w="337185" h="296545">
                  <a:moveTo>
                    <a:pt x="337096" y="283756"/>
                  </a:moveTo>
                  <a:lnTo>
                    <a:pt x="332511" y="283756"/>
                  </a:lnTo>
                  <a:lnTo>
                    <a:pt x="329463" y="282232"/>
                  </a:lnTo>
                  <a:lnTo>
                    <a:pt x="324891" y="282232"/>
                  </a:lnTo>
                  <a:lnTo>
                    <a:pt x="312699" y="276136"/>
                  </a:lnTo>
                  <a:lnTo>
                    <a:pt x="308127" y="266992"/>
                  </a:lnTo>
                  <a:lnTo>
                    <a:pt x="308127" y="108305"/>
                  </a:lnTo>
                  <a:lnTo>
                    <a:pt x="305079" y="105257"/>
                  </a:lnTo>
                  <a:lnTo>
                    <a:pt x="239458" y="109829"/>
                  </a:lnTo>
                  <a:lnTo>
                    <a:pt x="239458" y="122021"/>
                  </a:lnTo>
                  <a:lnTo>
                    <a:pt x="247078" y="122021"/>
                  </a:lnTo>
                  <a:lnTo>
                    <a:pt x="256222" y="125069"/>
                  </a:lnTo>
                  <a:lnTo>
                    <a:pt x="259270" y="126593"/>
                  </a:lnTo>
                  <a:lnTo>
                    <a:pt x="262407" y="128117"/>
                  </a:lnTo>
                  <a:lnTo>
                    <a:pt x="265455" y="129641"/>
                  </a:lnTo>
                  <a:lnTo>
                    <a:pt x="268503" y="132689"/>
                  </a:lnTo>
                  <a:lnTo>
                    <a:pt x="271551" y="138785"/>
                  </a:lnTo>
                  <a:lnTo>
                    <a:pt x="273075" y="143446"/>
                  </a:lnTo>
                  <a:lnTo>
                    <a:pt x="273075" y="268516"/>
                  </a:lnTo>
                  <a:lnTo>
                    <a:pt x="271551" y="273088"/>
                  </a:lnTo>
                  <a:lnTo>
                    <a:pt x="270027" y="276136"/>
                  </a:lnTo>
                  <a:lnTo>
                    <a:pt x="265455" y="280708"/>
                  </a:lnTo>
                  <a:lnTo>
                    <a:pt x="262407" y="280708"/>
                  </a:lnTo>
                  <a:lnTo>
                    <a:pt x="259270" y="282232"/>
                  </a:lnTo>
                  <a:lnTo>
                    <a:pt x="254698" y="282232"/>
                  </a:lnTo>
                  <a:lnTo>
                    <a:pt x="250126" y="283756"/>
                  </a:lnTo>
                  <a:lnTo>
                    <a:pt x="245554" y="283756"/>
                  </a:lnTo>
                  <a:lnTo>
                    <a:pt x="245554" y="295948"/>
                  </a:lnTo>
                  <a:lnTo>
                    <a:pt x="337096" y="295948"/>
                  </a:lnTo>
                  <a:lnTo>
                    <a:pt x="337096" y="28375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821876" y="5009102"/>
              <a:ext cx="146494" cy="19373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985134" y="4906898"/>
              <a:ext cx="206375" cy="302260"/>
            </a:xfrm>
            <a:custGeom>
              <a:avLst/>
              <a:gdLst/>
              <a:ahLst/>
              <a:cxnLst/>
              <a:rect l="l" t="t" r="r" b="b"/>
              <a:pathLst>
                <a:path w="206375" h="302260">
                  <a:moveTo>
                    <a:pt x="173926" y="114395"/>
                  </a:moveTo>
                  <a:lnTo>
                    <a:pt x="137255" y="114395"/>
                  </a:lnTo>
                  <a:lnTo>
                    <a:pt x="137255" y="42672"/>
                  </a:lnTo>
                  <a:lnTo>
                    <a:pt x="132683" y="28956"/>
                  </a:lnTo>
                  <a:lnTo>
                    <a:pt x="126587" y="22860"/>
                  </a:lnTo>
                  <a:lnTo>
                    <a:pt x="123539" y="21336"/>
                  </a:lnTo>
                  <a:lnTo>
                    <a:pt x="118967" y="19812"/>
                  </a:lnTo>
                  <a:lnTo>
                    <a:pt x="106775" y="16764"/>
                  </a:lnTo>
                  <a:lnTo>
                    <a:pt x="100679" y="16764"/>
                  </a:lnTo>
                  <a:lnTo>
                    <a:pt x="93059" y="15240"/>
                  </a:lnTo>
                  <a:lnTo>
                    <a:pt x="93059" y="3048"/>
                  </a:lnTo>
                  <a:lnTo>
                    <a:pt x="170878" y="0"/>
                  </a:lnTo>
                  <a:lnTo>
                    <a:pt x="173926" y="1524"/>
                  </a:lnTo>
                  <a:lnTo>
                    <a:pt x="173926" y="114395"/>
                  </a:lnTo>
                  <a:close/>
                </a:path>
                <a:path w="206375" h="302260">
                  <a:moveTo>
                    <a:pt x="80867" y="302037"/>
                  </a:moveTo>
                  <a:lnTo>
                    <a:pt x="42814" y="290679"/>
                  </a:lnTo>
                  <a:lnTo>
                    <a:pt x="14097" y="259746"/>
                  </a:lnTo>
                  <a:lnTo>
                    <a:pt x="1333" y="223123"/>
                  </a:lnTo>
                  <a:lnTo>
                    <a:pt x="0" y="201358"/>
                  </a:lnTo>
                  <a:lnTo>
                    <a:pt x="309" y="191309"/>
                  </a:lnTo>
                  <a:lnTo>
                    <a:pt x="10048" y="152861"/>
                  </a:lnTo>
                  <a:lnTo>
                    <a:pt x="38671" y="118586"/>
                  </a:lnTo>
                  <a:lnTo>
                    <a:pt x="80889" y="102750"/>
                  </a:lnTo>
                  <a:lnTo>
                    <a:pt x="90011" y="102203"/>
                  </a:lnTo>
                  <a:lnTo>
                    <a:pt x="95988" y="102465"/>
                  </a:lnTo>
                  <a:lnTo>
                    <a:pt x="102393" y="103155"/>
                  </a:lnTo>
                  <a:lnTo>
                    <a:pt x="109085" y="104132"/>
                  </a:lnTo>
                  <a:lnTo>
                    <a:pt x="115919" y="105251"/>
                  </a:lnTo>
                  <a:lnTo>
                    <a:pt x="123539" y="108299"/>
                  </a:lnTo>
                  <a:lnTo>
                    <a:pt x="131159" y="109823"/>
                  </a:lnTo>
                  <a:lnTo>
                    <a:pt x="137255" y="114395"/>
                  </a:lnTo>
                  <a:lnTo>
                    <a:pt x="173926" y="114395"/>
                  </a:lnTo>
                  <a:lnTo>
                    <a:pt x="173926" y="115919"/>
                  </a:lnTo>
                  <a:lnTo>
                    <a:pt x="85439" y="115919"/>
                  </a:lnTo>
                  <a:lnTo>
                    <a:pt x="77819" y="118967"/>
                  </a:lnTo>
                  <a:lnTo>
                    <a:pt x="71723" y="122015"/>
                  </a:lnTo>
                  <a:lnTo>
                    <a:pt x="65627" y="126587"/>
                  </a:lnTo>
                  <a:lnTo>
                    <a:pt x="59436" y="132683"/>
                  </a:lnTo>
                  <a:lnTo>
                    <a:pt x="54864" y="140303"/>
                  </a:lnTo>
                  <a:lnTo>
                    <a:pt x="51482" y="145478"/>
                  </a:lnTo>
                  <a:lnTo>
                    <a:pt x="40767" y="184785"/>
                  </a:lnTo>
                  <a:lnTo>
                    <a:pt x="39688" y="212517"/>
                  </a:lnTo>
                  <a:lnTo>
                    <a:pt x="40005" y="219467"/>
                  </a:lnTo>
                  <a:lnTo>
                    <a:pt x="40909" y="226520"/>
                  </a:lnTo>
                  <a:lnTo>
                    <a:pt x="42672" y="233457"/>
                  </a:lnTo>
                  <a:lnTo>
                    <a:pt x="44124" y="239410"/>
                  </a:lnTo>
                  <a:lnTo>
                    <a:pt x="70199" y="274605"/>
                  </a:lnTo>
                  <a:lnTo>
                    <a:pt x="76295" y="279177"/>
                  </a:lnTo>
                  <a:lnTo>
                    <a:pt x="85439" y="280701"/>
                  </a:lnTo>
                  <a:lnTo>
                    <a:pt x="131620" y="280701"/>
                  </a:lnTo>
                  <a:lnTo>
                    <a:pt x="130849" y="281559"/>
                  </a:lnTo>
                  <a:lnTo>
                    <a:pt x="96678" y="299942"/>
                  </a:lnTo>
                  <a:lnTo>
                    <a:pt x="88844" y="301490"/>
                  </a:lnTo>
                  <a:lnTo>
                    <a:pt x="80867" y="302037"/>
                  </a:lnTo>
                  <a:close/>
                </a:path>
                <a:path w="206375" h="302260">
                  <a:moveTo>
                    <a:pt x="131620" y="280701"/>
                  </a:moveTo>
                  <a:lnTo>
                    <a:pt x="94583" y="280701"/>
                  </a:lnTo>
                  <a:lnTo>
                    <a:pt x="102060" y="280392"/>
                  </a:lnTo>
                  <a:lnTo>
                    <a:pt x="108680" y="279368"/>
                  </a:lnTo>
                  <a:lnTo>
                    <a:pt x="114728" y="277487"/>
                  </a:lnTo>
                  <a:lnTo>
                    <a:pt x="120491" y="274605"/>
                  </a:lnTo>
                  <a:lnTo>
                    <a:pt x="132683" y="265461"/>
                  </a:lnTo>
                  <a:lnTo>
                    <a:pt x="137255" y="259365"/>
                  </a:lnTo>
                  <a:lnTo>
                    <a:pt x="137255" y="149542"/>
                  </a:lnTo>
                  <a:lnTo>
                    <a:pt x="135731" y="146494"/>
                  </a:lnTo>
                  <a:lnTo>
                    <a:pt x="134207" y="141827"/>
                  </a:lnTo>
                  <a:lnTo>
                    <a:pt x="99155" y="115919"/>
                  </a:lnTo>
                  <a:lnTo>
                    <a:pt x="173926" y="115919"/>
                  </a:lnTo>
                  <a:lnTo>
                    <a:pt x="173926" y="265461"/>
                  </a:lnTo>
                  <a:lnTo>
                    <a:pt x="176974" y="271557"/>
                  </a:lnTo>
                  <a:lnTo>
                    <a:pt x="180022" y="274605"/>
                  </a:lnTo>
                  <a:lnTo>
                    <a:pt x="183070" y="276129"/>
                  </a:lnTo>
                  <a:lnTo>
                    <a:pt x="135731" y="276129"/>
                  </a:lnTo>
                  <a:lnTo>
                    <a:pt x="131620" y="280701"/>
                  </a:lnTo>
                  <a:close/>
                </a:path>
                <a:path w="206375" h="302260">
                  <a:moveTo>
                    <a:pt x="140303" y="297465"/>
                  </a:moveTo>
                  <a:lnTo>
                    <a:pt x="137255" y="294417"/>
                  </a:lnTo>
                  <a:lnTo>
                    <a:pt x="137255" y="276129"/>
                  </a:lnTo>
                  <a:lnTo>
                    <a:pt x="183070" y="276129"/>
                  </a:lnTo>
                  <a:lnTo>
                    <a:pt x="189166" y="279177"/>
                  </a:lnTo>
                  <a:lnTo>
                    <a:pt x="193738" y="279177"/>
                  </a:lnTo>
                  <a:lnTo>
                    <a:pt x="198310" y="280701"/>
                  </a:lnTo>
                  <a:lnTo>
                    <a:pt x="205930" y="280701"/>
                  </a:lnTo>
                  <a:lnTo>
                    <a:pt x="205930" y="292893"/>
                  </a:lnTo>
                  <a:lnTo>
                    <a:pt x="140303" y="29746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0" name="object 160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294792" y="4906898"/>
            <a:ext cx="1133284" cy="302038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4525708" y="4912994"/>
            <a:ext cx="1005840" cy="375285"/>
            <a:chOff x="4525708" y="4912994"/>
            <a:chExt cx="1005840" cy="375285"/>
          </a:xfrm>
        </p:grpSpPr>
        <p:sp>
          <p:nvSpPr>
            <p:cNvPr id="162" name="object 162"/>
            <p:cNvSpPr/>
            <p:nvPr/>
          </p:nvSpPr>
          <p:spPr>
            <a:xfrm>
              <a:off x="4525708" y="5009102"/>
              <a:ext cx="204470" cy="279400"/>
            </a:xfrm>
            <a:custGeom>
              <a:avLst/>
              <a:gdLst/>
              <a:ahLst/>
              <a:cxnLst/>
              <a:rect l="l" t="t" r="r" b="b"/>
              <a:pathLst>
                <a:path w="204470" h="279400">
                  <a:moveTo>
                    <a:pt x="87471" y="25908"/>
                  </a:moveTo>
                  <a:lnTo>
                    <a:pt x="68675" y="25908"/>
                  </a:lnTo>
                  <a:lnTo>
                    <a:pt x="73771" y="20478"/>
                  </a:lnTo>
                  <a:lnTo>
                    <a:pt x="108108" y="2095"/>
                  </a:lnTo>
                  <a:lnTo>
                    <a:pt x="122015" y="0"/>
                  </a:lnTo>
                  <a:lnTo>
                    <a:pt x="130952" y="333"/>
                  </a:lnTo>
                  <a:lnTo>
                    <a:pt x="168973" y="15811"/>
                  </a:lnTo>
                  <a:lnTo>
                    <a:pt x="175099" y="21336"/>
                  </a:lnTo>
                  <a:lnTo>
                    <a:pt x="99155" y="21336"/>
                  </a:lnTo>
                  <a:lnTo>
                    <a:pt x="91535" y="22860"/>
                  </a:lnTo>
                  <a:lnTo>
                    <a:pt x="87471" y="25908"/>
                  </a:lnTo>
                  <a:close/>
                </a:path>
                <a:path w="204470" h="279400">
                  <a:moveTo>
                    <a:pt x="91535" y="265461"/>
                  </a:moveTo>
                  <a:lnTo>
                    <a:pt x="15240" y="265461"/>
                  </a:lnTo>
                  <a:lnTo>
                    <a:pt x="18288" y="263937"/>
                  </a:lnTo>
                  <a:lnTo>
                    <a:pt x="21431" y="263937"/>
                  </a:lnTo>
                  <a:lnTo>
                    <a:pt x="26003" y="262413"/>
                  </a:lnTo>
                  <a:lnTo>
                    <a:pt x="27527" y="260889"/>
                  </a:lnTo>
                  <a:lnTo>
                    <a:pt x="29051" y="256317"/>
                  </a:lnTo>
                  <a:lnTo>
                    <a:pt x="32099" y="250221"/>
                  </a:lnTo>
                  <a:lnTo>
                    <a:pt x="32099" y="41243"/>
                  </a:lnTo>
                  <a:lnTo>
                    <a:pt x="30575" y="36576"/>
                  </a:lnTo>
                  <a:lnTo>
                    <a:pt x="29051" y="33528"/>
                  </a:lnTo>
                  <a:lnTo>
                    <a:pt x="27527" y="28956"/>
                  </a:lnTo>
                  <a:lnTo>
                    <a:pt x="24479" y="27432"/>
                  </a:lnTo>
                  <a:lnTo>
                    <a:pt x="21431" y="24384"/>
                  </a:lnTo>
                  <a:lnTo>
                    <a:pt x="19812" y="22860"/>
                  </a:lnTo>
                  <a:lnTo>
                    <a:pt x="15240" y="21336"/>
                  </a:lnTo>
                  <a:lnTo>
                    <a:pt x="12191" y="21336"/>
                  </a:lnTo>
                  <a:lnTo>
                    <a:pt x="7620" y="19812"/>
                  </a:lnTo>
                  <a:lnTo>
                    <a:pt x="0" y="19812"/>
                  </a:lnTo>
                  <a:lnTo>
                    <a:pt x="0" y="7620"/>
                  </a:lnTo>
                  <a:lnTo>
                    <a:pt x="64103" y="3048"/>
                  </a:lnTo>
                  <a:lnTo>
                    <a:pt x="67151" y="4572"/>
                  </a:lnTo>
                  <a:lnTo>
                    <a:pt x="67151" y="25908"/>
                  </a:lnTo>
                  <a:lnTo>
                    <a:pt x="87471" y="25908"/>
                  </a:lnTo>
                  <a:lnTo>
                    <a:pt x="85439" y="27432"/>
                  </a:lnTo>
                  <a:lnTo>
                    <a:pt x="77819" y="32004"/>
                  </a:lnTo>
                  <a:lnTo>
                    <a:pt x="71723" y="36576"/>
                  </a:lnTo>
                  <a:lnTo>
                    <a:pt x="67151" y="42767"/>
                  </a:lnTo>
                  <a:lnTo>
                    <a:pt x="67151" y="154114"/>
                  </a:lnTo>
                  <a:lnTo>
                    <a:pt x="68675" y="157162"/>
                  </a:lnTo>
                  <a:lnTo>
                    <a:pt x="70199" y="161734"/>
                  </a:lnTo>
                  <a:lnTo>
                    <a:pt x="76295" y="167830"/>
                  </a:lnTo>
                  <a:lnTo>
                    <a:pt x="79343" y="172402"/>
                  </a:lnTo>
                  <a:lnTo>
                    <a:pt x="82391" y="173926"/>
                  </a:lnTo>
                  <a:lnTo>
                    <a:pt x="85439" y="176974"/>
                  </a:lnTo>
                  <a:lnTo>
                    <a:pt x="90011" y="180022"/>
                  </a:lnTo>
                  <a:lnTo>
                    <a:pt x="94583" y="181546"/>
                  </a:lnTo>
                  <a:lnTo>
                    <a:pt x="99155" y="184594"/>
                  </a:lnTo>
                  <a:lnTo>
                    <a:pt x="161330" y="184594"/>
                  </a:lnTo>
                  <a:lnTo>
                    <a:pt x="159014" y="186118"/>
                  </a:lnTo>
                  <a:lnTo>
                    <a:pt x="67151" y="186118"/>
                  </a:lnTo>
                  <a:lnTo>
                    <a:pt x="67151" y="247173"/>
                  </a:lnTo>
                  <a:lnTo>
                    <a:pt x="68675" y="251745"/>
                  </a:lnTo>
                  <a:lnTo>
                    <a:pt x="71723" y="257841"/>
                  </a:lnTo>
                  <a:lnTo>
                    <a:pt x="80867" y="262413"/>
                  </a:lnTo>
                  <a:lnTo>
                    <a:pt x="85439" y="263937"/>
                  </a:lnTo>
                  <a:lnTo>
                    <a:pt x="91535" y="265461"/>
                  </a:lnTo>
                  <a:close/>
                </a:path>
                <a:path w="204470" h="279400">
                  <a:moveTo>
                    <a:pt x="161330" y="184594"/>
                  </a:moveTo>
                  <a:lnTo>
                    <a:pt x="118967" y="184594"/>
                  </a:lnTo>
                  <a:lnTo>
                    <a:pt x="125063" y="183070"/>
                  </a:lnTo>
                  <a:lnTo>
                    <a:pt x="132778" y="180022"/>
                  </a:lnTo>
                  <a:lnTo>
                    <a:pt x="158543" y="143541"/>
                  </a:lnTo>
                  <a:lnTo>
                    <a:pt x="160210" y="135826"/>
                  </a:lnTo>
                  <a:lnTo>
                    <a:pt x="162210" y="127762"/>
                  </a:lnTo>
                  <a:lnTo>
                    <a:pt x="163639" y="119395"/>
                  </a:lnTo>
                  <a:lnTo>
                    <a:pt x="164500" y="110314"/>
                  </a:lnTo>
                  <a:lnTo>
                    <a:pt x="164782" y="100679"/>
                  </a:lnTo>
                  <a:lnTo>
                    <a:pt x="164520" y="93797"/>
                  </a:lnTo>
                  <a:lnTo>
                    <a:pt x="154233" y="51792"/>
                  </a:lnTo>
                  <a:lnTo>
                    <a:pt x="122408" y="22669"/>
                  </a:lnTo>
                  <a:lnTo>
                    <a:pt x="108299" y="21336"/>
                  </a:lnTo>
                  <a:lnTo>
                    <a:pt x="175099" y="21336"/>
                  </a:lnTo>
                  <a:lnTo>
                    <a:pt x="198310" y="58007"/>
                  </a:lnTo>
                  <a:lnTo>
                    <a:pt x="204406" y="99155"/>
                  </a:lnTo>
                  <a:lnTo>
                    <a:pt x="203858" y="110314"/>
                  </a:lnTo>
                  <a:lnTo>
                    <a:pt x="192833" y="149256"/>
                  </a:lnTo>
                  <a:lnTo>
                    <a:pt x="163068" y="183451"/>
                  </a:lnTo>
                  <a:lnTo>
                    <a:pt x="161330" y="184594"/>
                  </a:lnTo>
                  <a:close/>
                </a:path>
                <a:path w="204470" h="279400">
                  <a:moveTo>
                    <a:pt x="114395" y="199834"/>
                  </a:moveTo>
                  <a:lnTo>
                    <a:pt x="73247" y="189166"/>
                  </a:lnTo>
                  <a:lnTo>
                    <a:pt x="68675" y="186118"/>
                  </a:lnTo>
                  <a:lnTo>
                    <a:pt x="159014" y="186118"/>
                  </a:lnTo>
                  <a:lnTo>
                    <a:pt x="114395" y="199834"/>
                  </a:lnTo>
                  <a:close/>
                </a:path>
                <a:path w="204470" h="279400">
                  <a:moveTo>
                    <a:pt x="102203" y="266985"/>
                  </a:moveTo>
                  <a:lnTo>
                    <a:pt x="4572" y="266985"/>
                  </a:lnTo>
                  <a:lnTo>
                    <a:pt x="7620" y="265461"/>
                  </a:lnTo>
                  <a:lnTo>
                    <a:pt x="97631" y="265461"/>
                  </a:lnTo>
                  <a:lnTo>
                    <a:pt x="102203" y="266985"/>
                  </a:lnTo>
                  <a:close/>
                </a:path>
                <a:path w="204470" h="279400">
                  <a:moveTo>
                    <a:pt x="105251" y="279177"/>
                  </a:moveTo>
                  <a:lnTo>
                    <a:pt x="0" y="279177"/>
                  </a:lnTo>
                  <a:lnTo>
                    <a:pt x="0" y="266985"/>
                  </a:lnTo>
                  <a:lnTo>
                    <a:pt x="105251" y="266985"/>
                  </a:lnTo>
                  <a:lnTo>
                    <a:pt x="105251" y="27917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752975" y="5009102"/>
              <a:ext cx="146494" cy="193738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910137" y="4912994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89" h="290195">
                  <a:moveTo>
                    <a:pt x="85439" y="276129"/>
                  </a:moveTo>
                  <a:lnTo>
                    <a:pt x="21336" y="276129"/>
                  </a:lnTo>
                  <a:lnTo>
                    <a:pt x="22860" y="274605"/>
                  </a:lnTo>
                  <a:lnTo>
                    <a:pt x="27432" y="274605"/>
                  </a:lnTo>
                  <a:lnTo>
                    <a:pt x="28956" y="271557"/>
                  </a:lnTo>
                  <a:lnTo>
                    <a:pt x="32004" y="270033"/>
                  </a:lnTo>
                  <a:lnTo>
                    <a:pt x="33528" y="266985"/>
                  </a:lnTo>
                  <a:lnTo>
                    <a:pt x="33528" y="132683"/>
                  </a:lnTo>
                  <a:lnTo>
                    <a:pt x="30480" y="129635"/>
                  </a:lnTo>
                  <a:lnTo>
                    <a:pt x="27432" y="123539"/>
                  </a:lnTo>
                  <a:lnTo>
                    <a:pt x="22860" y="122015"/>
                  </a:lnTo>
                  <a:lnTo>
                    <a:pt x="21336" y="120491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151" y="99155"/>
                  </a:lnTo>
                  <a:lnTo>
                    <a:pt x="70199" y="102203"/>
                  </a:lnTo>
                  <a:lnTo>
                    <a:pt x="70199" y="263937"/>
                  </a:lnTo>
                  <a:lnTo>
                    <a:pt x="71723" y="266985"/>
                  </a:lnTo>
                  <a:lnTo>
                    <a:pt x="76295" y="271557"/>
                  </a:lnTo>
                  <a:lnTo>
                    <a:pt x="80867" y="273081"/>
                  </a:lnTo>
                  <a:lnTo>
                    <a:pt x="83915" y="274605"/>
                  </a:lnTo>
                  <a:lnTo>
                    <a:pt x="85439" y="276129"/>
                  </a:lnTo>
                  <a:close/>
                </a:path>
                <a:path w="97789" h="290195">
                  <a:moveTo>
                    <a:pt x="94583" y="277653"/>
                  </a:moveTo>
                  <a:lnTo>
                    <a:pt x="12192" y="277653"/>
                  </a:lnTo>
                  <a:lnTo>
                    <a:pt x="15240" y="276129"/>
                  </a:lnTo>
                  <a:lnTo>
                    <a:pt x="91535" y="276129"/>
                  </a:lnTo>
                  <a:lnTo>
                    <a:pt x="94583" y="277653"/>
                  </a:lnTo>
                  <a:close/>
                </a:path>
                <a:path w="97789" h="290195">
                  <a:moveTo>
                    <a:pt x="97631" y="289845"/>
                  </a:moveTo>
                  <a:lnTo>
                    <a:pt x="6096" y="289845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89845"/>
                  </a:lnTo>
                  <a:close/>
                </a:path>
                <a:path w="97789" h="290195">
                  <a:moveTo>
                    <a:pt x="56388" y="51816"/>
                  </a:moveTo>
                  <a:lnTo>
                    <a:pt x="42672" y="51816"/>
                  </a:lnTo>
                  <a:lnTo>
                    <a:pt x="36576" y="48768"/>
                  </a:lnTo>
                  <a:lnTo>
                    <a:pt x="32004" y="44195"/>
                  </a:lnTo>
                  <a:lnTo>
                    <a:pt x="27432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7432" y="12192"/>
                  </a:lnTo>
                  <a:lnTo>
                    <a:pt x="32004" y="7620"/>
                  </a:lnTo>
                  <a:lnTo>
                    <a:pt x="36576" y="1524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1524"/>
                  </a:lnTo>
                  <a:lnTo>
                    <a:pt x="67151" y="7620"/>
                  </a:lnTo>
                  <a:lnTo>
                    <a:pt x="71723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1723" y="38100"/>
                  </a:lnTo>
                  <a:lnTo>
                    <a:pt x="65627" y="42671"/>
                  </a:lnTo>
                  <a:lnTo>
                    <a:pt x="60960" y="48768"/>
                  </a:lnTo>
                  <a:lnTo>
                    <a:pt x="56388" y="5181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24532" y="4955666"/>
              <a:ext cx="506444" cy="253269"/>
            </a:xfrm>
            <a:prstGeom prst="rect">
              <a:avLst/>
            </a:prstGeom>
          </p:spPr>
        </p:pic>
      </p:grpSp>
      <p:grpSp>
        <p:nvGrpSpPr>
          <p:cNvPr id="166" name="object 166"/>
          <p:cNvGrpSpPr/>
          <p:nvPr/>
        </p:nvGrpSpPr>
        <p:grpSpPr>
          <a:xfrm>
            <a:off x="5648420" y="4906898"/>
            <a:ext cx="541655" cy="302260"/>
            <a:chOff x="5648420" y="4906898"/>
            <a:chExt cx="541655" cy="302260"/>
          </a:xfrm>
        </p:grpSpPr>
        <p:pic>
          <p:nvPicPr>
            <p:cNvPr id="167" name="object 16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648420" y="4955667"/>
              <a:ext cx="128111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778055" y="4906898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39" h="296545">
                  <a:moveTo>
                    <a:pt x="90011" y="282225"/>
                  </a:moveTo>
                  <a:lnTo>
                    <a:pt x="24384" y="282225"/>
                  </a:lnTo>
                  <a:lnTo>
                    <a:pt x="25908" y="280701"/>
                  </a:lnTo>
                  <a:lnTo>
                    <a:pt x="30479" y="280701"/>
                  </a:lnTo>
                  <a:lnTo>
                    <a:pt x="35052" y="276129"/>
                  </a:lnTo>
                  <a:lnTo>
                    <a:pt x="36576" y="273081"/>
                  </a:lnTo>
                  <a:lnTo>
                    <a:pt x="38100" y="268509"/>
                  </a:lnTo>
                  <a:lnTo>
                    <a:pt x="38100" y="39624"/>
                  </a:lnTo>
                  <a:lnTo>
                    <a:pt x="35052" y="30479"/>
                  </a:lnTo>
                  <a:lnTo>
                    <a:pt x="32003" y="25908"/>
                  </a:lnTo>
                  <a:lnTo>
                    <a:pt x="30479" y="22860"/>
                  </a:lnTo>
                  <a:lnTo>
                    <a:pt x="25908" y="21336"/>
                  </a:lnTo>
                  <a:lnTo>
                    <a:pt x="24384" y="19812"/>
                  </a:lnTo>
                  <a:lnTo>
                    <a:pt x="19812" y="18288"/>
                  </a:lnTo>
                  <a:lnTo>
                    <a:pt x="13716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99" y="0"/>
                  </a:lnTo>
                  <a:lnTo>
                    <a:pt x="73247" y="1524"/>
                  </a:lnTo>
                  <a:lnTo>
                    <a:pt x="73247" y="134207"/>
                  </a:lnTo>
                  <a:lnTo>
                    <a:pt x="90773" y="134207"/>
                  </a:lnTo>
                  <a:lnTo>
                    <a:pt x="83915" y="138779"/>
                  </a:lnTo>
                  <a:lnTo>
                    <a:pt x="80867" y="141827"/>
                  </a:lnTo>
                  <a:lnTo>
                    <a:pt x="77819" y="144970"/>
                  </a:lnTo>
                  <a:lnTo>
                    <a:pt x="73247" y="154114"/>
                  </a:lnTo>
                  <a:lnTo>
                    <a:pt x="73247" y="270033"/>
                  </a:lnTo>
                  <a:lnTo>
                    <a:pt x="76295" y="273081"/>
                  </a:lnTo>
                  <a:lnTo>
                    <a:pt x="77819" y="276129"/>
                  </a:lnTo>
                  <a:lnTo>
                    <a:pt x="79343" y="277653"/>
                  </a:lnTo>
                  <a:lnTo>
                    <a:pt x="83915" y="279177"/>
                  </a:lnTo>
                  <a:lnTo>
                    <a:pt x="90011" y="282225"/>
                  </a:lnTo>
                  <a:close/>
                </a:path>
                <a:path w="218439" h="296545">
                  <a:moveTo>
                    <a:pt x="90773" y="134207"/>
                  </a:moveTo>
                  <a:lnTo>
                    <a:pt x="73247" y="134207"/>
                  </a:lnTo>
                  <a:lnTo>
                    <a:pt x="77819" y="129635"/>
                  </a:lnTo>
                  <a:lnTo>
                    <a:pt x="82391" y="126587"/>
                  </a:lnTo>
                  <a:lnTo>
                    <a:pt x="85439" y="123539"/>
                  </a:lnTo>
                  <a:lnTo>
                    <a:pt x="88487" y="118967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8779" y="102203"/>
                  </a:lnTo>
                  <a:lnTo>
                    <a:pt x="176974" y="117443"/>
                  </a:lnTo>
                  <a:lnTo>
                    <a:pt x="182113" y="125063"/>
                  </a:lnTo>
                  <a:lnTo>
                    <a:pt x="115919" y="125063"/>
                  </a:lnTo>
                  <a:lnTo>
                    <a:pt x="97631" y="129635"/>
                  </a:lnTo>
                  <a:lnTo>
                    <a:pt x="90773" y="134207"/>
                  </a:lnTo>
                  <a:close/>
                </a:path>
                <a:path w="218439" h="296545">
                  <a:moveTo>
                    <a:pt x="207454" y="282225"/>
                  </a:moveTo>
                  <a:lnTo>
                    <a:pt x="141827" y="282225"/>
                  </a:lnTo>
                  <a:lnTo>
                    <a:pt x="144875" y="280701"/>
                  </a:lnTo>
                  <a:lnTo>
                    <a:pt x="147923" y="280701"/>
                  </a:lnTo>
                  <a:lnTo>
                    <a:pt x="152495" y="276129"/>
                  </a:lnTo>
                  <a:lnTo>
                    <a:pt x="154019" y="273081"/>
                  </a:lnTo>
                  <a:lnTo>
                    <a:pt x="155543" y="268509"/>
                  </a:lnTo>
                  <a:lnTo>
                    <a:pt x="155543" y="166306"/>
                  </a:lnTo>
                  <a:lnTo>
                    <a:pt x="138779" y="128111"/>
                  </a:lnTo>
                  <a:lnTo>
                    <a:pt x="131159" y="125063"/>
                  </a:lnTo>
                  <a:lnTo>
                    <a:pt x="182113" y="125063"/>
                  </a:lnTo>
                  <a:lnTo>
                    <a:pt x="182975" y="126340"/>
                  </a:lnTo>
                  <a:lnTo>
                    <a:pt x="187261" y="137112"/>
                  </a:lnTo>
                  <a:lnTo>
                    <a:pt x="189833" y="149884"/>
                  </a:lnTo>
                  <a:lnTo>
                    <a:pt x="190690" y="164782"/>
                  </a:lnTo>
                  <a:lnTo>
                    <a:pt x="190690" y="266985"/>
                  </a:lnTo>
                  <a:lnTo>
                    <a:pt x="195262" y="276129"/>
                  </a:lnTo>
                  <a:lnTo>
                    <a:pt x="207454" y="282225"/>
                  </a:lnTo>
                  <a:close/>
                </a:path>
                <a:path w="218439" h="296545">
                  <a:moveTo>
                    <a:pt x="99155" y="283749"/>
                  </a:moveTo>
                  <a:lnTo>
                    <a:pt x="15240" y="283749"/>
                  </a:lnTo>
                  <a:lnTo>
                    <a:pt x="18288" y="282225"/>
                  </a:lnTo>
                  <a:lnTo>
                    <a:pt x="96107" y="282225"/>
                  </a:lnTo>
                  <a:lnTo>
                    <a:pt x="99155" y="283749"/>
                  </a:lnTo>
                  <a:close/>
                </a:path>
                <a:path w="218439" h="296545">
                  <a:moveTo>
                    <a:pt x="212026" y="283749"/>
                  </a:moveTo>
                  <a:lnTo>
                    <a:pt x="131159" y="283749"/>
                  </a:lnTo>
                  <a:lnTo>
                    <a:pt x="135731" y="282225"/>
                  </a:lnTo>
                  <a:lnTo>
                    <a:pt x="208978" y="282225"/>
                  </a:lnTo>
                  <a:lnTo>
                    <a:pt x="212026" y="283749"/>
                  </a:lnTo>
                  <a:close/>
                </a:path>
                <a:path w="218439" h="296545">
                  <a:moveTo>
                    <a:pt x="102203" y="295941"/>
                  </a:moveTo>
                  <a:lnTo>
                    <a:pt x="9143" y="295941"/>
                  </a:lnTo>
                  <a:lnTo>
                    <a:pt x="9143" y="283749"/>
                  </a:lnTo>
                  <a:lnTo>
                    <a:pt x="102203" y="283749"/>
                  </a:lnTo>
                  <a:lnTo>
                    <a:pt x="102203" y="295941"/>
                  </a:lnTo>
                  <a:close/>
                </a:path>
                <a:path w="218439" h="296545">
                  <a:moveTo>
                    <a:pt x="218122" y="295941"/>
                  </a:moveTo>
                  <a:lnTo>
                    <a:pt x="125063" y="295941"/>
                  </a:lnTo>
                  <a:lnTo>
                    <a:pt x="125063" y="283749"/>
                  </a:lnTo>
                  <a:lnTo>
                    <a:pt x="218122" y="283749"/>
                  </a:lnTo>
                  <a:lnTo>
                    <a:pt x="218122" y="29594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022085" y="5009102"/>
              <a:ext cx="167830" cy="199834"/>
            </a:xfrm>
            <a:prstGeom prst="rect">
              <a:avLst/>
            </a:prstGeom>
          </p:spPr>
        </p:pic>
      </p:grpSp>
      <p:pic>
        <p:nvPicPr>
          <p:cNvPr id="170" name="object 170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298215" y="4912994"/>
            <a:ext cx="1363694" cy="37528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793069" y="4990813"/>
            <a:ext cx="131159" cy="212026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584864" y="5379910"/>
            <a:ext cx="1383506" cy="382904"/>
          </a:xfrm>
          <a:prstGeom prst="rect">
            <a:avLst/>
          </a:prstGeom>
        </p:spPr>
      </p:pic>
      <p:grpSp>
        <p:nvGrpSpPr>
          <p:cNvPr id="173" name="object 173"/>
          <p:cNvGrpSpPr/>
          <p:nvPr/>
        </p:nvGrpSpPr>
        <p:grpSpPr>
          <a:xfrm>
            <a:off x="3085814" y="5465349"/>
            <a:ext cx="608965" cy="218440"/>
            <a:chOff x="3085814" y="5465349"/>
            <a:chExt cx="608965" cy="218440"/>
          </a:xfrm>
        </p:grpSpPr>
        <p:pic>
          <p:nvPicPr>
            <p:cNvPr id="174" name="object 17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085814" y="5465349"/>
              <a:ext cx="129635" cy="212026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250501" y="5465350"/>
              <a:ext cx="201358" cy="21812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491579" y="5465350"/>
              <a:ext cx="202882" cy="218122"/>
            </a:xfrm>
            <a:prstGeom prst="rect">
              <a:avLst/>
            </a:prstGeom>
          </p:spPr>
        </p:pic>
      </p:grpSp>
      <p:sp>
        <p:nvSpPr>
          <p:cNvPr id="177" name="object 177"/>
          <p:cNvSpPr/>
          <p:nvPr/>
        </p:nvSpPr>
        <p:spPr>
          <a:xfrm>
            <a:off x="3740181" y="5628608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33527" y="51911"/>
                </a:moveTo>
                <a:lnTo>
                  <a:pt x="19811" y="51911"/>
                </a:lnTo>
                <a:lnTo>
                  <a:pt x="13715" y="50387"/>
                </a:lnTo>
                <a:lnTo>
                  <a:pt x="9143" y="44195"/>
                </a:lnTo>
                <a:lnTo>
                  <a:pt x="3047" y="39623"/>
                </a:lnTo>
                <a:lnTo>
                  <a:pt x="0" y="33527"/>
                </a:lnTo>
                <a:lnTo>
                  <a:pt x="0" y="19811"/>
                </a:lnTo>
                <a:lnTo>
                  <a:pt x="3047" y="13715"/>
                </a:lnTo>
                <a:lnTo>
                  <a:pt x="13715" y="3047"/>
                </a:lnTo>
                <a:lnTo>
                  <a:pt x="19811" y="0"/>
                </a:lnTo>
                <a:lnTo>
                  <a:pt x="33527" y="0"/>
                </a:lnTo>
                <a:lnTo>
                  <a:pt x="39623" y="3047"/>
                </a:lnTo>
                <a:lnTo>
                  <a:pt x="45719" y="7619"/>
                </a:lnTo>
                <a:lnTo>
                  <a:pt x="50291" y="13715"/>
                </a:lnTo>
                <a:lnTo>
                  <a:pt x="53339" y="19811"/>
                </a:lnTo>
                <a:lnTo>
                  <a:pt x="53339" y="25907"/>
                </a:lnTo>
                <a:lnTo>
                  <a:pt x="53339" y="33527"/>
                </a:lnTo>
                <a:lnTo>
                  <a:pt x="50291" y="39623"/>
                </a:lnTo>
                <a:lnTo>
                  <a:pt x="39623" y="50387"/>
                </a:lnTo>
                <a:lnTo>
                  <a:pt x="33527" y="51911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8" name="object 178"/>
          <p:cNvGrpSpPr/>
          <p:nvPr/>
        </p:nvGrpSpPr>
        <p:grpSpPr>
          <a:xfrm>
            <a:off x="9531953" y="239553"/>
            <a:ext cx="207645" cy="169545"/>
            <a:chOff x="9531953" y="239553"/>
            <a:chExt cx="207645" cy="169545"/>
          </a:xfrm>
        </p:grpSpPr>
        <p:pic>
          <p:nvPicPr>
            <p:cNvPr id="179" name="object 17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629584" y="239553"/>
              <a:ext cx="109823" cy="169354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3086100" y="6473952"/>
            <a:ext cx="2889885" cy="623570"/>
            <a:chOff x="3086100" y="6473952"/>
            <a:chExt cx="2889885" cy="623570"/>
          </a:xfrm>
        </p:grpSpPr>
        <p:sp>
          <p:nvSpPr>
            <p:cNvPr id="182" name="object 182"/>
            <p:cNvSpPr/>
            <p:nvPr/>
          </p:nvSpPr>
          <p:spPr>
            <a:xfrm>
              <a:off x="3086100" y="6473952"/>
              <a:ext cx="2860675" cy="13970"/>
            </a:xfrm>
            <a:custGeom>
              <a:avLst/>
              <a:gdLst/>
              <a:ahLst/>
              <a:cxnLst/>
              <a:rect l="l" t="t" r="r" b="b"/>
              <a:pathLst>
                <a:path w="2860675" h="13970">
                  <a:moveTo>
                    <a:pt x="0" y="13716"/>
                  </a:moveTo>
                  <a:lnTo>
                    <a:pt x="2860548" y="13716"/>
                  </a:lnTo>
                  <a:lnTo>
                    <a:pt x="2860548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099816" y="6487668"/>
              <a:ext cx="2875915" cy="609600"/>
            </a:xfrm>
            <a:custGeom>
              <a:avLst/>
              <a:gdLst/>
              <a:ahLst/>
              <a:cxnLst/>
              <a:rect l="l" t="t" r="r" b="b"/>
              <a:pathLst>
                <a:path w="2875915" h="609600">
                  <a:moveTo>
                    <a:pt x="2875775" y="15240"/>
                  </a:moveTo>
                  <a:lnTo>
                    <a:pt x="2860548" y="15240"/>
                  </a:lnTo>
                  <a:lnTo>
                    <a:pt x="2860548" y="0"/>
                  </a:lnTo>
                  <a:lnTo>
                    <a:pt x="0" y="0"/>
                  </a:lnTo>
                  <a:lnTo>
                    <a:pt x="0" y="594372"/>
                  </a:lnTo>
                  <a:lnTo>
                    <a:pt x="15240" y="594372"/>
                  </a:lnTo>
                  <a:lnTo>
                    <a:pt x="15240" y="609600"/>
                  </a:lnTo>
                  <a:lnTo>
                    <a:pt x="2875775" y="609600"/>
                  </a:lnTo>
                  <a:lnTo>
                    <a:pt x="2875775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213925" y="6663023"/>
              <a:ext cx="2632805" cy="24717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204781" y="6937629"/>
              <a:ext cx="2648585" cy="20320"/>
            </a:xfrm>
            <a:custGeom>
              <a:avLst/>
              <a:gdLst/>
              <a:ahLst/>
              <a:cxnLst/>
              <a:rect l="l" t="t" r="r" b="b"/>
              <a:pathLst>
                <a:path w="2648585" h="20320">
                  <a:moveTo>
                    <a:pt x="2648045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648045" y="0"/>
                  </a:lnTo>
                  <a:lnTo>
                    <a:pt x="2648045" y="1990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/>
          <p:nvPr/>
        </p:nvSpPr>
        <p:spPr>
          <a:xfrm>
            <a:off x="6701028" y="6473952"/>
            <a:ext cx="2870200" cy="13970"/>
          </a:xfrm>
          <a:custGeom>
            <a:avLst/>
            <a:gdLst/>
            <a:ahLst/>
            <a:cxnLst/>
            <a:rect l="l" t="t" r="r" b="b"/>
            <a:pathLst>
              <a:path w="2870200" h="13970">
                <a:moveTo>
                  <a:pt x="0" y="13716"/>
                </a:moveTo>
                <a:lnTo>
                  <a:pt x="2869691" y="13716"/>
                </a:lnTo>
                <a:lnTo>
                  <a:pt x="2869691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87C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7" name="object 187"/>
          <p:cNvGrpSpPr/>
          <p:nvPr/>
        </p:nvGrpSpPr>
        <p:grpSpPr>
          <a:xfrm>
            <a:off x="6714744" y="6487667"/>
            <a:ext cx="2883535" cy="609600"/>
            <a:chOff x="6714744" y="6487667"/>
            <a:chExt cx="2883535" cy="609600"/>
          </a:xfrm>
        </p:grpSpPr>
        <p:sp>
          <p:nvSpPr>
            <p:cNvPr id="188" name="object 188"/>
            <p:cNvSpPr/>
            <p:nvPr/>
          </p:nvSpPr>
          <p:spPr>
            <a:xfrm>
              <a:off x="6728460" y="7082028"/>
              <a:ext cx="2870200" cy="15240"/>
            </a:xfrm>
            <a:custGeom>
              <a:avLst/>
              <a:gdLst/>
              <a:ahLst/>
              <a:cxnLst/>
              <a:rect l="l" t="t" r="r" b="b"/>
              <a:pathLst>
                <a:path w="2870200" h="15240">
                  <a:moveTo>
                    <a:pt x="0" y="15239"/>
                  </a:moveTo>
                  <a:lnTo>
                    <a:pt x="2869691" y="15239"/>
                  </a:lnTo>
                  <a:lnTo>
                    <a:pt x="2869691" y="0"/>
                  </a:lnTo>
                  <a:lnTo>
                    <a:pt x="0" y="0"/>
                  </a:lnTo>
                  <a:lnTo>
                    <a:pt x="0" y="15239"/>
                  </a:lnTo>
                  <a:close/>
                </a:path>
              </a:pathLst>
            </a:custGeom>
            <a:solidFill>
              <a:srgbClr val="216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714744" y="6487667"/>
              <a:ext cx="2870200" cy="594360"/>
            </a:xfrm>
            <a:custGeom>
              <a:avLst/>
              <a:gdLst/>
              <a:ahLst/>
              <a:cxnLst/>
              <a:rect l="l" t="t" r="r" b="b"/>
              <a:pathLst>
                <a:path w="2870200" h="594359">
                  <a:moveTo>
                    <a:pt x="2869691" y="594360"/>
                  </a:moveTo>
                  <a:lnTo>
                    <a:pt x="0" y="594360"/>
                  </a:lnTo>
                  <a:lnTo>
                    <a:pt x="0" y="0"/>
                  </a:lnTo>
                  <a:lnTo>
                    <a:pt x="2869691" y="0"/>
                  </a:lnTo>
                  <a:lnTo>
                    <a:pt x="2869691" y="594360"/>
                  </a:lnTo>
                  <a:close/>
                </a:path>
              </a:pathLst>
            </a:custGeom>
            <a:solidFill>
              <a:srgbClr val="38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883068" y="6695122"/>
              <a:ext cx="552450" cy="224790"/>
            </a:xfrm>
            <a:custGeom>
              <a:avLst/>
              <a:gdLst/>
              <a:ahLst/>
              <a:cxnLst/>
              <a:rect l="l" t="t" r="r" b="b"/>
              <a:pathLst>
                <a:path w="552450" h="224790">
                  <a:moveTo>
                    <a:pt x="219646" y="215074"/>
                  </a:moveTo>
                  <a:lnTo>
                    <a:pt x="178028" y="194310"/>
                  </a:lnTo>
                  <a:lnTo>
                    <a:pt x="120713" y="117449"/>
                  </a:lnTo>
                  <a:lnTo>
                    <a:pt x="117449" y="112877"/>
                  </a:lnTo>
                  <a:lnTo>
                    <a:pt x="158597" y="91541"/>
                  </a:lnTo>
                  <a:lnTo>
                    <a:pt x="172313" y="56388"/>
                  </a:lnTo>
                  <a:lnTo>
                    <a:pt x="171691" y="47536"/>
                  </a:lnTo>
                  <a:lnTo>
                    <a:pt x="147548" y="12763"/>
                  </a:lnTo>
                  <a:lnTo>
                    <a:pt x="135737" y="6057"/>
                  </a:lnTo>
                  <a:lnTo>
                    <a:pt x="135737" y="59436"/>
                  </a:lnTo>
                  <a:lnTo>
                    <a:pt x="134861" y="69202"/>
                  </a:lnTo>
                  <a:lnTo>
                    <a:pt x="100101" y="103352"/>
                  </a:lnTo>
                  <a:lnTo>
                    <a:pt x="71628" y="106781"/>
                  </a:lnTo>
                  <a:lnTo>
                    <a:pt x="62484" y="106781"/>
                  </a:lnTo>
                  <a:lnTo>
                    <a:pt x="62484" y="15240"/>
                  </a:lnTo>
                  <a:lnTo>
                    <a:pt x="77165" y="13144"/>
                  </a:lnTo>
                  <a:lnTo>
                    <a:pt x="83324" y="12458"/>
                  </a:lnTo>
                  <a:lnTo>
                    <a:pt x="88493" y="12192"/>
                  </a:lnTo>
                  <a:lnTo>
                    <a:pt x="99110" y="13055"/>
                  </a:lnTo>
                  <a:lnTo>
                    <a:pt x="132499" y="40386"/>
                  </a:lnTo>
                  <a:lnTo>
                    <a:pt x="135737" y="59436"/>
                  </a:lnTo>
                  <a:lnTo>
                    <a:pt x="135737" y="6057"/>
                  </a:lnTo>
                  <a:lnTo>
                    <a:pt x="97078" y="292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16764" y="6096"/>
                  </a:lnTo>
                  <a:lnTo>
                    <a:pt x="22860" y="9144"/>
                  </a:lnTo>
                  <a:lnTo>
                    <a:pt x="32004" y="39243"/>
                  </a:lnTo>
                  <a:lnTo>
                    <a:pt x="31889" y="194310"/>
                  </a:lnTo>
                  <a:lnTo>
                    <a:pt x="30480" y="201358"/>
                  </a:lnTo>
                  <a:lnTo>
                    <a:pt x="28956" y="205930"/>
                  </a:lnTo>
                  <a:lnTo>
                    <a:pt x="24384" y="212026"/>
                  </a:lnTo>
                  <a:lnTo>
                    <a:pt x="18288" y="215074"/>
                  </a:lnTo>
                  <a:lnTo>
                    <a:pt x="0" y="215074"/>
                  </a:lnTo>
                  <a:lnTo>
                    <a:pt x="0" y="221170"/>
                  </a:lnTo>
                  <a:lnTo>
                    <a:pt x="94589" y="221170"/>
                  </a:lnTo>
                  <a:lnTo>
                    <a:pt x="94589" y="215074"/>
                  </a:lnTo>
                  <a:lnTo>
                    <a:pt x="77724" y="215074"/>
                  </a:lnTo>
                  <a:lnTo>
                    <a:pt x="71628" y="212026"/>
                  </a:lnTo>
                  <a:lnTo>
                    <a:pt x="62484" y="181546"/>
                  </a:lnTo>
                  <a:lnTo>
                    <a:pt x="62484" y="117449"/>
                  </a:lnTo>
                  <a:lnTo>
                    <a:pt x="86868" y="117449"/>
                  </a:lnTo>
                  <a:lnTo>
                    <a:pt x="161645" y="221170"/>
                  </a:lnTo>
                  <a:lnTo>
                    <a:pt x="219646" y="221170"/>
                  </a:lnTo>
                  <a:lnTo>
                    <a:pt x="219646" y="215074"/>
                  </a:lnTo>
                  <a:close/>
                </a:path>
                <a:path w="552450" h="224790">
                  <a:moveTo>
                    <a:pt x="382816" y="205930"/>
                  </a:moveTo>
                  <a:lnTo>
                    <a:pt x="379768" y="201358"/>
                  </a:lnTo>
                  <a:lnTo>
                    <a:pt x="376720" y="202882"/>
                  </a:lnTo>
                  <a:lnTo>
                    <a:pt x="372148" y="204406"/>
                  </a:lnTo>
                  <a:lnTo>
                    <a:pt x="366052" y="204406"/>
                  </a:lnTo>
                  <a:lnTo>
                    <a:pt x="361480" y="199834"/>
                  </a:lnTo>
                  <a:lnTo>
                    <a:pt x="358432" y="193738"/>
                  </a:lnTo>
                  <a:lnTo>
                    <a:pt x="358432" y="71628"/>
                  </a:lnTo>
                  <a:lnTo>
                    <a:pt x="306616" y="71628"/>
                  </a:lnTo>
                  <a:lnTo>
                    <a:pt x="306616" y="77724"/>
                  </a:lnTo>
                  <a:lnTo>
                    <a:pt x="317284" y="77724"/>
                  </a:lnTo>
                  <a:lnTo>
                    <a:pt x="323380" y="79349"/>
                  </a:lnTo>
                  <a:lnTo>
                    <a:pt x="329476" y="85445"/>
                  </a:lnTo>
                  <a:lnTo>
                    <a:pt x="331000" y="91541"/>
                  </a:lnTo>
                  <a:lnTo>
                    <a:pt x="331000" y="184594"/>
                  </a:lnTo>
                  <a:lnTo>
                    <a:pt x="303568" y="202882"/>
                  </a:lnTo>
                  <a:lnTo>
                    <a:pt x="298907" y="204406"/>
                  </a:lnTo>
                  <a:lnTo>
                    <a:pt x="286715" y="204406"/>
                  </a:lnTo>
                  <a:lnTo>
                    <a:pt x="280619" y="202882"/>
                  </a:lnTo>
                  <a:lnTo>
                    <a:pt x="269951" y="170878"/>
                  </a:lnTo>
                  <a:lnTo>
                    <a:pt x="269951" y="71628"/>
                  </a:lnTo>
                  <a:lnTo>
                    <a:pt x="216611" y="71628"/>
                  </a:lnTo>
                  <a:lnTo>
                    <a:pt x="216611" y="77724"/>
                  </a:lnTo>
                  <a:lnTo>
                    <a:pt x="230327" y="77724"/>
                  </a:lnTo>
                  <a:lnTo>
                    <a:pt x="236423" y="80873"/>
                  </a:lnTo>
                  <a:lnTo>
                    <a:pt x="237947" y="83921"/>
                  </a:lnTo>
                  <a:lnTo>
                    <a:pt x="239471" y="85445"/>
                  </a:lnTo>
                  <a:lnTo>
                    <a:pt x="240995" y="88493"/>
                  </a:lnTo>
                  <a:lnTo>
                    <a:pt x="242519" y="93065"/>
                  </a:lnTo>
                  <a:lnTo>
                    <a:pt x="242519" y="166306"/>
                  </a:lnTo>
                  <a:lnTo>
                    <a:pt x="242773" y="176911"/>
                  </a:lnTo>
                  <a:lnTo>
                    <a:pt x="265379" y="222694"/>
                  </a:lnTo>
                  <a:lnTo>
                    <a:pt x="271475" y="224218"/>
                  </a:lnTo>
                  <a:lnTo>
                    <a:pt x="288239" y="224218"/>
                  </a:lnTo>
                  <a:lnTo>
                    <a:pt x="322186" y="203149"/>
                  </a:lnTo>
                  <a:lnTo>
                    <a:pt x="331000" y="193738"/>
                  </a:lnTo>
                  <a:lnTo>
                    <a:pt x="331000" y="224218"/>
                  </a:lnTo>
                  <a:lnTo>
                    <a:pt x="338620" y="224218"/>
                  </a:lnTo>
                  <a:lnTo>
                    <a:pt x="382816" y="205930"/>
                  </a:lnTo>
                  <a:close/>
                </a:path>
                <a:path w="552450" h="224790">
                  <a:moveTo>
                    <a:pt x="552170" y="215074"/>
                  </a:moveTo>
                  <a:lnTo>
                    <a:pt x="546074" y="215074"/>
                  </a:lnTo>
                  <a:lnTo>
                    <a:pt x="539978" y="213550"/>
                  </a:lnTo>
                  <a:lnTo>
                    <a:pt x="538454" y="212026"/>
                  </a:lnTo>
                  <a:lnTo>
                    <a:pt x="535406" y="210502"/>
                  </a:lnTo>
                  <a:lnTo>
                    <a:pt x="533882" y="208978"/>
                  </a:lnTo>
                  <a:lnTo>
                    <a:pt x="530834" y="202882"/>
                  </a:lnTo>
                  <a:lnTo>
                    <a:pt x="529310" y="196786"/>
                  </a:lnTo>
                  <a:lnTo>
                    <a:pt x="529259" y="113855"/>
                  </a:lnTo>
                  <a:lnTo>
                    <a:pt x="528929" y="105448"/>
                  </a:lnTo>
                  <a:lnTo>
                    <a:pt x="506361" y="68580"/>
                  </a:lnTo>
                  <a:lnTo>
                    <a:pt x="498741" y="67056"/>
                  </a:lnTo>
                  <a:lnTo>
                    <a:pt x="491121" y="67056"/>
                  </a:lnTo>
                  <a:lnTo>
                    <a:pt x="479399" y="69062"/>
                  </a:lnTo>
                  <a:lnTo>
                    <a:pt x="467118" y="75069"/>
                  </a:lnTo>
                  <a:lnTo>
                    <a:pt x="454253" y="85102"/>
                  </a:lnTo>
                  <a:lnTo>
                    <a:pt x="440829" y="99161"/>
                  </a:lnTo>
                  <a:lnTo>
                    <a:pt x="440829" y="67056"/>
                  </a:lnTo>
                  <a:lnTo>
                    <a:pt x="434733" y="67056"/>
                  </a:lnTo>
                  <a:lnTo>
                    <a:pt x="388912" y="85445"/>
                  </a:lnTo>
                  <a:lnTo>
                    <a:pt x="391960" y="91541"/>
                  </a:lnTo>
                  <a:lnTo>
                    <a:pt x="396532" y="90017"/>
                  </a:lnTo>
                  <a:lnTo>
                    <a:pt x="399580" y="88493"/>
                  </a:lnTo>
                  <a:lnTo>
                    <a:pt x="405676" y="88493"/>
                  </a:lnTo>
                  <a:lnTo>
                    <a:pt x="408825" y="90017"/>
                  </a:lnTo>
                  <a:lnTo>
                    <a:pt x="411873" y="93065"/>
                  </a:lnTo>
                  <a:lnTo>
                    <a:pt x="411873" y="94589"/>
                  </a:lnTo>
                  <a:lnTo>
                    <a:pt x="413397" y="99161"/>
                  </a:lnTo>
                  <a:lnTo>
                    <a:pt x="414274" y="102870"/>
                  </a:lnTo>
                  <a:lnTo>
                    <a:pt x="414731" y="109448"/>
                  </a:lnTo>
                  <a:lnTo>
                    <a:pt x="414896" y="118872"/>
                  </a:lnTo>
                  <a:lnTo>
                    <a:pt x="414921" y="198310"/>
                  </a:lnTo>
                  <a:lnTo>
                    <a:pt x="413397" y="204406"/>
                  </a:lnTo>
                  <a:lnTo>
                    <a:pt x="410349" y="208978"/>
                  </a:lnTo>
                  <a:lnTo>
                    <a:pt x="407200" y="212026"/>
                  </a:lnTo>
                  <a:lnTo>
                    <a:pt x="402628" y="215074"/>
                  </a:lnTo>
                  <a:lnTo>
                    <a:pt x="391960" y="215074"/>
                  </a:lnTo>
                  <a:lnTo>
                    <a:pt x="391960" y="221170"/>
                  </a:lnTo>
                  <a:lnTo>
                    <a:pt x="465213" y="221170"/>
                  </a:lnTo>
                  <a:lnTo>
                    <a:pt x="465213" y="215074"/>
                  </a:lnTo>
                  <a:lnTo>
                    <a:pt x="457593" y="215074"/>
                  </a:lnTo>
                  <a:lnTo>
                    <a:pt x="451497" y="213550"/>
                  </a:lnTo>
                  <a:lnTo>
                    <a:pt x="449973" y="212026"/>
                  </a:lnTo>
                  <a:lnTo>
                    <a:pt x="446925" y="210502"/>
                  </a:lnTo>
                  <a:lnTo>
                    <a:pt x="445401" y="208978"/>
                  </a:lnTo>
                  <a:lnTo>
                    <a:pt x="442353" y="202882"/>
                  </a:lnTo>
                  <a:lnTo>
                    <a:pt x="440829" y="196786"/>
                  </a:lnTo>
                  <a:lnTo>
                    <a:pt x="440829" y="108305"/>
                  </a:lnTo>
                  <a:lnTo>
                    <a:pt x="450875" y="99187"/>
                  </a:lnTo>
                  <a:lnTo>
                    <a:pt x="460641" y="92494"/>
                  </a:lnTo>
                  <a:lnTo>
                    <a:pt x="470395" y="88379"/>
                  </a:lnTo>
                  <a:lnTo>
                    <a:pt x="480453" y="86969"/>
                  </a:lnTo>
                  <a:lnTo>
                    <a:pt x="488073" y="86969"/>
                  </a:lnTo>
                  <a:lnTo>
                    <a:pt x="503313" y="125069"/>
                  </a:lnTo>
                  <a:lnTo>
                    <a:pt x="503313" y="199834"/>
                  </a:lnTo>
                  <a:lnTo>
                    <a:pt x="501789" y="201358"/>
                  </a:lnTo>
                  <a:lnTo>
                    <a:pt x="501789" y="205930"/>
                  </a:lnTo>
                  <a:lnTo>
                    <a:pt x="498741" y="208978"/>
                  </a:lnTo>
                  <a:lnTo>
                    <a:pt x="497217" y="212026"/>
                  </a:lnTo>
                  <a:lnTo>
                    <a:pt x="494169" y="213550"/>
                  </a:lnTo>
                  <a:lnTo>
                    <a:pt x="489597" y="215074"/>
                  </a:lnTo>
                  <a:lnTo>
                    <a:pt x="478929" y="215074"/>
                  </a:lnTo>
                  <a:lnTo>
                    <a:pt x="478929" y="221170"/>
                  </a:lnTo>
                  <a:lnTo>
                    <a:pt x="552170" y="221170"/>
                  </a:lnTo>
                  <a:lnTo>
                    <a:pt x="552170" y="2150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CE6944-1D23-43DC-9F54-26E6B6AE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" y="647015"/>
            <a:ext cx="4095750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F7561-5918-4D05-BD98-DF2776DE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90" y="647015"/>
            <a:ext cx="5942772" cy="3333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F2D8A-6DC0-4CA7-8614-2596F255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499" y="3980765"/>
            <a:ext cx="3994702" cy="2948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7C5A58-8531-444B-A305-8C719F5AE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" y="7055856"/>
            <a:ext cx="10058400" cy="70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0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9773" y="7305040"/>
            <a:ext cx="367665" cy="132080"/>
            <a:chOff x="1999773" y="7305040"/>
            <a:chExt cx="367665" cy="132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773" y="7305040"/>
              <a:ext cx="329469" cy="1316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52103" y="7392352"/>
              <a:ext cx="15240" cy="33655"/>
            </a:xfrm>
            <a:custGeom>
              <a:avLst/>
              <a:gdLst/>
              <a:ahLst/>
              <a:cxnLst/>
              <a:rect l="l" t="t" r="r" b="b"/>
              <a:pathLst>
                <a:path w="15239" h="33654">
                  <a:moveTo>
                    <a:pt x="4572" y="33528"/>
                  </a:moveTo>
                  <a:lnTo>
                    <a:pt x="0" y="28956"/>
                  </a:lnTo>
                  <a:lnTo>
                    <a:pt x="3048" y="27432"/>
                  </a:lnTo>
                  <a:lnTo>
                    <a:pt x="6096" y="24384"/>
                  </a:lnTo>
                  <a:lnTo>
                    <a:pt x="7620" y="21336"/>
                  </a:lnTo>
                  <a:lnTo>
                    <a:pt x="7620" y="18288"/>
                  </a:lnTo>
                  <a:lnTo>
                    <a:pt x="9144" y="13716"/>
                  </a:lnTo>
                  <a:lnTo>
                    <a:pt x="1524" y="13716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22860"/>
                  </a:lnTo>
                  <a:lnTo>
                    <a:pt x="12192" y="27432"/>
                  </a:lnTo>
                  <a:lnTo>
                    <a:pt x="10668" y="30480"/>
                  </a:lnTo>
                  <a:lnTo>
                    <a:pt x="4572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423160" y="7303865"/>
            <a:ext cx="4959985" cy="293370"/>
            <a:chOff x="2423160" y="7303865"/>
            <a:chExt cx="4959985" cy="2933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60" y="7303865"/>
              <a:ext cx="4277772" cy="2929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3604" y="7305388"/>
              <a:ext cx="147923" cy="1022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2959" y="7305389"/>
              <a:ext cx="469773" cy="12049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438644" y="7305388"/>
            <a:ext cx="382905" cy="102870"/>
            <a:chOff x="7438644" y="7305388"/>
            <a:chExt cx="382905" cy="1028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8644" y="7306055"/>
              <a:ext cx="195071" cy="1021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7150" y="7305388"/>
              <a:ext cx="144018" cy="102775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277551" y="755206"/>
            <a:ext cx="317500" cy="403860"/>
          </a:xfrm>
          <a:custGeom>
            <a:avLst/>
            <a:gdLst/>
            <a:ahLst/>
            <a:cxnLst/>
            <a:rect l="l" t="t" r="r" b="b"/>
            <a:pathLst>
              <a:path w="317500" h="403859">
                <a:moveTo>
                  <a:pt x="317271" y="0"/>
                </a:moveTo>
                <a:lnTo>
                  <a:pt x="0" y="0"/>
                </a:lnTo>
                <a:lnTo>
                  <a:pt x="0" y="48260"/>
                </a:lnTo>
                <a:lnTo>
                  <a:pt x="128104" y="48260"/>
                </a:lnTo>
                <a:lnTo>
                  <a:pt x="128104" y="403860"/>
                </a:lnTo>
                <a:lnTo>
                  <a:pt x="183070" y="403860"/>
                </a:lnTo>
                <a:lnTo>
                  <a:pt x="183070" y="48260"/>
                </a:lnTo>
                <a:lnTo>
                  <a:pt x="317271" y="48260"/>
                </a:lnTo>
                <a:lnTo>
                  <a:pt x="317271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174" y="742506"/>
            <a:ext cx="233679" cy="416559"/>
          </a:xfrm>
          <a:custGeom>
            <a:avLst/>
            <a:gdLst/>
            <a:ahLst/>
            <a:cxnLst/>
            <a:rect l="l" t="t" r="r" b="b"/>
            <a:pathLst>
              <a:path w="233680" h="416559">
                <a:moveTo>
                  <a:pt x="233362" y="416528"/>
                </a:moveTo>
                <a:lnTo>
                  <a:pt x="181451" y="416528"/>
                </a:lnTo>
                <a:lnTo>
                  <a:pt x="181451" y="230314"/>
                </a:lnTo>
                <a:lnTo>
                  <a:pt x="180332" y="214931"/>
                </a:lnTo>
                <a:lnTo>
                  <a:pt x="164687" y="178498"/>
                </a:lnTo>
                <a:lnTo>
                  <a:pt x="118967" y="158591"/>
                </a:lnTo>
                <a:lnTo>
                  <a:pt x="109797" y="159439"/>
                </a:lnTo>
                <a:lnTo>
                  <a:pt x="71961" y="176641"/>
                </a:lnTo>
                <a:lnTo>
                  <a:pt x="51815" y="196786"/>
                </a:lnTo>
                <a:lnTo>
                  <a:pt x="51815" y="416528"/>
                </a:lnTo>
                <a:lnTo>
                  <a:pt x="0" y="416528"/>
                </a:lnTo>
                <a:lnTo>
                  <a:pt x="0" y="0"/>
                </a:lnTo>
                <a:lnTo>
                  <a:pt x="51815" y="0"/>
                </a:lnTo>
                <a:lnTo>
                  <a:pt x="51815" y="152495"/>
                </a:lnTo>
                <a:lnTo>
                  <a:pt x="57483" y="144803"/>
                </a:lnTo>
                <a:lnTo>
                  <a:pt x="97090" y="121705"/>
                </a:lnTo>
                <a:lnTo>
                  <a:pt x="134207" y="115919"/>
                </a:lnTo>
                <a:lnTo>
                  <a:pt x="155925" y="117681"/>
                </a:lnTo>
                <a:lnTo>
                  <a:pt x="192540" y="132635"/>
                </a:lnTo>
                <a:lnTo>
                  <a:pt x="218574" y="162980"/>
                </a:lnTo>
                <a:lnTo>
                  <a:pt x="231671" y="205214"/>
                </a:lnTo>
                <a:lnTo>
                  <a:pt x="233362" y="230314"/>
                </a:lnTo>
                <a:lnTo>
                  <a:pt x="233362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4973" y="858425"/>
            <a:ext cx="271780" cy="305435"/>
          </a:xfrm>
          <a:custGeom>
            <a:avLst/>
            <a:gdLst/>
            <a:ahLst/>
            <a:cxnLst/>
            <a:rect l="l" t="t" r="r" b="b"/>
            <a:pathLst>
              <a:path w="271780" h="305434">
                <a:moveTo>
                  <a:pt x="137350" y="305181"/>
                </a:moveTo>
                <a:lnTo>
                  <a:pt x="86022" y="296025"/>
                </a:lnTo>
                <a:lnTo>
                  <a:pt x="42767" y="268509"/>
                </a:lnTo>
                <a:lnTo>
                  <a:pt x="10525" y="218932"/>
                </a:lnTo>
                <a:lnTo>
                  <a:pt x="0" y="155638"/>
                </a:lnTo>
                <a:lnTo>
                  <a:pt x="2634" y="120958"/>
                </a:lnTo>
                <a:lnTo>
                  <a:pt x="24512" y="62492"/>
                </a:lnTo>
                <a:lnTo>
                  <a:pt x="64819" y="21216"/>
                </a:lnTo>
                <a:lnTo>
                  <a:pt x="111625" y="2309"/>
                </a:lnTo>
                <a:lnTo>
                  <a:pt x="137350" y="0"/>
                </a:lnTo>
                <a:lnTo>
                  <a:pt x="167403" y="2047"/>
                </a:lnTo>
                <a:lnTo>
                  <a:pt x="193750" y="8382"/>
                </a:lnTo>
                <a:lnTo>
                  <a:pt x="216686" y="19288"/>
                </a:lnTo>
                <a:lnTo>
                  <a:pt x="236505" y="35052"/>
                </a:lnTo>
                <a:lnTo>
                  <a:pt x="242698" y="42672"/>
                </a:lnTo>
                <a:lnTo>
                  <a:pt x="140398" y="42672"/>
                </a:lnTo>
                <a:lnTo>
                  <a:pt x="123810" y="44115"/>
                </a:lnTo>
                <a:lnTo>
                  <a:pt x="80867" y="65627"/>
                </a:lnTo>
                <a:lnTo>
                  <a:pt x="59003" y="103798"/>
                </a:lnTo>
                <a:lnTo>
                  <a:pt x="56483" y="118967"/>
                </a:lnTo>
                <a:lnTo>
                  <a:pt x="271032" y="118967"/>
                </a:lnTo>
                <a:lnTo>
                  <a:pt x="271557" y="125063"/>
                </a:lnTo>
                <a:lnTo>
                  <a:pt x="271272" y="133976"/>
                </a:lnTo>
                <a:lnTo>
                  <a:pt x="270414" y="142291"/>
                </a:lnTo>
                <a:lnTo>
                  <a:pt x="268986" y="150017"/>
                </a:lnTo>
                <a:lnTo>
                  <a:pt x="266985" y="157162"/>
                </a:lnTo>
                <a:lnTo>
                  <a:pt x="54959" y="157162"/>
                </a:lnTo>
                <a:lnTo>
                  <a:pt x="56673" y="181775"/>
                </a:lnTo>
                <a:lnTo>
                  <a:pt x="70389" y="221322"/>
                </a:lnTo>
                <a:lnTo>
                  <a:pt x="111204" y="254984"/>
                </a:lnTo>
                <a:lnTo>
                  <a:pt x="148018" y="260889"/>
                </a:lnTo>
                <a:lnTo>
                  <a:pt x="237267" y="260889"/>
                </a:lnTo>
                <a:lnTo>
                  <a:pt x="244125" y="273081"/>
                </a:lnTo>
                <a:lnTo>
                  <a:pt x="207454" y="294513"/>
                </a:lnTo>
                <a:lnTo>
                  <a:pt x="156233" y="304585"/>
                </a:lnTo>
                <a:lnTo>
                  <a:pt x="137350" y="305181"/>
                </a:lnTo>
                <a:close/>
              </a:path>
              <a:path w="271780" h="305434">
                <a:moveTo>
                  <a:pt x="271032" y="118967"/>
                </a:moveTo>
                <a:lnTo>
                  <a:pt x="219646" y="118967"/>
                </a:lnTo>
                <a:lnTo>
                  <a:pt x="218258" y="103774"/>
                </a:lnTo>
                <a:lnTo>
                  <a:pt x="214312" y="90201"/>
                </a:lnTo>
                <a:lnTo>
                  <a:pt x="187547" y="56254"/>
                </a:lnTo>
                <a:lnTo>
                  <a:pt x="140398" y="42672"/>
                </a:lnTo>
                <a:lnTo>
                  <a:pt x="242698" y="42672"/>
                </a:lnTo>
                <a:lnTo>
                  <a:pt x="251626" y="53657"/>
                </a:lnTo>
                <a:lnTo>
                  <a:pt x="262604" y="74949"/>
                </a:lnTo>
                <a:lnTo>
                  <a:pt x="269295" y="98796"/>
                </a:lnTo>
                <a:lnTo>
                  <a:pt x="271032" y="118967"/>
                </a:lnTo>
                <a:close/>
              </a:path>
              <a:path w="271780" h="305434">
                <a:moveTo>
                  <a:pt x="237267" y="260889"/>
                </a:moveTo>
                <a:lnTo>
                  <a:pt x="148018" y="260889"/>
                </a:lnTo>
                <a:lnTo>
                  <a:pt x="169116" y="259413"/>
                </a:lnTo>
                <a:lnTo>
                  <a:pt x="188785" y="254793"/>
                </a:lnTo>
                <a:lnTo>
                  <a:pt x="206740" y="246745"/>
                </a:lnTo>
                <a:lnTo>
                  <a:pt x="222694" y="234981"/>
                </a:lnTo>
                <a:lnTo>
                  <a:pt x="237267" y="26088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5783" y="755206"/>
            <a:ext cx="317500" cy="403860"/>
          </a:xfrm>
          <a:custGeom>
            <a:avLst/>
            <a:gdLst/>
            <a:ahLst/>
            <a:cxnLst/>
            <a:rect l="l" t="t" r="r" b="b"/>
            <a:pathLst>
              <a:path w="317500" h="40385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3860"/>
                </a:lnTo>
                <a:lnTo>
                  <a:pt x="183070" y="403860"/>
                </a:lnTo>
                <a:lnTo>
                  <a:pt x="183070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8883" y="742506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59">
                <a:moveTo>
                  <a:pt x="234886" y="416528"/>
                </a:moveTo>
                <a:lnTo>
                  <a:pt x="181546" y="416528"/>
                </a:lnTo>
                <a:lnTo>
                  <a:pt x="181546" y="230314"/>
                </a:lnTo>
                <a:lnTo>
                  <a:pt x="180663" y="214931"/>
                </a:lnTo>
                <a:lnTo>
                  <a:pt x="166211" y="178498"/>
                </a:lnTo>
                <a:lnTo>
                  <a:pt x="120491" y="158591"/>
                </a:lnTo>
                <a:lnTo>
                  <a:pt x="110466" y="159439"/>
                </a:lnTo>
                <a:lnTo>
                  <a:pt x="72898" y="176641"/>
                </a:lnTo>
                <a:lnTo>
                  <a:pt x="51815" y="196786"/>
                </a:lnTo>
                <a:lnTo>
                  <a:pt x="51815" y="416528"/>
                </a:lnTo>
                <a:lnTo>
                  <a:pt x="0" y="416528"/>
                </a:lnTo>
                <a:lnTo>
                  <a:pt x="0" y="0"/>
                </a:lnTo>
                <a:lnTo>
                  <a:pt x="51815" y="0"/>
                </a:lnTo>
                <a:lnTo>
                  <a:pt x="51815" y="152495"/>
                </a:lnTo>
                <a:lnTo>
                  <a:pt x="58141" y="144803"/>
                </a:lnTo>
                <a:lnTo>
                  <a:pt x="97774" y="121705"/>
                </a:lnTo>
                <a:lnTo>
                  <a:pt x="134207" y="115919"/>
                </a:lnTo>
                <a:lnTo>
                  <a:pt x="155939" y="117681"/>
                </a:lnTo>
                <a:lnTo>
                  <a:pt x="192580" y="132635"/>
                </a:lnTo>
                <a:lnTo>
                  <a:pt x="219455" y="162980"/>
                </a:lnTo>
                <a:lnTo>
                  <a:pt x="233171" y="205214"/>
                </a:lnTo>
                <a:lnTo>
                  <a:pt x="234886" y="230314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4637" y="742506"/>
            <a:ext cx="1060450" cy="421640"/>
          </a:xfrm>
          <a:custGeom>
            <a:avLst/>
            <a:gdLst/>
            <a:ahLst/>
            <a:cxnLst/>
            <a:rect l="l" t="t" r="r" b="b"/>
            <a:pathLst>
              <a:path w="1060450" h="421640">
                <a:moveTo>
                  <a:pt x="178498" y="120497"/>
                </a:moveTo>
                <a:lnTo>
                  <a:pt x="166458" y="118491"/>
                </a:lnTo>
                <a:lnTo>
                  <a:pt x="155740" y="117068"/>
                </a:lnTo>
                <a:lnTo>
                  <a:pt x="146469" y="116205"/>
                </a:lnTo>
                <a:lnTo>
                  <a:pt x="138772" y="115925"/>
                </a:lnTo>
                <a:lnTo>
                  <a:pt x="111937" y="119087"/>
                </a:lnTo>
                <a:lnTo>
                  <a:pt x="88658" y="128701"/>
                </a:lnTo>
                <a:lnTo>
                  <a:pt x="69075" y="144894"/>
                </a:lnTo>
                <a:lnTo>
                  <a:pt x="53340" y="167830"/>
                </a:lnTo>
                <a:lnTo>
                  <a:pt x="53340" y="120497"/>
                </a:lnTo>
                <a:lnTo>
                  <a:pt x="0" y="120497"/>
                </a:lnTo>
                <a:lnTo>
                  <a:pt x="0" y="416534"/>
                </a:lnTo>
                <a:lnTo>
                  <a:pt x="53340" y="416534"/>
                </a:lnTo>
                <a:lnTo>
                  <a:pt x="53340" y="247180"/>
                </a:lnTo>
                <a:lnTo>
                  <a:pt x="54508" y="229438"/>
                </a:lnTo>
                <a:lnTo>
                  <a:pt x="73240" y="184594"/>
                </a:lnTo>
                <a:lnTo>
                  <a:pt x="108597" y="160299"/>
                </a:lnTo>
                <a:lnTo>
                  <a:pt x="122008" y="158597"/>
                </a:lnTo>
                <a:lnTo>
                  <a:pt x="130911" y="159448"/>
                </a:lnTo>
                <a:lnTo>
                  <a:pt x="139534" y="161886"/>
                </a:lnTo>
                <a:lnTo>
                  <a:pt x="148158" y="165747"/>
                </a:lnTo>
                <a:lnTo>
                  <a:pt x="157060" y="170878"/>
                </a:lnTo>
                <a:lnTo>
                  <a:pt x="178498" y="120497"/>
                </a:lnTo>
                <a:close/>
              </a:path>
              <a:path w="1060450" h="421640">
                <a:moveTo>
                  <a:pt x="469760" y="240995"/>
                </a:moveTo>
                <a:lnTo>
                  <a:pt x="460806" y="190881"/>
                </a:lnTo>
                <a:lnTo>
                  <a:pt x="434708" y="150977"/>
                </a:lnTo>
                <a:lnTo>
                  <a:pt x="417944" y="137172"/>
                </a:lnTo>
                <a:lnTo>
                  <a:pt x="417944" y="234899"/>
                </a:lnTo>
                <a:lnTo>
                  <a:pt x="254685" y="234899"/>
                </a:lnTo>
                <a:lnTo>
                  <a:pt x="270383" y="193319"/>
                </a:lnTo>
                <a:lnTo>
                  <a:pt x="306793" y="164363"/>
                </a:lnTo>
                <a:lnTo>
                  <a:pt x="338607" y="158597"/>
                </a:lnTo>
                <a:lnTo>
                  <a:pt x="356044" y="160070"/>
                </a:lnTo>
                <a:lnTo>
                  <a:pt x="398132" y="183083"/>
                </a:lnTo>
                <a:lnTo>
                  <a:pt x="416775" y="219697"/>
                </a:lnTo>
                <a:lnTo>
                  <a:pt x="417944" y="234899"/>
                </a:lnTo>
                <a:lnTo>
                  <a:pt x="417944" y="137172"/>
                </a:lnTo>
                <a:lnTo>
                  <a:pt x="415582" y="135216"/>
                </a:lnTo>
                <a:lnTo>
                  <a:pt x="392569" y="124307"/>
                </a:lnTo>
                <a:lnTo>
                  <a:pt x="365836" y="117970"/>
                </a:lnTo>
                <a:lnTo>
                  <a:pt x="335559" y="115925"/>
                </a:lnTo>
                <a:lnTo>
                  <a:pt x="309880" y="118237"/>
                </a:lnTo>
                <a:lnTo>
                  <a:pt x="263042" y="137147"/>
                </a:lnTo>
                <a:lnTo>
                  <a:pt x="222732" y="178422"/>
                </a:lnTo>
                <a:lnTo>
                  <a:pt x="200926" y="236880"/>
                </a:lnTo>
                <a:lnTo>
                  <a:pt x="198297" y="271564"/>
                </a:lnTo>
                <a:lnTo>
                  <a:pt x="200901" y="305054"/>
                </a:lnTo>
                <a:lnTo>
                  <a:pt x="222097" y="361226"/>
                </a:lnTo>
                <a:lnTo>
                  <a:pt x="261543" y="400494"/>
                </a:lnTo>
                <a:lnTo>
                  <a:pt x="308991" y="418820"/>
                </a:lnTo>
                <a:lnTo>
                  <a:pt x="335559" y="421106"/>
                </a:lnTo>
                <a:lnTo>
                  <a:pt x="354444" y="420509"/>
                </a:lnTo>
                <a:lnTo>
                  <a:pt x="405752" y="410438"/>
                </a:lnTo>
                <a:lnTo>
                  <a:pt x="442328" y="389013"/>
                </a:lnTo>
                <a:lnTo>
                  <a:pt x="435508" y="376821"/>
                </a:lnTo>
                <a:lnTo>
                  <a:pt x="420992" y="350913"/>
                </a:lnTo>
                <a:lnTo>
                  <a:pt x="405028" y="362673"/>
                </a:lnTo>
                <a:lnTo>
                  <a:pt x="387045" y="370725"/>
                </a:lnTo>
                <a:lnTo>
                  <a:pt x="367334" y="375335"/>
                </a:lnTo>
                <a:lnTo>
                  <a:pt x="346227" y="376821"/>
                </a:lnTo>
                <a:lnTo>
                  <a:pt x="326771" y="375361"/>
                </a:lnTo>
                <a:lnTo>
                  <a:pt x="280695" y="352437"/>
                </a:lnTo>
                <a:lnTo>
                  <a:pt x="260032" y="319049"/>
                </a:lnTo>
                <a:lnTo>
                  <a:pt x="253161" y="273088"/>
                </a:lnTo>
                <a:lnTo>
                  <a:pt x="465188" y="273088"/>
                </a:lnTo>
                <a:lnTo>
                  <a:pt x="467194" y="265938"/>
                </a:lnTo>
                <a:lnTo>
                  <a:pt x="468617" y="258216"/>
                </a:lnTo>
                <a:lnTo>
                  <a:pt x="469480" y="249897"/>
                </a:lnTo>
                <a:lnTo>
                  <a:pt x="469760" y="240995"/>
                </a:lnTo>
                <a:close/>
              </a:path>
              <a:path w="1060450" h="421640">
                <a:moveTo>
                  <a:pt x="767232" y="395097"/>
                </a:moveTo>
                <a:lnTo>
                  <a:pt x="756348" y="386791"/>
                </a:lnTo>
                <a:lnTo>
                  <a:pt x="752716" y="381381"/>
                </a:lnTo>
                <a:lnTo>
                  <a:pt x="751700" y="379857"/>
                </a:lnTo>
                <a:lnTo>
                  <a:pt x="748753" y="375475"/>
                </a:lnTo>
                <a:lnTo>
                  <a:pt x="744296" y="361022"/>
                </a:lnTo>
                <a:lnTo>
                  <a:pt x="742848" y="343281"/>
                </a:lnTo>
                <a:lnTo>
                  <a:pt x="742848" y="265468"/>
                </a:lnTo>
                <a:lnTo>
                  <a:pt x="742848" y="237934"/>
                </a:lnTo>
                <a:lnTo>
                  <a:pt x="742581" y="233362"/>
                </a:lnTo>
                <a:lnTo>
                  <a:pt x="741108" y="207987"/>
                </a:lnTo>
                <a:lnTo>
                  <a:pt x="735799" y="182308"/>
                </a:lnTo>
                <a:lnTo>
                  <a:pt x="713892" y="144881"/>
                </a:lnTo>
                <a:lnTo>
                  <a:pt x="676465" y="122974"/>
                </a:lnTo>
                <a:lnTo>
                  <a:pt x="620839" y="115925"/>
                </a:lnTo>
                <a:lnTo>
                  <a:pt x="609104" y="116255"/>
                </a:lnTo>
                <a:lnTo>
                  <a:pt x="570445" y="123545"/>
                </a:lnTo>
                <a:lnTo>
                  <a:pt x="529297" y="144881"/>
                </a:lnTo>
                <a:lnTo>
                  <a:pt x="552157" y="189166"/>
                </a:lnTo>
                <a:lnTo>
                  <a:pt x="566394" y="177165"/>
                </a:lnTo>
                <a:lnTo>
                  <a:pt x="583793" y="168592"/>
                </a:lnTo>
                <a:lnTo>
                  <a:pt x="604062" y="163449"/>
                </a:lnTo>
                <a:lnTo>
                  <a:pt x="626935" y="161734"/>
                </a:lnTo>
                <a:lnTo>
                  <a:pt x="654939" y="166293"/>
                </a:lnTo>
                <a:lnTo>
                  <a:pt x="674941" y="179832"/>
                </a:lnTo>
                <a:lnTo>
                  <a:pt x="686943" y="202247"/>
                </a:lnTo>
                <a:lnTo>
                  <a:pt x="690943" y="233362"/>
                </a:lnTo>
                <a:lnTo>
                  <a:pt x="690943" y="271564"/>
                </a:lnTo>
                <a:lnTo>
                  <a:pt x="690943" y="341757"/>
                </a:lnTo>
                <a:lnTo>
                  <a:pt x="675271" y="358648"/>
                </a:lnTo>
                <a:lnTo>
                  <a:pt x="658177" y="370522"/>
                </a:lnTo>
                <a:lnTo>
                  <a:pt x="639927" y="377558"/>
                </a:lnTo>
                <a:lnTo>
                  <a:pt x="620839" y="379857"/>
                </a:lnTo>
                <a:lnTo>
                  <a:pt x="596773" y="376999"/>
                </a:lnTo>
                <a:lnTo>
                  <a:pt x="579602" y="368427"/>
                </a:lnTo>
                <a:lnTo>
                  <a:pt x="569302" y="354139"/>
                </a:lnTo>
                <a:lnTo>
                  <a:pt x="565873" y="334137"/>
                </a:lnTo>
                <a:lnTo>
                  <a:pt x="567563" y="320687"/>
                </a:lnTo>
                <a:lnTo>
                  <a:pt x="591781" y="285280"/>
                </a:lnTo>
                <a:lnTo>
                  <a:pt x="637311" y="266636"/>
                </a:lnTo>
                <a:lnTo>
                  <a:pt x="655891" y="265468"/>
                </a:lnTo>
                <a:lnTo>
                  <a:pt x="662216" y="265772"/>
                </a:lnTo>
                <a:lnTo>
                  <a:pt x="669988" y="266801"/>
                </a:lnTo>
                <a:lnTo>
                  <a:pt x="679462" y="268681"/>
                </a:lnTo>
                <a:lnTo>
                  <a:pt x="690943" y="271564"/>
                </a:lnTo>
                <a:lnTo>
                  <a:pt x="690943" y="233362"/>
                </a:lnTo>
                <a:lnTo>
                  <a:pt x="680910" y="230492"/>
                </a:lnTo>
                <a:lnTo>
                  <a:pt x="671322" y="228600"/>
                </a:lnTo>
                <a:lnTo>
                  <a:pt x="662000" y="227584"/>
                </a:lnTo>
                <a:lnTo>
                  <a:pt x="652843" y="227266"/>
                </a:lnTo>
                <a:lnTo>
                  <a:pt x="624268" y="229031"/>
                </a:lnTo>
                <a:lnTo>
                  <a:pt x="574535" y="244030"/>
                </a:lnTo>
                <a:lnTo>
                  <a:pt x="536562" y="273824"/>
                </a:lnTo>
                <a:lnTo>
                  <a:pt x="516610" y="312115"/>
                </a:lnTo>
                <a:lnTo>
                  <a:pt x="514057" y="334137"/>
                </a:lnTo>
                <a:lnTo>
                  <a:pt x="515747" y="351840"/>
                </a:lnTo>
                <a:lnTo>
                  <a:pt x="539965" y="396621"/>
                </a:lnTo>
                <a:lnTo>
                  <a:pt x="582828" y="419658"/>
                </a:lnTo>
                <a:lnTo>
                  <a:pt x="599401" y="421106"/>
                </a:lnTo>
                <a:lnTo>
                  <a:pt x="630313" y="418769"/>
                </a:lnTo>
                <a:lnTo>
                  <a:pt x="656640" y="411568"/>
                </a:lnTo>
                <a:lnTo>
                  <a:pt x="678357" y="399211"/>
                </a:lnTo>
                <a:lnTo>
                  <a:pt x="695515" y="381381"/>
                </a:lnTo>
                <a:lnTo>
                  <a:pt x="699516" y="391718"/>
                </a:lnTo>
                <a:lnTo>
                  <a:pt x="738847" y="418820"/>
                </a:lnTo>
                <a:lnTo>
                  <a:pt x="767232" y="421106"/>
                </a:lnTo>
                <a:lnTo>
                  <a:pt x="767232" y="395097"/>
                </a:lnTo>
                <a:close/>
              </a:path>
              <a:path w="1060450" h="421640">
                <a:moveTo>
                  <a:pt x="1060119" y="0"/>
                </a:moveTo>
                <a:lnTo>
                  <a:pt x="1008214" y="0"/>
                </a:lnTo>
                <a:lnTo>
                  <a:pt x="1008214" y="137261"/>
                </a:lnTo>
                <a:lnTo>
                  <a:pt x="1008214" y="189166"/>
                </a:lnTo>
                <a:lnTo>
                  <a:pt x="1008214" y="352425"/>
                </a:lnTo>
                <a:lnTo>
                  <a:pt x="1005090" y="356984"/>
                </a:lnTo>
                <a:lnTo>
                  <a:pt x="970495" y="375285"/>
                </a:lnTo>
                <a:lnTo>
                  <a:pt x="956398" y="376809"/>
                </a:lnTo>
                <a:lnTo>
                  <a:pt x="914336" y="370217"/>
                </a:lnTo>
                <a:lnTo>
                  <a:pt x="884301" y="350329"/>
                </a:lnTo>
                <a:lnTo>
                  <a:pt x="866292" y="316979"/>
                </a:lnTo>
                <a:lnTo>
                  <a:pt x="860285" y="270040"/>
                </a:lnTo>
                <a:lnTo>
                  <a:pt x="861771" y="247103"/>
                </a:lnTo>
                <a:lnTo>
                  <a:pt x="874433" y="207581"/>
                </a:lnTo>
                <a:lnTo>
                  <a:pt x="899909" y="176682"/>
                </a:lnTo>
                <a:lnTo>
                  <a:pt x="953350" y="158597"/>
                </a:lnTo>
                <a:lnTo>
                  <a:pt x="969632" y="160591"/>
                </a:lnTo>
                <a:lnTo>
                  <a:pt x="984211" y="166458"/>
                </a:lnTo>
                <a:lnTo>
                  <a:pt x="997064" y="176034"/>
                </a:lnTo>
                <a:lnTo>
                  <a:pt x="1008214" y="189166"/>
                </a:lnTo>
                <a:lnTo>
                  <a:pt x="1008214" y="137261"/>
                </a:lnTo>
                <a:lnTo>
                  <a:pt x="995121" y="127495"/>
                </a:lnTo>
                <a:lnTo>
                  <a:pt x="978877" y="120878"/>
                </a:lnTo>
                <a:lnTo>
                  <a:pt x="959777" y="117119"/>
                </a:lnTo>
                <a:lnTo>
                  <a:pt x="938110" y="115925"/>
                </a:lnTo>
                <a:lnTo>
                  <a:pt x="911720" y="118783"/>
                </a:lnTo>
                <a:lnTo>
                  <a:pt x="864717" y="141681"/>
                </a:lnTo>
                <a:lnTo>
                  <a:pt x="826389" y="186893"/>
                </a:lnTo>
                <a:lnTo>
                  <a:pt x="806373" y="244081"/>
                </a:lnTo>
                <a:lnTo>
                  <a:pt x="803808" y="276136"/>
                </a:lnTo>
                <a:lnTo>
                  <a:pt x="806081" y="307581"/>
                </a:lnTo>
                <a:lnTo>
                  <a:pt x="823823" y="360222"/>
                </a:lnTo>
                <a:lnTo>
                  <a:pt x="857504" y="398526"/>
                </a:lnTo>
                <a:lnTo>
                  <a:pt x="902652" y="418541"/>
                </a:lnTo>
                <a:lnTo>
                  <a:pt x="928966" y="421106"/>
                </a:lnTo>
                <a:lnTo>
                  <a:pt x="953566" y="419392"/>
                </a:lnTo>
                <a:lnTo>
                  <a:pt x="974877" y="414235"/>
                </a:lnTo>
                <a:lnTo>
                  <a:pt x="993051" y="405638"/>
                </a:lnTo>
                <a:lnTo>
                  <a:pt x="1008214" y="393573"/>
                </a:lnTo>
                <a:lnTo>
                  <a:pt x="1008214" y="415010"/>
                </a:lnTo>
                <a:lnTo>
                  <a:pt x="1060119" y="415010"/>
                </a:lnTo>
                <a:lnTo>
                  <a:pt x="1060119" y="393573"/>
                </a:lnTo>
                <a:lnTo>
                  <a:pt x="1060119" y="376809"/>
                </a:lnTo>
                <a:lnTo>
                  <a:pt x="1060119" y="158597"/>
                </a:lnTo>
                <a:lnTo>
                  <a:pt x="1060119" y="137261"/>
                </a:lnTo>
                <a:lnTo>
                  <a:pt x="1060119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14604" y="747078"/>
            <a:ext cx="293370" cy="418465"/>
          </a:xfrm>
          <a:custGeom>
            <a:avLst/>
            <a:gdLst/>
            <a:ahLst/>
            <a:cxnLst/>
            <a:rect l="l" t="t" r="r" b="b"/>
            <a:pathLst>
              <a:path w="293370" h="418465">
                <a:moveTo>
                  <a:pt x="169259" y="418052"/>
                </a:moveTo>
                <a:lnTo>
                  <a:pt x="99488" y="404098"/>
                </a:lnTo>
                <a:lnTo>
                  <a:pt x="45720" y="361569"/>
                </a:lnTo>
                <a:lnTo>
                  <a:pt x="11430" y="295215"/>
                </a:lnTo>
                <a:lnTo>
                  <a:pt x="2857" y="255149"/>
                </a:lnTo>
                <a:lnTo>
                  <a:pt x="0" y="210502"/>
                </a:lnTo>
                <a:lnTo>
                  <a:pt x="2905" y="167607"/>
                </a:lnTo>
                <a:lnTo>
                  <a:pt x="11811" y="128301"/>
                </a:lnTo>
                <a:lnTo>
                  <a:pt x="27003" y="92710"/>
                </a:lnTo>
                <a:lnTo>
                  <a:pt x="48767" y="60959"/>
                </a:lnTo>
                <a:lnTo>
                  <a:pt x="103870" y="15620"/>
                </a:lnTo>
                <a:lnTo>
                  <a:pt x="173831" y="0"/>
                </a:lnTo>
                <a:lnTo>
                  <a:pt x="205056" y="1428"/>
                </a:lnTo>
                <a:lnTo>
                  <a:pt x="232398" y="5714"/>
                </a:lnTo>
                <a:lnTo>
                  <a:pt x="256006" y="12858"/>
                </a:lnTo>
                <a:lnTo>
                  <a:pt x="276034" y="22859"/>
                </a:lnTo>
                <a:lnTo>
                  <a:pt x="257746" y="70103"/>
                </a:lnTo>
                <a:lnTo>
                  <a:pt x="243171" y="61221"/>
                </a:lnTo>
                <a:lnTo>
                  <a:pt x="224587" y="55054"/>
                </a:lnTo>
                <a:lnTo>
                  <a:pt x="201985" y="51458"/>
                </a:lnTo>
                <a:lnTo>
                  <a:pt x="175355" y="50291"/>
                </a:lnTo>
                <a:lnTo>
                  <a:pt x="150233" y="53150"/>
                </a:lnTo>
                <a:lnTo>
                  <a:pt x="107418" y="76049"/>
                </a:lnTo>
                <a:lnTo>
                  <a:pt x="75954" y="120672"/>
                </a:lnTo>
                <a:lnTo>
                  <a:pt x="59913" y="179555"/>
                </a:lnTo>
                <a:lnTo>
                  <a:pt x="57912" y="213550"/>
                </a:lnTo>
                <a:lnTo>
                  <a:pt x="59913" y="246444"/>
                </a:lnTo>
                <a:lnTo>
                  <a:pt x="75954" y="303052"/>
                </a:lnTo>
                <a:lnTo>
                  <a:pt x="108061" y="344757"/>
                </a:lnTo>
                <a:lnTo>
                  <a:pt x="150447" y="366379"/>
                </a:lnTo>
                <a:lnTo>
                  <a:pt x="175355" y="369189"/>
                </a:lnTo>
                <a:lnTo>
                  <a:pt x="202270" y="366617"/>
                </a:lnTo>
                <a:lnTo>
                  <a:pt x="225730" y="358901"/>
                </a:lnTo>
                <a:lnTo>
                  <a:pt x="245743" y="346043"/>
                </a:lnTo>
                <a:lnTo>
                  <a:pt x="262318" y="328041"/>
                </a:lnTo>
                <a:lnTo>
                  <a:pt x="292798" y="370712"/>
                </a:lnTo>
                <a:lnTo>
                  <a:pt x="267079" y="391611"/>
                </a:lnTo>
                <a:lnTo>
                  <a:pt x="237922" y="406384"/>
                </a:lnTo>
                <a:lnTo>
                  <a:pt x="205318" y="415156"/>
                </a:lnTo>
                <a:lnTo>
                  <a:pt x="169259" y="41805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5409" y="742506"/>
            <a:ext cx="102235" cy="421640"/>
          </a:xfrm>
          <a:custGeom>
            <a:avLst/>
            <a:gdLst/>
            <a:ahLst/>
            <a:cxnLst/>
            <a:rect l="l" t="t" r="r" b="b"/>
            <a:pathLst>
              <a:path w="102235" h="421640">
                <a:moveTo>
                  <a:pt x="102203" y="421100"/>
                </a:moveTo>
                <a:lnTo>
                  <a:pt x="57904" y="415632"/>
                </a:lnTo>
                <a:lnTo>
                  <a:pt x="25919" y="399145"/>
                </a:lnTo>
                <a:lnTo>
                  <a:pt x="6526" y="371513"/>
                </a:lnTo>
                <a:lnTo>
                  <a:pt x="0" y="332612"/>
                </a:lnTo>
                <a:lnTo>
                  <a:pt x="0" y="0"/>
                </a:lnTo>
                <a:lnTo>
                  <a:pt x="53339" y="0"/>
                </a:lnTo>
                <a:lnTo>
                  <a:pt x="53339" y="323373"/>
                </a:lnTo>
                <a:lnTo>
                  <a:pt x="54198" y="334525"/>
                </a:lnTo>
                <a:lnTo>
                  <a:pt x="74342" y="367569"/>
                </a:lnTo>
                <a:lnTo>
                  <a:pt x="102203" y="375284"/>
                </a:lnTo>
                <a:lnTo>
                  <a:pt x="102203" y="4211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7905" y="858431"/>
            <a:ext cx="711200" cy="305435"/>
          </a:xfrm>
          <a:custGeom>
            <a:avLst/>
            <a:gdLst/>
            <a:ahLst/>
            <a:cxnLst/>
            <a:rect l="l" t="t" r="r" b="b"/>
            <a:pathLst>
              <a:path w="711200" h="305434">
                <a:moveTo>
                  <a:pt x="251739" y="279171"/>
                </a:moveTo>
                <a:lnTo>
                  <a:pt x="241744" y="270865"/>
                </a:lnTo>
                <a:lnTo>
                  <a:pt x="238328" y="265455"/>
                </a:lnTo>
                <a:lnTo>
                  <a:pt x="237363" y="263931"/>
                </a:lnTo>
                <a:lnTo>
                  <a:pt x="234594" y="259549"/>
                </a:lnTo>
                <a:lnTo>
                  <a:pt x="230314" y="245097"/>
                </a:lnTo>
                <a:lnTo>
                  <a:pt x="228879" y="227355"/>
                </a:lnTo>
                <a:lnTo>
                  <a:pt x="228879" y="149542"/>
                </a:lnTo>
                <a:lnTo>
                  <a:pt x="228879" y="122008"/>
                </a:lnTo>
                <a:lnTo>
                  <a:pt x="221780" y="66382"/>
                </a:lnTo>
                <a:lnTo>
                  <a:pt x="199834" y="28956"/>
                </a:lnTo>
                <a:lnTo>
                  <a:pt x="161912" y="7048"/>
                </a:lnTo>
                <a:lnTo>
                  <a:pt x="106768" y="0"/>
                </a:lnTo>
                <a:lnTo>
                  <a:pt x="94195" y="330"/>
                </a:lnTo>
                <a:lnTo>
                  <a:pt x="56476" y="7620"/>
                </a:lnTo>
                <a:lnTo>
                  <a:pt x="15328" y="28956"/>
                </a:lnTo>
                <a:lnTo>
                  <a:pt x="36664" y="73240"/>
                </a:lnTo>
                <a:lnTo>
                  <a:pt x="51574" y="61239"/>
                </a:lnTo>
                <a:lnTo>
                  <a:pt x="69049" y="52666"/>
                </a:lnTo>
                <a:lnTo>
                  <a:pt x="89382" y="47523"/>
                </a:lnTo>
                <a:lnTo>
                  <a:pt x="112864" y="45808"/>
                </a:lnTo>
                <a:lnTo>
                  <a:pt x="140919" y="50368"/>
                </a:lnTo>
                <a:lnTo>
                  <a:pt x="160959" y="63906"/>
                </a:lnTo>
                <a:lnTo>
                  <a:pt x="172961" y="86321"/>
                </a:lnTo>
                <a:lnTo>
                  <a:pt x="176974" y="117436"/>
                </a:lnTo>
                <a:lnTo>
                  <a:pt x="176974" y="155638"/>
                </a:lnTo>
                <a:lnTo>
                  <a:pt x="176974" y="225831"/>
                </a:lnTo>
                <a:lnTo>
                  <a:pt x="160655" y="242722"/>
                </a:lnTo>
                <a:lnTo>
                  <a:pt x="143624" y="254596"/>
                </a:lnTo>
                <a:lnTo>
                  <a:pt x="125704" y="261632"/>
                </a:lnTo>
                <a:lnTo>
                  <a:pt x="106768" y="263931"/>
                </a:lnTo>
                <a:lnTo>
                  <a:pt x="82765" y="261073"/>
                </a:lnTo>
                <a:lnTo>
                  <a:pt x="65620" y="252501"/>
                </a:lnTo>
                <a:lnTo>
                  <a:pt x="55333" y="238213"/>
                </a:lnTo>
                <a:lnTo>
                  <a:pt x="51904" y="218211"/>
                </a:lnTo>
                <a:lnTo>
                  <a:pt x="53352" y="204762"/>
                </a:lnTo>
                <a:lnTo>
                  <a:pt x="76288" y="169354"/>
                </a:lnTo>
                <a:lnTo>
                  <a:pt x="122402" y="150710"/>
                </a:lnTo>
                <a:lnTo>
                  <a:pt x="141922" y="149542"/>
                </a:lnTo>
                <a:lnTo>
                  <a:pt x="147612" y="149847"/>
                </a:lnTo>
                <a:lnTo>
                  <a:pt x="155448" y="150876"/>
                </a:lnTo>
                <a:lnTo>
                  <a:pt x="165277" y="152755"/>
                </a:lnTo>
                <a:lnTo>
                  <a:pt x="176974" y="155638"/>
                </a:lnTo>
                <a:lnTo>
                  <a:pt x="176974" y="117436"/>
                </a:lnTo>
                <a:lnTo>
                  <a:pt x="166090" y="114566"/>
                </a:lnTo>
                <a:lnTo>
                  <a:pt x="156210" y="112674"/>
                </a:lnTo>
                <a:lnTo>
                  <a:pt x="147180" y="111658"/>
                </a:lnTo>
                <a:lnTo>
                  <a:pt x="138874" y="111340"/>
                </a:lnTo>
                <a:lnTo>
                  <a:pt x="109601" y="113106"/>
                </a:lnTo>
                <a:lnTo>
                  <a:pt x="59690" y="128104"/>
                </a:lnTo>
                <a:lnTo>
                  <a:pt x="21247" y="157899"/>
                </a:lnTo>
                <a:lnTo>
                  <a:pt x="2311" y="196189"/>
                </a:lnTo>
                <a:lnTo>
                  <a:pt x="0" y="218211"/>
                </a:lnTo>
                <a:lnTo>
                  <a:pt x="1447" y="235915"/>
                </a:lnTo>
                <a:lnTo>
                  <a:pt x="24472" y="280695"/>
                </a:lnTo>
                <a:lnTo>
                  <a:pt x="68834" y="303733"/>
                </a:lnTo>
                <a:lnTo>
                  <a:pt x="85432" y="305181"/>
                </a:lnTo>
                <a:lnTo>
                  <a:pt x="115493" y="302844"/>
                </a:lnTo>
                <a:lnTo>
                  <a:pt x="141528" y="295643"/>
                </a:lnTo>
                <a:lnTo>
                  <a:pt x="163537" y="283286"/>
                </a:lnTo>
                <a:lnTo>
                  <a:pt x="181546" y="265455"/>
                </a:lnTo>
                <a:lnTo>
                  <a:pt x="185547" y="275793"/>
                </a:lnTo>
                <a:lnTo>
                  <a:pt x="224066" y="302895"/>
                </a:lnTo>
                <a:lnTo>
                  <a:pt x="251739" y="305181"/>
                </a:lnTo>
                <a:lnTo>
                  <a:pt x="251739" y="279171"/>
                </a:lnTo>
                <a:close/>
              </a:path>
              <a:path w="711200" h="305434">
                <a:moveTo>
                  <a:pt x="480529" y="221272"/>
                </a:moveTo>
                <a:lnTo>
                  <a:pt x="470890" y="181089"/>
                </a:lnTo>
                <a:lnTo>
                  <a:pt x="443141" y="151447"/>
                </a:lnTo>
                <a:lnTo>
                  <a:pt x="376809" y="117449"/>
                </a:lnTo>
                <a:lnTo>
                  <a:pt x="362800" y="109486"/>
                </a:lnTo>
                <a:lnTo>
                  <a:pt x="352806" y="99542"/>
                </a:lnTo>
                <a:lnTo>
                  <a:pt x="346798" y="87871"/>
                </a:lnTo>
                <a:lnTo>
                  <a:pt x="344805" y="74764"/>
                </a:lnTo>
                <a:lnTo>
                  <a:pt x="345414" y="68199"/>
                </a:lnTo>
                <a:lnTo>
                  <a:pt x="380136" y="43256"/>
                </a:lnTo>
                <a:lnTo>
                  <a:pt x="389001" y="42672"/>
                </a:lnTo>
                <a:lnTo>
                  <a:pt x="404114" y="44373"/>
                </a:lnTo>
                <a:lnTo>
                  <a:pt x="419671" y="49390"/>
                </a:lnTo>
                <a:lnTo>
                  <a:pt x="435546" y="57543"/>
                </a:lnTo>
                <a:lnTo>
                  <a:pt x="451573" y="68681"/>
                </a:lnTo>
                <a:lnTo>
                  <a:pt x="465289" y="19812"/>
                </a:lnTo>
                <a:lnTo>
                  <a:pt x="442112" y="10934"/>
                </a:lnTo>
                <a:lnTo>
                  <a:pt x="420814" y="4762"/>
                </a:lnTo>
                <a:lnTo>
                  <a:pt x="401548" y="1168"/>
                </a:lnTo>
                <a:lnTo>
                  <a:pt x="384429" y="0"/>
                </a:lnTo>
                <a:lnTo>
                  <a:pt x="363829" y="1168"/>
                </a:lnTo>
                <a:lnTo>
                  <a:pt x="315747" y="19812"/>
                </a:lnTo>
                <a:lnTo>
                  <a:pt x="290029" y="59105"/>
                </a:lnTo>
                <a:lnTo>
                  <a:pt x="288315" y="76288"/>
                </a:lnTo>
                <a:lnTo>
                  <a:pt x="288607" y="83134"/>
                </a:lnTo>
                <a:lnTo>
                  <a:pt x="306603" y="126593"/>
                </a:lnTo>
                <a:lnTo>
                  <a:pt x="329463" y="144970"/>
                </a:lnTo>
                <a:lnTo>
                  <a:pt x="336918" y="149872"/>
                </a:lnTo>
                <a:lnTo>
                  <a:pt x="347649" y="155638"/>
                </a:lnTo>
                <a:lnTo>
                  <a:pt x="378333" y="170878"/>
                </a:lnTo>
                <a:lnTo>
                  <a:pt x="398335" y="181737"/>
                </a:lnTo>
                <a:lnTo>
                  <a:pt x="412623" y="193751"/>
                </a:lnTo>
                <a:lnTo>
                  <a:pt x="421195" y="206921"/>
                </a:lnTo>
                <a:lnTo>
                  <a:pt x="424053" y="221272"/>
                </a:lnTo>
                <a:lnTo>
                  <a:pt x="421170" y="238391"/>
                </a:lnTo>
                <a:lnTo>
                  <a:pt x="412432" y="250799"/>
                </a:lnTo>
                <a:lnTo>
                  <a:pt x="397687" y="258343"/>
                </a:lnTo>
                <a:lnTo>
                  <a:pt x="376809" y="260896"/>
                </a:lnTo>
                <a:lnTo>
                  <a:pt x="361950" y="259181"/>
                </a:lnTo>
                <a:lnTo>
                  <a:pt x="344944" y="254038"/>
                </a:lnTo>
                <a:lnTo>
                  <a:pt x="325932" y="245465"/>
                </a:lnTo>
                <a:lnTo>
                  <a:pt x="305079" y="233464"/>
                </a:lnTo>
                <a:lnTo>
                  <a:pt x="286791" y="282232"/>
                </a:lnTo>
                <a:lnTo>
                  <a:pt x="307695" y="292277"/>
                </a:lnTo>
                <a:lnTo>
                  <a:pt x="329323" y="299453"/>
                </a:lnTo>
                <a:lnTo>
                  <a:pt x="351802" y="303745"/>
                </a:lnTo>
                <a:lnTo>
                  <a:pt x="375285" y="305181"/>
                </a:lnTo>
                <a:lnTo>
                  <a:pt x="398119" y="303771"/>
                </a:lnTo>
                <a:lnTo>
                  <a:pt x="436397" y="292925"/>
                </a:lnTo>
                <a:lnTo>
                  <a:pt x="472909" y="256514"/>
                </a:lnTo>
                <a:lnTo>
                  <a:pt x="478574" y="239814"/>
                </a:lnTo>
                <a:lnTo>
                  <a:pt x="480529" y="221272"/>
                </a:lnTo>
                <a:close/>
              </a:path>
              <a:path w="711200" h="305434">
                <a:moveTo>
                  <a:pt x="710844" y="221272"/>
                </a:moveTo>
                <a:lnTo>
                  <a:pt x="701840" y="181089"/>
                </a:lnTo>
                <a:lnTo>
                  <a:pt x="675017" y="151447"/>
                </a:lnTo>
                <a:lnTo>
                  <a:pt x="607110" y="117449"/>
                </a:lnTo>
                <a:lnTo>
                  <a:pt x="593115" y="109486"/>
                </a:lnTo>
                <a:lnTo>
                  <a:pt x="583107" y="99542"/>
                </a:lnTo>
                <a:lnTo>
                  <a:pt x="577113" y="87871"/>
                </a:lnTo>
                <a:lnTo>
                  <a:pt x="575106" y="74764"/>
                </a:lnTo>
                <a:lnTo>
                  <a:pt x="575945" y="68199"/>
                </a:lnTo>
                <a:lnTo>
                  <a:pt x="610450" y="43256"/>
                </a:lnTo>
                <a:lnTo>
                  <a:pt x="619302" y="42672"/>
                </a:lnTo>
                <a:lnTo>
                  <a:pt x="635304" y="44373"/>
                </a:lnTo>
                <a:lnTo>
                  <a:pt x="651167" y="49390"/>
                </a:lnTo>
                <a:lnTo>
                  <a:pt x="666750" y="57543"/>
                </a:lnTo>
                <a:lnTo>
                  <a:pt x="681888" y="68681"/>
                </a:lnTo>
                <a:lnTo>
                  <a:pt x="697128" y="19812"/>
                </a:lnTo>
                <a:lnTo>
                  <a:pt x="673354" y="10934"/>
                </a:lnTo>
                <a:lnTo>
                  <a:pt x="652119" y="4762"/>
                </a:lnTo>
                <a:lnTo>
                  <a:pt x="633183" y="1168"/>
                </a:lnTo>
                <a:lnTo>
                  <a:pt x="616254" y="0"/>
                </a:lnTo>
                <a:lnTo>
                  <a:pt x="595668" y="1168"/>
                </a:lnTo>
                <a:lnTo>
                  <a:pt x="546061" y="19812"/>
                </a:lnTo>
                <a:lnTo>
                  <a:pt x="521843" y="59105"/>
                </a:lnTo>
                <a:lnTo>
                  <a:pt x="520153" y="76288"/>
                </a:lnTo>
                <a:lnTo>
                  <a:pt x="520433" y="83134"/>
                </a:lnTo>
                <a:lnTo>
                  <a:pt x="534149" y="120853"/>
                </a:lnTo>
                <a:lnTo>
                  <a:pt x="567918" y="149872"/>
                </a:lnTo>
                <a:lnTo>
                  <a:pt x="608634" y="170878"/>
                </a:lnTo>
                <a:lnTo>
                  <a:pt x="629526" y="181737"/>
                </a:lnTo>
                <a:lnTo>
                  <a:pt x="644258" y="193751"/>
                </a:lnTo>
                <a:lnTo>
                  <a:pt x="653008" y="206921"/>
                </a:lnTo>
                <a:lnTo>
                  <a:pt x="655878" y="221272"/>
                </a:lnTo>
                <a:lnTo>
                  <a:pt x="652767" y="238391"/>
                </a:lnTo>
                <a:lnTo>
                  <a:pt x="643496" y="250799"/>
                </a:lnTo>
                <a:lnTo>
                  <a:pt x="628243" y="258343"/>
                </a:lnTo>
                <a:lnTo>
                  <a:pt x="607110" y="260896"/>
                </a:lnTo>
                <a:lnTo>
                  <a:pt x="592518" y="259181"/>
                </a:lnTo>
                <a:lnTo>
                  <a:pt x="576059" y="254038"/>
                </a:lnTo>
                <a:lnTo>
                  <a:pt x="557568" y="245465"/>
                </a:lnTo>
                <a:lnTo>
                  <a:pt x="536917" y="233464"/>
                </a:lnTo>
                <a:lnTo>
                  <a:pt x="518629" y="282232"/>
                </a:lnTo>
                <a:lnTo>
                  <a:pt x="539508" y="292277"/>
                </a:lnTo>
                <a:lnTo>
                  <a:pt x="560971" y="299453"/>
                </a:lnTo>
                <a:lnTo>
                  <a:pt x="583006" y="303745"/>
                </a:lnTo>
                <a:lnTo>
                  <a:pt x="605586" y="305181"/>
                </a:lnTo>
                <a:lnTo>
                  <a:pt x="629323" y="303771"/>
                </a:lnTo>
                <a:lnTo>
                  <a:pt x="668248" y="292925"/>
                </a:lnTo>
                <a:lnTo>
                  <a:pt x="703986" y="256514"/>
                </a:lnTo>
                <a:lnTo>
                  <a:pt x="709129" y="239814"/>
                </a:lnTo>
                <a:lnTo>
                  <a:pt x="710844" y="22127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9531953" y="239553"/>
            <a:ext cx="196850" cy="172720"/>
            <a:chOff x="9531953" y="239553"/>
            <a:chExt cx="196850" cy="17272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4156" y="239553"/>
              <a:ext cx="94583" cy="17240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67820" y="3056086"/>
            <a:ext cx="2608580" cy="3605529"/>
            <a:chOff x="167820" y="3056086"/>
            <a:chExt cx="2608580" cy="3605529"/>
          </a:xfrm>
        </p:grpSpPr>
        <p:sp>
          <p:nvSpPr>
            <p:cNvPr id="25" name="object 25"/>
            <p:cNvSpPr/>
            <p:nvPr/>
          </p:nvSpPr>
          <p:spPr>
            <a:xfrm>
              <a:off x="178498" y="3066764"/>
              <a:ext cx="2586990" cy="3584575"/>
            </a:xfrm>
            <a:custGeom>
              <a:avLst/>
              <a:gdLst/>
              <a:ahLst/>
              <a:cxnLst/>
              <a:rect l="l" t="t" r="r" b="b"/>
              <a:pathLst>
                <a:path w="2586990" h="3584575">
                  <a:moveTo>
                    <a:pt x="0" y="3584066"/>
                  </a:moveTo>
                  <a:lnTo>
                    <a:pt x="2586989" y="3584066"/>
                  </a:lnTo>
                  <a:lnTo>
                    <a:pt x="2586989" y="0"/>
                  </a:lnTo>
                  <a:lnTo>
                    <a:pt x="0" y="0"/>
                  </a:lnTo>
                  <a:lnTo>
                    <a:pt x="0" y="3584066"/>
                  </a:lnTo>
                  <a:close/>
                </a:path>
              </a:pathLst>
            </a:custGeom>
            <a:ln w="21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636" y="3140011"/>
              <a:ext cx="1931098" cy="2578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410" y="3622166"/>
              <a:ext cx="910685" cy="2090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410" y="3971543"/>
              <a:ext cx="1256919" cy="2075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148" y="3971543"/>
              <a:ext cx="933449" cy="20754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6410" y="4319498"/>
              <a:ext cx="711200" cy="209550"/>
            </a:xfrm>
            <a:custGeom>
              <a:avLst/>
              <a:gdLst/>
              <a:ahLst/>
              <a:cxnLst/>
              <a:rect l="l" t="t" r="r" b="b"/>
              <a:pathLst>
                <a:path w="711200" h="209550">
                  <a:moveTo>
                    <a:pt x="120484" y="79857"/>
                  </a:moveTo>
                  <a:lnTo>
                    <a:pt x="64096" y="79857"/>
                  </a:lnTo>
                  <a:lnTo>
                    <a:pt x="64096" y="22707"/>
                  </a:lnTo>
                  <a:lnTo>
                    <a:pt x="54952" y="22707"/>
                  </a:lnTo>
                  <a:lnTo>
                    <a:pt x="54952" y="79857"/>
                  </a:lnTo>
                  <a:lnTo>
                    <a:pt x="0" y="79857"/>
                  </a:lnTo>
                  <a:lnTo>
                    <a:pt x="0" y="88747"/>
                  </a:lnTo>
                  <a:lnTo>
                    <a:pt x="54952" y="88747"/>
                  </a:lnTo>
                  <a:lnTo>
                    <a:pt x="54952" y="143357"/>
                  </a:lnTo>
                  <a:lnTo>
                    <a:pt x="64096" y="143357"/>
                  </a:lnTo>
                  <a:lnTo>
                    <a:pt x="64096" y="88747"/>
                  </a:lnTo>
                  <a:lnTo>
                    <a:pt x="120484" y="88747"/>
                  </a:lnTo>
                  <a:lnTo>
                    <a:pt x="120484" y="79857"/>
                  </a:lnTo>
                  <a:close/>
                </a:path>
                <a:path w="711200" h="209550">
                  <a:moveTo>
                    <a:pt x="205917" y="131152"/>
                  </a:moveTo>
                  <a:lnTo>
                    <a:pt x="167817" y="94576"/>
                  </a:lnTo>
                  <a:lnTo>
                    <a:pt x="160197" y="91528"/>
                  </a:lnTo>
                  <a:lnTo>
                    <a:pt x="155625" y="88480"/>
                  </a:lnTo>
                  <a:lnTo>
                    <a:pt x="152577" y="85432"/>
                  </a:lnTo>
                  <a:lnTo>
                    <a:pt x="151053" y="82384"/>
                  </a:lnTo>
                  <a:lnTo>
                    <a:pt x="149529" y="77812"/>
                  </a:lnTo>
                  <a:lnTo>
                    <a:pt x="149529" y="70104"/>
                  </a:lnTo>
                  <a:lnTo>
                    <a:pt x="151053" y="67056"/>
                  </a:lnTo>
                  <a:lnTo>
                    <a:pt x="154101" y="65532"/>
                  </a:lnTo>
                  <a:lnTo>
                    <a:pt x="157149" y="62484"/>
                  </a:lnTo>
                  <a:lnTo>
                    <a:pt x="161721" y="60960"/>
                  </a:lnTo>
                  <a:lnTo>
                    <a:pt x="173913" y="60960"/>
                  </a:lnTo>
                  <a:lnTo>
                    <a:pt x="180009" y="62484"/>
                  </a:lnTo>
                  <a:lnTo>
                    <a:pt x="187629" y="70104"/>
                  </a:lnTo>
                  <a:lnTo>
                    <a:pt x="192201" y="77812"/>
                  </a:lnTo>
                  <a:lnTo>
                    <a:pt x="195249" y="88480"/>
                  </a:lnTo>
                  <a:lnTo>
                    <a:pt x="198297" y="88480"/>
                  </a:lnTo>
                  <a:lnTo>
                    <a:pt x="198297" y="60960"/>
                  </a:lnTo>
                  <a:lnTo>
                    <a:pt x="198297" y="57912"/>
                  </a:lnTo>
                  <a:lnTo>
                    <a:pt x="198297" y="53340"/>
                  </a:lnTo>
                  <a:lnTo>
                    <a:pt x="195249" y="53340"/>
                  </a:lnTo>
                  <a:lnTo>
                    <a:pt x="193725" y="56388"/>
                  </a:lnTo>
                  <a:lnTo>
                    <a:pt x="192201" y="57912"/>
                  </a:lnTo>
                  <a:lnTo>
                    <a:pt x="186105" y="57912"/>
                  </a:lnTo>
                  <a:lnTo>
                    <a:pt x="176961" y="54864"/>
                  </a:lnTo>
                  <a:lnTo>
                    <a:pt x="170865" y="53340"/>
                  </a:lnTo>
                  <a:lnTo>
                    <a:pt x="158673" y="53340"/>
                  </a:lnTo>
                  <a:lnTo>
                    <a:pt x="151053" y="56388"/>
                  </a:lnTo>
                  <a:lnTo>
                    <a:pt x="138861" y="68580"/>
                  </a:lnTo>
                  <a:lnTo>
                    <a:pt x="135724" y="74764"/>
                  </a:lnTo>
                  <a:lnTo>
                    <a:pt x="135724" y="90004"/>
                  </a:lnTo>
                  <a:lnTo>
                    <a:pt x="137248" y="96100"/>
                  </a:lnTo>
                  <a:lnTo>
                    <a:pt x="141909" y="99148"/>
                  </a:lnTo>
                  <a:lnTo>
                    <a:pt x="144818" y="102603"/>
                  </a:lnTo>
                  <a:lnTo>
                    <a:pt x="149148" y="106197"/>
                  </a:lnTo>
                  <a:lnTo>
                    <a:pt x="155206" y="110083"/>
                  </a:lnTo>
                  <a:lnTo>
                    <a:pt x="163245" y="114388"/>
                  </a:lnTo>
                  <a:lnTo>
                    <a:pt x="173913" y="120484"/>
                  </a:lnTo>
                  <a:lnTo>
                    <a:pt x="180009" y="123532"/>
                  </a:lnTo>
                  <a:lnTo>
                    <a:pt x="187629" y="131152"/>
                  </a:lnTo>
                  <a:lnTo>
                    <a:pt x="189153" y="135724"/>
                  </a:lnTo>
                  <a:lnTo>
                    <a:pt x="189153" y="144868"/>
                  </a:lnTo>
                  <a:lnTo>
                    <a:pt x="187629" y="147916"/>
                  </a:lnTo>
                  <a:lnTo>
                    <a:pt x="181533" y="154012"/>
                  </a:lnTo>
                  <a:lnTo>
                    <a:pt x="176961" y="155638"/>
                  </a:lnTo>
                  <a:lnTo>
                    <a:pt x="164769" y="155638"/>
                  </a:lnTo>
                  <a:lnTo>
                    <a:pt x="158673" y="154012"/>
                  </a:lnTo>
                  <a:lnTo>
                    <a:pt x="152577" y="147916"/>
                  </a:lnTo>
                  <a:lnTo>
                    <a:pt x="148323" y="143713"/>
                  </a:lnTo>
                  <a:lnTo>
                    <a:pt x="144767" y="138201"/>
                  </a:lnTo>
                  <a:lnTo>
                    <a:pt x="142087" y="131851"/>
                  </a:lnTo>
                  <a:lnTo>
                    <a:pt x="140385" y="125056"/>
                  </a:lnTo>
                  <a:lnTo>
                    <a:pt x="137248" y="125056"/>
                  </a:lnTo>
                  <a:lnTo>
                    <a:pt x="137248" y="161734"/>
                  </a:lnTo>
                  <a:lnTo>
                    <a:pt x="140385" y="161734"/>
                  </a:lnTo>
                  <a:lnTo>
                    <a:pt x="141909" y="158686"/>
                  </a:lnTo>
                  <a:lnTo>
                    <a:pt x="151053" y="158686"/>
                  </a:lnTo>
                  <a:lnTo>
                    <a:pt x="158673" y="161734"/>
                  </a:lnTo>
                  <a:lnTo>
                    <a:pt x="166293" y="163258"/>
                  </a:lnTo>
                  <a:lnTo>
                    <a:pt x="180009" y="163258"/>
                  </a:lnTo>
                  <a:lnTo>
                    <a:pt x="189153" y="160210"/>
                  </a:lnTo>
                  <a:lnTo>
                    <a:pt x="190665" y="158686"/>
                  </a:lnTo>
                  <a:lnTo>
                    <a:pt x="193662" y="155638"/>
                  </a:lnTo>
                  <a:lnTo>
                    <a:pt x="195249" y="154012"/>
                  </a:lnTo>
                  <a:lnTo>
                    <a:pt x="202869" y="147916"/>
                  </a:lnTo>
                  <a:lnTo>
                    <a:pt x="205917" y="140296"/>
                  </a:lnTo>
                  <a:lnTo>
                    <a:pt x="205917" y="131152"/>
                  </a:lnTo>
                  <a:close/>
                </a:path>
                <a:path w="711200" h="209550">
                  <a:moveTo>
                    <a:pt x="277647" y="138785"/>
                  </a:moveTo>
                  <a:lnTo>
                    <a:pt x="274599" y="138785"/>
                  </a:lnTo>
                  <a:lnTo>
                    <a:pt x="271551" y="144881"/>
                  </a:lnTo>
                  <a:lnTo>
                    <a:pt x="265455" y="147929"/>
                  </a:lnTo>
                  <a:lnTo>
                    <a:pt x="257835" y="147929"/>
                  </a:lnTo>
                  <a:lnTo>
                    <a:pt x="251739" y="141833"/>
                  </a:lnTo>
                  <a:lnTo>
                    <a:pt x="251739" y="65532"/>
                  </a:lnTo>
                  <a:lnTo>
                    <a:pt x="274599" y="65532"/>
                  </a:lnTo>
                  <a:lnTo>
                    <a:pt x="274599" y="56388"/>
                  </a:lnTo>
                  <a:lnTo>
                    <a:pt x="251739" y="56388"/>
                  </a:lnTo>
                  <a:lnTo>
                    <a:pt x="251739" y="22860"/>
                  </a:lnTo>
                  <a:lnTo>
                    <a:pt x="247167" y="22860"/>
                  </a:lnTo>
                  <a:lnTo>
                    <a:pt x="244030" y="30480"/>
                  </a:lnTo>
                  <a:lnTo>
                    <a:pt x="242506" y="36576"/>
                  </a:lnTo>
                  <a:lnTo>
                    <a:pt x="240982" y="39624"/>
                  </a:lnTo>
                  <a:lnTo>
                    <a:pt x="236410" y="44196"/>
                  </a:lnTo>
                  <a:lnTo>
                    <a:pt x="233362" y="48768"/>
                  </a:lnTo>
                  <a:lnTo>
                    <a:pt x="228790" y="53340"/>
                  </a:lnTo>
                  <a:lnTo>
                    <a:pt x="224218" y="56388"/>
                  </a:lnTo>
                  <a:lnTo>
                    <a:pt x="221170" y="59436"/>
                  </a:lnTo>
                  <a:lnTo>
                    <a:pt x="216598" y="60960"/>
                  </a:lnTo>
                  <a:lnTo>
                    <a:pt x="216598" y="65532"/>
                  </a:lnTo>
                  <a:lnTo>
                    <a:pt x="233362" y="65532"/>
                  </a:lnTo>
                  <a:lnTo>
                    <a:pt x="233362" y="146405"/>
                  </a:lnTo>
                  <a:lnTo>
                    <a:pt x="234886" y="149453"/>
                  </a:lnTo>
                  <a:lnTo>
                    <a:pt x="236410" y="154025"/>
                  </a:lnTo>
                  <a:lnTo>
                    <a:pt x="239458" y="157162"/>
                  </a:lnTo>
                  <a:lnTo>
                    <a:pt x="248691" y="161734"/>
                  </a:lnTo>
                  <a:lnTo>
                    <a:pt x="257835" y="161734"/>
                  </a:lnTo>
                  <a:lnTo>
                    <a:pt x="262407" y="160210"/>
                  </a:lnTo>
                  <a:lnTo>
                    <a:pt x="266979" y="155638"/>
                  </a:lnTo>
                  <a:lnTo>
                    <a:pt x="271551" y="152501"/>
                  </a:lnTo>
                  <a:lnTo>
                    <a:pt x="276123" y="146405"/>
                  </a:lnTo>
                  <a:lnTo>
                    <a:pt x="277647" y="138785"/>
                  </a:lnTo>
                  <a:close/>
                </a:path>
                <a:path w="711200" h="209550">
                  <a:moveTo>
                    <a:pt x="379844" y="138785"/>
                  </a:moveTo>
                  <a:lnTo>
                    <a:pt x="372224" y="146405"/>
                  </a:lnTo>
                  <a:lnTo>
                    <a:pt x="370700" y="146405"/>
                  </a:lnTo>
                  <a:lnTo>
                    <a:pt x="369176" y="147929"/>
                  </a:lnTo>
                  <a:lnTo>
                    <a:pt x="366128" y="147929"/>
                  </a:lnTo>
                  <a:lnTo>
                    <a:pt x="363080" y="144881"/>
                  </a:lnTo>
                  <a:lnTo>
                    <a:pt x="363080" y="143357"/>
                  </a:lnTo>
                  <a:lnTo>
                    <a:pt x="361556" y="141833"/>
                  </a:lnTo>
                  <a:lnTo>
                    <a:pt x="361556" y="99161"/>
                  </a:lnTo>
                  <a:lnTo>
                    <a:pt x="361556" y="73152"/>
                  </a:lnTo>
                  <a:lnTo>
                    <a:pt x="356984" y="64008"/>
                  </a:lnTo>
                  <a:lnTo>
                    <a:pt x="353936" y="60960"/>
                  </a:lnTo>
                  <a:lnTo>
                    <a:pt x="349275" y="57912"/>
                  </a:lnTo>
                  <a:lnTo>
                    <a:pt x="344703" y="54864"/>
                  </a:lnTo>
                  <a:lnTo>
                    <a:pt x="337083" y="53340"/>
                  </a:lnTo>
                  <a:lnTo>
                    <a:pt x="327939" y="53340"/>
                  </a:lnTo>
                  <a:lnTo>
                    <a:pt x="319366" y="53911"/>
                  </a:lnTo>
                  <a:lnTo>
                    <a:pt x="311937" y="55626"/>
                  </a:lnTo>
                  <a:lnTo>
                    <a:pt x="305650" y="58483"/>
                  </a:lnTo>
                  <a:lnTo>
                    <a:pt x="300507" y="62484"/>
                  </a:lnTo>
                  <a:lnTo>
                    <a:pt x="292887" y="67056"/>
                  </a:lnTo>
                  <a:lnTo>
                    <a:pt x="289839" y="73152"/>
                  </a:lnTo>
                  <a:lnTo>
                    <a:pt x="289839" y="83921"/>
                  </a:lnTo>
                  <a:lnTo>
                    <a:pt x="291363" y="85445"/>
                  </a:lnTo>
                  <a:lnTo>
                    <a:pt x="292887" y="88493"/>
                  </a:lnTo>
                  <a:lnTo>
                    <a:pt x="294411" y="90017"/>
                  </a:lnTo>
                  <a:lnTo>
                    <a:pt x="305079" y="90017"/>
                  </a:lnTo>
                  <a:lnTo>
                    <a:pt x="306603" y="88493"/>
                  </a:lnTo>
                  <a:lnTo>
                    <a:pt x="308127" y="85445"/>
                  </a:lnTo>
                  <a:lnTo>
                    <a:pt x="309651" y="83921"/>
                  </a:lnTo>
                  <a:lnTo>
                    <a:pt x="309651" y="79349"/>
                  </a:lnTo>
                  <a:lnTo>
                    <a:pt x="308127" y="73152"/>
                  </a:lnTo>
                  <a:lnTo>
                    <a:pt x="308127" y="70104"/>
                  </a:lnTo>
                  <a:lnTo>
                    <a:pt x="309651" y="67056"/>
                  </a:lnTo>
                  <a:lnTo>
                    <a:pt x="312699" y="64008"/>
                  </a:lnTo>
                  <a:lnTo>
                    <a:pt x="318795" y="60960"/>
                  </a:lnTo>
                  <a:lnTo>
                    <a:pt x="330987" y="60960"/>
                  </a:lnTo>
                  <a:lnTo>
                    <a:pt x="335559" y="62484"/>
                  </a:lnTo>
                  <a:lnTo>
                    <a:pt x="338607" y="67056"/>
                  </a:lnTo>
                  <a:lnTo>
                    <a:pt x="341655" y="70104"/>
                  </a:lnTo>
                  <a:lnTo>
                    <a:pt x="343179" y="77825"/>
                  </a:lnTo>
                  <a:lnTo>
                    <a:pt x="343179" y="91541"/>
                  </a:lnTo>
                  <a:lnTo>
                    <a:pt x="343179" y="99161"/>
                  </a:lnTo>
                  <a:lnTo>
                    <a:pt x="343179" y="137261"/>
                  </a:lnTo>
                  <a:lnTo>
                    <a:pt x="336600" y="142379"/>
                  </a:lnTo>
                  <a:lnTo>
                    <a:pt x="330606" y="146215"/>
                  </a:lnTo>
                  <a:lnTo>
                    <a:pt x="325170" y="148615"/>
                  </a:lnTo>
                  <a:lnTo>
                    <a:pt x="320319" y="149453"/>
                  </a:lnTo>
                  <a:lnTo>
                    <a:pt x="317271" y="149453"/>
                  </a:lnTo>
                  <a:lnTo>
                    <a:pt x="312699" y="146405"/>
                  </a:lnTo>
                  <a:lnTo>
                    <a:pt x="306603" y="140309"/>
                  </a:lnTo>
                  <a:lnTo>
                    <a:pt x="305079" y="135737"/>
                  </a:lnTo>
                  <a:lnTo>
                    <a:pt x="305079" y="125069"/>
                  </a:lnTo>
                  <a:lnTo>
                    <a:pt x="332511" y="103733"/>
                  </a:lnTo>
                  <a:lnTo>
                    <a:pt x="343179" y="99161"/>
                  </a:lnTo>
                  <a:lnTo>
                    <a:pt x="343179" y="91541"/>
                  </a:lnTo>
                  <a:lnTo>
                    <a:pt x="330581" y="96088"/>
                  </a:lnTo>
                  <a:lnTo>
                    <a:pt x="292887" y="117449"/>
                  </a:lnTo>
                  <a:lnTo>
                    <a:pt x="286791" y="126593"/>
                  </a:lnTo>
                  <a:lnTo>
                    <a:pt x="286791" y="143357"/>
                  </a:lnTo>
                  <a:lnTo>
                    <a:pt x="288315" y="149453"/>
                  </a:lnTo>
                  <a:lnTo>
                    <a:pt x="292887" y="154025"/>
                  </a:lnTo>
                  <a:lnTo>
                    <a:pt x="297459" y="158686"/>
                  </a:lnTo>
                  <a:lnTo>
                    <a:pt x="303555" y="161734"/>
                  </a:lnTo>
                  <a:lnTo>
                    <a:pt x="315747" y="161734"/>
                  </a:lnTo>
                  <a:lnTo>
                    <a:pt x="318795" y="160210"/>
                  </a:lnTo>
                  <a:lnTo>
                    <a:pt x="323367" y="158686"/>
                  </a:lnTo>
                  <a:lnTo>
                    <a:pt x="326415" y="157162"/>
                  </a:lnTo>
                  <a:lnTo>
                    <a:pt x="332511" y="152501"/>
                  </a:lnTo>
                  <a:lnTo>
                    <a:pt x="336778" y="149453"/>
                  </a:lnTo>
                  <a:lnTo>
                    <a:pt x="343179" y="144881"/>
                  </a:lnTo>
                  <a:lnTo>
                    <a:pt x="343179" y="150977"/>
                  </a:lnTo>
                  <a:lnTo>
                    <a:pt x="344703" y="155638"/>
                  </a:lnTo>
                  <a:lnTo>
                    <a:pt x="349275" y="160210"/>
                  </a:lnTo>
                  <a:lnTo>
                    <a:pt x="352412" y="161734"/>
                  </a:lnTo>
                  <a:lnTo>
                    <a:pt x="355460" y="161734"/>
                  </a:lnTo>
                  <a:lnTo>
                    <a:pt x="379844" y="144881"/>
                  </a:lnTo>
                  <a:lnTo>
                    <a:pt x="379844" y="138785"/>
                  </a:lnTo>
                  <a:close/>
                </a:path>
                <a:path w="711200" h="209550">
                  <a:moveTo>
                    <a:pt x="515581" y="138785"/>
                  </a:moveTo>
                  <a:lnTo>
                    <a:pt x="511009" y="138785"/>
                  </a:lnTo>
                  <a:lnTo>
                    <a:pt x="511009" y="141833"/>
                  </a:lnTo>
                  <a:lnTo>
                    <a:pt x="506437" y="146405"/>
                  </a:lnTo>
                  <a:lnTo>
                    <a:pt x="503389" y="147929"/>
                  </a:lnTo>
                  <a:lnTo>
                    <a:pt x="495769" y="147929"/>
                  </a:lnTo>
                  <a:lnTo>
                    <a:pt x="494245" y="146405"/>
                  </a:lnTo>
                  <a:lnTo>
                    <a:pt x="491197" y="144881"/>
                  </a:lnTo>
                  <a:lnTo>
                    <a:pt x="489673" y="141833"/>
                  </a:lnTo>
                  <a:lnTo>
                    <a:pt x="489673" y="65532"/>
                  </a:lnTo>
                  <a:lnTo>
                    <a:pt x="512533" y="65532"/>
                  </a:lnTo>
                  <a:lnTo>
                    <a:pt x="512533" y="56388"/>
                  </a:lnTo>
                  <a:lnTo>
                    <a:pt x="489673" y="56388"/>
                  </a:lnTo>
                  <a:lnTo>
                    <a:pt x="489673" y="22860"/>
                  </a:lnTo>
                  <a:lnTo>
                    <a:pt x="485101" y="22860"/>
                  </a:lnTo>
                  <a:lnTo>
                    <a:pt x="482053" y="30480"/>
                  </a:lnTo>
                  <a:lnTo>
                    <a:pt x="480529" y="36576"/>
                  </a:lnTo>
                  <a:lnTo>
                    <a:pt x="479005" y="39624"/>
                  </a:lnTo>
                  <a:lnTo>
                    <a:pt x="474433" y="44196"/>
                  </a:lnTo>
                  <a:lnTo>
                    <a:pt x="471385" y="48768"/>
                  </a:lnTo>
                  <a:lnTo>
                    <a:pt x="466813" y="53340"/>
                  </a:lnTo>
                  <a:lnTo>
                    <a:pt x="457581" y="59436"/>
                  </a:lnTo>
                  <a:lnTo>
                    <a:pt x="456590" y="59931"/>
                  </a:lnTo>
                  <a:lnTo>
                    <a:pt x="451472" y="54864"/>
                  </a:lnTo>
                  <a:lnTo>
                    <a:pt x="448424" y="53340"/>
                  </a:lnTo>
                  <a:lnTo>
                    <a:pt x="443852" y="53340"/>
                  </a:lnTo>
                  <a:lnTo>
                    <a:pt x="437235" y="55003"/>
                  </a:lnTo>
                  <a:lnTo>
                    <a:pt x="430898" y="59829"/>
                  </a:lnTo>
                  <a:lnTo>
                    <a:pt x="424573" y="67525"/>
                  </a:lnTo>
                  <a:lnTo>
                    <a:pt x="417944" y="77812"/>
                  </a:lnTo>
                  <a:lnTo>
                    <a:pt x="417944" y="53340"/>
                  </a:lnTo>
                  <a:lnTo>
                    <a:pt x="413372" y="53340"/>
                  </a:lnTo>
                  <a:lnTo>
                    <a:pt x="382892" y="67056"/>
                  </a:lnTo>
                  <a:lnTo>
                    <a:pt x="382892" y="70104"/>
                  </a:lnTo>
                  <a:lnTo>
                    <a:pt x="385940" y="70104"/>
                  </a:lnTo>
                  <a:lnTo>
                    <a:pt x="388988" y="68580"/>
                  </a:lnTo>
                  <a:lnTo>
                    <a:pt x="393560" y="68580"/>
                  </a:lnTo>
                  <a:lnTo>
                    <a:pt x="395084" y="70104"/>
                  </a:lnTo>
                  <a:lnTo>
                    <a:pt x="396608" y="70104"/>
                  </a:lnTo>
                  <a:lnTo>
                    <a:pt x="396608" y="71628"/>
                  </a:lnTo>
                  <a:lnTo>
                    <a:pt x="398132" y="73152"/>
                  </a:lnTo>
                  <a:lnTo>
                    <a:pt x="398132" y="76288"/>
                  </a:lnTo>
                  <a:lnTo>
                    <a:pt x="399656" y="77812"/>
                  </a:lnTo>
                  <a:lnTo>
                    <a:pt x="399656" y="146392"/>
                  </a:lnTo>
                  <a:lnTo>
                    <a:pt x="398132" y="147916"/>
                  </a:lnTo>
                  <a:lnTo>
                    <a:pt x="398132" y="149440"/>
                  </a:lnTo>
                  <a:lnTo>
                    <a:pt x="396608" y="152488"/>
                  </a:lnTo>
                  <a:lnTo>
                    <a:pt x="395084" y="152488"/>
                  </a:lnTo>
                  <a:lnTo>
                    <a:pt x="388988" y="155638"/>
                  </a:lnTo>
                  <a:lnTo>
                    <a:pt x="382892" y="155638"/>
                  </a:lnTo>
                  <a:lnTo>
                    <a:pt x="382892" y="160210"/>
                  </a:lnTo>
                  <a:lnTo>
                    <a:pt x="436232" y="160210"/>
                  </a:lnTo>
                  <a:lnTo>
                    <a:pt x="436232" y="155638"/>
                  </a:lnTo>
                  <a:lnTo>
                    <a:pt x="427088" y="155638"/>
                  </a:lnTo>
                  <a:lnTo>
                    <a:pt x="425564" y="154012"/>
                  </a:lnTo>
                  <a:lnTo>
                    <a:pt x="422516" y="152488"/>
                  </a:lnTo>
                  <a:lnTo>
                    <a:pt x="420992" y="150964"/>
                  </a:lnTo>
                  <a:lnTo>
                    <a:pt x="417944" y="144868"/>
                  </a:lnTo>
                  <a:lnTo>
                    <a:pt x="417944" y="86956"/>
                  </a:lnTo>
                  <a:lnTo>
                    <a:pt x="420992" y="79336"/>
                  </a:lnTo>
                  <a:lnTo>
                    <a:pt x="431660" y="68580"/>
                  </a:lnTo>
                  <a:lnTo>
                    <a:pt x="434708" y="68580"/>
                  </a:lnTo>
                  <a:lnTo>
                    <a:pt x="442328" y="76288"/>
                  </a:lnTo>
                  <a:lnTo>
                    <a:pt x="452996" y="76288"/>
                  </a:lnTo>
                  <a:lnTo>
                    <a:pt x="459193" y="70104"/>
                  </a:lnTo>
                  <a:lnTo>
                    <a:pt x="459193" y="65532"/>
                  </a:lnTo>
                  <a:lnTo>
                    <a:pt x="469861" y="65532"/>
                  </a:lnTo>
                  <a:lnTo>
                    <a:pt x="469861" y="141833"/>
                  </a:lnTo>
                  <a:lnTo>
                    <a:pt x="471385" y="146405"/>
                  </a:lnTo>
                  <a:lnTo>
                    <a:pt x="472909" y="149453"/>
                  </a:lnTo>
                  <a:lnTo>
                    <a:pt x="474433" y="154025"/>
                  </a:lnTo>
                  <a:lnTo>
                    <a:pt x="477481" y="157162"/>
                  </a:lnTo>
                  <a:lnTo>
                    <a:pt x="486625" y="161734"/>
                  </a:lnTo>
                  <a:lnTo>
                    <a:pt x="495769" y="161734"/>
                  </a:lnTo>
                  <a:lnTo>
                    <a:pt x="500341" y="160210"/>
                  </a:lnTo>
                  <a:lnTo>
                    <a:pt x="504913" y="155638"/>
                  </a:lnTo>
                  <a:lnTo>
                    <a:pt x="509485" y="152501"/>
                  </a:lnTo>
                  <a:lnTo>
                    <a:pt x="514057" y="146405"/>
                  </a:lnTo>
                  <a:lnTo>
                    <a:pt x="515581" y="138785"/>
                  </a:lnTo>
                  <a:close/>
                </a:path>
                <a:path w="711200" h="209550">
                  <a:moveTo>
                    <a:pt x="587311" y="0"/>
                  </a:moveTo>
                  <a:lnTo>
                    <a:pt x="551865" y="28295"/>
                  </a:lnTo>
                  <a:lnTo>
                    <a:pt x="530059" y="71488"/>
                  </a:lnTo>
                  <a:lnTo>
                    <a:pt x="526249" y="105257"/>
                  </a:lnTo>
                  <a:lnTo>
                    <a:pt x="526580" y="116687"/>
                  </a:lnTo>
                  <a:lnTo>
                    <a:pt x="538988" y="161264"/>
                  </a:lnTo>
                  <a:lnTo>
                    <a:pt x="565835" y="194614"/>
                  </a:lnTo>
                  <a:lnTo>
                    <a:pt x="587311" y="208978"/>
                  </a:lnTo>
                  <a:lnTo>
                    <a:pt x="587311" y="204406"/>
                  </a:lnTo>
                  <a:lnTo>
                    <a:pt x="579691" y="199834"/>
                  </a:lnTo>
                  <a:lnTo>
                    <a:pt x="573595" y="193738"/>
                  </a:lnTo>
                  <a:lnTo>
                    <a:pt x="564349" y="181546"/>
                  </a:lnTo>
                  <a:lnTo>
                    <a:pt x="561301" y="176974"/>
                  </a:lnTo>
                  <a:lnTo>
                    <a:pt x="558253" y="169354"/>
                  </a:lnTo>
                  <a:lnTo>
                    <a:pt x="555993" y="164477"/>
                  </a:lnTo>
                  <a:lnTo>
                    <a:pt x="548538" y="124688"/>
                  </a:lnTo>
                  <a:lnTo>
                    <a:pt x="547585" y="102209"/>
                  </a:lnTo>
                  <a:lnTo>
                    <a:pt x="547878" y="91020"/>
                  </a:lnTo>
                  <a:lnTo>
                    <a:pt x="554494" y="49695"/>
                  </a:lnTo>
                  <a:lnTo>
                    <a:pt x="574725" y="14097"/>
                  </a:lnTo>
                  <a:lnTo>
                    <a:pt x="587311" y="4572"/>
                  </a:lnTo>
                  <a:lnTo>
                    <a:pt x="587311" y="0"/>
                  </a:lnTo>
                  <a:close/>
                </a:path>
                <a:path w="711200" h="209550">
                  <a:moveTo>
                    <a:pt x="657415" y="103733"/>
                  </a:moveTo>
                  <a:lnTo>
                    <a:pt x="649795" y="57912"/>
                  </a:lnTo>
                  <a:lnTo>
                    <a:pt x="623887" y="19812"/>
                  </a:lnTo>
                  <a:lnTo>
                    <a:pt x="596455" y="0"/>
                  </a:lnTo>
                  <a:lnTo>
                    <a:pt x="596455" y="4572"/>
                  </a:lnTo>
                  <a:lnTo>
                    <a:pt x="604075" y="10668"/>
                  </a:lnTo>
                  <a:lnTo>
                    <a:pt x="610171" y="15240"/>
                  </a:lnTo>
                  <a:lnTo>
                    <a:pt x="619315" y="27432"/>
                  </a:lnTo>
                  <a:lnTo>
                    <a:pt x="633031" y="64008"/>
                  </a:lnTo>
                  <a:lnTo>
                    <a:pt x="636079" y="108305"/>
                  </a:lnTo>
                  <a:lnTo>
                    <a:pt x="635787" y="118795"/>
                  </a:lnTo>
                  <a:lnTo>
                    <a:pt x="629170" y="159461"/>
                  </a:lnTo>
                  <a:lnTo>
                    <a:pt x="609028" y="195453"/>
                  </a:lnTo>
                  <a:lnTo>
                    <a:pt x="596455" y="204406"/>
                  </a:lnTo>
                  <a:lnTo>
                    <a:pt x="596455" y="208978"/>
                  </a:lnTo>
                  <a:lnTo>
                    <a:pt x="631812" y="180695"/>
                  </a:lnTo>
                  <a:lnTo>
                    <a:pt x="653605" y="137452"/>
                  </a:lnTo>
                  <a:lnTo>
                    <a:pt x="656501" y="121234"/>
                  </a:lnTo>
                  <a:lnTo>
                    <a:pt x="657415" y="103733"/>
                  </a:lnTo>
                  <a:close/>
                </a:path>
                <a:path w="711200" h="209550">
                  <a:moveTo>
                    <a:pt x="710844" y="146392"/>
                  </a:moveTo>
                  <a:lnTo>
                    <a:pt x="709320" y="143344"/>
                  </a:lnTo>
                  <a:lnTo>
                    <a:pt x="706272" y="141820"/>
                  </a:lnTo>
                  <a:lnTo>
                    <a:pt x="704748" y="138772"/>
                  </a:lnTo>
                  <a:lnTo>
                    <a:pt x="701700" y="137248"/>
                  </a:lnTo>
                  <a:lnTo>
                    <a:pt x="694080" y="137248"/>
                  </a:lnTo>
                  <a:lnTo>
                    <a:pt x="691032" y="138772"/>
                  </a:lnTo>
                  <a:lnTo>
                    <a:pt x="689508" y="141820"/>
                  </a:lnTo>
                  <a:lnTo>
                    <a:pt x="686460" y="143344"/>
                  </a:lnTo>
                  <a:lnTo>
                    <a:pt x="684936" y="146392"/>
                  </a:lnTo>
                  <a:lnTo>
                    <a:pt x="684936" y="154012"/>
                  </a:lnTo>
                  <a:lnTo>
                    <a:pt x="686460" y="157162"/>
                  </a:lnTo>
                  <a:lnTo>
                    <a:pt x="689508" y="158686"/>
                  </a:lnTo>
                  <a:lnTo>
                    <a:pt x="691032" y="161734"/>
                  </a:lnTo>
                  <a:lnTo>
                    <a:pt x="694080" y="163258"/>
                  </a:lnTo>
                  <a:lnTo>
                    <a:pt x="701700" y="163258"/>
                  </a:lnTo>
                  <a:lnTo>
                    <a:pt x="704748" y="161734"/>
                  </a:lnTo>
                  <a:lnTo>
                    <a:pt x="706272" y="158686"/>
                  </a:lnTo>
                  <a:lnTo>
                    <a:pt x="709320" y="157162"/>
                  </a:lnTo>
                  <a:lnTo>
                    <a:pt x="710844" y="154012"/>
                  </a:lnTo>
                  <a:lnTo>
                    <a:pt x="710844" y="146392"/>
                  </a:lnTo>
                  <a:close/>
                </a:path>
                <a:path w="711200" h="209550">
                  <a:moveTo>
                    <a:pt x="710844" y="62484"/>
                  </a:moveTo>
                  <a:lnTo>
                    <a:pt x="709320" y="59436"/>
                  </a:lnTo>
                  <a:lnTo>
                    <a:pt x="706272" y="57912"/>
                  </a:lnTo>
                  <a:lnTo>
                    <a:pt x="704748" y="54864"/>
                  </a:lnTo>
                  <a:lnTo>
                    <a:pt x="701700" y="53340"/>
                  </a:lnTo>
                  <a:lnTo>
                    <a:pt x="694080" y="53340"/>
                  </a:lnTo>
                  <a:lnTo>
                    <a:pt x="691032" y="54864"/>
                  </a:lnTo>
                  <a:lnTo>
                    <a:pt x="689508" y="57912"/>
                  </a:lnTo>
                  <a:lnTo>
                    <a:pt x="686460" y="59436"/>
                  </a:lnTo>
                  <a:lnTo>
                    <a:pt x="684936" y="62484"/>
                  </a:lnTo>
                  <a:lnTo>
                    <a:pt x="684936" y="70104"/>
                  </a:lnTo>
                  <a:lnTo>
                    <a:pt x="686460" y="73152"/>
                  </a:lnTo>
                  <a:lnTo>
                    <a:pt x="689508" y="74764"/>
                  </a:lnTo>
                  <a:lnTo>
                    <a:pt x="691032" y="77812"/>
                  </a:lnTo>
                  <a:lnTo>
                    <a:pt x="694080" y="79336"/>
                  </a:lnTo>
                  <a:lnTo>
                    <a:pt x="701700" y="79336"/>
                  </a:lnTo>
                  <a:lnTo>
                    <a:pt x="704748" y="77812"/>
                  </a:lnTo>
                  <a:lnTo>
                    <a:pt x="706272" y="74764"/>
                  </a:lnTo>
                  <a:lnTo>
                    <a:pt x="709320" y="73152"/>
                  </a:lnTo>
                  <a:lnTo>
                    <a:pt x="710844" y="70104"/>
                  </a:lnTo>
                  <a:lnTo>
                    <a:pt x="710844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56" y="4319492"/>
              <a:ext cx="402621" cy="16325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36410" y="4665827"/>
              <a:ext cx="1768475" cy="207645"/>
            </a:xfrm>
            <a:custGeom>
              <a:avLst/>
              <a:gdLst/>
              <a:ahLst/>
              <a:cxnLst/>
              <a:rect l="l" t="t" r="r" b="b"/>
              <a:pathLst>
                <a:path w="1768475" h="207645">
                  <a:moveTo>
                    <a:pt x="120484" y="77406"/>
                  </a:moveTo>
                  <a:lnTo>
                    <a:pt x="64096" y="77406"/>
                  </a:lnTo>
                  <a:lnTo>
                    <a:pt x="64096" y="22796"/>
                  </a:lnTo>
                  <a:lnTo>
                    <a:pt x="54952" y="22796"/>
                  </a:lnTo>
                  <a:lnTo>
                    <a:pt x="54952" y="77406"/>
                  </a:lnTo>
                  <a:lnTo>
                    <a:pt x="0" y="77406"/>
                  </a:lnTo>
                  <a:lnTo>
                    <a:pt x="0" y="87566"/>
                  </a:lnTo>
                  <a:lnTo>
                    <a:pt x="54952" y="87566"/>
                  </a:lnTo>
                  <a:lnTo>
                    <a:pt x="54952" y="143446"/>
                  </a:lnTo>
                  <a:lnTo>
                    <a:pt x="64096" y="143446"/>
                  </a:lnTo>
                  <a:lnTo>
                    <a:pt x="64096" y="87566"/>
                  </a:lnTo>
                  <a:lnTo>
                    <a:pt x="120484" y="87566"/>
                  </a:lnTo>
                  <a:lnTo>
                    <a:pt x="120484" y="77406"/>
                  </a:lnTo>
                  <a:close/>
                </a:path>
                <a:path w="1768475" h="207645">
                  <a:moveTo>
                    <a:pt x="169354" y="7620"/>
                  </a:moveTo>
                  <a:lnTo>
                    <a:pt x="167830" y="4572"/>
                  </a:lnTo>
                  <a:lnTo>
                    <a:pt x="166306" y="3048"/>
                  </a:lnTo>
                  <a:lnTo>
                    <a:pt x="164782" y="0"/>
                  </a:lnTo>
                  <a:lnTo>
                    <a:pt x="152577" y="0"/>
                  </a:lnTo>
                  <a:lnTo>
                    <a:pt x="148005" y="4572"/>
                  </a:lnTo>
                  <a:lnTo>
                    <a:pt x="146481" y="7620"/>
                  </a:lnTo>
                  <a:lnTo>
                    <a:pt x="146481" y="13716"/>
                  </a:lnTo>
                  <a:lnTo>
                    <a:pt x="148005" y="16764"/>
                  </a:lnTo>
                  <a:lnTo>
                    <a:pt x="152577" y="21336"/>
                  </a:lnTo>
                  <a:lnTo>
                    <a:pt x="155625" y="22860"/>
                  </a:lnTo>
                  <a:lnTo>
                    <a:pt x="161734" y="22860"/>
                  </a:lnTo>
                  <a:lnTo>
                    <a:pt x="164782" y="21336"/>
                  </a:lnTo>
                  <a:lnTo>
                    <a:pt x="166306" y="18288"/>
                  </a:lnTo>
                  <a:lnTo>
                    <a:pt x="167830" y="16764"/>
                  </a:lnTo>
                  <a:lnTo>
                    <a:pt x="169354" y="13716"/>
                  </a:lnTo>
                  <a:lnTo>
                    <a:pt x="169354" y="7620"/>
                  </a:lnTo>
                  <a:close/>
                </a:path>
                <a:path w="1768475" h="207645">
                  <a:moveTo>
                    <a:pt x="183070" y="154114"/>
                  </a:moveTo>
                  <a:lnTo>
                    <a:pt x="175450" y="154114"/>
                  </a:lnTo>
                  <a:lnTo>
                    <a:pt x="172402" y="152590"/>
                  </a:lnTo>
                  <a:lnTo>
                    <a:pt x="170878" y="152590"/>
                  </a:lnTo>
                  <a:lnTo>
                    <a:pt x="169354" y="151066"/>
                  </a:lnTo>
                  <a:lnTo>
                    <a:pt x="169354" y="148018"/>
                  </a:lnTo>
                  <a:lnTo>
                    <a:pt x="167830" y="146494"/>
                  </a:lnTo>
                  <a:lnTo>
                    <a:pt x="167830" y="68681"/>
                  </a:lnTo>
                  <a:lnTo>
                    <a:pt x="167830" y="53340"/>
                  </a:lnTo>
                  <a:lnTo>
                    <a:pt x="163258" y="53340"/>
                  </a:lnTo>
                  <a:lnTo>
                    <a:pt x="131152" y="65633"/>
                  </a:lnTo>
                  <a:lnTo>
                    <a:pt x="132676" y="70205"/>
                  </a:lnTo>
                  <a:lnTo>
                    <a:pt x="135724" y="68681"/>
                  </a:lnTo>
                  <a:lnTo>
                    <a:pt x="144957" y="68681"/>
                  </a:lnTo>
                  <a:lnTo>
                    <a:pt x="148005" y="71729"/>
                  </a:lnTo>
                  <a:lnTo>
                    <a:pt x="148005" y="77825"/>
                  </a:lnTo>
                  <a:lnTo>
                    <a:pt x="149529" y="85445"/>
                  </a:lnTo>
                  <a:lnTo>
                    <a:pt x="149529" y="141922"/>
                  </a:lnTo>
                  <a:lnTo>
                    <a:pt x="148005" y="146494"/>
                  </a:lnTo>
                  <a:lnTo>
                    <a:pt x="148005" y="148018"/>
                  </a:lnTo>
                  <a:lnTo>
                    <a:pt x="146481" y="151066"/>
                  </a:lnTo>
                  <a:lnTo>
                    <a:pt x="144957" y="152590"/>
                  </a:lnTo>
                  <a:lnTo>
                    <a:pt x="143433" y="152590"/>
                  </a:lnTo>
                  <a:lnTo>
                    <a:pt x="141909" y="154114"/>
                  </a:lnTo>
                  <a:lnTo>
                    <a:pt x="132676" y="154114"/>
                  </a:lnTo>
                  <a:lnTo>
                    <a:pt x="132676" y="158686"/>
                  </a:lnTo>
                  <a:lnTo>
                    <a:pt x="183070" y="158686"/>
                  </a:lnTo>
                  <a:lnTo>
                    <a:pt x="183070" y="154114"/>
                  </a:lnTo>
                  <a:close/>
                </a:path>
                <a:path w="1768475" h="207645">
                  <a:moveTo>
                    <a:pt x="271551" y="140398"/>
                  </a:moveTo>
                  <a:lnTo>
                    <a:pt x="248691" y="100685"/>
                  </a:lnTo>
                  <a:lnTo>
                    <a:pt x="224205" y="90017"/>
                  </a:lnTo>
                  <a:lnTo>
                    <a:pt x="219633" y="86969"/>
                  </a:lnTo>
                  <a:lnTo>
                    <a:pt x="218109" y="83921"/>
                  </a:lnTo>
                  <a:lnTo>
                    <a:pt x="215061" y="80873"/>
                  </a:lnTo>
                  <a:lnTo>
                    <a:pt x="213537" y="77825"/>
                  </a:lnTo>
                  <a:lnTo>
                    <a:pt x="213537" y="70205"/>
                  </a:lnTo>
                  <a:lnTo>
                    <a:pt x="215061" y="67157"/>
                  </a:lnTo>
                  <a:lnTo>
                    <a:pt x="218109" y="64109"/>
                  </a:lnTo>
                  <a:lnTo>
                    <a:pt x="222681" y="61061"/>
                  </a:lnTo>
                  <a:lnTo>
                    <a:pt x="225729" y="59537"/>
                  </a:lnTo>
                  <a:lnTo>
                    <a:pt x="237921" y="59537"/>
                  </a:lnTo>
                  <a:lnTo>
                    <a:pt x="259359" y="88493"/>
                  </a:lnTo>
                  <a:lnTo>
                    <a:pt x="262407" y="88493"/>
                  </a:lnTo>
                  <a:lnTo>
                    <a:pt x="262407" y="59537"/>
                  </a:lnTo>
                  <a:lnTo>
                    <a:pt x="262407" y="58013"/>
                  </a:lnTo>
                  <a:lnTo>
                    <a:pt x="262407" y="53340"/>
                  </a:lnTo>
                  <a:lnTo>
                    <a:pt x="259359" y="53340"/>
                  </a:lnTo>
                  <a:lnTo>
                    <a:pt x="257835" y="54864"/>
                  </a:lnTo>
                  <a:lnTo>
                    <a:pt x="257835" y="56489"/>
                  </a:lnTo>
                  <a:lnTo>
                    <a:pt x="256311" y="56489"/>
                  </a:lnTo>
                  <a:lnTo>
                    <a:pt x="254787" y="58013"/>
                  </a:lnTo>
                  <a:lnTo>
                    <a:pt x="253263" y="58013"/>
                  </a:lnTo>
                  <a:lnTo>
                    <a:pt x="250215" y="56489"/>
                  </a:lnTo>
                  <a:lnTo>
                    <a:pt x="247167" y="54864"/>
                  </a:lnTo>
                  <a:lnTo>
                    <a:pt x="240969" y="53340"/>
                  </a:lnTo>
                  <a:lnTo>
                    <a:pt x="222681" y="53340"/>
                  </a:lnTo>
                  <a:lnTo>
                    <a:pt x="215061" y="56489"/>
                  </a:lnTo>
                  <a:lnTo>
                    <a:pt x="208965" y="61061"/>
                  </a:lnTo>
                  <a:lnTo>
                    <a:pt x="204393" y="67157"/>
                  </a:lnTo>
                  <a:lnTo>
                    <a:pt x="201345" y="74777"/>
                  </a:lnTo>
                  <a:lnTo>
                    <a:pt x="201345" y="88493"/>
                  </a:lnTo>
                  <a:lnTo>
                    <a:pt x="202869" y="94589"/>
                  </a:lnTo>
                  <a:lnTo>
                    <a:pt x="208965" y="103733"/>
                  </a:lnTo>
                  <a:lnTo>
                    <a:pt x="216585" y="108305"/>
                  </a:lnTo>
                  <a:lnTo>
                    <a:pt x="227253" y="112877"/>
                  </a:lnTo>
                  <a:lnTo>
                    <a:pt x="234683" y="117157"/>
                  </a:lnTo>
                  <a:lnTo>
                    <a:pt x="240830" y="120878"/>
                  </a:lnTo>
                  <a:lnTo>
                    <a:pt x="245554" y="124015"/>
                  </a:lnTo>
                  <a:lnTo>
                    <a:pt x="248691" y="126593"/>
                  </a:lnTo>
                  <a:lnTo>
                    <a:pt x="253263" y="129641"/>
                  </a:lnTo>
                  <a:lnTo>
                    <a:pt x="254787" y="134213"/>
                  </a:lnTo>
                  <a:lnTo>
                    <a:pt x="254787" y="143446"/>
                  </a:lnTo>
                  <a:lnTo>
                    <a:pt x="253263" y="148018"/>
                  </a:lnTo>
                  <a:lnTo>
                    <a:pt x="248691" y="151066"/>
                  </a:lnTo>
                  <a:lnTo>
                    <a:pt x="245643" y="154114"/>
                  </a:lnTo>
                  <a:lnTo>
                    <a:pt x="242493" y="155638"/>
                  </a:lnTo>
                  <a:lnTo>
                    <a:pt x="228777" y="155638"/>
                  </a:lnTo>
                  <a:lnTo>
                    <a:pt x="204393" y="123545"/>
                  </a:lnTo>
                  <a:lnTo>
                    <a:pt x="201345" y="123545"/>
                  </a:lnTo>
                  <a:lnTo>
                    <a:pt x="201345" y="160210"/>
                  </a:lnTo>
                  <a:lnTo>
                    <a:pt x="204393" y="160210"/>
                  </a:lnTo>
                  <a:lnTo>
                    <a:pt x="207441" y="157162"/>
                  </a:lnTo>
                  <a:lnTo>
                    <a:pt x="212013" y="157162"/>
                  </a:lnTo>
                  <a:lnTo>
                    <a:pt x="215061" y="158686"/>
                  </a:lnTo>
                  <a:lnTo>
                    <a:pt x="230301" y="161734"/>
                  </a:lnTo>
                  <a:lnTo>
                    <a:pt x="236397" y="161734"/>
                  </a:lnTo>
                  <a:lnTo>
                    <a:pt x="243052" y="161163"/>
                  </a:lnTo>
                  <a:lnTo>
                    <a:pt x="249250" y="159448"/>
                  </a:lnTo>
                  <a:lnTo>
                    <a:pt x="253961" y="157162"/>
                  </a:lnTo>
                  <a:lnTo>
                    <a:pt x="255143" y="156591"/>
                  </a:lnTo>
                  <a:lnTo>
                    <a:pt x="256514" y="155638"/>
                  </a:lnTo>
                  <a:lnTo>
                    <a:pt x="260883" y="152590"/>
                  </a:lnTo>
                  <a:lnTo>
                    <a:pt x="266979" y="148018"/>
                  </a:lnTo>
                  <a:lnTo>
                    <a:pt x="271551" y="140398"/>
                  </a:lnTo>
                  <a:close/>
                </a:path>
                <a:path w="1768475" h="207645">
                  <a:moveTo>
                    <a:pt x="442341" y="154114"/>
                  </a:moveTo>
                  <a:lnTo>
                    <a:pt x="436245" y="154114"/>
                  </a:lnTo>
                  <a:lnTo>
                    <a:pt x="430149" y="152590"/>
                  </a:lnTo>
                  <a:lnTo>
                    <a:pt x="424053" y="146494"/>
                  </a:lnTo>
                  <a:lnTo>
                    <a:pt x="419481" y="140398"/>
                  </a:lnTo>
                  <a:lnTo>
                    <a:pt x="416433" y="129641"/>
                  </a:lnTo>
                  <a:lnTo>
                    <a:pt x="407441" y="108305"/>
                  </a:lnTo>
                  <a:lnTo>
                    <a:pt x="403580" y="99161"/>
                  </a:lnTo>
                  <a:lnTo>
                    <a:pt x="381368" y="46456"/>
                  </a:lnTo>
                  <a:lnTo>
                    <a:pt x="381368" y="99161"/>
                  </a:lnTo>
                  <a:lnTo>
                    <a:pt x="327939" y="99161"/>
                  </a:lnTo>
                  <a:lnTo>
                    <a:pt x="355460" y="38100"/>
                  </a:lnTo>
                  <a:lnTo>
                    <a:pt x="381368" y="99161"/>
                  </a:lnTo>
                  <a:lnTo>
                    <a:pt x="381368" y="46456"/>
                  </a:lnTo>
                  <a:lnTo>
                    <a:pt x="377850" y="38100"/>
                  </a:lnTo>
                  <a:lnTo>
                    <a:pt x="363080" y="3048"/>
                  </a:lnTo>
                  <a:lnTo>
                    <a:pt x="358508" y="3048"/>
                  </a:lnTo>
                  <a:lnTo>
                    <a:pt x="305079" y="128117"/>
                  </a:lnTo>
                  <a:lnTo>
                    <a:pt x="300507" y="138874"/>
                  </a:lnTo>
                  <a:lnTo>
                    <a:pt x="297459" y="146494"/>
                  </a:lnTo>
                  <a:lnTo>
                    <a:pt x="292887" y="149542"/>
                  </a:lnTo>
                  <a:lnTo>
                    <a:pt x="291363" y="152590"/>
                  </a:lnTo>
                  <a:lnTo>
                    <a:pt x="286791" y="152590"/>
                  </a:lnTo>
                  <a:lnTo>
                    <a:pt x="280695" y="154114"/>
                  </a:lnTo>
                  <a:lnTo>
                    <a:pt x="280695" y="158686"/>
                  </a:lnTo>
                  <a:lnTo>
                    <a:pt x="327939" y="158686"/>
                  </a:lnTo>
                  <a:lnTo>
                    <a:pt x="327939" y="154114"/>
                  </a:lnTo>
                  <a:lnTo>
                    <a:pt x="321843" y="154114"/>
                  </a:lnTo>
                  <a:lnTo>
                    <a:pt x="315747" y="152590"/>
                  </a:lnTo>
                  <a:lnTo>
                    <a:pt x="314223" y="151066"/>
                  </a:lnTo>
                  <a:lnTo>
                    <a:pt x="311175" y="149542"/>
                  </a:lnTo>
                  <a:lnTo>
                    <a:pt x="311175" y="141922"/>
                  </a:lnTo>
                  <a:lnTo>
                    <a:pt x="312699" y="137261"/>
                  </a:lnTo>
                  <a:lnTo>
                    <a:pt x="314223" y="131165"/>
                  </a:lnTo>
                  <a:lnTo>
                    <a:pt x="324891" y="108305"/>
                  </a:lnTo>
                  <a:lnTo>
                    <a:pt x="384429" y="108305"/>
                  </a:lnTo>
                  <a:lnTo>
                    <a:pt x="393573" y="129641"/>
                  </a:lnTo>
                  <a:lnTo>
                    <a:pt x="396621" y="137261"/>
                  </a:lnTo>
                  <a:lnTo>
                    <a:pt x="398145" y="141922"/>
                  </a:lnTo>
                  <a:lnTo>
                    <a:pt x="398145" y="148018"/>
                  </a:lnTo>
                  <a:lnTo>
                    <a:pt x="396621" y="149542"/>
                  </a:lnTo>
                  <a:lnTo>
                    <a:pt x="393573" y="151066"/>
                  </a:lnTo>
                  <a:lnTo>
                    <a:pt x="392049" y="152590"/>
                  </a:lnTo>
                  <a:lnTo>
                    <a:pt x="387477" y="154114"/>
                  </a:lnTo>
                  <a:lnTo>
                    <a:pt x="381368" y="154114"/>
                  </a:lnTo>
                  <a:lnTo>
                    <a:pt x="381368" y="158686"/>
                  </a:lnTo>
                  <a:lnTo>
                    <a:pt x="442341" y="158686"/>
                  </a:lnTo>
                  <a:lnTo>
                    <a:pt x="442341" y="154114"/>
                  </a:lnTo>
                  <a:close/>
                </a:path>
                <a:path w="1768475" h="207645">
                  <a:moveTo>
                    <a:pt x="497293" y="154114"/>
                  </a:moveTo>
                  <a:lnTo>
                    <a:pt x="489673" y="154114"/>
                  </a:lnTo>
                  <a:lnTo>
                    <a:pt x="486625" y="152590"/>
                  </a:lnTo>
                  <a:lnTo>
                    <a:pt x="482053" y="148018"/>
                  </a:lnTo>
                  <a:lnTo>
                    <a:pt x="482053" y="0"/>
                  </a:lnTo>
                  <a:lnTo>
                    <a:pt x="475957" y="0"/>
                  </a:lnTo>
                  <a:lnTo>
                    <a:pt x="445389" y="12192"/>
                  </a:lnTo>
                  <a:lnTo>
                    <a:pt x="446913" y="15240"/>
                  </a:lnTo>
                  <a:lnTo>
                    <a:pt x="449961" y="15240"/>
                  </a:lnTo>
                  <a:lnTo>
                    <a:pt x="453009" y="13716"/>
                  </a:lnTo>
                  <a:lnTo>
                    <a:pt x="456057" y="13716"/>
                  </a:lnTo>
                  <a:lnTo>
                    <a:pt x="457581" y="15240"/>
                  </a:lnTo>
                  <a:lnTo>
                    <a:pt x="459193" y="15240"/>
                  </a:lnTo>
                  <a:lnTo>
                    <a:pt x="462241" y="18288"/>
                  </a:lnTo>
                  <a:lnTo>
                    <a:pt x="462241" y="146494"/>
                  </a:lnTo>
                  <a:lnTo>
                    <a:pt x="460717" y="148018"/>
                  </a:lnTo>
                  <a:lnTo>
                    <a:pt x="460717" y="151066"/>
                  </a:lnTo>
                  <a:lnTo>
                    <a:pt x="459193" y="152590"/>
                  </a:lnTo>
                  <a:lnTo>
                    <a:pt x="457581" y="152590"/>
                  </a:lnTo>
                  <a:lnTo>
                    <a:pt x="456057" y="154114"/>
                  </a:lnTo>
                  <a:lnTo>
                    <a:pt x="446913" y="154114"/>
                  </a:lnTo>
                  <a:lnTo>
                    <a:pt x="446913" y="158686"/>
                  </a:lnTo>
                  <a:lnTo>
                    <a:pt x="497293" y="158686"/>
                  </a:lnTo>
                  <a:lnTo>
                    <a:pt x="497293" y="154114"/>
                  </a:lnTo>
                  <a:close/>
                </a:path>
                <a:path w="1768475" h="207645">
                  <a:moveTo>
                    <a:pt x="544537" y="4572"/>
                  </a:moveTo>
                  <a:lnTo>
                    <a:pt x="541489" y="3048"/>
                  </a:lnTo>
                  <a:lnTo>
                    <a:pt x="539965" y="0"/>
                  </a:lnTo>
                  <a:lnTo>
                    <a:pt x="527773" y="0"/>
                  </a:lnTo>
                  <a:lnTo>
                    <a:pt x="526249" y="3048"/>
                  </a:lnTo>
                  <a:lnTo>
                    <a:pt x="523201" y="4572"/>
                  </a:lnTo>
                  <a:lnTo>
                    <a:pt x="521677" y="7620"/>
                  </a:lnTo>
                  <a:lnTo>
                    <a:pt x="521677" y="13716"/>
                  </a:lnTo>
                  <a:lnTo>
                    <a:pt x="523201" y="16764"/>
                  </a:lnTo>
                  <a:lnTo>
                    <a:pt x="526249" y="18288"/>
                  </a:lnTo>
                  <a:lnTo>
                    <a:pt x="527773" y="21336"/>
                  </a:lnTo>
                  <a:lnTo>
                    <a:pt x="530821" y="22860"/>
                  </a:lnTo>
                  <a:lnTo>
                    <a:pt x="536917" y="22860"/>
                  </a:lnTo>
                  <a:lnTo>
                    <a:pt x="539965" y="21336"/>
                  </a:lnTo>
                  <a:lnTo>
                    <a:pt x="541489" y="18288"/>
                  </a:lnTo>
                  <a:lnTo>
                    <a:pt x="544537" y="16764"/>
                  </a:lnTo>
                  <a:lnTo>
                    <a:pt x="544537" y="4572"/>
                  </a:lnTo>
                  <a:close/>
                </a:path>
                <a:path w="1768475" h="207645">
                  <a:moveTo>
                    <a:pt x="558253" y="154114"/>
                  </a:moveTo>
                  <a:lnTo>
                    <a:pt x="550633" y="154114"/>
                  </a:lnTo>
                  <a:lnTo>
                    <a:pt x="549109" y="152590"/>
                  </a:lnTo>
                  <a:lnTo>
                    <a:pt x="546061" y="152590"/>
                  </a:lnTo>
                  <a:lnTo>
                    <a:pt x="546061" y="151066"/>
                  </a:lnTo>
                  <a:lnTo>
                    <a:pt x="544537" y="148018"/>
                  </a:lnTo>
                  <a:lnTo>
                    <a:pt x="543013" y="146494"/>
                  </a:lnTo>
                  <a:lnTo>
                    <a:pt x="543013" y="68681"/>
                  </a:lnTo>
                  <a:lnTo>
                    <a:pt x="543013" y="53340"/>
                  </a:lnTo>
                  <a:lnTo>
                    <a:pt x="538441" y="53340"/>
                  </a:lnTo>
                  <a:lnTo>
                    <a:pt x="507961" y="65633"/>
                  </a:lnTo>
                  <a:lnTo>
                    <a:pt x="509485" y="70205"/>
                  </a:lnTo>
                  <a:lnTo>
                    <a:pt x="512533" y="68681"/>
                  </a:lnTo>
                  <a:lnTo>
                    <a:pt x="521677" y="68681"/>
                  </a:lnTo>
                  <a:lnTo>
                    <a:pt x="521677" y="70205"/>
                  </a:lnTo>
                  <a:lnTo>
                    <a:pt x="523201" y="71729"/>
                  </a:lnTo>
                  <a:lnTo>
                    <a:pt x="523201" y="74777"/>
                  </a:lnTo>
                  <a:lnTo>
                    <a:pt x="524725" y="77825"/>
                  </a:lnTo>
                  <a:lnTo>
                    <a:pt x="524725" y="146494"/>
                  </a:lnTo>
                  <a:lnTo>
                    <a:pt x="523201" y="148018"/>
                  </a:lnTo>
                  <a:lnTo>
                    <a:pt x="521677" y="151066"/>
                  </a:lnTo>
                  <a:lnTo>
                    <a:pt x="520153" y="152590"/>
                  </a:lnTo>
                  <a:lnTo>
                    <a:pt x="518629" y="152590"/>
                  </a:lnTo>
                  <a:lnTo>
                    <a:pt x="517105" y="154114"/>
                  </a:lnTo>
                  <a:lnTo>
                    <a:pt x="509485" y="154114"/>
                  </a:lnTo>
                  <a:lnTo>
                    <a:pt x="509485" y="158686"/>
                  </a:lnTo>
                  <a:lnTo>
                    <a:pt x="558253" y="158686"/>
                  </a:lnTo>
                  <a:lnTo>
                    <a:pt x="558253" y="154114"/>
                  </a:lnTo>
                  <a:close/>
                </a:path>
                <a:path w="1768475" h="207645">
                  <a:moveTo>
                    <a:pt x="677316" y="56476"/>
                  </a:moveTo>
                  <a:lnTo>
                    <a:pt x="643699" y="56476"/>
                  </a:lnTo>
                  <a:lnTo>
                    <a:pt x="643699" y="59524"/>
                  </a:lnTo>
                  <a:lnTo>
                    <a:pt x="648271" y="59524"/>
                  </a:lnTo>
                  <a:lnTo>
                    <a:pt x="649795" y="61048"/>
                  </a:lnTo>
                  <a:lnTo>
                    <a:pt x="652843" y="61048"/>
                  </a:lnTo>
                  <a:lnTo>
                    <a:pt x="655891" y="64096"/>
                  </a:lnTo>
                  <a:lnTo>
                    <a:pt x="655891" y="68668"/>
                  </a:lnTo>
                  <a:lnTo>
                    <a:pt x="652843" y="74764"/>
                  </a:lnTo>
                  <a:lnTo>
                    <a:pt x="628459" y="134200"/>
                  </a:lnTo>
                  <a:lnTo>
                    <a:pt x="605599" y="77812"/>
                  </a:lnTo>
                  <a:lnTo>
                    <a:pt x="604075" y="73240"/>
                  </a:lnTo>
                  <a:lnTo>
                    <a:pt x="602551" y="70192"/>
                  </a:lnTo>
                  <a:lnTo>
                    <a:pt x="602551" y="65620"/>
                  </a:lnTo>
                  <a:lnTo>
                    <a:pt x="608647" y="59524"/>
                  </a:lnTo>
                  <a:lnTo>
                    <a:pt x="614743" y="59524"/>
                  </a:lnTo>
                  <a:lnTo>
                    <a:pt x="614743" y="56476"/>
                  </a:lnTo>
                  <a:lnTo>
                    <a:pt x="567499" y="56476"/>
                  </a:lnTo>
                  <a:lnTo>
                    <a:pt x="567499" y="59524"/>
                  </a:lnTo>
                  <a:lnTo>
                    <a:pt x="570547" y="61048"/>
                  </a:lnTo>
                  <a:lnTo>
                    <a:pt x="573595" y="61048"/>
                  </a:lnTo>
                  <a:lnTo>
                    <a:pt x="573595" y="62572"/>
                  </a:lnTo>
                  <a:lnTo>
                    <a:pt x="576643" y="64096"/>
                  </a:lnTo>
                  <a:lnTo>
                    <a:pt x="578167" y="64096"/>
                  </a:lnTo>
                  <a:lnTo>
                    <a:pt x="579691" y="67144"/>
                  </a:lnTo>
                  <a:lnTo>
                    <a:pt x="581215" y="68668"/>
                  </a:lnTo>
                  <a:lnTo>
                    <a:pt x="584263" y="74764"/>
                  </a:lnTo>
                  <a:lnTo>
                    <a:pt x="620839" y="161734"/>
                  </a:lnTo>
                  <a:lnTo>
                    <a:pt x="625411" y="161734"/>
                  </a:lnTo>
                  <a:lnTo>
                    <a:pt x="636778" y="134200"/>
                  </a:lnTo>
                  <a:lnTo>
                    <a:pt x="661987" y="73240"/>
                  </a:lnTo>
                  <a:lnTo>
                    <a:pt x="665035" y="68668"/>
                  </a:lnTo>
                  <a:lnTo>
                    <a:pt x="666559" y="64096"/>
                  </a:lnTo>
                  <a:lnTo>
                    <a:pt x="669607" y="62572"/>
                  </a:lnTo>
                  <a:lnTo>
                    <a:pt x="671131" y="61048"/>
                  </a:lnTo>
                  <a:lnTo>
                    <a:pt x="674268" y="61048"/>
                  </a:lnTo>
                  <a:lnTo>
                    <a:pt x="677316" y="59524"/>
                  </a:lnTo>
                  <a:lnTo>
                    <a:pt x="677316" y="56476"/>
                  </a:lnTo>
                  <a:close/>
                </a:path>
                <a:path w="1768475" h="207645">
                  <a:moveTo>
                    <a:pt x="773328" y="94576"/>
                  </a:moveTo>
                  <a:lnTo>
                    <a:pt x="755129" y="59207"/>
                  </a:lnTo>
                  <a:lnTo>
                    <a:pt x="748944" y="56070"/>
                  </a:lnTo>
                  <a:lnTo>
                    <a:pt x="748944" y="82384"/>
                  </a:lnTo>
                  <a:lnTo>
                    <a:pt x="748944" y="88480"/>
                  </a:lnTo>
                  <a:lnTo>
                    <a:pt x="701700" y="88480"/>
                  </a:lnTo>
                  <a:lnTo>
                    <a:pt x="703224" y="79336"/>
                  </a:lnTo>
                  <a:lnTo>
                    <a:pt x="706272" y="73240"/>
                  </a:lnTo>
                  <a:lnTo>
                    <a:pt x="710844" y="68668"/>
                  </a:lnTo>
                  <a:lnTo>
                    <a:pt x="715416" y="62572"/>
                  </a:lnTo>
                  <a:lnTo>
                    <a:pt x="721512" y="61048"/>
                  </a:lnTo>
                  <a:lnTo>
                    <a:pt x="730656" y="61048"/>
                  </a:lnTo>
                  <a:lnTo>
                    <a:pt x="735228" y="62572"/>
                  </a:lnTo>
                  <a:lnTo>
                    <a:pt x="738276" y="64096"/>
                  </a:lnTo>
                  <a:lnTo>
                    <a:pt x="742848" y="67144"/>
                  </a:lnTo>
                  <a:lnTo>
                    <a:pt x="744372" y="70192"/>
                  </a:lnTo>
                  <a:lnTo>
                    <a:pt x="747420" y="74764"/>
                  </a:lnTo>
                  <a:lnTo>
                    <a:pt x="733704" y="53340"/>
                  </a:lnTo>
                  <a:lnTo>
                    <a:pt x="723747" y="54216"/>
                  </a:lnTo>
                  <a:lnTo>
                    <a:pt x="689889" y="85432"/>
                  </a:lnTo>
                  <a:lnTo>
                    <a:pt x="686460" y="108292"/>
                  </a:lnTo>
                  <a:lnTo>
                    <a:pt x="687298" y="120065"/>
                  </a:lnTo>
                  <a:lnTo>
                    <a:pt x="705789" y="154012"/>
                  </a:lnTo>
                  <a:lnTo>
                    <a:pt x="730656" y="161734"/>
                  </a:lnTo>
                  <a:lnTo>
                    <a:pt x="738606" y="160896"/>
                  </a:lnTo>
                  <a:lnTo>
                    <a:pt x="746277" y="158496"/>
                  </a:lnTo>
                  <a:lnTo>
                    <a:pt x="753376" y="154660"/>
                  </a:lnTo>
                  <a:lnTo>
                    <a:pt x="759612" y="149542"/>
                  </a:lnTo>
                  <a:lnTo>
                    <a:pt x="764159" y="143446"/>
                  </a:lnTo>
                  <a:lnTo>
                    <a:pt x="764755" y="142646"/>
                  </a:lnTo>
                  <a:lnTo>
                    <a:pt x="768756" y="135585"/>
                  </a:lnTo>
                  <a:lnTo>
                    <a:pt x="771613" y="128244"/>
                  </a:lnTo>
                  <a:lnTo>
                    <a:pt x="773328" y="120484"/>
                  </a:lnTo>
                  <a:lnTo>
                    <a:pt x="768756" y="118960"/>
                  </a:lnTo>
                  <a:lnTo>
                    <a:pt x="765708" y="128104"/>
                  </a:lnTo>
                  <a:lnTo>
                    <a:pt x="761136" y="134200"/>
                  </a:lnTo>
                  <a:lnTo>
                    <a:pt x="756564" y="137248"/>
                  </a:lnTo>
                  <a:lnTo>
                    <a:pt x="751992" y="141922"/>
                  </a:lnTo>
                  <a:lnTo>
                    <a:pt x="745896" y="143446"/>
                  </a:lnTo>
                  <a:lnTo>
                    <a:pt x="739800" y="143446"/>
                  </a:lnTo>
                  <a:lnTo>
                    <a:pt x="732078" y="142608"/>
                  </a:lnTo>
                  <a:lnTo>
                    <a:pt x="704176" y="115150"/>
                  </a:lnTo>
                  <a:lnTo>
                    <a:pt x="701700" y="94576"/>
                  </a:lnTo>
                  <a:lnTo>
                    <a:pt x="773328" y="94576"/>
                  </a:lnTo>
                  <a:close/>
                </a:path>
                <a:path w="1768475" h="207645">
                  <a:moveTo>
                    <a:pt x="848106" y="0"/>
                  </a:moveTo>
                  <a:lnTo>
                    <a:pt x="812101" y="26784"/>
                  </a:lnTo>
                  <a:lnTo>
                    <a:pt x="790003" y="70573"/>
                  </a:lnTo>
                  <a:lnTo>
                    <a:pt x="785622" y="103720"/>
                  </a:lnTo>
                  <a:lnTo>
                    <a:pt x="786193" y="115163"/>
                  </a:lnTo>
                  <a:lnTo>
                    <a:pt x="799642" y="160426"/>
                  </a:lnTo>
                  <a:lnTo>
                    <a:pt x="825169" y="193090"/>
                  </a:lnTo>
                  <a:lnTo>
                    <a:pt x="848106" y="207454"/>
                  </a:lnTo>
                  <a:lnTo>
                    <a:pt x="848106" y="202882"/>
                  </a:lnTo>
                  <a:lnTo>
                    <a:pt x="840486" y="198310"/>
                  </a:lnTo>
                  <a:lnTo>
                    <a:pt x="823722" y="181546"/>
                  </a:lnTo>
                  <a:lnTo>
                    <a:pt x="814578" y="163258"/>
                  </a:lnTo>
                  <a:lnTo>
                    <a:pt x="811530" y="144970"/>
                  </a:lnTo>
                  <a:lnTo>
                    <a:pt x="809523" y="134366"/>
                  </a:lnTo>
                  <a:lnTo>
                    <a:pt x="808101" y="123355"/>
                  </a:lnTo>
                  <a:lnTo>
                    <a:pt x="807237" y="112090"/>
                  </a:lnTo>
                  <a:lnTo>
                    <a:pt x="806958" y="100672"/>
                  </a:lnTo>
                  <a:lnTo>
                    <a:pt x="807237" y="89509"/>
                  </a:lnTo>
                  <a:lnTo>
                    <a:pt x="814095" y="48209"/>
                  </a:lnTo>
                  <a:lnTo>
                    <a:pt x="835533" y="13335"/>
                  </a:lnTo>
                  <a:lnTo>
                    <a:pt x="848106" y="4572"/>
                  </a:lnTo>
                  <a:lnTo>
                    <a:pt x="848106" y="0"/>
                  </a:lnTo>
                  <a:close/>
                </a:path>
                <a:path w="1768475" h="207645">
                  <a:moveTo>
                    <a:pt x="921346" y="103720"/>
                  </a:moveTo>
                  <a:lnTo>
                    <a:pt x="912202" y="58000"/>
                  </a:lnTo>
                  <a:lnTo>
                    <a:pt x="887818" y="19812"/>
                  </a:lnTo>
                  <a:lnTo>
                    <a:pt x="858774" y="0"/>
                  </a:lnTo>
                  <a:lnTo>
                    <a:pt x="858774" y="4572"/>
                  </a:lnTo>
                  <a:lnTo>
                    <a:pt x="866394" y="9144"/>
                  </a:lnTo>
                  <a:lnTo>
                    <a:pt x="872490" y="15240"/>
                  </a:lnTo>
                  <a:lnTo>
                    <a:pt x="877062" y="21336"/>
                  </a:lnTo>
                  <a:lnTo>
                    <a:pt x="881634" y="25908"/>
                  </a:lnTo>
                  <a:lnTo>
                    <a:pt x="886206" y="32004"/>
                  </a:lnTo>
                  <a:lnTo>
                    <a:pt x="892390" y="44196"/>
                  </a:lnTo>
                  <a:lnTo>
                    <a:pt x="895438" y="62572"/>
                  </a:lnTo>
                  <a:lnTo>
                    <a:pt x="897445" y="73126"/>
                  </a:lnTo>
                  <a:lnTo>
                    <a:pt x="898867" y="84099"/>
                  </a:lnTo>
                  <a:lnTo>
                    <a:pt x="899731" y="95364"/>
                  </a:lnTo>
                  <a:lnTo>
                    <a:pt x="900010" y="106768"/>
                  </a:lnTo>
                  <a:lnTo>
                    <a:pt x="899731" y="117944"/>
                  </a:lnTo>
                  <a:lnTo>
                    <a:pt x="892860" y="159283"/>
                  </a:lnTo>
                  <a:lnTo>
                    <a:pt x="871347" y="194119"/>
                  </a:lnTo>
                  <a:lnTo>
                    <a:pt x="858774" y="202882"/>
                  </a:lnTo>
                  <a:lnTo>
                    <a:pt x="858774" y="207454"/>
                  </a:lnTo>
                  <a:lnTo>
                    <a:pt x="894854" y="180022"/>
                  </a:lnTo>
                  <a:lnTo>
                    <a:pt x="916965" y="136728"/>
                  </a:lnTo>
                  <a:lnTo>
                    <a:pt x="920229" y="120573"/>
                  </a:lnTo>
                  <a:lnTo>
                    <a:pt x="921346" y="103720"/>
                  </a:lnTo>
                  <a:close/>
                </a:path>
                <a:path w="1768475" h="207645">
                  <a:moveTo>
                    <a:pt x="973162" y="146494"/>
                  </a:moveTo>
                  <a:lnTo>
                    <a:pt x="970114" y="140398"/>
                  </a:lnTo>
                  <a:lnTo>
                    <a:pt x="967066" y="137261"/>
                  </a:lnTo>
                  <a:lnTo>
                    <a:pt x="954874" y="137261"/>
                  </a:lnTo>
                  <a:lnTo>
                    <a:pt x="951826" y="140398"/>
                  </a:lnTo>
                  <a:lnTo>
                    <a:pt x="948778" y="146494"/>
                  </a:lnTo>
                  <a:lnTo>
                    <a:pt x="948778" y="152590"/>
                  </a:lnTo>
                  <a:lnTo>
                    <a:pt x="951826" y="158686"/>
                  </a:lnTo>
                  <a:lnTo>
                    <a:pt x="957922" y="161734"/>
                  </a:lnTo>
                  <a:lnTo>
                    <a:pt x="964018" y="161734"/>
                  </a:lnTo>
                  <a:lnTo>
                    <a:pt x="970114" y="158686"/>
                  </a:lnTo>
                  <a:lnTo>
                    <a:pt x="973162" y="152590"/>
                  </a:lnTo>
                  <a:lnTo>
                    <a:pt x="973162" y="146494"/>
                  </a:lnTo>
                  <a:close/>
                </a:path>
                <a:path w="1768475" h="207645">
                  <a:moveTo>
                    <a:pt x="973162" y="59537"/>
                  </a:moveTo>
                  <a:lnTo>
                    <a:pt x="970114" y="56489"/>
                  </a:lnTo>
                  <a:lnTo>
                    <a:pt x="967066" y="53340"/>
                  </a:lnTo>
                  <a:lnTo>
                    <a:pt x="957922" y="53340"/>
                  </a:lnTo>
                  <a:lnTo>
                    <a:pt x="954874" y="54864"/>
                  </a:lnTo>
                  <a:lnTo>
                    <a:pt x="951826" y="56489"/>
                  </a:lnTo>
                  <a:lnTo>
                    <a:pt x="948778" y="62585"/>
                  </a:lnTo>
                  <a:lnTo>
                    <a:pt x="948778" y="68681"/>
                  </a:lnTo>
                  <a:lnTo>
                    <a:pt x="951826" y="74777"/>
                  </a:lnTo>
                  <a:lnTo>
                    <a:pt x="957922" y="77825"/>
                  </a:lnTo>
                  <a:lnTo>
                    <a:pt x="964018" y="77825"/>
                  </a:lnTo>
                  <a:lnTo>
                    <a:pt x="970114" y="74777"/>
                  </a:lnTo>
                  <a:lnTo>
                    <a:pt x="973162" y="71729"/>
                  </a:lnTo>
                  <a:lnTo>
                    <a:pt x="973162" y="59537"/>
                  </a:lnTo>
                  <a:close/>
                </a:path>
                <a:path w="1768475" h="207645">
                  <a:moveTo>
                    <a:pt x="1154709" y="103733"/>
                  </a:moveTo>
                  <a:lnTo>
                    <a:pt x="1154112" y="92659"/>
                  </a:lnTo>
                  <a:lnTo>
                    <a:pt x="1152232" y="82588"/>
                  </a:lnTo>
                  <a:lnTo>
                    <a:pt x="1148918" y="73939"/>
                  </a:lnTo>
                  <a:lnTo>
                    <a:pt x="1145133" y="68681"/>
                  </a:lnTo>
                  <a:lnTo>
                    <a:pt x="1144041" y="67157"/>
                  </a:lnTo>
                  <a:lnTo>
                    <a:pt x="1138034" y="61137"/>
                  </a:lnTo>
                  <a:lnTo>
                    <a:pt x="1136421" y="60083"/>
                  </a:lnTo>
                  <a:lnTo>
                    <a:pt x="1136421" y="109829"/>
                  </a:lnTo>
                  <a:lnTo>
                    <a:pt x="1135849" y="119545"/>
                  </a:lnTo>
                  <a:lnTo>
                    <a:pt x="1115085" y="154114"/>
                  </a:lnTo>
                  <a:lnTo>
                    <a:pt x="1104417" y="154114"/>
                  </a:lnTo>
                  <a:lnTo>
                    <a:pt x="1095171" y="151066"/>
                  </a:lnTo>
                  <a:lnTo>
                    <a:pt x="1092123" y="149542"/>
                  </a:lnTo>
                  <a:lnTo>
                    <a:pt x="1087551" y="146494"/>
                  </a:lnTo>
                  <a:lnTo>
                    <a:pt x="1084503" y="141922"/>
                  </a:lnTo>
                  <a:lnTo>
                    <a:pt x="1084503" y="80873"/>
                  </a:lnTo>
                  <a:lnTo>
                    <a:pt x="1092123" y="73253"/>
                  </a:lnTo>
                  <a:lnTo>
                    <a:pt x="1095171" y="71729"/>
                  </a:lnTo>
                  <a:lnTo>
                    <a:pt x="1099743" y="70205"/>
                  </a:lnTo>
                  <a:lnTo>
                    <a:pt x="1102893" y="68681"/>
                  </a:lnTo>
                  <a:lnTo>
                    <a:pt x="1115085" y="68681"/>
                  </a:lnTo>
                  <a:lnTo>
                    <a:pt x="1121181" y="73253"/>
                  </a:lnTo>
                  <a:lnTo>
                    <a:pt x="1136421" y="109829"/>
                  </a:lnTo>
                  <a:lnTo>
                    <a:pt x="1136421" y="60083"/>
                  </a:lnTo>
                  <a:lnTo>
                    <a:pt x="1131468" y="56819"/>
                  </a:lnTo>
                  <a:lnTo>
                    <a:pt x="1124318" y="54216"/>
                  </a:lnTo>
                  <a:lnTo>
                    <a:pt x="1116609" y="53340"/>
                  </a:lnTo>
                  <a:lnTo>
                    <a:pt x="1107732" y="54521"/>
                  </a:lnTo>
                  <a:lnTo>
                    <a:pt x="1099413" y="58153"/>
                  </a:lnTo>
                  <a:lnTo>
                    <a:pt x="1091666" y="64350"/>
                  </a:lnTo>
                  <a:lnTo>
                    <a:pt x="1084503" y="73253"/>
                  </a:lnTo>
                  <a:lnTo>
                    <a:pt x="1084503" y="13716"/>
                  </a:lnTo>
                  <a:lnTo>
                    <a:pt x="1084503" y="0"/>
                  </a:lnTo>
                  <a:lnTo>
                    <a:pt x="1078407" y="0"/>
                  </a:lnTo>
                  <a:lnTo>
                    <a:pt x="1047927" y="12192"/>
                  </a:lnTo>
                  <a:lnTo>
                    <a:pt x="1049451" y="15240"/>
                  </a:lnTo>
                  <a:lnTo>
                    <a:pt x="1052499" y="15240"/>
                  </a:lnTo>
                  <a:lnTo>
                    <a:pt x="1055547" y="13716"/>
                  </a:lnTo>
                  <a:lnTo>
                    <a:pt x="1058595" y="13716"/>
                  </a:lnTo>
                  <a:lnTo>
                    <a:pt x="1060119" y="15240"/>
                  </a:lnTo>
                  <a:lnTo>
                    <a:pt x="1061643" y="15240"/>
                  </a:lnTo>
                  <a:lnTo>
                    <a:pt x="1064691" y="18288"/>
                  </a:lnTo>
                  <a:lnTo>
                    <a:pt x="1064691" y="148018"/>
                  </a:lnTo>
                  <a:lnTo>
                    <a:pt x="1072311" y="152590"/>
                  </a:lnTo>
                  <a:lnTo>
                    <a:pt x="1084503" y="158686"/>
                  </a:lnTo>
                  <a:lnTo>
                    <a:pt x="1096695" y="161734"/>
                  </a:lnTo>
                  <a:lnTo>
                    <a:pt x="1102893" y="161734"/>
                  </a:lnTo>
                  <a:lnTo>
                    <a:pt x="1112012" y="160883"/>
                  </a:lnTo>
                  <a:lnTo>
                    <a:pt x="1120990" y="158305"/>
                  </a:lnTo>
                  <a:lnTo>
                    <a:pt x="1129487" y="154114"/>
                  </a:lnTo>
                  <a:lnTo>
                    <a:pt x="1129677" y="154025"/>
                  </a:lnTo>
                  <a:lnTo>
                    <a:pt x="1137945" y="148018"/>
                  </a:lnTo>
                  <a:lnTo>
                    <a:pt x="1145070" y="138480"/>
                  </a:lnTo>
                  <a:lnTo>
                    <a:pt x="1150327" y="128117"/>
                  </a:lnTo>
                  <a:lnTo>
                    <a:pt x="1153591" y="116636"/>
                  </a:lnTo>
                  <a:lnTo>
                    <a:pt x="1154709" y="103733"/>
                  </a:lnTo>
                  <a:close/>
                </a:path>
                <a:path w="1768475" h="207645">
                  <a:moveTo>
                    <a:pt x="1270635" y="105257"/>
                  </a:moveTo>
                  <a:lnTo>
                    <a:pt x="1251648" y="63068"/>
                  </a:lnTo>
                  <a:lnTo>
                    <a:pt x="1250823" y="62585"/>
                  </a:lnTo>
                  <a:lnTo>
                    <a:pt x="1250823" y="114401"/>
                  </a:lnTo>
                  <a:lnTo>
                    <a:pt x="1250264" y="124104"/>
                  </a:lnTo>
                  <a:lnTo>
                    <a:pt x="1232535" y="154114"/>
                  </a:lnTo>
                  <a:lnTo>
                    <a:pt x="1224915" y="154114"/>
                  </a:lnTo>
                  <a:lnTo>
                    <a:pt x="1195095" y="119926"/>
                  </a:lnTo>
                  <a:lnTo>
                    <a:pt x="1192885" y="89636"/>
                  </a:lnTo>
                  <a:lnTo>
                    <a:pt x="1194333" y="82397"/>
                  </a:lnTo>
                  <a:lnTo>
                    <a:pt x="1197381" y="76301"/>
                  </a:lnTo>
                  <a:lnTo>
                    <a:pt x="1198905" y="70205"/>
                  </a:lnTo>
                  <a:lnTo>
                    <a:pt x="1201953" y="65633"/>
                  </a:lnTo>
                  <a:lnTo>
                    <a:pt x="1206525" y="64109"/>
                  </a:lnTo>
                  <a:lnTo>
                    <a:pt x="1211199" y="61061"/>
                  </a:lnTo>
                  <a:lnTo>
                    <a:pt x="1226439" y="61061"/>
                  </a:lnTo>
                  <a:lnTo>
                    <a:pt x="1234059" y="64109"/>
                  </a:lnTo>
                  <a:lnTo>
                    <a:pt x="1238631" y="71729"/>
                  </a:lnTo>
                  <a:lnTo>
                    <a:pt x="1243749" y="79679"/>
                  </a:lnTo>
                  <a:lnTo>
                    <a:pt x="1247584" y="89636"/>
                  </a:lnTo>
                  <a:lnTo>
                    <a:pt x="1249984" y="101295"/>
                  </a:lnTo>
                  <a:lnTo>
                    <a:pt x="1250823" y="114401"/>
                  </a:lnTo>
                  <a:lnTo>
                    <a:pt x="1250823" y="62585"/>
                  </a:lnTo>
                  <a:lnTo>
                    <a:pt x="1248219" y="61061"/>
                  </a:lnTo>
                  <a:lnTo>
                    <a:pt x="1242631" y="57772"/>
                  </a:lnTo>
                  <a:lnTo>
                    <a:pt x="1232738" y="54470"/>
                  </a:lnTo>
                  <a:lnTo>
                    <a:pt x="1221867" y="53340"/>
                  </a:lnTo>
                  <a:lnTo>
                    <a:pt x="1212723" y="53340"/>
                  </a:lnTo>
                  <a:lnTo>
                    <a:pt x="1179093" y="80873"/>
                  </a:lnTo>
                  <a:lnTo>
                    <a:pt x="1171473" y="108305"/>
                  </a:lnTo>
                  <a:lnTo>
                    <a:pt x="1172311" y="117424"/>
                  </a:lnTo>
                  <a:lnTo>
                    <a:pt x="1191094" y="151447"/>
                  </a:lnTo>
                  <a:lnTo>
                    <a:pt x="1220343" y="161734"/>
                  </a:lnTo>
                  <a:lnTo>
                    <a:pt x="1227175" y="161188"/>
                  </a:lnTo>
                  <a:lnTo>
                    <a:pt x="1260817" y="139928"/>
                  </a:lnTo>
                  <a:lnTo>
                    <a:pt x="1270317" y="112115"/>
                  </a:lnTo>
                  <a:lnTo>
                    <a:pt x="1270635" y="105257"/>
                  </a:lnTo>
                  <a:close/>
                </a:path>
                <a:path w="1768475" h="207645">
                  <a:moveTo>
                    <a:pt x="1383499" y="105257"/>
                  </a:moveTo>
                  <a:lnTo>
                    <a:pt x="1363878" y="63068"/>
                  </a:lnTo>
                  <a:lnTo>
                    <a:pt x="1363687" y="62953"/>
                  </a:lnTo>
                  <a:lnTo>
                    <a:pt x="1363687" y="114401"/>
                  </a:lnTo>
                  <a:lnTo>
                    <a:pt x="1363141" y="124104"/>
                  </a:lnTo>
                  <a:lnTo>
                    <a:pt x="1345399" y="154114"/>
                  </a:lnTo>
                  <a:lnTo>
                    <a:pt x="1337779" y="154114"/>
                  </a:lnTo>
                  <a:lnTo>
                    <a:pt x="1307973" y="119926"/>
                  </a:lnTo>
                  <a:lnTo>
                    <a:pt x="1305750" y="89636"/>
                  </a:lnTo>
                  <a:lnTo>
                    <a:pt x="1307198" y="82397"/>
                  </a:lnTo>
                  <a:lnTo>
                    <a:pt x="1308722" y="76301"/>
                  </a:lnTo>
                  <a:lnTo>
                    <a:pt x="1311770" y="70205"/>
                  </a:lnTo>
                  <a:lnTo>
                    <a:pt x="1314919" y="65633"/>
                  </a:lnTo>
                  <a:lnTo>
                    <a:pt x="1319491" y="64109"/>
                  </a:lnTo>
                  <a:lnTo>
                    <a:pt x="1322539" y="61061"/>
                  </a:lnTo>
                  <a:lnTo>
                    <a:pt x="1339303" y="61061"/>
                  </a:lnTo>
                  <a:lnTo>
                    <a:pt x="1345399" y="64109"/>
                  </a:lnTo>
                  <a:lnTo>
                    <a:pt x="1362849" y="101295"/>
                  </a:lnTo>
                  <a:lnTo>
                    <a:pt x="1363687" y="114401"/>
                  </a:lnTo>
                  <a:lnTo>
                    <a:pt x="1363687" y="62953"/>
                  </a:lnTo>
                  <a:lnTo>
                    <a:pt x="1360627" y="61061"/>
                  </a:lnTo>
                  <a:lnTo>
                    <a:pt x="1355305" y="57772"/>
                  </a:lnTo>
                  <a:lnTo>
                    <a:pt x="1345590" y="54470"/>
                  </a:lnTo>
                  <a:lnTo>
                    <a:pt x="1334731" y="53340"/>
                  </a:lnTo>
                  <a:lnTo>
                    <a:pt x="1325587" y="53340"/>
                  </a:lnTo>
                  <a:lnTo>
                    <a:pt x="1291958" y="80873"/>
                  </a:lnTo>
                  <a:lnTo>
                    <a:pt x="1284338" y="108305"/>
                  </a:lnTo>
                  <a:lnTo>
                    <a:pt x="1285176" y="117424"/>
                  </a:lnTo>
                  <a:lnTo>
                    <a:pt x="1303985" y="151447"/>
                  </a:lnTo>
                  <a:lnTo>
                    <a:pt x="1333207" y="161734"/>
                  </a:lnTo>
                  <a:lnTo>
                    <a:pt x="1340040" y="161188"/>
                  </a:lnTo>
                  <a:lnTo>
                    <a:pt x="1373682" y="139928"/>
                  </a:lnTo>
                  <a:lnTo>
                    <a:pt x="1383195" y="112115"/>
                  </a:lnTo>
                  <a:lnTo>
                    <a:pt x="1383499" y="105257"/>
                  </a:lnTo>
                  <a:close/>
                </a:path>
                <a:path w="1768475" h="207645">
                  <a:moveTo>
                    <a:pt x="1449120" y="154114"/>
                  </a:moveTo>
                  <a:lnTo>
                    <a:pt x="1439976" y="154114"/>
                  </a:lnTo>
                  <a:lnTo>
                    <a:pt x="1438452" y="152590"/>
                  </a:lnTo>
                  <a:lnTo>
                    <a:pt x="1435404" y="151066"/>
                  </a:lnTo>
                  <a:lnTo>
                    <a:pt x="1433880" y="149542"/>
                  </a:lnTo>
                  <a:lnTo>
                    <a:pt x="1433880" y="148018"/>
                  </a:lnTo>
                  <a:lnTo>
                    <a:pt x="1432356" y="146494"/>
                  </a:lnTo>
                  <a:lnTo>
                    <a:pt x="1432356" y="0"/>
                  </a:lnTo>
                  <a:lnTo>
                    <a:pt x="1427784" y="0"/>
                  </a:lnTo>
                  <a:lnTo>
                    <a:pt x="1397215" y="12192"/>
                  </a:lnTo>
                  <a:lnTo>
                    <a:pt x="1398739" y="15240"/>
                  </a:lnTo>
                  <a:lnTo>
                    <a:pt x="1401787" y="15240"/>
                  </a:lnTo>
                  <a:lnTo>
                    <a:pt x="1403311" y="13716"/>
                  </a:lnTo>
                  <a:lnTo>
                    <a:pt x="1407883" y="13716"/>
                  </a:lnTo>
                  <a:lnTo>
                    <a:pt x="1409407" y="15240"/>
                  </a:lnTo>
                  <a:lnTo>
                    <a:pt x="1410931" y="15240"/>
                  </a:lnTo>
                  <a:lnTo>
                    <a:pt x="1410931" y="16764"/>
                  </a:lnTo>
                  <a:lnTo>
                    <a:pt x="1412455" y="18288"/>
                  </a:lnTo>
                  <a:lnTo>
                    <a:pt x="1412455" y="21336"/>
                  </a:lnTo>
                  <a:lnTo>
                    <a:pt x="1413979" y="24384"/>
                  </a:lnTo>
                  <a:lnTo>
                    <a:pt x="1413979" y="141922"/>
                  </a:lnTo>
                  <a:lnTo>
                    <a:pt x="1412455" y="146494"/>
                  </a:lnTo>
                  <a:lnTo>
                    <a:pt x="1412455" y="148018"/>
                  </a:lnTo>
                  <a:lnTo>
                    <a:pt x="1410931" y="151066"/>
                  </a:lnTo>
                  <a:lnTo>
                    <a:pt x="1409407" y="152590"/>
                  </a:lnTo>
                  <a:lnTo>
                    <a:pt x="1407883" y="152590"/>
                  </a:lnTo>
                  <a:lnTo>
                    <a:pt x="1406359" y="154114"/>
                  </a:lnTo>
                  <a:lnTo>
                    <a:pt x="1398739" y="154114"/>
                  </a:lnTo>
                  <a:lnTo>
                    <a:pt x="1398739" y="158686"/>
                  </a:lnTo>
                  <a:lnTo>
                    <a:pt x="1449120" y="158686"/>
                  </a:lnTo>
                  <a:lnTo>
                    <a:pt x="1449120" y="154114"/>
                  </a:lnTo>
                  <a:close/>
                </a:path>
                <a:path w="1768475" h="207645">
                  <a:moveTo>
                    <a:pt x="1549806" y="94576"/>
                  </a:moveTo>
                  <a:lnTo>
                    <a:pt x="1531594" y="59207"/>
                  </a:lnTo>
                  <a:lnTo>
                    <a:pt x="1525333" y="56045"/>
                  </a:lnTo>
                  <a:lnTo>
                    <a:pt x="1525333" y="76288"/>
                  </a:lnTo>
                  <a:lnTo>
                    <a:pt x="1525333" y="88480"/>
                  </a:lnTo>
                  <a:lnTo>
                    <a:pt x="1478089" y="88480"/>
                  </a:lnTo>
                  <a:lnTo>
                    <a:pt x="1479613" y="79336"/>
                  </a:lnTo>
                  <a:lnTo>
                    <a:pt x="1482661" y="73240"/>
                  </a:lnTo>
                  <a:lnTo>
                    <a:pt x="1487233" y="68668"/>
                  </a:lnTo>
                  <a:lnTo>
                    <a:pt x="1491805" y="62572"/>
                  </a:lnTo>
                  <a:lnTo>
                    <a:pt x="1497901" y="61048"/>
                  </a:lnTo>
                  <a:lnTo>
                    <a:pt x="1507045" y="61048"/>
                  </a:lnTo>
                  <a:lnTo>
                    <a:pt x="1523809" y="74764"/>
                  </a:lnTo>
                  <a:lnTo>
                    <a:pt x="1525333" y="76288"/>
                  </a:lnTo>
                  <a:lnTo>
                    <a:pt x="1525333" y="56045"/>
                  </a:lnTo>
                  <a:lnTo>
                    <a:pt x="1524990" y="55867"/>
                  </a:lnTo>
                  <a:lnTo>
                    <a:pt x="1517815" y="53949"/>
                  </a:lnTo>
                  <a:lnTo>
                    <a:pt x="1510093" y="53340"/>
                  </a:lnTo>
                  <a:lnTo>
                    <a:pt x="1500136" y="54216"/>
                  </a:lnTo>
                  <a:lnTo>
                    <a:pt x="1466265" y="85432"/>
                  </a:lnTo>
                  <a:lnTo>
                    <a:pt x="1462836" y="108292"/>
                  </a:lnTo>
                  <a:lnTo>
                    <a:pt x="1463675" y="120065"/>
                  </a:lnTo>
                  <a:lnTo>
                    <a:pt x="1482178" y="154012"/>
                  </a:lnTo>
                  <a:lnTo>
                    <a:pt x="1507045" y="161734"/>
                  </a:lnTo>
                  <a:lnTo>
                    <a:pt x="1515630" y="160896"/>
                  </a:lnTo>
                  <a:lnTo>
                    <a:pt x="1523238" y="158496"/>
                  </a:lnTo>
                  <a:lnTo>
                    <a:pt x="1530007" y="154660"/>
                  </a:lnTo>
                  <a:lnTo>
                    <a:pt x="1536090" y="149542"/>
                  </a:lnTo>
                  <a:lnTo>
                    <a:pt x="1540637" y="143446"/>
                  </a:lnTo>
                  <a:lnTo>
                    <a:pt x="1541233" y="142646"/>
                  </a:lnTo>
                  <a:lnTo>
                    <a:pt x="1545234" y="135585"/>
                  </a:lnTo>
                  <a:lnTo>
                    <a:pt x="1548091" y="128244"/>
                  </a:lnTo>
                  <a:lnTo>
                    <a:pt x="1549806" y="120484"/>
                  </a:lnTo>
                  <a:lnTo>
                    <a:pt x="1545234" y="118960"/>
                  </a:lnTo>
                  <a:lnTo>
                    <a:pt x="1542186" y="128104"/>
                  </a:lnTo>
                  <a:lnTo>
                    <a:pt x="1537614" y="134200"/>
                  </a:lnTo>
                  <a:lnTo>
                    <a:pt x="1533042" y="137248"/>
                  </a:lnTo>
                  <a:lnTo>
                    <a:pt x="1528381" y="141922"/>
                  </a:lnTo>
                  <a:lnTo>
                    <a:pt x="1522285" y="143446"/>
                  </a:lnTo>
                  <a:lnTo>
                    <a:pt x="1516189" y="143446"/>
                  </a:lnTo>
                  <a:lnTo>
                    <a:pt x="1508467" y="142608"/>
                  </a:lnTo>
                  <a:lnTo>
                    <a:pt x="1480566" y="115150"/>
                  </a:lnTo>
                  <a:lnTo>
                    <a:pt x="1478089" y="94576"/>
                  </a:lnTo>
                  <a:lnTo>
                    <a:pt x="1549806" y="94576"/>
                  </a:lnTo>
                  <a:close/>
                </a:path>
                <a:path w="1768475" h="207645">
                  <a:moveTo>
                    <a:pt x="1653527" y="137261"/>
                  </a:moveTo>
                  <a:lnTo>
                    <a:pt x="1648955" y="141922"/>
                  </a:lnTo>
                  <a:lnTo>
                    <a:pt x="1644383" y="146494"/>
                  </a:lnTo>
                  <a:lnTo>
                    <a:pt x="1639811" y="146494"/>
                  </a:lnTo>
                  <a:lnTo>
                    <a:pt x="1636763" y="143446"/>
                  </a:lnTo>
                  <a:lnTo>
                    <a:pt x="1636763" y="97637"/>
                  </a:lnTo>
                  <a:lnTo>
                    <a:pt x="1636763" y="77825"/>
                  </a:lnTo>
                  <a:lnTo>
                    <a:pt x="1635150" y="71729"/>
                  </a:lnTo>
                  <a:lnTo>
                    <a:pt x="1635150" y="68681"/>
                  </a:lnTo>
                  <a:lnTo>
                    <a:pt x="1629054" y="59537"/>
                  </a:lnTo>
                  <a:lnTo>
                    <a:pt x="1624482" y="58013"/>
                  </a:lnTo>
                  <a:lnTo>
                    <a:pt x="1618386" y="54864"/>
                  </a:lnTo>
                  <a:lnTo>
                    <a:pt x="1610766" y="53340"/>
                  </a:lnTo>
                  <a:lnTo>
                    <a:pt x="1601622" y="53340"/>
                  </a:lnTo>
                  <a:lnTo>
                    <a:pt x="1593900" y="53898"/>
                  </a:lnTo>
                  <a:lnTo>
                    <a:pt x="1565046" y="71729"/>
                  </a:lnTo>
                  <a:lnTo>
                    <a:pt x="1565046" y="85445"/>
                  </a:lnTo>
                  <a:lnTo>
                    <a:pt x="1568094" y="86969"/>
                  </a:lnTo>
                  <a:lnTo>
                    <a:pt x="1571142" y="90017"/>
                  </a:lnTo>
                  <a:lnTo>
                    <a:pt x="1577238" y="90017"/>
                  </a:lnTo>
                  <a:lnTo>
                    <a:pt x="1578762" y="88493"/>
                  </a:lnTo>
                  <a:lnTo>
                    <a:pt x="1581810" y="86969"/>
                  </a:lnTo>
                  <a:lnTo>
                    <a:pt x="1583334" y="85445"/>
                  </a:lnTo>
                  <a:lnTo>
                    <a:pt x="1583334" y="68681"/>
                  </a:lnTo>
                  <a:lnTo>
                    <a:pt x="1584858" y="65633"/>
                  </a:lnTo>
                  <a:lnTo>
                    <a:pt x="1587906" y="64109"/>
                  </a:lnTo>
                  <a:lnTo>
                    <a:pt x="1590954" y="61061"/>
                  </a:lnTo>
                  <a:lnTo>
                    <a:pt x="1594002" y="59537"/>
                  </a:lnTo>
                  <a:lnTo>
                    <a:pt x="1604670" y="59537"/>
                  </a:lnTo>
                  <a:lnTo>
                    <a:pt x="1613814" y="65633"/>
                  </a:lnTo>
                  <a:lnTo>
                    <a:pt x="1616862" y="68681"/>
                  </a:lnTo>
                  <a:lnTo>
                    <a:pt x="1618386" y="76301"/>
                  </a:lnTo>
                  <a:lnTo>
                    <a:pt x="1618386" y="90017"/>
                  </a:lnTo>
                  <a:lnTo>
                    <a:pt x="1618386" y="97637"/>
                  </a:lnTo>
                  <a:lnTo>
                    <a:pt x="1618386" y="135737"/>
                  </a:lnTo>
                  <a:lnTo>
                    <a:pt x="1611807" y="140906"/>
                  </a:lnTo>
                  <a:lnTo>
                    <a:pt x="1605813" y="144767"/>
                  </a:lnTo>
                  <a:lnTo>
                    <a:pt x="1600377" y="147180"/>
                  </a:lnTo>
                  <a:lnTo>
                    <a:pt x="1595526" y="148018"/>
                  </a:lnTo>
                  <a:lnTo>
                    <a:pt x="1590954" y="148018"/>
                  </a:lnTo>
                  <a:lnTo>
                    <a:pt x="1587906" y="146494"/>
                  </a:lnTo>
                  <a:lnTo>
                    <a:pt x="1584858" y="141922"/>
                  </a:lnTo>
                  <a:lnTo>
                    <a:pt x="1581810" y="138874"/>
                  </a:lnTo>
                  <a:lnTo>
                    <a:pt x="1580286" y="134213"/>
                  </a:lnTo>
                  <a:lnTo>
                    <a:pt x="1580286" y="120497"/>
                  </a:lnTo>
                  <a:lnTo>
                    <a:pt x="1590954" y="109829"/>
                  </a:lnTo>
                  <a:lnTo>
                    <a:pt x="1595526" y="106781"/>
                  </a:lnTo>
                  <a:lnTo>
                    <a:pt x="1600098" y="105257"/>
                  </a:lnTo>
                  <a:lnTo>
                    <a:pt x="1606194" y="102209"/>
                  </a:lnTo>
                  <a:lnTo>
                    <a:pt x="1618386" y="97637"/>
                  </a:lnTo>
                  <a:lnTo>
                    <a:pt x="1618386" y="90017"/>
                  </a:lnTo>
                  <a:lnTo>
                    <a:pt x="1580286" y="106781"/>
                  </a:lnTo>
                  <a:lnTo>
                    <a:pt x="1560474" y="129641"/>
                  </a:lnTo>
                  <a:lnTo>
                    <a:pt x="1560474" y="141922"/>
                  </a:lnTo>
                  <a:lnTo>
                    <a:pt x="1563522" y="148018"/>
                  </a:lnTo>
                  <a:lnTo>
                    <a:pt x="1568094" y="154114"/>
                  </a:lnTo>
                  <a:lnTo>
                    <a:pt x="1572666" y="158686"/>
                  </a:lnTo>
                  <a:lnTo>
                    <a:pt x="1578762" y="160210"/>
                  </a:lnTo>
                  <a:lnTo>
                    <a:pt x="1594002" y="160210"/>
                  </a:lnTo>
                  <a:lnTo>
                    <a:pt x="1598574" y="157162"/>
                  </a:lnTo>
                  <a:lnTo>
                    <a:pt x="1600098" y="157162"/>
                  </a:lnTo>
                  <a:lnTo>
                    <a:pt x="1607718" y="152590"/>
                  </a:lnTo>
                  <a:lnTo>
                    <a:pt x="1613052" y="148018"/>
                  </a:lnTo>
                  <a:lnTo>
                    <a:pt x="1618386" y="143446"/>
                  </a:lnTo>
                  <a:lnTo>
                    <a:pt x="1618386" y="149542"/>
                  </a:lnTo>
                  <a:lnTo>
                    <a:pt x="1619910" y="154114"/>
                  </a:lnTo>
                  <a:lnTo>
                    <a:pt x="1621434" y="157162"/>
                  </a:lnTo>
                  <a:lnTo>
                    <a:pt x="1622958" y="158686"/>
                  </a:lnTo>
                  <a:lnTo>
                    <a:pt x="1626006" y="160210"/>
                  </a:lnTo>
                  <a:lnTo>
                    <a:pt x="1630578" y="160210"/>
                  </a:lnTo>
                  <a:lnTo>
                    <a:pt x="1653527" y="143446"/>
                  </a:lnTo>
                  <a:lnTo>
                    <a:pt x="1653527" y="137261"/>
                  </a:lnTo>
                  <a:close/>
                </a:path>
                <a:path w="1768475" h="207645">
                  <a:moveTo>
                    <a:pt x="1767928" y="154114"/>
                  </a:moveTo>
                  <a:lnTo>
                    <a:pt x="1760308" y="154114"/>
                  </a:lnTo>
                  <a:lnTo>
                    <a:pt x="1758784" y="152590"/>
                  </a:lnTo>
                  <a:lnTo>
                    <a:pt x="1755736" y="152590"/>
                  </a:lnTo>
                  <a:lnTo>
                    <a:pt x="1754212" y="151066"/>
                  </a:lnTo>
                  <a:lnTo>
                    <a:pt x="1754212" y="148018"/>
                  </a:lnTo>
                  <a:lnTo>
                    <a:pt x="1752688" y="146494"/>
                  </a:lnTo>
                  <a:lnTo>
                    <a:pt x="1752688" y="82397"/>
                  </a:lnTo>
                  <a:lnTo>
                    <a:pt x="1751164" y="76301"/>
                  </a:lnTo>
                  <a:lnTo>
                    <a:pt x="1749640" y="71729"/>
                  </a:lnTo>
                  <a:lnTo>
                    <a:pt x="1748116" y="64109"/>
                  </a:lnTo>
                  <a:lnTo>
                    <a:pt x="1745068" y="59537"/>
                  </a:lnTo>
                  <a:lnTo>
                    <a:pt x="1740395" y="58013"/>
                  </a:lnTo>
                  <a:lnTo>
                    <a:pt x="1735823" y="54864"/>
                  </a:lnTo>
                  <a:lnTo>
                    <a:pt x="1731251" y="53340"/>
                  </a:lnTo>
                  <a:lnTo>
                    <a:pt x="1726679" y="53340"/>
                  </a:lnTo>
                  <a:lnTo>
                    <a:pt x="1717776" y="54762"/>
                  </a:lnTo>
                  <a:lnTo>
                    <a:pt x="1709153" y="58915"/>
                  </a:lnTo>
                  <a:lnTo>
                    <a:pt x="1700542" y="65633"/>
                  </a:lnTo>
                  <a:lnTo>
                    <a:pt x="1691627" y="74777"/>
                  </a:lnTo>
                  <a:lnTo>
                    <a:pt x="1691627" y="53340"/>
                  </a:lnTo>
                  <a:lnTo>
                    <a:pt x="1687055" y="53340"/>
                  </a:lnTo>
                  <a:lnTo>
                    <a:pt x="1656575" y="65633"/>
                  </a:lnTo>
                  <a:lnTo>
                    <a:pt x="1658099" y="70205"/>
                  </a:lnTo>
                  <a:lnTo>
                    <a:pt x="1661147" y="68681"/>
                  </a:lnTo>
                  <a:lnTo>
                    <a:pt x="1670291" y="68681"/>
                  </a:lnTo>
                  <a:lnTo>
                    <a:pt x="1670291" y="70205"/>
                  </a:lnTo>
                  <a:lnTo>
                    <a:pt x="1671815" y="71729"/>
                  </a:lnTo>
                  <a:lnTo>
                    <a:pt x="1671815" y="74777"/>
                  </a:lnTo>
                  <a:lnTo>
                    <a:pt x="1673339" y="77825"/>
                  </a:lnTo>
                  <a:lnTo>
                    <a:pt x="1673339" y="143446"/>
                  </a:lnTo>
                  <a:lnTo>
                    <a:pt x="1671815" y="148018"/>
                  </a:lnTo>
                  <a:lnTo>
                    <a:pt x="1670291" y="151066"/>
                  </a:lnTo>
                  <a:lnTo>
                    <a:pt x="1668767" y="152590"/>
                  </a:lnTo>
                  <a:lnTo>
                    <a:pt x="1665719" y="154114"/>
                  </a:lnTo>
                  <a:lnTo>
                    <a:pt x="1658099" y="154114"/>
                  </a:lnTo>
                  <a:lnTo>
                    <a:pt x="1658099" y="158686"/>
                  </a:lnTo>
                  <a:lnTo>
                    <a:pt x="1708391" y="158686"/>
                  </a:lnTo>
                  <a:lnTo>
                    <a:pt x="1708391" y="154114"/>
                  </a:lnTo>
                  <a:lnTo>
                    <a:pt x="1699247" y="154114"/>
                  </a:lnTo>
                  <a:lnTo>
                    <a:pt x="1697723" y="152590"/>
                  </a:lnTo>
                  <a:lnTo>
                    <a:pt x="1694675" y="152590"/>
                  </a:lnTo>
                  <a:lnTo>
                    <a:pt x="1693151" y="151066"/>
                  </a:lnTo>
                  <a:lnTo>
                    <a:pt x="1693151" y="148018"/>
                  </a:lnTo>
                  <a:lnTo>
                    <a:pt x="1691627" y="146494"/>
                  </a:lnTo>
                  <a:lnTo>
                    <a:pt x="1691627" y="80873"/>
                  </a:lnTo>
                  <a:lnTo>
                    <a:pt x="1698472" y="74866"/>
                  </a:lnTo>
                  <a:lnTo>
                    <a:pt x="1705152" y="70586"/>
                  </a:lnTo>
                  <a:lnTo>
                    <a:pt x="1711566" y="68008"/>
                  </a:lnTo>
                  <a:lnTo>
                    <a:pt x="1717535" y="67157"/>
                  </a:lnTo>
                  <a:lnTo>
                    <a:pt x="1723631" y="67157"/>
                  </a:lnTo>
                  <a:lnTo>
                    <a:pt x="1728203" y="68681"/>
                  </a:lnTo>
                  <a:lnTo>
                    <a:pt x="1729727" y="73253"/>
                  </a:lnTo>
                  <a:lnTo>
                    <a:pt x="1732775" y="77825"/>
                  </a:lnTo>
                  <a:lnTo>
                    <a:pt x="1734299" y="83921"/>
                  </a:lnTo>
                  <a:lnTo>
                    <a:pt x="1734299" y="146494"/>
                  </a:lnTo>
                  <a:lnTo>
                    <a:pt x="1732775" y="149542"/>
                  </a:lnTo>
                  <a:lnTo>
                    <a:pt x="1728203" y="154114"/>
                  </a:lnTo>
                  <a:lnTo>
                    <a:pt x="1717535" y="154114"/>
                  </a:lnTo>
                  <a:lnTo>
                    <a:pt x="1717535" y="158686"/>
                  </a:lnTo>
                  <a:lnTo>
                    <a:pt x="1767928" y="158686"/>
                  </a:lnTo>
                  <a:lnTo>
                    <a:pt x="1767928" y="15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410" y="5013674"/>
              <a:ext cx="1302639" cy="2090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9916" y="5013674"/>
              <a:ext cx="305085" cy="20907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52434" y="5067109"/>
              <a:ext cx="26034" cy="109855"/>
            </a:xfrm>
            <a:custGeom>
              <a:avLst/>
              <a:gdLst/>
              <a:ahLst/>
              <a:cxnLst/>
              <a:rect l="l" t="t" r="r" b="b"/>
              <a:pathLst>
                <a:path w="26035" h="109854">
                  <a:moveTo>
                    <a:pt x="16764" y="25908"/>
                  </a:moveTo>
                  <a:lnTo>
                    <a:pt x="9144" y="25908"/>
                  </a:lnTo>
                  <a:lnTo>
                    <a:pt x="6096" y="24384"/>
                  </a:lnTo>
                  <a:lnTo>
                    <a:pt x="4572" y="21336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1336" y="4572"/>
                  </a:lnTo>
                  <a:lnTo>
                    <a:pt x="24384" y="6096"/>
                  </a:lnTo>
                  <a:lnTo>
                    <a:pt x="25908" y="9144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4384"/>
                  </a:lnTo>
                  <a:lnTo>
                    <a:pt x="16764" y="25908"/>
                  </a:lnTo>
                  <a:close/>
                </a:path>
                <a:path w="26035" h="109854">
                  <a:moveTo>
                    <a:pt x="16764" y="109823"/>
                  </a:moveTo>
                  <a:lnTo>
                    <a:pt x="9144" y="109823"/>
                  </a:lnTo>
                  <a:lnTo>
                    <a:pt x="6096" y="108299"/>
                  </a:lnTo>
                  <a:lnTo>
                    <a:pt x="1524" y="103727"/>
                  </a:lnTo>
                  <a:lnTo>
                    <a:pt x="0" y="100679"/>
                  </a:lnTo>
                  <a:lnTo>
                    <a:pt x="0" y="93059"/>
                  </a:lnTo>
                  <a:lnTo>
                    <a:pt x="1524" y="90011"/>
                  </a:lnTo>
                  <a:lnTo>
                    <a:pt x="6096" y="85439"/>
                  </a:lnTo>
                  <a:lnTo>
                    <a:pt x="9144" y="83915"/>
                  </a:lnTo>
                  <a:lnTo>
                    <a:pt x="16764" y="83915"/>
                  </a:lnTo>
                  <a:lnTo>
                    <a:pt x="21336" y="88487"/>
                  </a:lnTo>
                  <a:lnTo>
                    <a:pt x="24384" y="90011"/>
                  </a:lnTo>
                  <a:lnTo>
                    <a:pt x="24384" y="103727"/>
                  </a:lnTo>
                  <a:lnTo>
                    <a:pt x="21336" y="105251"/>
                  </a:lnTo>
                  <a:lnTo>
                    <a:pt x="16764" y="1098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4637" y="5013674"/>
              <a:ext cx="399668" cy="16325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410" y="5363051"/>
              <a:ext cx="169354" cy="20754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196" y="5363051"/>
              <a:ext cx="424052" cy="20755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84682" y="5416486"/>
              <a:ext cx="26034" cy="108585"/>
            </a:xfrm>
            <a:custGeom>
              <a:avLst/>
              <a:gdLst/>
              <a:ahLst/>
              <a:cxnLst/>
              <a:rect l="l" t="t" r="r" b="b"/>
              <a:pathLst>
                <a:path w="26034" h="108585">
                  <a:moveTo>
                    <a:pt x="16764" y="24384"/>
                  </a:moveTo>
                  <a:lnTo>
                    <a:pt x="9144" y="24384"/>
                  </a:lnTo>
                  <a:lnTo>
                    <a:pt x="7620" y="22860"/>
                  </a:lnTo>
                  <a:lnTo>
                    <a:pt x="4572" y="21336"/>
                  </a:lnTo>
                  <a:lnTo>
                    <a:pt x="1524" y="18288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4384" y="6096"/>
                  </a:lnTo>
                  <a:lnTo>
                    <a:pt x="26003" y="9144"/>
                  </a:lnTo>
                  <a:lnTo>
                    <a:pt x="26003" y="15240"/>
                  </a:lnTo>
                  <a:lnTo>
                    <a:pt x="24384" y="18288"/>
                  </a:lnTo>
                  <a:lnTo>
                    <a:pt x="19812" y="22860"/>
                  </a:lnTo>
                  <a:lnTo>
                    <a:pt x="16764" y="24384"/>
                  </a:lnTo>
                  <a:close/>
                </a:path>
                <a:path w="26034" h="108585">
                  <a:moveTo>
                    <a:pt x="16764" y="108299"/>
                  </a:moveTo>
                  <a:lnTo>
                    <a:pt x="9144" y="108299"/>
                  </a:lnTo>
                  <a:lnTo>
                    <a:pt x="6096" y="106775"/>
                  </a:lnTo>
                  <a:lnTo>
                    <a:pt x="1524" y="102203"/>
                  </a:lnTo>
                  <a:lnTo>
                    <a:pt x="0" y="99155"/>
                  </a:lnTo>
                  <a:lnTo>
                    <a:pt x="0" y="93059"/>
                  </a:lnTo>
                  <a:lnTo>
                    <a:pt x="1524" y="90011"/>
                  </a:lnTo>
                  <a:lnTo>
                    <a:pt x="6096" y="85439"/>
                  </a:lnTo>
                  <a:lnTo>
                    <a:pt x="9144" y="83915"/>
                  </a:lnTo>
                  <a:lnTo>
                    <a:pt x="16764" y="83915"/>
                  </a:lnTo>
                  <a:lnTo>
                    <a:pt x="19812" y="85439"/>
                  </a:lnTo>
                  <a:lnTo>
                    <a:pt x="24384" y="90011"/>
                  </a:lnTo>
                  <a:lnTo>
                    <a:pt x="26003" y="93059"/>
                  </a:lnTo>
                  <a:lnTo>
                    <a:pt x="26003" y="99155"/>
                  </a:lnTo>
                  <a:lnTo>
                    <a:pt x="24384" y="102203"/>
                  </a:lnTo>
                  <a:lnTo>
                    <a:pt x="19812" y="106775"/>
                  </a:lnTo>
                  <a:lnTo>
                    <a:pt x="16764" y="108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6885" y="5363051"/>
              <a:ext cx="402717" cy="1617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410" y="5707951"/>
              <a:ext cx="1227963" cy="20897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5145" y="5707951"/>
              <a:ext cx="465296" cy="20897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37873" y="5761291"/>
              <a:ext cx="26034" cy="108585"/>
            </a:xfrm>
            <a:custGeom>
              <a:avLst/>
              <a:gdLst/>
              <a:ahLst/>
              <a:cxnLst/>
              <a:rect l="l" t="t" r="r" b="b"/>
              <a:pathLst>
                <a:path w="26035" h="108585">
                  <a:moveTo>
                    <a:pt x="19812" y="24384"/>
                  </a:moveTo>
                  <a:lnTo>
                    <a:pt x="7620" y="24384"/>
                  </a:lnTo>
                  <a:lnTo>
                    <a:pt x="4572" y="21336"/>
                  </a:lnTo>
                  <a:lnTo>
                    <a:pt x="1524" y="19812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9144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4384" y="6096"/>
                  </a:lnTo>
                  <a:lnTo>
                    <a:pt x="25908" y="9144"/>
                  </a:lnTo>
                  <a:lnTo>
                    <a:pt x="25908" y="16764"/>
                  </a:lnTo>
                  <a:lnTo>
                    <a:pt x="24384" y="18288"/>
                  </a:lnTo>
                  <a:lnTo>
                    <a:pt x="22860" y="21336"/>
                  </a:lnTo>
                  <a:lnTo>
                    <a:pt x="19812" y="24384"/>
                  </a:lnTo>
                  <a:close/>
                </a:path>
                <a:path w="26035" h="108585">
                  <a:moveTo>
                    <a:pt x="19812" y="108299"/>
                  </a:moveTo>
                  <a:lnTo>
                    <a:pt x="6096" y="108299"/>
                  </a:lnTo>
                  <a:lnTo>
                    <a:pt x="4572" y="105251"/>
                  </a:lnTo>
                  <a:lnTo>
                    <a:pt x="1524" y="103727"/>
                  </a:lnTo>
                  <a:lnTo>
                    <a:pt x="0" y="100679"/>
                  </a:lnTo>
                  <a:lnTo>
                    <a:pt x="0" y="93059"/>
                  </a:lnTo>
                  <a:lnTo>
                    <a:pt x="1524" y="90011"/>
                  </a:lnTo>
                  <a:lnTo>
                    <a:pt x="4572" y="88487"/>
                  </a:lnTo>
                  <a:lnTo>
                    <a:pt x="6096" y="85439"/>
                  </a:lnTo>
                  <a:lnTo>
                    <a:pt x="9144" y="83915"/>
                  </a:lnTo>
                  <a:lnTo>
                    <a:pt x="16764" y="83915"/>
                  </a:lnTo>
                  <a:lnTo>
                    <a:pt x="19812" y="85439"/>
                  </a:lnTo>
                  <a:lnTo>
                    <a:pt x="21336" y="88487"/>
                  </a:lnTo>
                  <a:lnTo>
                    <a:pt x="24384" y="90011"/>
                  </a:lnTo>
                  <a:lnTo>
                    <a:pt x="25908" y="93059"/>
                  </a:lnTo>
                  <a:lnTo>
                    <a:pt x="25908" y="100679"/>
                  </a:lnTo>
                  <a:lnTo>
                    <a:pt x="21336" y="105251"/>
                  </a:lnTo>
                  <a:lnTo>
                    <a:pt x="19812" y="108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40076" y="5707951"/>
              <a:ext cx="402716" cy="1616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6410" y="5891783"/>
              <a:ext cx="2312035" cy="373380"/>
            </a:xfrm>
            <a:custGeom>
              <a:avLst/>
              <a:gdLst/>
              <a:ahLst/>
              <a:cxnLst/>
              <a:rect l="l" t="t" r="r" b="b"/>
              <a:pathLst>
                <a:path w="2312035" h="373379">
                  <a:moveTo>
                    <a:pt x="120484" y="242951"/>
                  </a:moveTo>
                  <a:lnTo>
                    <a:pt x="64096" y="242951"/>
                  </a:lnTo>
                  <a:lnTo>
                    <a:pt x="64096" y="188341"/>
                  </a:lnTo>
                  <a:lnTo>
                    <a:pt x="54952" y="188341"/>
                  </a:lnTo>
                  <a:lnTo>
                    <a:pt x="54952" y="242951"/>
                  </a:lnTo>
                  <a:lnTo>
                    <a:pt x="0" y="242951"/>
                  </a:lnTo>
                  <a:lnTo>
                    <a:pt x="0" y="253111"/>
                  </a:lnTo>
                  <a:lnTo>
                    <a:pt x="54952" y="253111"/>
                  </a:lnTo>
                  <a:lnTo>
                    <a:pt x="54952" y="308991"/>
                  </a:lnTo>
                  <a:lnTo>
                    <a:pt x="64096" y="308991"/>
                  </a:lnTo>
                  <a:lnTo>
                    <a:pt x="64096" y="253111"/>
                  </a:lnTo>
                  <a:lnTo>
                    <a:pt x="120484" y="253111"/>
                  </a:lnTo>
                  <a:lnTo>
                    <a:pt x="120484" y="242951"/>
                  </a:lnTo>
                  <a:close/>
                </a:path>
                <a:path w="2312035" h="373379">
                  <a:moveTo>
                    <a:pt x="237934" y="221932"/>
                  </a:moveTo>
                  <a:lnTo>
                    <a:pt x="205930" y="221932"/>
                  </a:lnTo>
                  <a:lnTo>
                    <a:pt x="205930" y="226606"/>
                  </a:lnTo>
                  <a:lnTo>
                    <a:pt x="213550" y="226606"/>
                  </a:lnTo>
                  <a:lnTo>
                    <a:pt x="213550" y="228130"/>
                  </a:lnTo>
                  <a:lnTo>
                    <a:pt x="215074" y="228130"/>
                  </a:lnTo>
                  <a:lnTo>
                    <a:pt x="215074" y="237274"/>
                  </a:lnTo>
                  <a:lnTo>
                    <a:pt x="213550" y="240322"/>
                  </a:lnTo>
                  <a:lnTo>
                    <a:pt x="190690" y="296710"/>
                  </a:lnTo>
                  <a:lnTo>
                    <a:pt x="166306" y="244894"/>
                  </a:lnTo>
                  <a:lnTo>
                    <a:pt x="163258" y="240322"/>
                  </a:lnTo>
                  <a:lnTo>
                    <a:pt x="161734" y="235750"/>
                  </a:lnTo>
                  <a:lnTo>
                    <a:pt x="161734" y="231178"/>
                  </a:lnTo>
                  <a:lnTo>
                    <a:pt x="166306" y="226606"/>
                  </a:lnTo>
                  <a:lnTo>
                    <a:pt x="173926" y="226606"/>
                  </a:lnTo>
                  <a:lnTo>
                    <a:pt x="173926" y="221932"/>
                  </a:lnTo>
                  <a:lnTo>
                    <a:pt x="126580" y="221932"/>
                  </a:lnTo>
                  <a:lnTo>
                    <a:pt x="126580" y="226606"/>
                  </a:lnTo>
                  <a:lnTo>
                    <a:pt x="131152" y="226606"/>
                  </a:lnTo>
                  <a:lnTo>
                    <a:pt x="132676" y="228130"/>
                  </a:lnTo>
                  <a:lnTo>
                    <a:pt x="135724" y="229654"/>
                  </a:lnTo>
                  <a:lnTo>
                    <a:pt x="137248" y="231178"/>
                  </a:lnTo>
                  <a:lnTo>
                    <a:pt x="140398" y="234226"/>
                  </a:lnTo>
                  <a:lnTo>
                    <a:pt x="144970" y="243370"/>
                  </a:lnTo>
                  <a:lnTo>
                    <a:pt x="181546" y="319659"/>
                  </a:lnTo>
                  <a:lnTo>
                    <a:pt x="173926" y="337947"/>
                  </a:lnTo>
                  <a:lnTo>
                    <a:pt x="172402" y="344043"/>
                  </a:lnTo>
                  <a:lnTo>
                    <a:pt x="169354" y="348615"/>
                  </a:lnTo>
                  <a:lnTo>
                    <a:pt x="166306" y="351663"/>
                  </a:lnTo>
                  <a:lnTo>
                    <a:pt x="163258" y="353187"/>
                  </a:lnTo>
                  <a:lnTo>
                    <a:pt x="161734" y="354711"/>
                  </a:lnTo>
                  <a:lnTo>
                    <a:pt x="157162" y="354711"/>
                  </a:lnTo>
                  <a:lnTo>
                    <a:pt x="154114" y="353187"/>
                  </a:lnTo>
                  <a:lnTo>
                    <a:pt x="149542" y="351663"/>
                  </a:lnTo>
                  <a:lnTo>
                    <a:pt x="146494" y="350139"/>
                  </a:lnTo>
                  <a:lnTo>
                    <a:pt x="140398" y="350139"/>
                  </a:lnTo>
                  <a:lnTo>
                    <a:pt x="137248" y="351663"/>
                  </a:lnTo>
                  <a:lnTo>
                    <a:pt x="135724" y="353187"/>
                  </a:lnTo>
                  <a:lnTo>
                    <a:pt x="132676" y="354711"/>
                  </a:lnTo>
                  <a:lnTo>
                    <a:pt x="132676" y="366903"/>
                  </a:lnTo>
                  <a:lnTo>
                    <a:pt x="135724" y="369951"/>
                  </a:lnTo>
                  <a:lnTo>
                    <a:pt x="138874" y="372999"/>
                  </a:lnTo>
                  <a:lnTo>
                    <a:pt x="152590" y="372999"/>
                  </a:lnTo>
                  <a:lnTo>
                    <a:pt x="160210" y="371475"/>
                  </a:lnTo>
                  <a:lnTo>
                    <a:pt x="166306" y="365379"/>
                  </a:lnTo>
                  <a:lnTo>
                    <a:pt x="170827" y="361403"/>
                  </a:lnTo>
                  <a:lnTo>
                    <a:pt x="175069" y="356425"/>
                  </a:lnTo>
                  <a:lnTo>
                    <a:pt x="176136" y="354711"/>
                  </a:lnTo>
                  <a:lnTo>
                    <a:pt x="178727" y="350596"/>
                  </a:lnTo>
                  <a:lnTo>
                    <a:pt x="181546" y="344043"/>
                  </a:lnTo>
                  <a:lnTo>
                    <a:pt x="201307" y="296710"/>
                  </a:lnTo>
                  <a:lnTo>
                    <a:pt x="224218" y="241846"/>
                  </a:lnTo>
                  <a:lnTo>
                    <a:pt x="225742" y="237274"/>
                  </a:lnTo>
                  <a:lnTo>
                    <a:pt x="227266" y="234226"/>
                  </a:lnTo>
                  <a:lnTo>
                    <a:pt x="227266" y="232702"/>
                  </a:lnTo>
                  <a:lnTo>
                    <a:pt x="228790" y="229654"/>
                  </a:lnTo>
                  <a:lnTo>
                    <a:pt x="230314" y="228130"/>
                  </a:lnTo>
                  <a:lnTo>
                    <a:pt x="231838" y="228130"/>
                  </a:lnTo>
                  <a:lnTo>
                    <a:pt x="233362" y="226606"/>
                  </a:lnTo>
                  <a:lnTo>
                    <a:pt x="237934" y="226606"/>
                  </a:lnTo>
                  <a:lnTo>
                    <a:pt x="237934" y="221932"/>
                  </a:lnTo>
                  <a:close/>
                </a:path>
                <a:path w="2312035" h="373379">
                  <a:moveTo>
                    <a:pt x="279171" y="173177"/>
                  </a:moveTo>
                  <a:lnTo>
                    <a:pt x="277647" y="170129"/>
                  </a:lnTo>
                  <a:lnTo>
                    <a:pt x="273075" y="165557"/>
                  </a:lnTo>
                  <a:lnTo>
                    <a:pt x="262407" y="165557"/>
                  </a:lnTo>
                  <a:lnTo>
                    <a:pt x="257835" y="170129"/>
                  </a:lnTo>
                  <a:lnTo>
                    <a:pt x="256311" y="173177"/>
                  </a:lnTo>
                  <a:lnTo>
                    <a:pt x="256311" y="179273"/>
                  </a:lnTo>
                  <a:lnTo>
                    <a:pt x="257835" y="182321"/>
                  </a:lnTo>
                  <a:lnTo>
                    <a:pt x="262407" y="186893"/>
                  </a:lnTo>
                  <a:lnTo>
                    <a:pt x="265455" y="188417"/>
                  </a:lnTo>
                  <a:lnTo>
                    <a:pt x="271551" y="188417"/>
                  </a:lnTo>
                  <a:lnTo>
                    <a:pt x="277647" y="182321"/>
                  </a:lnTo>
                  <a:lnTo>
                    <a:pt x="279171" y="179273"/>
                  </a:lnTo>
                  <a:lnTo>
                    <a:pt x="279171" y="173177"/>
                  </a:lnTo>
                  <a:close/>
                </a:path>
                <a:path w="2312035" h="373379">
                  <a:moveTo>
                    <a:pt x="292887" y="319671"/>
                  </a:moveTo>
                  <a:lnTo>
                    <a:pt x="283743" y="319671"/>
                  </a:lnTo>
                  <a:lnTo>
                    <a:pt x="282219" y="318147"/>
                  </a:lnTo>
                  <a:lnTo>
                    <a:pt x="280695" y="318147"/>
                  </a:lnTo>
                  <a:lnTo>
                    <a:pt x="279171" y="316623"/>
                  </a:lnTo>
                  <a:lnTo>
                    <a:pt x="279171" y="313575"/>
                  </a:lnTo>
                  <a:lnTo>
                    <a:pt x="277647" y="312051"/>
                  </a:lnTo>
                  <a:lnTo>
                    <a:pt x="277647" y="234226"/>
                  </a:lnTo>
                  <a:lnTo>
                    <a:pt x="277647" y="218897"/>
                  </a:lnTo>
                  <a:lnTo>
                    <a:pt x="271551" y="218897"/>
                  </a:lnTo>
                  <a:lnTo>
                    <a:pt x="240969" y="231178"/>
                  </a:lnTo>
                  <a:lnTo>
                    <a:pt x="242493" y="235750"/>
                  </a:lnTo>
                  <a:lnTo>
                    <a:pt x="245643" y="234226"/>
                  </a:lnTo>
                  <a:lnTo>
                    <a:pt x="253263" y="234226"/>
                  </a:lnTo>
                  <a:lnTo>
                    <a:pt x="254787" y="235750"/>
                  </a:lnTo>
                  <a:lnTo>
                    <a:pt x="256311" y="235750"/>
                  </a:lnTo>
                  <a:lnTo>
                    <a:pt x="256311" y="237274"/>
                  </a:lnTo>
                  <a:lnTo>
                    <a:pt x="257835" y="240322"/>
                  </a:lnTo>
                  <a:lnTo>
                    <a:pt x="257835" y="312051"/>
                  </a:lnTo>
                  <a:lnTo>
                    <a:pt x="256311" y="313575"/>
                  </a:lnTo>
                  <a:lnTo>
                    <a:pt x="256311" y="316623"/>
                  </a:lnTo>
                  <a:lnTo>
                    <a:pt x="254787" y="318147"/>
                  </a:lnTo>
                  <a:lnTo>
                    <a:pt x="253263" y="318147"/>
                  </a:lnTo>
                  <a:lnTo>
                    <a:pt x="251739" y="319671"/>
                  </a:lnTo>
                  <a:lnTo>
                    <a:pt x="242493" y="319671"/>
                  </a:lnTo>
                  <a:lnTo>
                    <a:pt x="242493" y="324243"/>
                  </a:lnTo>
                  <a:lnTo>
                    <a:pt x="292887" y="324243"/>
                  </a:lnTo>
                  <a:lnTo>
                    <a:pt x="292887" y="319671"/>
                  </a:lnTo>
                  <a:close/>
                </a:path>
                <a:path w="2312035" h="373379">
                  <a:moveTo>
                    <a:pt x="393573" y="260134"/>
                  </a:moveTo>
                  <a:lnTo>
                    <a:pt x="393153" y="254038"/>
                  </a:lnTo>
                  <a:lnTo>
                    <a:pt x="392976" y="251294"/>
                  </a:lnTo>
                  <a:lnTo>
                    <a:pt x="391096" y="243179"/>
                  </a:lnTo>
                  <a:lnTo>
                    <a:pt x="370713" y="221665"/>
                  </a:lnTo>
                  <a:lnTo>
                    <a:pt x="370713" y="247942"/>
                  </a:lnTo>
                  <a:lnTo>
                    <a:pt x="370713" y="254038"/>
                  </a:lnTo>
                  <a:lnTo>
                    <a:pt x="323367" y="254038"/>
                  </a:lnTo>
                  <a:lnTo>
                    <a:pt x="323367" y="244894"/>
                  </a:lnTo>
                  <a:lnTo>
                    <a:pt x="326415" y="238798"/>
                  </a:lnTo>
                  <a:lnTo>
                    <a:pt x="330987" y="234226"/>
                  </a:lnTo>
                  <a:lnTo>
                    <a:pt x="337083" y="229654"/>
                  </a:lnTo>
                  <a:lnTo>
                    <a:pt x="341655" y="226606"/>
                  </a:lnTo>
                  <a:lnTo>
                    <a:pt x="352425" y="226606"/>
                  </a:lnTo>
                  <a:lnTo>
                    <a:pt x="356997" y="228130"/>
                  </a:lnTo>
                  <a:lnTo>
                    <a:pt x="360045" y="229654"/>
                  </a:lnTo>
                  <a:lnTo>
                    <a:pt x="366141" y="235750"/>
                  </a:lnTo>
                  <a:lnTo>
                    <a:pt x="367665" y="240322"/>
                  </a:lnTo>
                  <a:lnTo>
                    <a:pt x="369189" y="243370"/>
                  </a:lnTo>
                  <a:lnTo>
                    <a:pt x="353949" y="218884"/>
                  </a:lnTo>
                  <a:lnTo>
                    <a:pt x="344792" y="219748"/>
                  </a:lnTo>
                  <a:lnTo>
                    <a:pt x="310032" y="250990"/>
                  </a:lnTo>
                  <a:lnTo>
                    <a:pt x="306603" y="273850"/>
                  </a:lnTo>
                  <a:lnTo>
                    <a:pt x="307454" y="285610"/>
                  </a:lnTo>
                  <a:lnTo>
                    <a:pt x="327469" y="319570"/>
                  </a:lnTo>
                  <a:lnTo>
                    <a:pt x="352425" y="327279"/>
                  </a:lnTo>
                  <a:lnTo>
                    <a:pt x="360133" y="326453"/>
                  </a:lnTo>
                  <a:lnTo>
                    <a:pt x="367284" y="324040"/>
                  </a:lnTo>
                  <a:lnTo>
                    <a:pt x="373849" y="320217"/>
                  </a:lnTo>
                  <a:lnTo>
                    <a:pt x="379857" y="315087"/>
                  </a:lnTo>
                  <a:lnTo>
                    <a:pt x="384390" y="308991"/>
                  </a:lnTo>
                  <a:lnTo>
                    <a:pt x="385000" y="308178"/>
                  </a:lnTo>
                  <a:lnTo>
                    <a:pt x="389001" y="301294"/>
                  </a:lnTo>
                  <a:lnTo>
                    <a:pt x="391858" y="294424"/>
                  </a:lnTo>
                  <a:lnTo>
                    <a:pt x="393573" y="287566"/>
                  </a:lnTo>
                  <a:lnTo>
                    <a:pt x="390525" y="284518"/>
                  </a:lnTo>
                  <a:lnTo>
                    <a:pt x="387477" y="293662"/>
                  </a:lnTo>
                  <a:lnTo>
                    <a:pt x="382905" y="299758"/>
                  </a:lnTo>
                  <a:lnTo>
                    <a:pt x="378333" y="302806"/>
                  </a:lnTo>
                  <a:lnTo>
                    <a:pt x="373761" y="307378"/>
                  </a:lnTo>
                  <a:lnTo>
                    <a:pt x="367665" y="308991"/>
                  </a:lnTo>
                  <a:lnTo>
                    <a:pt x="360045" y="308991"/>
                  </a:lnTo>
                  <a:lnTo>
                    <a:pt x="353148" y="308152"/>
                  </a:lnTo>
                  <a:lnTo>
                    <a:pt x="325843" y="280708"/>
                  </a:lnTo>
                  <a:lnTo>
                    <a:pt x="323367" y="260134"/>
                  </a:lnTo>
                  <a:lnTo>
                    <a:pt x="393573" y="260134"/>
                  </a:lnTo>
                  <a:close/>
                </a:path>
                <a:path w="2312035" h="373379">
                  <a:moveTo>
                    <a:pt x="459193" y="319671"/>
                  </a:moveTo>
                  <a:lnTo>
                    <a:pt x="449961" y="319671"/>
                  </a:lnTo>
                  <a:lnTo>
                    <a:pt x="448437" y="318147"/>
                  </a:lnTo>
                  <a:lnTo>
                    <a:pt x="446913" y="318147"/>
                  </a:lnTo>
                  <a:lnTo>
                    <a:pt x="445389" y="316623"/>
                  </a:lnTo>
                  <a:lnTo>
                    <a:pt x="443865" y="313575"/>
                  </a:lnTo>
                  <a:lnTo>
                    <a:pt x="443865" y="312051"/>
                  </a:lnTo>
                  <a:lnTo>
                    <a:pt x="442341" y="307378"/>
                  </a:lnTo>
                  <a:lnTo>
                    <a:pt x="442341" y="165557"/>
                  </a:lnTo>
                  <a:lnTo>
                    <a:pt x="437769" y="165557"/>
                  </a:lnTo>
                  <a:lnTo>
                    <a:pt x="407289" y="177749"/>
                  </a:lnTo>
                  <a:lnTo>
                    <a:pt x="408813" y="182321"/>
                  </a:lnTo>
                  <a:lnTo>
                    <a:pt x="414909" y="179273"/>
                  </a:lnTo>
                  <a:lnTo>
                    <a:pt x="417957" y="179273"/>
                  </a:lnTo>
                  <a:lnTo>
                    <a:pt x="419481" y="180797"/>
                  </a:lnTo>
                  <a:lnTo>
                    <a:pt x="421005" y="180797"/>
                  </a:lnTo>
                  <a:lnTo>
                    <a:pt x="422529" y="182321"/>
                  </a:lnTo>
                  <a:lnTo>
                    <a:pt x="422529" y="183845"/>
                  </a:lnTo>
                  <a:lnTo>
                    <a:pt x="424053" y="186893"/>
                  </a:lnTo>
                  <a:lnTo>
                    <a:pt x="424053" y="312051"/>
                  </a:lnTo>
                  <a:lnTo>
                    <a:pt x="422529" y="313575"/>
                  </a:lnTo>
                  <a:lnTo>
                    <a:pt x="422529" y="316623"/>
                  </a:lnTo>
                  <a:lnTo>
                    <a:pt x="421005" y="318147"/>
                  </a:lnTo>
                  <a:lnTo>
                    <a:pt x="419481" y="318147"/>
                  </a:lnTo>
                  <a:lnTo>
                    <a:pt x="417957" y="319671"/>
                  </a:lnTo>
                  <a:lnTo>
                    <a:pt x="408813" y="319671"/>
                  </a:lnTo>
                  <a:lnTo>
                    <a:pt x="408813" y="324243"/>
                  </a:lnTo>
                  <a:lnTo>
                    <a:pt x="459193" y="324243"/>
                  </a:lnTo>
                  <a:lnTo>
                    <a:pt x="459193" y="319671"/>
                  </a:lnTo>
                  <a:close/>
                </a:path>
                <a:path w="2312035" h="373379">
                  <a:moveTo>
                    <a:pt x="578167" y="315099"/>
                  </a:moveTo>
                  <a:lnTo>
                    <a:pt x="576643" y="310527"/>
                  </a:lnTo>
                  <a:lnTo>
                    <a:pt x="573595" y="312051"/>
                  </a:lnTo>
                  <a:lnTo>
                    <a:pt x="565873" y="312051"/>
                  </a:lnTo>
                  <a:lnTo>
                    <a:pt x="564349" y="310527"/>
                  </a:lnTo>
                  <a:lnTo>
                    <a:pt x="562825" y="310527"/>
                  </a:lnTo>
                  <a:lnTo>
                    <a:pt x="562825" y="309003"/>
                  </a:lnTo>
                  <a:lnTo>
                    <a:pt x="561416" y="306082"/>
                  </a:lnTo>
                  <a:lnTo>
                    <a:pt x="561301" y="226606"/>
                  </a:lnTo>
                  <a:lnTo>
                    <a:pt x="561301" y="179273"/>
                  </a:lnTo>
                  <a:lnTo>
                    <a:pt x="561301" y="165557"/>
                  </a:lnTo>
                  <a:lnTo>
                    <a:pt x="556729" y="165557"/>
                  </a:lnTo>
                  <a:lnTo>
                    <a:pt x="524725" y="177749"/>
                  </a:lnTo>
                  <a:lnTo>
                    <a:pt x="526249" y="182321"/>
                  </a:lnTo>
                  <a:lnTo>
                    <a:pt x="530821" y="180797"/>
                  </a:lnTo>
                  <a:lnTo>
                    <a:pt x="532345" y="179273"/>
                  </a:lnTo>
                  <a:lnTo>
                    <a:pt x="536917" y="179273"/>
                  </a:lnTo>
                  <a:lnTo>
                    <a:pt x="541489" y="183845"/>
                  </a:lnTo>
                  <a:lnTo>
                    <a:pt x="541489" y="186893"/>
                  </a:lnTo>
                  <a:lnTo>
                    <a:pt x="543013" y="189941"/>
                  </a:lnTo>
                  <a:lnTo>
                    <a:pt x="543013" y="226606"/>
                  </a:lnTo>
                  <a:lnTo>
                    <a:pt x="543013" y="252514"/>
                  </a:lnTo>
                  <a:lnTo>
                    <a:pt x="543013" y="304330"/>
                  </a:lnTo>
                  <a:lnTo>
                    <a:pt x="536917" y="312051"/>
                  </a:lnTo>
                  <a:lnTo>
                    <a:pt x="529297" y="315099"/>
                  </a:lnTo>
                  <a:lnTo>
                    <a:pt x="523201" y="315099"/>
                  </a:lnTo>
                  <a:lnTo>
                    <a:pt x="493483" y="288137"/>
                  </a:lnTo>
                  <a:lnTo>
                    <a:pt x="491197" y="267754"/>
                  </a:lnTo>
                  <a:lnTo>
                    <a:pt x="491794" y="257797"/>
                  </a:lnTo>
                  <a:lnTo>
                    <a:pt x="493674" y="248704"/>
                  </a:lnTo>
                  <a:lnTo>
                    <a:pt x="496989" y="240753"/>
                  </a:lnTo>
                  <a:lnTo>
                    <a:pt x="506437" y="228130"/>
                  </a:lnTo>
                  <a:lnTo>
                    <a:pt x="512533" y="224993"/>
                  </a:lnTo>
                  <a:lnTo>
                    <a:pt x="521677" y="224993"/>
                  </a:lnTo>
                  <a:lnTo>
                    <a:pt x="538441" y="238798"/>
                  </a:lnTo>
                  <a:lnTo>
                    <a:pt x="541489" y="241846"/>
                  </a:lnTo>
                  <a:lnTo>
                    <a:pt x="541553" y="246684"/>
                  </a:lnTo>
                  <a:lnTo>
                    <a:pt x="543013" y="252514"/>
                  </a:lnTo>
                  <a:lnTo>
                    <a:pt x="543013" y="226606"/>
                  </a:lnTo>
                  <a:lnTo>
                    <a:pt x="540893" y="224993"/>
                  </a:lnTo>
                  <a:lnTo>
                    <a:pt x="536917" y="221945"/>
                  </a:lnTo>
                  <a:lnTo>
                    <a:pt x="529297" y="218897"/>
                  </a:lnTo>
                  <a:lnTo>
                    <a:pt x="520153" y="218897"/>
                  </a:lnTo>
                  <a:lnTo>
                    <a:pt x="485101" y="237274"/>
                  </a:lnTo>
                  <a:lnTo>
                    <a:pt x="469861" y="276898"/>
                  </a:lnTo>
                  <a:lnTo>
                    <a:pt x="470725" y="287756"/>
                  </a:lnTo>
                  <a:lnTo>
                    <a:pt x="496912" y="323862"/>
                  </a:lnTo>
                  <a:lnTo>
                    <a:pt x="512533" y="327291"/>
                  </a:lnTo>
                  <a:lnTo>
                    <a:pt x="518629" y="327291"/>
                  </a:lnTo>
                  <a:lnTo>
                    <a:pt x="527773" y="324243"/>
                  </a:lnTo>
                  <a:lnTo>
                    <a:pt x="536917" y="318147"/>
                  </a:lnTo>
                  <a:lnTo>
                    <a:pt x="539965" y="315099"/>
                  </a:lnTo>
                  <a:lnTo>
                    <a:pt x="543013" y="312051"/>
                  </a:lnTo>
                  <a:lnTo>
                    <a:pt x="543013" y="327291"/>
                  </a:lnTo>
                  <a:lnTo>
                    <a:pt x="547585" y="327291"/>
                  </a:lnTo>
                  <a:lnTo>
                    <a:pt x="578167" y="315099"/>
                  </a:lnTo>
                  <a:close/>
                </a:path>
                <a:path w="2312035" h="373379">
                  <a:moveTo>
                    <a:pt x="649795" y="165544"/>
                  </a:moveTo>
                  <a:lnTo>
                    <a:pt x="614426" y="192976"/>
                  </a:lnTo>
                  <a:lnTo>
                    <a:pt x="592645" y="236270"/>
                  </a:lnTo>
                  <a:lnTo>
                    <a:pt x="588835" y="269278"/>
                  </a:lnTo>
                  <a:lnTo>
                    <a:pt x="589165" y="280708"/>
                  </a:lnTo>
                  <a:lnTo>
                    <a:pt x="601573" y="325970"/>
                  </a:lnTo>
                  <a:lnTo>
                    <a:pt x="628357" y="358648"/>
                  </a:lnTo>
                  <a:lnTo>
                    <a:pt x="649795" y="372999"/>
                  </a:lnTo>
                  <a:lnTo>
                    <a:pt x="649795" y="368427"/>
                  </a:lnTo>
                  <a:lnTo>
                    <a:pt x="642175" y="363855"/>
                  </a:lnTo>
                  <a:lnTo>
                    <a:pt x="631507" y="353187"/>
                  </a:lnTo>
                  <a:lnTo>
                    <a:pt x="614616" y="317334"/>
                  </a:lnTo>
                  <a:lnTo>
                    <a:pt x="610425" y="278282"/>
                  </a:lnTo>
                  <a:lnTo>
                    <a:pt x="610171" y="266230"/>
                  </a:lnTo>
                  <a:lnTo>
                    <a:pt x="610450" y="255066"/>
                  </a:lnTo>
                  <a:lnTo>
                    <a:pt x="617067" y="213728"/>
                  </a:lnTo>
                  <a:lnTo>
                    <a:pt x="637222" y="178879"/>
                  </a:lnTo>
                  <a:lnTo>
                    <a:pt x="649795" y="170116"/>
                  </a:lnTo>
                  <a:lnTo>
                    <a:pt x="649795" y="165544"/>
                  </a:lnTo>
                  <a:close/>
                </a:path>
                <a:path w="2312035" h="373379">
                  <a:moveTo>
                    <a:pt x="719988" y="269278"/>
                  </a:moveTo>
                  <a:lnTo>
                    <a:pt x="712368" y="223456"/>
                  </a:lnTo>
                  <a:lnTo>
                    <a:pt x="686460" y="185356"/>
                  </a:lnTo>
                  <a:lnTo>
                    <a:pt x="658939" y="165544"/>
                  </a:lnTo>
                  <a:lnTo>
                    <a:pt x="658939" y="170116"/>
                  </a:lnTo>
                  <a:lnTo>
                    <a:pt x="666559" y="174688"/>
                  </a:lnTo>
                  <a:lnTo>
                    <a:pt x="672655" y="180784"/>
                  </a:lnTo>
                  <a:lnTo>
                    <a:pt x="677316" y="186880"/>
                  </a:lnTo>
                  <a:lnTo>
                    <a:pt x="681888" y="191452"/>
                  </a:lnTo>
                  <a:lnTo>
                    <a:pt x="687984" y="203644"/>
                  </a:lnTo>
                  <a:lnTo>
                    <a:pt x="697699" y="249847"/>
                  </a:lnTo>
                  <a:lnTo>
                    <a:pt x="698652" y="272326"/>
                  </a:lnTo>
                  <a:lnTo>
                    <a:pt x="698373" y="283489"/>
                  </a:lnTo>
                  <a:lnTo>
                    <a:pt x="691743" y="324827"/>
                  </a:lnTo>
                  <a:lnTo>
                    <a:pt x="671550" y="359664"/>
                  </a:lnTo>
                  <a:lnTo>
                    <a:pt x="658939" y="368427"/>
                  </a:lnTo>
                  <a:lnTo>
                    <a:pt x="658939" y="372999"/>
                  </a:lnTo>
                  <a:lnTo>
                    <a:pt x="694385" y="345567"/>
                  </a:lnTo>
                  <a:lnTo>
                    <a:pt x="716178" y="302285"/>
                  </a:lnTo>
                  <a:lnTo>
                    <a:pt x="719086" y="286131"/>
                  </a:lnTo>
                  <a:lnTo>
                    <a:pt x="719988" y="269278"/>
                  </a:lnTo>
                  <a:close/>
                </a:path>
                <a:path w="2312035" h="373379">
                  <a:moveTo>
                    <a:pt x="773328" y="312039"/>
                  </a:moveTo>
                  <a:lnTo>
                    <a:pt x="771804" y="308991"/>
                  </a:lnTo>
                  <a:lnTo>
                    <a:pt x="768756" y="305854"/>
                  </a:lnTo>
                  <a:lnTo>
                    <a:pt x="767232" y="302806"/>
                  </a:lnTo>
                  <a:lnTo>
                    <a:pt x="753516" y="302806"/>
                  </a:lnTo>
                  <a:lnTo>
                    <a:pt x="751992" y="305854"/>
                  </a:lnTo>
                  <a:lnTo>
                    <a:pt x="748944" y="308991"/>
                  </a:lnTo>
                  <a:lnTo>
                    <a:pt x="747420" y="312039"/>
                  </a:lnTo>
                  <a:lnTo>
                    <a:pt x="747420" y="318135"/>
                  </a:lnTo>
                  <a:lnTo>
                    <a:pt x="748944" y="321183"/>
                  </a:lnTo>
                  <a:lnTo>
                    <a:pt x="753516" y="325755"/>
                  </a:lnTo>
                  <a:lnTo>
                    <a:pt x="756564" y="327279"/>
                  </a:lnTo>
                  <a:lnTo>
                    <a:pt x="764184" y="327279"/>
                  </a:lnTo>
                  <a:lnTo>
                    <a:pt x="767232" y="325755"/>
                  </a:lnTo>
                  <a:lnTo>
                    <a:pt x="771804" y="321183"/>
                  </a:lnTo>
                  <a:lnTo>
                    <a:pt x="773328" y="318135"/>
                  </a:lnTo>
                  <a:lnTo>
                    <a:pt x="773328" y="312039"/>
                  </a:lnTo>
                  <a:close/>
                </a:path>
                <a:path w="2312035" h="373379">
                  <a:moveTo>
                    <a:pt x="773328" y="228130"/>
                  </a:moveTo>
                  <a:lnTo>
                    <a:pt x="771804" y="224980"/>
                  </a:lnTo>
                  <a:lnTo>
                    <a:pt x="767232" y="220408"/>
                  </a:lnTo>
                  <a:lnTo>
                    <a:pt x="764184" y="218884"/>
                  </a:lnTo>
                  <a:lnTo>
                    <a:pt x="756564" y="218884"/>
                  </a:lnTo>
                  <a:lnTo>
                    <a:pt x="753516" y="220408"/>
                  </a:lnTo>
                  <a:lnTo>
                    <a:pt x="748944" y="224980"/>
                  </a:lnTo>
                  <a:lnTo>
                    <a:pt x="748944" y="237274"/>
                  </a:lnTo>
                  <a:lnTo>
                    <a:pt x="751992" y="240322"/>
                  </a:lnTo>
                  <a:lnTo>
                    <a:pt x="755040" y="241846"/>
                  </a:lnTo>
                  <a:lnTo>
                    <a:pt x="756564" y="243370"/>
                  </a:lnTo>
                  <a:lnTo>
                    <a:pt x="764184" y="243370"/>
                  </a:lnTo>
                  <a:lnTo>
                    <a:pt x="767232" y="241846"/>
                  </a:lnTo>
                  <a:lnTo>
                    <a:pt x="771804" y="237274"/>
                  </a:lnTo>
                  <a:lnTo>
                    <a:pt x="773328" y="234226"/>
                  </a:lnTo>
                  <a:lnTo>
                    <a:pt x="773328" y="228130"/>
                  </a:lnTo>
                  <a:close/>
                </a:path>
                <a:path w="2312035" h="373379">
                  <a:moveTo>
                    <a:pt x="2311704" y="0"/>
                  </a:moveTo>
                  <a:lnTo>
                    <a:pt x="124764" y="0"/>
                  </a:lnTo>
                  <a:lnTo>
                    <a:pt x="124764" y="10668"/>
                  </a:lnTo>
                  <a:lnTo>
                    <a:pt x="2311704" y="10668"/>
                  </a:lnTo>
                  <a:lnTo>
                    <a:pt x="2311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6040" y="6057328"/>
              <a:ext cx="402716" cy="16173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61187" y="6240780"/>
              <a:ext cx="1130935" cy="10795"/>
            </a:xfrm>
            <a:custGeom>
              <a:avLst/>
              <a:gdLst/>
              <a:ahLst/>
              <a:cxnLst/>
              <a:rect l="l" t="t" r="r" b="b"/>
              <a:pathLst>
                <a:path w="1130935" h="10795">
                  <a:moveTo>
                    <a:pt x="1130808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130808" y="0"/>
                  </a:lnTo>
                  <a:lnTo>
                    <a:pt x="113080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6410" y="6406705"/>
              <a:ext cx="1105947" cy="20754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8558" y="6406705"/>
              <a:ext cx="402717" cy="16173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78498" y="3460432"/>
              <a:ext cx="2586990" cy="0"/>
            </a:xfrm>
            <a:custGeom>
              <a:avLst/>
              <a:gdLst/>
              <a:ahLst/>
              <a:cxnLst/>
              <a:rect l="l" t="t" r="r" b="b"/>
              <a:pathLst>
                <a:path w="2586990">
                  <a:moveTo>
                    <a:pt x="0" y="0"/>
                  </a:moveTo>
                  <a:lnTo>
                    <a:pt x="2586989" y="0"/>
                  </a:lnTo>
                </a:path>
              </a:pathLst>
            </a:custGeom>
            <a:ln w="21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85979" y="3646551"/>
            <a:ext cx="665035" cy="15868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624262" y="3696938"/>
            <a:ext cx="94583" cy="1067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82853" y="3643502"/>
            <a:ext cx="1291971" cy="16173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85979" y="3996023"/>
            <a:ext cx="665035" cy="15868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24262" y="3991450"/>
            <a:ext cx="718470" cy="16325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409789" y="3991451"/>
            <a:ext cx="256317" cy="16325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28590" y="4044791"/>
            <a:ext cx="93059" cy="10839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91849" y="3991450"/>
            <a:ext cx="805338" cy="20897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764339" y="3991451"/>
            <a:ext cx="404241" cy="16325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892075" y="4343876"/>
            <a:ext cx="498824" cy="15868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54908" y="4340828"/>
            <a:ext cx="270033" cy="16173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788949" y="4340828"/>
            <a:ext cx="964025" cy="16173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817078" y="4394263"/>
            <a:ext cx="578072" cy="10829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462301" y="4340828"/>
            <a:ext cx="270033" cy="16173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796438" y="4340828"/>
            <a:ext cx="442341" cy="20754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304311" y="4340828"/>
            <a:ext cx="909066" cy="16173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277480" y="4340828"/>
            <a:ext cx="210502" cy="16173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553610" y="4340828"/>
            <a:ext cx="1339215" cy="207454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8959977" y="4348448"/>
            <a:ext cx="492759" cy="154305"/>
            <a:chOff x="8959977" y="4348448"/>
            <a:chExt cx="492759" cy="154305"/>
          </a:xfrm>
        </p:grpSpPr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59977" y="4348448"/>
              <a:ext cx="446913" cy="15411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428226" y="447817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5240" y="24384"/>
                  </a:moveTo>
                  <a:lnTo>
                    <a:pt x="9144" y="24384"/>
                  </a:lnTo>
                  <a:lnTo>
                    <a:pt x="3048" y="21336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2192" y="0"/>
                  </a:lnTo>
                  <a:lnTo>
                    <a:pt x="15240" y="0"/>
                  </a:lnTo>
                  <a:lnTo>
                    <a:pt x="21336" y="3048"/>
                  </a:lnTo>
                  <a:lnTo>
                    <a:pt x="24384" y="9144"/>
                  </a:lnTo>
                  <a:lnTo>
                    <a:pt x="24384" y="15240"/>
                  </a:lnTo>
                  <a:lnTo>
                    <a:pt x="21336" y="21336"/>
                  </a:lnTo>
                  <a:lnTo>
                    <a:pt x="1524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884455" y="4693253"/>
            <a:ext cx="462152" cy="15411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418332" y="4685633"/>
            <a:ext cx="1889950" cy="16316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78386" y="4685633"/>
            <a:ext cx="1618393" cy="209073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2892075" y="5038058"/>
            <a:ext cx="355600" cy="158750"/>
            <a:chOff x="2892075" y="5038058"/>
            <a:chExt cx="355600" cy="158750"/>
          </a:xfrm>
        </p:grpSpPr>
        <p:pic>
          <p:nvPicPr>
            <p:cNvPr id="76" name="object 7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92075" y="5038058"/>
              <a:ext cx="100679" cy="15868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12567" y="5057965"/>
              <a:ext cx="234886" cy="138778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313080" y="5035010"/>
            <a:ext cx="843534" cy="20754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232909" y="5035010"/>
            <a:ext cx="758094" cy="20755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059584" y="5035010"/>
            <a:ext cx="431673" cy="16173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5575172" y="5039581"/>
            <a:ext cx="61594" cy="154305"/>
          </a:xfrm>
          <a:custGeom>
            <a:avLst/>
            <a:gdLst/>
            <a:ahLst/>
            <a:cxnLst/>
            <a:rect l="l" t="t" r="r" b="b"/>
            <a:pathLst>
              <a:path w="61595" h="154304">
                <a:moveTo>
                  <a:pt x="3048" y="21431"/>
                </a:moveTo>
                <a:lnTo>
                  <a:pt x="0" y="16859"/>
                </a:lnTo>
                <a:lnTo>
                  <a:pt x="38100" y="0"/>
                </a:lnTo>
                <a:lnTo>
                  <a:pt x="41148" y="0"/>
                </a:lnTo>
                <a:lnTo>
                  <a:pt x="41148" y="16859"/>
                </a:lnTo>
                <a:lnTo>
                  <a:pt x="10668" y="16859"/>
                </a:lnTo>
                <a:lnTo>
                  <a:pt x="7620" y="18383"/>
                </a:lnTo>
                <a:lnTo>
                  <a:pt x="3048" y="21431"/>
                </a:lnTo>
                <a:close/>
              </a:path>
              <a:path w="61595" h="154304">
                <a:moveTo>
                  <a:pt x="48863" y="149542"/>
                </a:moveTo>
                <a:lnTo>
                  <a:pt x="15240" y="149542"/>
                </a:lnTo>
                <a:lnTo>
                  <a:pt x="16764" y="148018"/>
                </a:lnTo>
                <a:lnTo>
                  <a:pt x="19812" y="146494"/>
                </a:lnTo>
                <a:lnTo>
                  <a:pt x="21336" y="144970"/>
                </a:lnTo>
                <a:lnTo>
                  <a:pt x="21336" y="143446"/>
                </a:lnTo>
                <a:lnTo>
                  <a:pt x="22860" y="141922"/>
                </a:lnTo>
                <a:lnTo>
                  <a:pt x="22860" y="27527"/>
                </a:lnTo>
                <a:lnTo>
                  <a:pt x="21336" y="24479"/>
                </a:lnTo>
                <a:lnTo>
                  <a:pt x="21336" y="21431"/>
                </a:lnTo>
                <a:lnTo>
                  <a:pt x="18288" y="18383"/>
                </a:lnTo>
                <a:lnTo>
                  <a:pt x="15240" y="16859"/>
                </a:lnTo>
                <a:lnTo>
                  <a:pt x="41148" y="16859"/>
                </a:lnTo>
                <a:lnTo>
                  <a:pt x="41148" y="140398"/>
                </a:lnTo>
                <a:lnTo>
                  <a:pt x="42767" y="143446"/>
                </a:lnTo>
                <a:lnTo>
                  <a:pt x="42767" y="144970"/>
                </a:lnTo>
                <a:lnTo>
                  <a:pt x="44291" y="146494"/>
                </a:lnTo>
                <a:lnTo>
                  <a:pt x="47339" y="148018"/>
                </a:lnTo>
                <a:lnTo>
                  <a:pt x="48863" y="149542"/>
                </a:lnTo>
                <a:close/>
              </a:path>
              <a:path w="61595" h="154304">
                <a:moveTo>
                  <a:pt x="61055" y="154114"/>
                </a:moveTo>
                <a:lnTo>
                  <a:pt x="3048" y="154114"/>
                </a:lnTo>
                <a:lnTo>
                  <a:pt x="3048" y="149542"/>
                </a:lnTo>
                <a:lnTo>
                  <a:pt x="61055" y="149542"/>
                </a:lnTo>
                <a:lnTo>
                  <a:pt x="61055" y="15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21572" y="5057965"/>
            <a:ext cx="169354" cy="138778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5979414" y="5035010"/>
            <a:ext cx="268605" cy="207645"/>
            <a:chOff x="5979414" y="5035010"/>
            <a:chExt cx="268605" cy="207645"/>
          </a:xfrm>
        </p:grpSpPr>
        <p:sp>
          <p:nvSpPr>
            <p:cNvPr id="84" name="object 84"/>
            <p:cNvSpPr/>
            <p:nvPr/>
          </p:nvSpPr>
          <p:spPr>
            <a:xfrm>
              <a:off x="5979414" y="5039582"/>
              <a:ext cx="59690" cy="154305"/>
            </a:xfrm>
            <a:custGeom>
              <a:avLst/>
              <a:gdLst/>
              <a:ahLst/>
              <a:cxnLst/>
              <a:rect l="l" t="t" r="r" b="b"/>
              <a:pathLst>
                <a:path w="59689" h="154304">
                  <a:moveTo>
                    <a:pt x="59436" y="154114"/>
                  </a:moveTo>
                  <a:lnTo>
                    <a:pt x="1524" y="154114"/>
                  </a:lnTo>
                  <a:lnTo>
                    <a:pt x="1524" y="149542"/>
                  </a:lnTo>
                  <a:lnTo>
                    <a:pt x="13716" y="149542"/>
                  </a:lnTo>
                  <a:lnTo>
                    <a:pt x="15240" y="148018"/>
                  </a:lnTo>
                  <a:lnTo>
                    <a:pt x="18288" y="146494"/>
                  </a:lnTo>
                  <a:lnTo>
                    <a:pt x="19812" y="144970"/>
                  </a:lnTo>
                  <a:lnTo>
                    <a:pt x="19812" y="143446"/>
                  </a:lnTo>
                  <a:lnTo>
                    <a:pt x="21336" y="141922"/>
                  </a:lnTo>
                  <a:lnTo>
                    <a:pt x="21336" y="27527"/>
                  </a:lnTo>
                  <a:lnTo>
                    <a:pt x="19812" y="24479"/>
                  </a:lnTo>
                  <a:lnTo>
                    <a:pt x="19812" y="21431"/>
                  </a:lnTo>
                  <a:lnTo>
                    <a:pt x="18288" y="19907"/>
                  </a:lnTo>
                  <a:lnTo>
                    <a:pt x="18288" y="18383"/>
                  </a:lnTo>
                  <a:lnTo>
                    <a:pt x="16764" y="18383"/>
                  </a:lnTo>
                  <a:lnTo>
                    <a:pt x="15240" y="16859"/>
                  </a:lnTo>
                  <a:lnTo>
                    <a:pt x="9144" y="16859"/>
                  </a:lnTo>
                  <a:lnTo>
                    <a:pt x="6096" y="18383"/>
                  </a:lnTo>
                  <a:lnTo>
                    <a:pt x="1524" y="21431"/>
                  </a:lnTo>
                  <a:lnTo>
                    <a:pt x="0" y="16859"/>
                  </a:lnTo>
                  <a:lnTo>
                    <a:pt x="36576" y="0"/>
                  </a:lnTo>
                  <a:lnTo>
                    <a:pt x="39624" y="0"/>
                  </a:lnTo>
                  <a:lnTo>
                    <a:pt x="39624" y="140398"/>
                  </a:lnTo>
                  <a:lnTo>
                    <a:pt x="41148" y="143446"/>
                  </a:lnTo>
                  <a:lnTo>
                    <a:pt x="41148" y="144970"/>
                  </a:lnTo>
                  <a:lnTo>
                    <a:pt x="42672" y="146494"/>
                  </a:lnTo>
                  <a:lnTo>
                    <a:pt x="45719" y="148018"/>
                  </a:lnTo>
                  <a:lnTo>
                    <a:pt x="47244" y="149542"/>
                  </a:lnTo>
                  <a:lnTo>
                    <a:pt x="59436" y="149542"/>
                  </a:lnTo>
                  <a:lnTo>
                    <a:pt x="59436" y="15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72473" y="5035010"/>
              <a:ext cx="175355" cy="207549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319551" y="5035010"/>
            <a:ext cx="256222" cy="16173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632257" y="5035010"/>
            <a:ext cx="323374" cy="161734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7019721" y="5035016"/>
            <a:ext cx="608965" cy="161925"/>
          </a:xfrm>
          <a:custGeom>
            <a:avLst/>
            <a:gdLst/>
            <a:ahLst/>
            <a:cxnLst/>
            <a:rect l="l" t="t" r="r" b="b"/>
            <a:pathLst>
              <a:path w="608965" h="161925">
                <a:moveTo>
                  <a:pt x="62484" y="138874"/>
                </a:moveTo>
                <a:lnTo>
                  <a:pt x="57912" y="138874"/>
                </a:lnTo>
                <a:lnTo>
                  <a:pt x="56388" y="141922"/>
                </a:lnTo>
                <a:lnTo>
                  <a:pt x="54864" y="143446"/>
                </a:lnTo>
                <a:lnTo>
                  <a:pt x="51816" y="144970"/>
                </a:lnTo>
                <a:lnTo>
                  <a:pt x="50292" y="146494"/>
                </a:lnTo>
                <a:lnTo>
                  <a:pt x="47244" y="148018"/>
                </a:lnTo>
                <a:lnTo>
                  <a:pt x="42672" y="148018"/>
                </a:lnTo>
                <a:lnTo>
                  <a:pt x="39624" y="146494"/>
                </a:lnTo>
                <a:lnTo>
                  <a:pt x="38100" y="143446"/>
                </a:lnTo>
                <a:lnTo>
                  <a:pt x="35052" y="141922"/>
                </a:lnTo>
                <a:lnTo>
                  <a:pt x="35052" y="64109"/>
                </a:lnTo>
                <a:lnTo>
                  <a:pt x="59436" y="64109"/>
                </a:lnTo>
                <a:lnTo>
                  <a:pt x="59436" y="56489"/>
                </a:lnTo>
                <a:lnTo>
                  <a:pt x="35052" y="56489"/>
                </a:lnTo>
                <a:lnTo>
                  <a:pt x="35052" y="22961"/>
                </a:lnTo>
                <a:lnTo>
                  <a:pt x="32004" y="22961"/>
                </a:lnTo>
                <a:lnTo>
                  <a:pt x="28956" y="30581"/>
                </a:lnTo>
                <a:lnTo>
                  <a:pt x="25908" y="35153"/>
                </a:lnTo>
                <a:lnTo>
                  <a:pt x="24384" y="38201"/>
                </a:lnTo>
                <a:lnTo>
                  <a:pt x="21336" y="42773"/>
                </a:lnTo>
                <a:lnTo>
                  <a:pt x="16764" y="48869"/>
                </a:lnTo>
                <a:lnTo>
                  <a:pt x="12192" y="51917"/>
                </a:lnTo>
                <a:lnTo>
                  <a:pt x="9144" y="56489"/>
                </a:lnTo>
                <a:lnTo>
                  <a:pt x="4572" y="58013"/>
                </a:lnTo>
                <a:lnTo>
                  <a:pt x="0" y="61061"/>
                </a:lnTo>
                <a:lnTo>
                  <a:pt x="0" y="64109"/>
                </a:lnTo>
                <a:lnTo>
                  <a:pt x="16764" y="64109"/>
                </a:lnTo>
                <a:lnTo>
                  <a:pt x="16764" y="146494"/>
                </a:lnTo>
                <a:lnTo>
                  <a:pt x="19812" y="152590"/>
                </a:lnTo>
                <a:lnTo>
                  <a:pt x="22860" y="155638"/>
                </a:lnTo>
                <a:lnTo>
                  <a:pt x="32004" y="160210"/>
                </a:lnTo>
                <a:lnTo>
                  <a:pt x="41148" y="160210"/>
                </a:lnTo>
                <a:lnTo>
                  <a:pt x="45720" y="158686"/>
                </a:lnTo>
                <a:lnTo>
                  <a:pt x="50292" y="154114"/>
                </a:lnTo>
                <a:lnTo>
                  <a:pt x="54864" y="151066"/>
                </a:lnTo>
                <a:lnTo>
                  <a:pt x="59436" y="144970"/>
                </a:lnTo>
                <a:lnTo>
                  <a:pt x="62484" y="138874"/>
                </a:lnTo>
                <a:close/>
              </a:path>
              <a:path w="608965" h="161925">
                <a:moveTo>
                  <a:pt x="172313" y="154114"/>
                </a:moveTo>
                <a:lnTo>
                  <a:pt x="164693" y="154114"/>
                </a:lnTo>
                <a:lnTo>
                  <a:pt x="163169" y="152590"/>
                </a:lnTo>
                <a:lnTo>
                  <a:pt x="161645" y="152590"/>
                </a:lnTo>
                <a:lnTo>
                  <a:pt x="158597" y="149542"/>
                </a:lnTo>
                <a:lnTo>
                  <a:pt x="158597" y="146494"/>
                </a:lnTo>
                <a:lnTo>
                  <a:pt x="157073" y="141922"/>
                </a:lnTo>
                <a:lnTo>
                  <a:pt x="157073" y="99250"/>
                </a:lnTo>
                <a:lnTo>
                  <a:pt x="156883" y="83350"/>
                </a:lnTo>
                <a:lnTo>
                  <a:pt x="137261" y="53428"/>
                </a:lnTo>
                <a:lnTo>
                  <a:pt x="126593" y="53428"/>
                </a:lnTo>
                <a:lnTo>
                  <a:pt x="122021" y="54952"/>
                </a:lnTo>
                <a:lnTo>
                  <a:pt x="115925" y="56476"/>
                </a:lnTo>
                <a:lnTo>
                  <a:pt x="112191" y="59334"/>
                </a:lnTo>
                <a:lnTo>
                  <a:pt x="107734" y="63334"/>
                </a:lnTo>
                <a:lnTo>
                  <a:pt x="96113" y="74764"/>
                </a:lnTo>
                <a:lnTo>
                  <a:pt x="96113" y="0"/>
                </a:lnTo>
                <a:lnTo>
                  <a:pt x="91452" y="0"/>
                </a:lnTo>
                <a:lnTo>
                  <a:pt x="60972" y="12192"/>
                </a:lnTo>
                <a:lnTo>
                  <a:pt x="62496" y="15328"/>
                </a:lnTo>
                <a:lnTo>
                  <a:pt x="65544" y="15328"/>
                </a:lnTo>
                <a:lnTo>
                  <a:pt x="68592" y="13716"/>
                </a:lnTo>
                <a:lnTo>
                  <a:pt x="71640" y="13716"/>
                </a:lnTo>
                <a:lnTo>
                  <a:pt x="73164" y="15328"/>
                </a:lnTo>
                <a:lnTo>
                  <a:pt x="74688" y="15328"/>
                </a:lnTo>
                <a:lnTo>
                  <a:pt x="76212" y="16852"/>
                </a:lnTo>
                <a:lnTo>
                  <a:pt x="76212" y="18376"/>
                </a:lnTo>
                <a:lnTo>
                  <a:pt x="77736" y="21424"/>
                </a:lnTo>
                <a:lnTo>
                  <a:pt x="77736" y="146494"/>
                </a:lnTo>
                <a:lnTo>
                  <a:pt x="76212" y="148018"/>
                </a:lnTo>
                <a:lnTo>
                  <a:pt x="76212" y="151066"/>
                </a:lnTo>
                <a:lnTo>
                  <a:pt x="74688" y="151066"/>
                </a:lnTo>
                <a:lnTo>
                  <a:pt x="73164" y="152590"/>
                </a:lnTo>
                <a:lnTo>
                  <a:pt x="70116" y="154114"/>
                </a:lnTo>
                <a:lnTo>
                  <a:pt x="62496" y="154114"/>
                </a:lnTo>
                <a:lnTo>
                  <a:pt x="62496" y="158686"/>
                </a:lnTo>
                <a:lnTo>
                  <a:pt x="112877" y="158686"/>
                </a:lnTo>
                <a:lnTo>
                  <a:pt x="112877" y="154114"/>
                </a:lnTo>
                <a:lnTo>
                  <a:pt x="105257" y="154114"/>
                </a:lnTo>
                <a:lnTo>
                  <a:pt x="102209" y="152590"/>
                </a:lnTo>
                <a:lnTo>
                  <a:pt x="97637" y="148018"/>
                </a:lnTo>
                <a:lnTo>
                  <a:pt x="97637" y="146494"/>
                </a:lnTo>
                <a:lnTo>
                  <a:pt x="96113" y="141922"/>
                </a:lnTo>
                <a:lnTo>
                  <a:pt x="96113" y="80860"/>
                </a:lnTo>
                <a:lnTo>
                  <a:pt x="102209" y="74764"/>
                </a:lnTo>
                <a:lnTo>
                  <a:pt x="106781" y="71716"/>
                </a:lnTo>
                <a:lnTo>
                  <a:pt x="111353" y="70192"/>
                </a:lnTo>
                <a:lnTo>
                  <a:pt x="114401" y="67144"/>
                </a:lnTo>
                <a:lnTo>
                  <a:pt x="129641" y="67144"/>
                </a:lnTo>
                <a:lnTo>
                  <a:pt x="135737" y="73240"/>
                </a:lnTo>
                <a:lnTo>
                  <a:pt x="137261" y="77812"/>
                </a:lnTo>
                <a:lnTo>
                  <a:pt x="138785" y="80860"/>
                </a:lnTo>
                <a:lnTo>
                  <a:pt x="138785" y="146494"/>
                </a:lnTo>
                <a:lnTo>
                  <a:pt x="137261" y="149542"/>
                </a:lnTo>
                <a:lnTo>
                  <a:pt x="137261" y="151066"/>
                </a:lnTo>
                <a:lnTo>
                  <a:pt x="134213" y="152590"/>
                </a:lnTo>
                <a:lnTo>
                  <a:pt x="132689" y="154114"/>
                </a:lnTo>
                <a:lnTo>
                  <a:pt x="122021" y="154114"/>
                </a:lnTo>
                <a:lnTo>
                  <a:pt x="122021" y="158686"/>
                </a:lnTo>
                <a:lnTo>
                  <a:pt x="172313" y="158686"/>
                </a:lnTo>
                <a:lnTo>
                  <a:pt x="172313" y="154114"/>
                </a:lnTo>
                <a:close/>
              </a:path>
              <a:path w="608965" h="161925">
                <a:moveTo>
                  <a:pt x="253174" y="62572"/>
                </a:moveTo>
                <a:lnTo>
                  <a:pt x="251650" y="59524"/>
                </a:lnTo>
                <a:lnTo>
                  <a:pt x="247078" y="54952"/>
                </a:lnTo>
                <a:lnTo>
                  <a:pt x="242506" y="53428"/>
                </a:lnTo>
                <a:lnTo>
                  <a:pt x="239458" y="53428"/>
                </a:lnTo>
                <a:lnTo>
                  <a:pt x="232600" y="54864"/>
                </a:lnTo>
                <a:lnTo>
                  <a:pt x="225742" y="59143"/>
                </a:lnTo>
                <a:lnTo>
                  <a:pt x="218884" y="66294"/>
                </a:lnTo>
                <a:lnTo>
                  <a:pt x="212026" y="76288"/>
                </a:lnTo>
                <a:lnTo>
                  <a:pt x="212026" y="53428"/>
                </a:lnTo>
                <a:lnTo>
                  <a:pt x="207454" y="53428"/>
                </a:lnTo>
                <a:lnTo>
                  <a:pt x="176885" y="65620"/>
                </a:lnTo>
                <a:lnTo>
                  <a:pt x="178409" y="70192"/>
                </a:lnTo>
                <a:lnTo>
                  <a:pt x="181457" y="68668"/>
                </a:lnTo>
                <a:lnTo>
                  <a:pt x="189077" y="68668"/>
                </a:lnTo>
                <a:lnTo>
                  <a:pt x="190601" y="70192"/>
                </a:lnTo>
                <a:lnTo>
                  <a:pt x="192125" y="70192"/>
                </a:lnTo>
                <a:lnTo>
                  <a:pt x="192125" y="71716"/>
                </a:lnTo>
                <a:lnTo>
                  <a:pt x="193649" y="74764"/>
                </a:lnTo>
                <a:lnTo>
                  <a:pt x="193649" y="146494"/>
                </a:lnTo>
                <a:lnTo>
                  <a:pt x="192125" y="149542"/>
                </a:lnTo>
                <a:lnTo>
                  <a:pt x="187553" y="154114"/>
                </a:lnTo>
                <a:lnTo>
                  <a:pt x="178409" y="154114"/>
                </a:lnTo>
                <a:lnTo>
                  <a:pt x="178409" y="158686"/>
                </a:lnTo>
                <a:lnTo>
                  <a:pt x="230314" y="158686"/>
                </a:lnTo>
                <a:lnTo>
                  <a:pt x="230314" y="154114"/>
                </a:lnTo>
                <a:lnTo>
                  <a:pt x="222694" y="154114"/>
                </a:lnTo>
                <a:lnTo>
                  <a:pt x="216598" y="151066"/>
                </a:lnTo>
                <a:lnTo>
                  <a:pt x="215074" y="149542"/>
                </a:lnTo>
                <a:lnTo>
                  <a:pt x="215074" y="148018"/>
                </a:lnTo>
                <a:lnTo>
                  <a:pt x="213550" y="144970"/>
                </a:lnTo>
                <a:lnTo>
                  <a:pt x="212026" y="140398"/>
                </a:lnTo>
                <a:lnTo>
                  <a:pt x="212026" y="85432"/>
                </a:lnTo>
                <a:lnTo>
                  <a:pt x="216598" y="77812"/>
                </a:lnTo>
                <a:lnTo>
                  <a:pt x="219646" y="73240"/>
                </a:lnTo>
                <a:lnTo>
                  <a:pt x="224218" y="68668"/>
                </a:lnTo>
                <a:lnTo>
                  <a:pt x="228790" y="68668"/>
                </a:lnTo>
                <a:lnTo>
                  <a:pt x="234886" y="71716"/>
                </a:lnTo>
                <a:lnTo>
                  <a:pt x="237934" y="74764"/>
                </a:lnTo>
                <a:lnTo>
                  <a:pt x="240982" y="76288"/>
                </a:lnTo>
                <a:lnTo>
                  <a:pt x="245554" y="76288"/>
                </a:lnTo>
                <a:lnTo>
                  <a:pt x="248602" y="74764"/>
                </a:lnTo>
                <a:lnTo>
                  <a:pt x="251650" y="71716"/>
                </a:lnTo>
                <a:lnTo>
                  <a:pt x="253174" y="68668"/>
                </a:lnTo>
                <a:lnTo>
                  <a:pt x="253174" y="62572"/>
                </a:lnTo>
                <a:close/>
              </a:path>
              <a:path w="608965" h="161925">
                <a:moveTo>
                  <a:pt x="344716" y="94576"/>
                </a:moveTo>
                <a:lnTo>
                  <a:pt x="328041" y="59220"/>
                </a:lnTo>
                <a:lnTo>
                  <a:pt x="321856" y="56108"/>
                </a:lnTo>
                <a:lnTo>
                  <a:pt x="321856" y="82384"/>
                </a:lnTo>
                <a:lnTo>
                  <a:pt x="321856" y="88480"/>
                </a:lnTo>
                <a:lnTo>
                  <a:pt x="274510" y="88480"/>
                </a:lnTo>
                <a:lnTo>
                  <a:pt x="276034" y="79336"/>
                </a:lnTo>
                <a:lnTo>
                  <a:pt x="277558" y="73240"/>
                </a:lnTo>
                <a:lnTo>
                  <a:pt x="283654" y="68668"/>
                </a:lnTo>
                <a:lnTo>
                  <a:pt x="288226" y="64096"/>
                </a:lnTo>
                <a:lnTo>
                  <a:pt x="292798" y="61048"/>
                </a:lnTo>
                <a:lnTo>
                  <a:pt x="303466" y="61048"/>
                </a:lnTo>
                <a:lnTo>
                  <a:pt x="308038" y="62572"/>
                </a:lnTo>
                <a:lnTo>
                  <a:pt x="311188" y="64096"/>
                </a:lnTo>
                <a:lnTo>
                  <a:pt x="315760" y="67144"/>
                </a:lnTo>
                <a:lnTo>
                  <a:pt x="317284" y="70192"/>
                </a:lnTo>
                <a:lnTo>
                  <a:pt x="320332" y="74764"/>
                </a:lnTo>
                <a:lnTo>
                  <a:pt x="306514" y="53428"/>
                </a:lnTo>
                <a:lnTo>
                  <a:pt x="296545" y="54292"/>
                </a:lnTo>
                <a:lnTo>
                  <a:pt x="261937" y="85445"/>
                </a:lnTo>
                <a:lnTo>
                  <a:pt x="259270" y="108394"/>
                </a:lnTo>
                <a:lnTo>
                  <a:pt x="259892" y="120154"/>
                </a:lnTo>
                <a:lnTo>
                  <a:pt x="278612" y="154012"/>
                </a:lnTo>
                <a:lnTo>
                  <a:pt x="303466" y="161734"/>
                </a:lnTo>
                <a:lnTo>
                  <a:pt x="311454" y="160896"/>
                </a:lnTo>
                <a:lnTo>
                  <a:pt x="340144" y="135636"/>
                </a:lnTo>
                <a:lnTo>
                  <a:pt x="344716" y="120586"/>
                </a:lnTo>
                <a:lnTo>
                  <a:pt x="341668" y="119062"/>
                </a:lnTo>
                <a:lnTo>
                  <a:pt x="338620" y="128206"/>
                </a:lnTo>
                <a:lnTo>
                  <a:pt x="334048" y="134302"/>
                </a:lnTo>
                <a:lnTo>
                  <a:pt x="329476" y="137350"/>
                </a:lnTo>
                <a:lnTo>
                  <a:pt x="324904" y="141922"/>
                </a:lnTo>
                <a:lnTo>
                  <a:pt x="318808" y="143446"/>
                </a:lnTo>
                <a:lnTo>
                  <a:pt x="311188" y="143446"/>
                </a:lnTo>
                <a:lnTo>
                  <a:pt x="304304" y="142608"/>
                </a:lnTo>
                <a:lnTo>
                  <a:pt x="276987" y="115239"/>
                </a:lnTo>
                <a:lnTo>
                  <a:pt x="274510" y="94576"/>
                </a:lnTo>
                <a:lnTo>
                  <a:pt x="344716" y="94576"/>
                </a:lnTo>
                <a:close/>
              </a:path>
              <a:path w="608965" h="161925">
                <a:moveTo>
                  <a:pt x="449973" y="137350"/>
                </a:moveTo>
                <a:lnTo>
                  <a:pt x="440829" y="146494"/>
                </a:lnTo>
                <a:lnTo>
                  <a:pt x="436257" y="146494"/>
                </a:lnTo>
                <a:lnTo>
                  <a:pt x="433209" y="143446"/>
                </a:lnTo>
                <a:lnTo>
                  <a:pt x="433209" y="97726"/>
                </a:lnTo>
                <a:lnTo>
                  <a:pt x="433209" y="77812"/>
                </a:lnTo>
                <a:lnTo>
                  <a:pt x="431685" y="71716"/>
                </a:lnTo>
                <a:lnTo>
                  <a:pt x="430161" y="68668"/>
                </a:lnTo>
                <a:lnTo>
                  <a:pt x="428637" y="64096"/>
                </a:lnTo>
                <a:lnTo>
                  <a:pt x="425589" y="59524"/>
                </a:lnTo>
                <a:lnTo>
                  <a:pt x="421017" y="58000"/>
                </a:lnTo>
                <a:lnTo>
                  <a:pt x="414820" y="54952"/>
                </a:lnTo>
                <a:lnTo>
                  <a:pt x="407200" y="53428"/>
                </a:lnTo>
                <a:lnTo>
                  <a:pt x="398056" y="53428"/>
                </a:lnTo>
                <a:lnTo>
                  <a:pt x="361480" y="73240"/>
                </a:lnTo>
                <a:lnTo>
                  <a:pt x="361480" y="85432"/>
                </a:lnTo>
                <a:lnTo>
                  <a:pt x="363004" y="86956"/>
                </a:lnTo>
                <a:lnTo>
                  <a:pt x="366052" y="88480"/>
                </a:lnTo>
                <a:lnTo>
                  <a:pt x="367576" y="90004"/>
                </a:lnTo>
                <a:lnTo>
                  <a:pt x="373672" y="90004"/>
                </a:lnTo>
                <a:lnTo>
                  <a:pt x="376720" y="86956"/>
                </a:lnTo>
                <a:lnTo>
                  <a:pt x="379768" y="85432"/>
                </a:lnTo>
                <a:lnTo>
                  <a:pt x="379768" y="68668"/>
                </a:lnTo>
                <a:lnTo>
                  <a:pt x="381292" y="65620"/>
                </a:lnTo>
                <a:lnTo>
                  <a:pt x="384340" y="64096"/>
                </a:lnTo>
                <a:lnTo>
                  <a:pt x="387388" y="61048"/>
                </a:lnTo>
                <a:lnTo>
                  <a:pt x="390436" y="59524"/>
                </a:lnTo>
                <a:lnTo>
                  <a:pt x="401104" y="59524"/>
                </a:lnTo>
                <a:lnTo>
                  <a:pt x="405676" y="62572"/>
                </a:lnTo>
                <a:lnTo>
                  <a:pt x="413296" y="70192"/>
                </a:lnTo>
                <a:lnTo>
                  <a:pt x="414820" y="76288"/>
                </a:lnTo>
                <a:lnTo>
                  <a:pt x="414820" y="90004"/>
                </a:lnTo>
                <a:lnTo>
                  <a:pt x="414820" y="97726"/>
                </a:lnTo>
                <a:lnTo>
                  <a:pt x="414820" y="137350"/>
                </a:lnTo>
                <a:lnTo>
                  <a:pt x="404152" y="143446"/>
                </a:lnTo>
                <a:lnTo>
                  <a:pt x="398056" y="148018"/>
                </a:lnTo>
                <a:lnTo>
                  <a:pt x="387388" y="148018"/>
                </a:lnTo>
                <a:lnTo>
                  <a:pt x="384340" y="146494"/>
                </a:lnTo>
                <a:lnTo>
                  <a:pt x="381292" y="141922"/>
                </a:lnTo>
                <a:lnTo>
                  <a:pt x="376720" y="138874"/>
                </a:lnTo>
                <a:lnTo>
                  <a:pt x="375196" y="134302"/>
                </a:lnTo>
                <a:lnTo>
                  <a:pt x="375196" y="125158"/>
                </a:lnTo>
                <a:lnTo>
                  <a:pt x="376720" y="120586"/>
                </a:lnTo>
                <a:lnTo>
                  <a:pt x="382816" y="114490"/>
                </a:lnTo>
                <a:lnTo>
                  <a:pt x="385864" y="109918"/>
                </a:lnTo>
                <a:lnTo>
                  <a:pt x="395008" y="105346"/>
                </a:lnTo>
                <a:lnTo>
                  <a:pt x="402628" y="102298"/>
                </a:lnTo>
                <a:lnTo>
                  <a:pt x="414820" y="97726"/>
                </a:lnTo>
                <a:lnTo>
                  <a:pt x="414820" y="90004"/>
                </a:lnTo>
                <a:lnTo>
                  <a:pt x="376720" y="106870"/>
                </a:lnTo>
                <a:lnTo>
                  <a:pt x="356908" y="129730"/>
                </a:lnTo>
                <a:lnTo>
                  <a:pt x="356908" y="141922"/>
                </a:lnTo>
                <a:lnTo>
                  <a:pt x="359956" y="148018"/>
                </a:lnTo>
                <a:lnTo>
                  <a:pt x="364528" y="154114"/>
                </a:lnTo>
                <a:lnTo>
                  <a:pt x="369100" y="158686"/>
                </a:lnTo>
                <a:lnTo>
                  <a:pt x="375196" y="160210"/>
                </a:lnTo>
                <a:lnTo>
                  <a:pt x="390436" y="160210"/>
                </a:lnTo>
                <a:lnTo>
                  <a:pt x="395008" y="158686"/>
                </a:lnTo>
                <a:lnTo>
                  <a:pt x="396532" y="157162"/>
                </a:lnTo>
                <a:lnTo>
                  <a:pt x="404152" y="152590"/>
                </a:lnTo>
                <a:lnTo>
                  <a:pt x="409486" y="148018"/>
                </a:lnTo>
                <a:lnTo>
                  <a:pt x="414820" y="143446"/>
                </a:lnTo>
                <a:lnTo>
                  <a:pt x="414820" y="154114"/>
                </a:lnTo>
                <a:lnTo>
                  <a:pt x="417969" y="157162"/>
                </a:lnTo>
                <a:lnTo>
                  <a:pt x="419493" y="160210"/>
                </a:lnTo>
                <a:lnTo>
                  <a:pt x="425589" y="160210"/>
                </a:lnTo>
                <a:lnTo>
                  <a:pt x="431533" y="159308"/>
                </a:lnTo>
                <a:lnTo>
                  <a:pt x="437781" y="156400"/>
                </a:lnTo>
                <a:lnTo>
                  <a:pt x="444017" y="151206"/>
                </a:lnTo>
                <a:lnTo>
                  <a:pt x="447624" y="146494"/>
                </a:lnTo>
                <a:lnTo>
                  <a:pt x="449973" y="143446"/>
                </a:lnTo>
                <a:lnTo>
                  <a:pt x="449973" y="137350"/>
                </a:lnTo>
                <a:close/>
              </a:path>
              <a:path w="608965" h="161925">
                <a:moveTo>
                  <a:pt x="565886" y="149542"/>
                </a:moveTo>
                <a:lnTo>
                  <a:pt x="564362" y="144970"/>
                </a:lnTo>
                <a:lnTo>
                  <a:pt x="561314" y="146494"/>
                </a:lnTo>
                <a:lnTo>
                  <a:pt x="553694" y="146494"/>
                </a:lnTo>
                <a:lnTo>
                  <a:pt x="552170" y="144970"/>
                </a:lnTo>
                <a:lnTo>
                  <a:pt x="550646" y="144970"/>
                </a:lnTo>
                <a:lnTo>
                  <a:pt x="550646" y="143446"/>
                </a:lnTo>
                <a:lnTo>
                  <a:pt x="549224" y="140589"/>
                </a:lnTo>
                <a:lnTo>
                  <a:pt x="549122" y="61048"/>
                </a:lnTo>
                <a:lnTo>
                  <a:pt x="549122" y="13716"/>
                </a:lnTo>
                <a:lnTo>
                  <a:pt x="549122" y="0"/>
                </a:lnTo>
                <a:lnTo>
                  <a:pt x="544550" y="0"/>
                </a:lnTo>
                <a:lnTo>
                  <a:pt x="512457" y="12192"/>
                </a:lnTo>
                <a:lnTo>
                  <a:pt x="513981" y="15328"/>
                </a:lnTo>
                <a:lnTo>
                  <a:pt x="518553" y="15328"/>
                </a:lnTo>
                <a:lnTo>
                  <a:pt x="520077" y="13716"/>
                </a:lnTo>
                <a:lnTo>
                  <a:pt x="524738" y="13716"/>
                </a:lnTo>
                <a:lnTo>
                  <a:pt x="526262" y="15328"/>
                </a:lnTo>
                <a:lnTo>
                  <a:pt x="529310" y="18376"/>
                </a:lnTo>
                <a:lnTo>
                  <a:pt x="529310" y="21424"/>
                </a:lnTo>
                <a:lnTo>
                  <a:pt x="530834" y="24472"/>
                </a:lnTo>
                <a:lnTo>
                  <a:pt x="530834" y="61048"/>
                </a:lnTo>
                <a:lnTo>
                  <a:pt x="530834" y="86956"/>
                </a:lnTo>
                <a:lnTo>
                  <a:pt x="530834" y="138874"/>
                </a:lnTo>
                <a:lnTo>
                  <a:pt x="524738" y="146494"/>
                </a:lnTo>
                <a:lnTo>
                  <a:pt x="517029" y="149542"/>
                </a:lnTo>
                <a:lnTo>
                  <a:pt x="510933" y="149542"/>
                </a:lnTo>
                <a:lnTo>
                  <a:pt x="481215" y="122682"/>
                </a:lnTo>
                <a:lnTo>
                  <a:pt x="478929" y="102298"/>
                </a:lnTo>
                <a:lnTo>
                  <a:pt x="479513" y="92290"/>
                </a:lnTo>
                <a:lnTo>
                  <a:pt x="481406" y="83159"/>
                </a:lnTo>
                <a:lnTo>
                  <a:pt x="484708" y="75196"/>
                </a:lnTo>
                <a:lnTo>
                  <a:pt x="494169" y="62572"/>
                </a:lnTo>
                <a:lnTo>
                  <a:pt x="500265" y="59524"/>
                </a:lnTo>
                <a:lnTo>
                  <a:pt x="509409" y="59524"/>
                </a:lnTo>
                <a:lnTo>
                  <a:pt x="526262" y="73240"/>
                </a:lnTo>
                <a:lnTo>
                  <a:pt x="529310" y="76288"/>
                </a:lnTo>
                <a:lnTo>
                  <a:pt x="529374" y="81140"/>
                </a:lnTo>
                <a:lnTo>
                  <a:pt x="530834" y="86956"/>
                </a:lnTo>
                <a:lnTo>
                  <a:pt x="530834" y="61048"/>
                </a:lnTo>
                <a:lnTo>
                  <a:pt x="528802" y="59524"/>
                </a:lnTo>
                <a:lnTo>
                  <a:pt x="524738" y="56476"/>
                </a:lnTo>
                <a:lnTo>
                  <a:pt x="517029" y="53428"/>
                </a:lnTo>
                <a:lnTo>
                  <a:pt x="507885" y="53428"/>
                </a:lnTo>
                <a:lnTo>
                  <a:pt x="472833" y="71716"/>
                </a:lnTo>
                <a:lnTo>
                  <a:pt x="459117" y="111442"/>
                </a:lnTo>
                <a:lnTo>
                  <a:pt x="459727" y="122301"/>
                </a:lnTo>
                <a:lnTo>
                  <a:pt x="484644" y="158305"/>
                </a:lnTo>
                <a:lnTo>
                  <a:pt x="500265" y="161734"/>
                </a:lnTo>
                <a:lnTo>
                  <a:pt x="506361" y="161734"/>
                </a:lnTo>
                <a:lnTo>
                  <a:pt x="515505" y="158686"/>
                </a:lnTo>
                <a:lnTo>
                  <a:pt x="520077" y="155638"/>
                </a:lnTo>
                <a:lnTo>
                  <a:pt x="524738" y="152590"/>
                </a:lnTo>
                <a:lnTo>
                  <a:pt x="527786" y="149542"/>
                </a:lnTo>
                <a:lnTo>
                  <a:pt x="530834" y="146494"/>
                </a:lnTo>
                <a:lnTo>
                  <a:pt x="530834" y="161734"/>
                </a:lnTo>
                <a:lnTo>
                  <a:pt x="535406" y="161734"/>
                </a:lnTo>
                <a:lnTo>
                  <a:pt x="565886" y="149542"/>
                </a:lnTo>
                <a:close/>
              </a:path>
              <a:path w="608965" h="161925">
                <a:moveTo>
                  <a:pt x="608558" y="146494"/>
                </a:moveTo>
                <a:lnTo>
                  <a:pt x="607034" y="143446"/>
                </a:lnTo>
                <a:lnTo>
                  <a:pt x="602462" y="138874"/>
                </a:lnTo>
                <a:lnTo>
                  <a:pt x="599414" y="137350"/>
                </a:lnTo>
                <a:lnTo>
                  <a:pt x="596366" y="137350"/>
                </a:lnTo>
                <a:lnTo>
                  <a:pt x="591794" y="137350"/>
                </a:lnTo>
                <a:lnTo>
                  <a:pt x="588746" y="138874"/>
                </a:lnTo>
                <a:lnTo>
                  <a:pt x="584174" y="143446"/>
                </a:lnTo>
                <a:lnTo>
                  <a:pt x="582650" y="146494"/>
                </a:lnTo>
                <a:lnTo>
                  <a:pt x="582650" y="152590"/>
                </a:lnTo>
                <a:lnTo>
                  <a:pt x="584174" y="155638"/>
                </a:lnTo>
                <a:lnTo>
                  <a:pt x="588746" y="160210"/>
                </a:lnTo>
                <a:lnTo>
                  <a:pt x="591794" y="161734"/>
                </a:lnTo>
                <a:lnTo>
                  <a:pt x="599414" y="161734"/>
                </a:lnTo>
                <a:lnTo>
                  <a:pt x="602462" y="160210"/>
                </a:lnTo>
                <a:lnTo>
                  <a:pt x="607034" y="155638"/>
                </a:lnTo>
                <a:lnTo>
                  <a:pt x="608558" y="152590"/>
                </a:lnTo>
                <a:lnTo>
                  <a:pt x="608558" y="146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79877" y="5382971"/>
            <a:ext cx="521970" cy="163830"/>
          </a:xfrm>
          <a:custGeom>
            <a:avLst/>
            <a:gdLst/>
            <a:ahLst/>
            <a:cxnLst/>
            <a:rect l="l" t="t" r="r" b="b"/>
            <a:pathLst>
              <a:path w="521970" h="163829">
                <a:moveTo>
                  <a:pt x="212026" y="7620"/>
                </a:moveTo>
                <a:lnTo>
                  <a:pt x="166204" y="7620"/>
                </a:lnTo>
                <a:lnTo>
                  <a:pt x="166204" y="12192"/>
                </a:lnTo>
                <a:lnTo>
                  <a:pt x="175450" y="12192"/>
                </a:lnTo>
                <a:lnTo>
                  <a:pt x="178498" y="13716"/>
                </a:lnTo>
                <a:lnTo>
                  <a:pt x="180022" y="13716"/>
                </a:lnTo>
                <a:lnTo>
                  <a:pt x="181546" y="15240"/>
                </a:lnTo>
                <a:lnTo>
                  <a:pt x="181546" y="16764"/>
                </a:lnTo>
                <a:lnTo>
                  <a:pt x="183070" y="18288"/>
                </a:lnTo>
                <a:lnTo>
                  <a:pt x="183070" y="24384"/>
                </a:lnTo>
                <a:lnTo>
                  <a:pt x="181546" y="32004"/>
                </a:lnTo>
                <a:lnTo>
                  <a:pt x="178498" y="41148"/>
                </a:lnTo>
                <a:lnTo>
                  <a:pt x="149440" y="123532"/>
                </a:lnTo>
                <a:lnTo>
                  <a:pt x="120484" y="41148"/>
                </a:lnTo>
                <a:lnTo>
                  <a:pt x="117436" y="32004"/>
                </a:lnTo>
                <a:lnTo>
                  <a:pt x="115912" y="25908"/>
                </a:lnTo>
                <a:lnTo>
                  <a:pt x="115912" y="18288"/>
                </a:lnTo>
                <a:lnTo>
                  <a:pt x="118960" y="15240"/>
                </a:lnTo>
                <a:lnTo>
                  <a:pt x="120484" y="12192"/>
                </a:lnTo>
                <a:lnTo>
                  <a:pt x="131152" y="12192"/>
                </a:lnTo>
                <a:lnTo>
                  <a:pt x="131152" y="7620"/>
                </a:lnTo>
                <a:lnTo>
                  <a:pt x="73240" y="7620"/>
                </a:lnTo>
                <a:lnTo>
                  <a:pt x="73240" y="12192"/>
                </a:lnTo>
                <a:lnTo>
                  <a:pt x="79336" y="12192"/>
                </a:lnTo>
                <a:lnTo>
                  <a:pt x="80860" y="13716"/>
                </a:lnTo>
                <a:lnTo>
                  <a:pt x="83908" y="13716"/>
                </a:lnTo>
                <a:lnTo>
                  <a:pt x="86956" y="16764"/>
                </a:lnTo>
                <a:lnTo>
                  <a:pt x="86956" y="18288"/>
                </a:lnTo>
                <a:lnTo>
                  <a:pt x="90004" y="21336"/>
                </a:lnTo>
                <a:lnTo>
                  <a:pt x="93052" y="25908"/>
                </a:lnTo>
                <a:lnTo>
                  <a:pt x="94576" y="28956"/>
                </a:lnTo>
                <a:lnTo>
                  <a:pt x="97624" y="39624"/>
                </a:lnTo>
                <a:lnTo>
                  <a:pt x="102196" y="51816"/>
                </a:lnTo>
                <a:lnTo>
                  <a:pt x="76288" y="123532"/>
                </a:lnTo>
                <a:lnTo>
                  <a:pt x="47244" y="39624"/>
                </a:lnTo>
                <a:lnTo>
                  <a:pt x="44196" y="28956"/>
                </a:lnTo>
                <a:lnTo>
                  <a:pt x="41148" y="24384"/>
                </a:lnTo>
                <a:lnTo>
                  <a:pt x="41148" y="18288"/>
                </a:lnTo>
                <a:lnTo>
                  <a:pt x="42672" y="16764"/>
                </a:lnTo>
                <a:lnTo>
                  <a:pt x="45720" y="15240"/>
                </a:lnTo>
                <a:lnTo>
                  <a:pt x="47244" y="12192"/>
                </a:lnTo>
                <a:lnTo>
                  <a:pt x="56388" y="12192"/>
                </a:lnTo>
                <a:lnTo>
                  <a:pt x="56388" y="7620"/>
                </a:lnTo>
                <a:lnTo>
                  <a:pt x="0" y="7620"/>
                </a:lnTo>
                <a:lnTo>
                  <a:pt x="0" y="12192"/>
                </a:lnTo>
                <a:lnTo>
                  <a:pt x="9144" y="12192"/>
                </a:lnTo>
                <a:lnTo>
                  <a:pt x="10668" y="13716"/>
                </a:lnTo>
                <a:lnTo>
                  <a:pt x="13716" y="15240"/>
                </a:lnTo>
                <a:lnTo>
                  <a:pt x="15240" y="18288"/>
                </a:lnTo>
                <a:lnTo>
                  <a:pt x="18288" y="21336"/>
                </a:lnTo>
                <a:lnTo>
                  <a:pt x="19812" y="27432"/>
                </a:lnTo>
                <a:lnTo>
                  <a:pt x="22860" y="36576"/>
                </a:lnTo>
                <a:lnTo>
                  <a:pt x="68668" y="163258"/>
                </a:lnTo>
                <a:lnTo>
                  <a:pt x="73240" y="163258"/>
                </a:lnTo>
                <a:lnTo>
                  <a:pt x="106768" y="65532"/>
                </a:lnTo>
                <a:lnTo>
                  <a:pt x="141820" y="163258"/>
                </a:lnTo>
                <a:lnTo>
                  <a:pt x="146392" y="163258"/>
                </a:lnTo>
                <a:lnTo>
                  <a:pt x="189166" y="41148"/>
                </a:lnTo>
                <a:lnTo>
                  <a:pt x="192214" y="30480"/>
                </a:lnTo>
                <a:lnTo>
                  <a:pt x="193738" y="24384"/>
                </a:lnTo>
                <a:lnTo>
                  <a:pt x="195262" y="21336"/>
                </a:lnTo>
                <a:lnTo>
                  <a:pt x="198310" y="18288"/>
                </a:lnTo>
                <a:lnTo>
                  <a:pt x="199834" y="15240"/>
                </a:lnTo>
                <a:lnTo>
                  <a:pt x="202882" y="13716"/>
                </a:lnTo>
                <a:lnTo>
                  <a:pt x="204406" y="12192"/>
                </a:lnTo>
                <a:lnTo>
                  <a:pt x="212026" y="12192"/>
                </a:lnTo>
                <a:lnTo>
                  <a:pt x="212026" y="7620"/>
                </a:lnTo>
                <a:close/>
              </a:path>
              <a:path w="521970" h="163829">
                <a:moveTo>
                  <a:pt x="309664" y="138772"/>
                </a:moveTo>
                <a:lnTo>
                  <a:pt x="306616" y="143344"/>
                </a:lnTo>
                <a:lnTo>
                  <a:pt x="303568" y="146392"/>
                </a:lnTo>
                <a:lnTo>
                  <a:pt x="300520" y="146392"/>
                </a:lnTo>
                <a:lnTo>
                  <a:pt x="298996" y="147916"/>
                </a:lnTo>
                <a:lnTo>
                  <a:pt x="297472" y="147916"/>
                </a:lnTo>
                <a:lnTo>
                  <a:pt x="294424" y="144868"/>
                </a:lnTo>
                <a:lnTo>
                  <a:pt x="294424" y="143344"/>
                </a:lnTo>
                <a:lnTo>
                  <a:pt x="292900" y="141820"/>
                </a:lnTo>
                <a:lnTo>
                  <a:pt x="292900" y="99148"/>
                </a:lnTo>
                <a:lnTo>
                  <a:pt x="292900" y="79336"/>
                </a:lnTo>
                <a:lnTo>
                  <a:pt x="291376" y="73139"/>
                </a:lnTo>
                <a:lnTo>
                  <a:pt x="291376" y="70091"/>
                </a:lnTo>
                <a:lnTo>
                  <a:pt x="288328" y="63995"/>
                </a:lnTo>
                <a:lnTo>
                  <a:pt x="285280" y="60947"/>
                </a:lnTo>
                <a:lnTo>
                  <a:pt x="280708" y="57899"/>
                </a:lnTo>
                <a:lnTo>
                  <a:pt x="274510" y="54851"/>
                </a:lnTo>
                <a:lnTo>
                  <a:pt x="266890" y="53327"/>
                </a:lnTo>
                <a:lnTo>
                  <a:pt x="259270" y="53327"/>
                </a:lnTo>
                <a:lnTo>
                  <a:pt x="221170" y="73139"/>
                </a:lnTo>
                <a:lnTo>
                  <a:pt x="221170" y="82384"/>
                </a:lnTo>
                <a:lnTo>
                  <a:pt x="222694" y="85432"/>
                </a:lnTo>
                <a:lnTo>
                  <a:pt x="224218" y="86956"/>
                </a:lnTo>
                <a:lnTo>
                  <a:pt x="225742" y="90004"/>
                </a:lnTo>
                <a:lnTo>
                  <a:pt x="236410" y="90004"/>
                </a:lnTo>
                <a:lnTo>
                  <a:pt x="237934" y="88480"/>
                </a:lnTo>
                <a:lnTo>
                  <a:pt x="239458" y="85432"/>
                </a:lnTo>
                <a:lnTo>
                  <a:pt x="239458" y="70091"/>
                </a:lnTo>
                <a:lnTo>
                  <a:pt x="240982" y="67043"/>
                </a:lnTo>
                <a:lnTo>
                  <a:pt x="244030" y="63995"/>
                </a:lnTo>
                <a:lnTo>
                  <a:pt x="250126" y="60947"/>
                </a:lnTo>
                <a:lnTo>
                  <a:pt x="260794" y="60947"/>
                </a:lnTo>
                <a:lnTo>
                  <a:pt x="266890" y="62471"/>
                </a:lnTo>
                <a:lnTo>
                  <a:pt x="269938" y="67043"/>
                </a:lnTo>
                <a:lnTo>
                  <a:pt x="272986" y="70091"/>
                </a:lnTo>
                <a:lnTo>
                  <a:pt x="274510" y="77812"/>
                </a:lnTo>
                <a:lnTo>
                  <a:pt x="274510" y="91528"/>
                </a:lnTo>
                <a:lnTo>
                  <a:pt x="274510" y="99148"/>
                </a:lnTo>
                <a:lnTo>
                  <a:pt x="274510" y="137248"/>
                </a:lnTo>
                <a:lnTo>
                  <a:pt x="265366" y="144868"/>
                </a:lnTo>
                <a:lnTo>
                  <a:pt x="257746" y="147916"/>
                </a:lnTo>
                <a:lnTo>
                  <a:pt x="247078" y="147916"/>
                </a:lnTo>
                <a:lnTo>
                  <a:pt x="244030" y="146392"/>
                </a:lnTo>
                <a:lnTo>
                  <a:pt x="237934" y="140296"/>
                </a:lnTo>
                <a:lnTo>
                  <a:pt x="236410" y="135724"/>
                </a:lnTo>
                <a:lnTo>
                  <a:pt x="236410" y="125056"/>
                </a:lnTo>
                <a:lnTo>
                  <a:pt x="237934" y="122008"/>
                </a:lnTo>
                <a:lnTo>
                  <a:pt x="239458" y="117436"/>
                </a:lnTo>
                <a:lnTo>
                  <a:pt x="242506" y="114388"/>
                </a:lnTo>
                <a:lnTo>
                  <a:pt x="247078" y="111340"/>
                </a:lnTo>
                <a:lnTo>
                  <a:pt x="256222" y="106768"/>
                </a:lnTo>
                <a:lnTo>
                  <a:pt x="262318" y="102196"/>
                </a:lnTo>
                <a:lnTo>
                  <a:pt x="274510" y="99148"/>
                </a:lnTo>
                <a:lnTo>
                  <a:pt x="274510" y="91528"/>
                </a:lnTo>
                <a:lnTo>
                  <a:pt x="236410" y="108292"/>
                </a:lnTo>
                <a:lnTo>
                  <a:pt x="216598" y="129628"/>
                </a:lnTo>
                <a:lnTo>
                  <a:pt x="216598" y="143344"/>
                </a:lnTo>
                <a:lnTo>
                  <a:pt x="219646" y="149440"/>
                </a:lnTo>
                <a:lnTo>
                  <a:pt x="228790" y="158584"/>
                </a:lnTo>
                <a:lnTo>
                  <a:pt x="234886" y="161721"/>
                </a:lnTo>
                <a:lnTo>
                  <a:pt x="245554" y="161721"/>
                </a:lnTo>
                <a:lnTo>
                  <a:pt x="250126" y="160197"/>
                </a:lnTo>
                <a:lnTo>
                  <a:pt x="254698" y="158584"/>
                </a:lnTo>
                <a:lnTo>
                  <a:pt x="257746" y="157060"/>
                </a:lnTo>
                <a:lnTo>
                  <a:pt x="263842" y="152488"/>
                </a:lnTo>
                <a:lnTo>
                  <a:pt x="270243" y="147916"/>
                </a:lnTo>
                <a:lnTo>
                  <a:pt x="274510" y="144868"/>
                </a:lnTo>
                <a:lnTo>
                  <a:pt x="274510" y="150964"/>
                </a:lnTo>
                <a:lnTo>
                  <a:pt x="276136" y="155536"/>
                </a:lnTo>
                <a:lnTo>
                  <a:pt x="277660" y="157060"/>
                </a:lnTo>
                <a:lnTo>
                  <a:pt x="279184" y="160197"/>
                </a:lnTo>
                <a:lnTo>
                  <a:pt x="282232" y="161721"/>
                </a:lnTo>
                <a:lnTo>
                  <a:pt x="286804" y="161721"/>
                </a:lnTo>
                <a:lnTo>
                  <a:pt x="292519" y="160591"/>
                </a:lnTo>
                <a:lnTo>
                  <a:pt x="298234" y="157302"/>
                </a:lnTo>
                <a:lnTo>
                  <a:pt x="303949" y="152006"/>
                </a:lnTo>
                <a:lnTo>
                  <a:pt x="307213" y="147916"/>
                </a:lnTo>
                <a:lnTo>
                  <a:pt x="309664" y="144868"/>
                </a:lnTo>
                <a:lnTo>
                  <a:pt x="309664" y="138772"/>
                </a:lnTo>
                <a:close/>
              </a:path>
              <a:path w="521970" h="163829">
                <a:moveTo>
                  <a:pt x="355384" y="9144"/>
                </a:moveTo>
                <a:lnTo>
                  <a:pt x="352336" y="3048"/>
                </a:lnTo>
                <a:lnTo>
                  <a:pt x="349288" y="1524"/>
                </a:lnTo>
                <a:lnTo>
                  <a:pt x="347764" y="0"/>
                </a:lnTo>
                <a:lnTo>
                  <a:pt x="340144" y="0"/>
                </a:lnTo>
                <a:lnTo>
                  <a:pt x="338620" y="1524"/>
                </a:lnTo>
                <a:lnTo>
                  <a:pt x="335572" y="3048"/>
                </a:lnTo>
                <a:lnTo>
                  <a:pt x="332524" y="9144"/>
                </a:lnTo>
                <a:lnTo>
                  <a:pt x="332524" y="15240"/>
                </a:lnTo>
                <a:lnTo>
                  <a:pt x="334048" y="18288"/>
                </a:lnTo>
                <a:lnTo>
                  <a:pt x="335572" y="19812"/>
                </a:lnTo>
                <a:lnTo>
                  <a:pt x="341668" y="22860"/>
                </a:lnTo>
                <a:lnTo>
                  <a:pt x="347764" y="22860"/>
                </a:lnTo>
                <a:lnTo>
                  <a:pt x="349288" y="21336"/>
                </a:lnTo>
                <a:lnTo>
                  <a:pt x="352336" y="19812"/>
                </a:lnTo>
                <a:lnTo>
                  <a:pt x="353860" y="18288"/>
                </a:lnTo>
                <a:lnTo>
                  <a:pt x="355384" y="15240"/>
                </a:lnTo>
                <a:lnTo>
                  <a:pt x="355384" y="9144"/>
                </a:lnTo>
                <a:close/>
              </a:path>
              <a:path w="521970" h="163829">
                <a:moveTo>
                  <a:pt x="369100" y="155536"/>
                </a:moveTo>
                <a:lnTo>
                  <a:pt x="359956" y="155536"/>
                </a:lnTo>
                <a:lnTo>
                  <a:pt x="355384" y="150964"/>
                </a:lnTo>
                <a:lnTo>
                  <a:pt x="355384" y="149440"/>
                </a:lnTo>
                <a:lnTo>
                  <a:pt x="353860" y="146392"/>
                </a:lnTo>
                <a:lnTo>
                  <a:pt x="353860" y="68580"/>
                </a:lnTo>
                <a:lnTo>
                  <a:pt x="353860" y="53340"/>
                </a:lnTo>
                <a:lnTo>
                  <a:pt x="347764" y="53340"/>
                </a:lnTo>
                <a:lnTo>
                  <a:pt x="317284" y="67056"/>
                </a:lnTo>
                <a:lnTo>
                  <a:pt x="318808" y="70104"/>
                </a:lnTo>
                <a:lnTo>
                  <a:pt x="321856" y="70104"/>
                </a:lnTo>
                <a:lnTo>
                  <a:pt x="324904" y="68580"/>
                </a:lnTo>
                <a:lnTo>
                  <a:pt x="329476" y="68580"/>
                </a:lnTo>
                <a:lnTo>
                  <a:pt x="332524" y="71628"/>
                </a:lnTo>
                <a:lnTo>
                  <a:pt x="332524" y="73152"/>
                </a:lnTo>
                <a:lnTo>
                  <a:pt x="334048" y="74676"/>
                </a:lnTo>
                <a:lnTo>
                  <a:pt x="334048" y="146392"/>
                </a:lnTo>
                <a:lnTo>
                  <a:pt x="332524" y="149440"/>
                </a:lnTo>
                <a:lnTo>
                  <a:pt x="332524" y="150964"/>
                </a:lnTo>
                <a:lnTo>
                  <a:pt x="327952" y="155536"/>
                </a:lnTo>
                <a:lnTo>
                  <a:pt x="318808" y="155536"/>
                </a:lnTo>
                <a:lnTo>
                  <a:pt x="318808" y="160210"/>
                </a:lnTo>
                <a:lnTo>
                  <a:pt x="369100" y="160210"/>
                </a:lnTo>
                <a:lnTo>
                  <a:pt x="369100" y="155536"/>
                </a:lnTo>
                <a:close/>
              </a:path>
              <a:path w="521970" h="163829">
                <a:moveTo>
                  <a:pt x="439293" y="138772"/>
                </a:moveTo>
                <a:lnTo>
                  <a:pt x="434721" y="138772"/>
                </a:lnTo>
                <a:lnTo>
                  <a:pt x="434721" y="141820"/>
                </a:lnTo>
                <a:lnTo>
                  <a:pt x="430149" y="146392"/>
                </a:lnTo>
                <a:lnTo>
                  <a:pt x="427101" y="147916"/>
                </a:lnTo>
                <a:lnTo>
                  <a:pt x="419481" y="147916"/>
                </a:lnTo>
                <a:lnTo>
                  <a:pt x="417957" y="146392"/>
                </a:lnTo>
                <a:lnTo>
                  <a:pt x="414909" y="144868"/>
                </a:lnTo>
                <a:lnTo>
                  <a:pt x="413385" y="141820"/>
                </a:lnTo>
                <a:lnTo>
                  <a:pt x="413385" y="65519"/>
                </a:lnTo>
                <a:lnTo>
                  <a:pt x="436245" y="65519"/>
                </a:lnTo>
                <a:lnTo>
                  <a:pt x="436245" y="56375"/>
                </a:lnTo>
                <a:lnTo>
                  <a:pt x="413385" y="56375"/>
                </a:lnTo>
                <a:lnTo>
                  <a:pt x="413385" y="22847"/>
                </a:lnTo>
                <a:lnTo>
                  <a:pt x="408813" y="22847"/>
                </a:lnTo>
                <a:lnTo>
                  <a:pt x="405765" y="30467"/>
                </a:lnTo>
                <a:lnTo>
                  <a:pt x="404241" y="36563"/>
                </a:lnTo>
                <a:lnTo>
                  <a:pt x="402717" y="39611"/>
                </a:lnTo>
                <a:lnTo>
                  <a:pt x="398145" y="44183"/>
                </a:lnTo>
                <a:lnTo>
                  <a:pt x="395097" y="48755"/>
                </a:lnTo>
                <a:lnTo>
                  <a:pt x="390525" y="53327"/>
                </a:lnTo>
                <a:lnTo>
                  <a:pt x="381292" y="59423"/>
                </a:lnTo>
                <a:lnTo>
                  <a:pt x="378244" y="60947"/>
                </a:lnTo>
                <a:lnTo>
                  <a:pt x="378244" y="65519"/>
                </a:lnTo>
                <a:lnTo>
                  <a:pt x="393573" y="65519"/>
                </a:lnTo>
                <a:lnTo>
                  <a:pt x="393573" y="141820"/>
                </a:lnTo>
                <a:lnTo>
                  <a:pt x="395097" y="146392"/>
                </a:lnTo>
                <a:lnTo>
                  <a:pt x="396621" y="149440"/>
                </a:lnTo>
                <a:lnTo>
                  <a:pt x="398145" y="154012"/>
                </a:lnTo>
                <a:lnTo>
                  <a:pt x="401193" y="157060"/>
                </a:lnTo>
                <a:lnTo>
                  <a:pt x="410337" y="161721"/>
                </a:lnTo>
                <a:lnTo>
                  <a:pt x="419481" y="161721"/>
                </a:lnTo>
                <a:lnTo>
                  <a:pt x="433197" y="152488"/>
                </a:lnTo>
                <a:lnTo>
                  <a:pt x="437769" y="146392"/>
                </a:lnTo>
                <a:lnTo>
                  <a:pt x="439293" y="138772"/>
                </a:lnTo>
                <a:close/>
              </a:path>
              <a:path w="521970" h="163829">
                <a:moveTo>
                  <a:pt x="521690" y="131152"/>
                </a:moveTo>
                <a:lnTo>
                  <a:pt x="481965" y="94576"/>
                </a:lnTo>
                <a:lnTo>
                  <a:pt x="474345" y="91528"/>
                </a:lnTo>
                <a:lnTo>
                  <a:pt x="465201" y="82384"/>
                </a:lnTo>
                <a:lnTo>
                  <a:pt x="463677" y="77812"/>
                </a:lnTo>
                <a:lnTo>
                  <a:pt x="463677" y="70091"/>
                </a:lnTo>
                <a:lnTo>
                  <a:pt x="465201" y="67043"/>
                </a:lnTo>
                <a:lnTo>
                  <a:pt x="469773" y="63995"/>
                </a:lnTo>
                <a:lnTo>
                  <a:pt x="475869" y="60947"/>
                </a:lnTo>
                <a:lnTo>
                  <a:pt x="488061" y="60947"/>
                </a:lnTo>
                <a:lnTo>
                  <a:pt x="494258" y="62471"/>
                </a:lnTo>
                <a:lnTo>
                  <a:pt x="498830" y="67043"/>
                </a:lnTo>
                <a:lnTo>
                  <a:pt x="503402" y="70091"/>
                </a:lnTo>
                <a:lnTo>
                  <a:pt x="506450" y="77812"/>
                </a:lnTo>
                <a:lnTo>
                  <a:pt x="509498" y="88480"/>
                </a:lnTo>
                <a:lnTo>
                  <a:pt x="514070" y="88480"/>
                </a:lnTo>
                <a:lnTo>
                  <a:pt x="514070" y="53327"/>
                </a:lnTo>
                <a:lnTo>
                  <a:pt x="509498" y="53327"/>
                </a:lnTo>
                <a:lnTo>
                  <a:pt x="509498" y="56375"/>
                </a:lnTo>
                <a:lnTo>
                  <a:pt x="507974" y="56375"/>
                </a:lnTo>
                <a:lnTo>
                  <a:pt x="507974" y="57899"/>
                </a:lnTo>
                <a:lnTo>
                  <a:pt x="500354" y="57899"/>
                </a:lnTo>
                <a:lnTo>
                  <a:pt x="497306" y="56375"/>
                </a:lnTo>
                <a:lnTo>
                  <a:pt x="491210" y="54851"/>
                </a:lnTo>
                <a:lnTo>
                  <a:pt x="486537" y="53327"/>
                </a:lnTo>
                <a:lnTo>
                  <a:pt x="472821" y="53327"/>
                </a:lnTo>
                <a:lnTo>
                  <a:pt x="465201" y="56375"/>
                </a:lnTo>
                <a:lnTo>
                  <a:pt x="459105" y="62471"/>
                </a:lnTo>
                <a:lnTo>
                  <a:pt x="454533" y="68567"/>
                </a:lnTo>
                <a:lnTo>
                  <a:pt x="451485" y="74663"/>
                </a:lnTo>
                <a:lnTo>
                  <a:pt x="451485" y="90004"/>
                </a:lnTo>
                <a:lnTo>
                  <a:pt x="453009" y="96100"/>
                </a:lnTo>
                <a:lnTo>
                  <a:pt x="456057" y="99148"/>
                </a:lnTo>
                <a:lnTo>
                  <a:pt x="459181" y="102603"/>
                </a:lnTo>
                <a:lnTo>
                  <a:pt x="463867" y="106197"/>
                </a:lnTo>
                <a:lnTo>
                  <a:pt x="469988" y="110083"/>
                </a:lnTo>
                <a:lnTo>
                  <a:pt x="477393" y="114388"/>
                </a:lnTo>
                <a:lnTo>
                  <a:pt x="484809" y="117817"/>
                </a:lnTo>
                <a:lnTo>
                  <a:pt x="490969" y="121246"/>
                </a:lnTo>
                <a:lnTo>
                  <a:pt x="495693" y="124675"/>
                </a:lnTo>
                <a:lnTo>
                  <a:pt x="498830" y="128104"/>
                </a:lnTo>
                <a:lnTo>
                  <a:pt x="503402" y="131152"/>
                </a:lnTo>
                <a:lnTo>
                  <a:pt x="504926" y="135724"/>
                </a:lnTo>
                <a:lnTo>
                  <a:pt x="504926" y="144868"/>
                </a:lnTo>
                <a:lnTo>
                  <a:pt x="503402" y="147916"/>
                </a:lnTo>
                <a:lnTo>
                  <a:pt x="500354" y="150964"/>
                </a:lnTo>
                <a:lnTo>
                  <a:pt x="495782" y="154012"/>
                </a:lnTo>
                <a:lnTo>
                  <a:pt x="492734" y="155536"/>
                </a:lnTo>
                <a:lnTo>
                  <a:pt x="480441" y="155536"/>
                </a:lnTo>
                <a:lnTo>
                  <a:pt x="454533" y="125056"/>
                </a:lnTo>
                <a:lnTo>
                  <a:pt x="451485" y="125056"/>
                </a:lnTo>
                <a:lnTo>
                  <a:pt x="451485" y="161721"/>
                </a:lnTo>
                <a:lnTo>
                  <a:pt x="454533" y="161721"/>
                </a:lnTo>
                <a:lnTo>
                  <a:pt x="456057" y="158584"/>
                </a:lnTo>
                <a:lnTo>
                  <a:pt x="465201" y="158584"/>
                </a:lnTo>
                <a:lnTo>
                  <a:pt x="472821" y="161721"/>
                </a:lnTo>
                <a:lnTo>
                  <a:pt x="480441" y="163245"/>
                </a:lnTo>
                <a:lnTo>
                  <a:pt x="486537" y="163245"/>
                </a:lnTo>
                <a:lnTo>
                  <a:pt x="521690" y="140296"/>
                </a:lnTo>
                <a:lnTo>
                  <a:pt x="521690" y="1311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474720" y="5382958"/>
            <a:ext cx="257841" cy="16325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788949" y="5382958"/>
            <a:ext cx="320325" cy="16325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174902" y="5382958"/>
            <a:ext cx="791622" cy="163258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5039766" y="5382971"/>
            <a:ext cx="549275" cy="163830"/>
          </a:xfrm>
          <a:custGeom>
            <a:avLst/>
            <a:gdLst/>
            <a:ahLst/>
            <a:cxnLst/>
            <a:rect l="l" t="t" r="r" b="b"/>
            <a:pathLst>
              <a:path w="549275" h="163829">
                <a:moveTo>
                  <a:pt x="111353" y="9144"/>
                </a:moveTo>
                <a:lnTo>
                  <a:pt x="109829" y="6096"/>
                </a:lnTo>
                <a:lnTo>
                  <a:pt x="105257" y="1524"/>
                </a:lnTo>
                <a:lnTo>
                  <a:pt x="102209" y="0"/>
                </a:lnTo>
                <a:lnTo>
                  <a:pt x="96113" y="0"/>
                </a:lnTo>
                <a:lnTo>
                  <a:pt x="93065" y="1524"/>
                </a:lnTo>
                <a:lnTo>
                  <a:pt x="88493" y="6096"/>
                </a:lnTo>
                <a:lnTo>
                  <a:pt x="88493" y="12204"/>
                </a:lnTo>
                <a:lnTo>
                  <a:pt x="83908" y="7620"/>
                </a:lnTo>
                <a:lnTo>
                  <a:pt x="77812" y="3048"/>
                </a:lnTo>
                <a:lnTo>
                  <a:pt x="70192" y="0"/>
                </a:lnTo>
                <a:lnTo>
                  <a:pt x="54952" y="0"/>
                </a:lnTo>
                <a:lnTo>
                  <a:pt x="24384" y="24384"/>
                </a:lnTo>
                <a:lnTo>
                  <a:pt x="19812" y="50292"/>
                </a:lnTo>
                <a:lnTo>
                  <a:pt x="19812" y="56388"/>
                </a:lnTo>
                <a:lnTo>
                  <a:pt x="0" y="56388"/>
                </a:lnTo>
                <a:lnTo>
                  <a:pt x="0" y="65532"/>
                </a:lnTo>
                <a:lnTo>
                  <a:pt x="19812" y="65532"/>
                </a:lnTo>
                <a:lnTo>
                  <a:pt x="19812" y="144868"/>
                </a:lnTo>
                <a:lnTo>
                  <a:pt x="18288" y="146392"/>
                </a:lnTo>
                <a:lnTo>
                  <a:pt x="18288" y="149440"/>
                </a:lnTo>
                <a:lnTo>
                  <a:pt x="16764" y="150964"/>
                </a:lnTo>
                <a:lnTo>
                  <a:pt x="10668" y="154012"/>
                </a:lnTo>
                <a:lnTo>
                  <a:pt x="9144" y="155536"/>
                </a:lnTo>
                <a:lnTo>
                  <a:pt x="1524" y="155536"/>
                </a:lnTo>
                <a:lnTo>
                  <a:pt x="1524" y="160210"/>
                </a:lnTo>
                <a:lnTo>
                  <a:pt x="62572" y="160210"/>
                </a:lnTo>
                <a:lnTo>
                  <a:pt x="62572" y="155536"/>
                </a:lnTo>
                <a:lnTo>
                  <a:pt x="48856" y="155536"/>
                </a:lnTo>
                <a:lnTo>
                  <a:pt x="44284" y="154012"/>
                </a:lnTo>
                <a:lnTo>
                  <a:pt x="41148" y="150964"/>
                </a:lnTo>
                <a:lnTo>
                  <a:pt x="39624" y="147916"/>
                </a:lnTo>
                <a:lnTo>
                  <a:pt x="38100" y="141820"/>
                </a:lnTo>
                <a:lnTo>
                  <a:pt x="38100" y="65532"/>
                </a:lnTo>
                <a:lnTo>
                  <a:pt x="65620" y="65532"/>
                </a:lnTo>
                <a:lnTo>
                  <a:pt x="65620" y="56388"/>
                </a:lnTo>
                <a:lnTo>
                  <a:pt x="38100" y="56388"/>
                </a:lnTo>
                <a:lnTo>
                  <a:pt x="38341" y="39090"/>
                </a:lnTo>
                <a:lnTo>
                  <a:pt x="39624" y="19812"/>
                </a:lnTo>
                <a:lnTo>
                  <a:pt x="42760" y="13716"/>
                </a:lnTo>
                <a:lnTo>
                  <a:pt x="45808" y="12192"/>
                </a:lnTo>
                <a:lnTo>
                  <a:pt x="47332" y="9144"/>
                </a:lnTo>
                <a:lnTo>
                  <a:pt x="59524" y="9144"/>
                </a:lnTo>
                <a:lnTo>
                  <a:pt x="62572" y="10668"/>
                </a:lnTo>
                <a:lnTo>
                  <a:pt x="70192" y="18288"/>
                </a:lnTo>
                <a:lnTo>
                  <a:pt x="71716" y="22860"/>
                </a:lnTo>
                <a:lnTo>
                  <a:pt x="77812" y="28956"/>
                </a:lnTo>
                <a:lnTo>
                  <a:pt x="83908" y="28956"/>
                </a:lnTo>
                <a:lnTo>
                  <a:pt x="86956" y="27432"/>
                </a:lnTo>
                <a:lnTo>
                  <a:pt x="90004" y="24384"/>
                </a:lnTo>
                <a:lnTo>
                  <a:pt x="91528" y="21336"/>
                </a:lnTo>
                <a:lnTo>
                  <a:pt x="91528" y="19812"/>
                </a:lnTo>
                <a:lnTo>
                  <a:pt x="93065" y="21336"/>
                </a:lnTo>
                <a:lnTo>
                  <a:pt x="96113" y="22860"/>
                </a:lnTo>
                <a:lnTo>
                  <a:pt x="102209" y="22860"/>
                </a:lnTo>
                <a:lnTo>
                  <a:pt x="105257" y="21336"/>
                </a:lnTo>
                <a:lnTo>
                  <a:pt x="106781" y="19812"/>
                </a:lnTo>
                <a:lnTo>
                  <a:pt x="109829" y="18288"/>
                </a:lnTo>
                <a:lnTo>
                  <a:pt x="111353" y="15240"/>
                </a:lnTo>
                <a:lnTo>
                  <a:pt x="111353" y="9144"/>
                </a:lnTo>
                <a:close/>
              </a:path>
              <a:path w="549275" h="163829">
                <a:moveTo>
                  <a:pt x="123545" y="155536"/>
                </a:moveTo>
                <a:lnTo>
                  <a:pt x="115925" y="155536"/>
                </a:lnTo>
                <a:lnTo>
                  <a:pt x="109829" y="149440"/>
                </a:lnTo>
                <a:lnTo>
                  <a:pt x="109829" y="146392"/>
                </a:lnTo>
                <a:lnTo>
                  <a:pt x="108305" y="143344"/>
                </a:lnTo>
                <a:lnTo>
                  <a:pt x="108305" y="68580"/>
                </a:lnTo>
                <a:lnTo>
                  <a:pt x="108305" y="53340"/>
                </a:lnTo>
                <a:lnTo>
                  <a:pt x="103733" y="53340"/>
                </a:lnTo>
                <a:lnTo>
                  <a:pt x="73253" y="67056"/>
                </a:lnTo>
                <a:lnTo>
                  <a:pt x="74777" y="70104"/>
                </a:lnTo>
                <a:lnTo>
                  <a:pt x="77825" y="70104"/>
                </a:lnTo>
                <a:lnTo>
                  <a:pt x="79349" y="68580"/>
                </a:lnTo>
                <a:lnTo>
                  <a:pt x="85445" y="68580"/>
                </a:lnTo>
                <a:lnTo>
                  <a:pt x="88493" y="71628"/>
                </a:lnTo>
                <a:lnTo>
                  <a:pt x="88493" y="74676"/>
                </a:lnTo>
                <a:lnTo>
                  <a:pt x="90017" y="79336"/>
                </a:lnTo>
                <a:lnTo>
                  <a:pt x="90017" y="146392"/>
                </a:lnTo>
                <a:lnTo>
                  <a:pt x="88493" y="149440"/>
                </a:lnTo>
                <a:lnTo>
                  <a:pt x="86969" y="150964"/>
                </a:lnTo>
                <a:lnTo>
                  <a:pt x="86969" y="152488"/>
                </a:lnTo>
                <a:lnTo>
                  <a:pt x="83921" y="154012"/>
                </a:lnTo>
                <a:lnTo>
                  <a:pt x="82397" y="155536"/>
                </a:lnTo>
                <a:lnTo>
                  <a:pt x="74777" y="155536"/>
                </a:lnTo>
                <a:lnTo>
                  <a:pt x="74777" y="160210"/>
                </a:lnTo>
                <a:lnTo>
                  <a:pt x="123545" y="160210"/>
                </a:lnTo>
                <a:lnTo>
                  <a:pt x="123545" y="155536"/>
                </a:lnTo>
                <a:close/>
              </a:path>
              <a:path w="549275" h="163829">
                <a:moveTo>
                  <a:pt x="240982" y="155536"/>
                </a:moveTo>
                <a:lnTo>
                  <a:pt x="233362" y="155536"/>
                </a:lnTo>
                <a:lnTo>
                  <a:pt x="231838" y="154012"/>
                </a:lnTo>
                <a:lnTo>
                  <a:pt x="228790" y="152488"/>
                </a:lnTo>
                <a:lnTo>
                  <a:pt x="228790" y="150964"/>
                </a:lnTo>
                <a:lnTo>
                  <a:pt x="227266" y="149440"/>
                </a:lnTo>
                <a:lnTo>
                  <a:pt x="225742" y="146392"/>
                </a:lnTo>
                <a:lnTo>
                  <a:pt x="225679" y="76085"/>
                </a:lnTo>
                <a:lnTo>
                  <a:pt x="222694" y="71628"/>
                </a:lnTo>
                <a:lnTo>
                  <a:pt x="221551" y="67056"/>
                </a:lnTo>
                <a:lnTo>
                  <a:pt x="221170" y="65532"/>
                </a:lnTo>
                <a:lnTo>
                  <a:pt x="218122" y="60960"/>
                </a:lnTo>
                <a:lnTo>
                  <a:pt x="208978" y="54864"/>
                </a:lnTo>
                <a:lnTo>
                  <a:pt x="204406" y="53340"/>
                </a:lnTo>
                <a:lnTo>
                  <a:pt x="199834" y="53340"/>
                </a:lnTo>
                <a:lnTo>
                  <a:pt x="191566" y="54762"/>
                </a:lnTo>
                <a:lnTo>
                  <a:pt x="182880" y="59055"/>
                </a:lnTo>
                <a:lnTo>
                  <a:pt x="173901" y="66192"/>
                </a:lnTo>
                <a:lnTo>
                  <a:pt x="164782" y="76200"/>
                </a:lnTo>
                <a:lnTo>
                  <a:pt x="164782" y="68580"/>
                </a:lnTo>
                <a:lnTo>
                  <a:pt x="164782" y="53340"/>
                </a:lnTo>
                <a:lnTo>
                  <a:pt x="160210" y="53340"/>
                </a:lnTo>
                <a:lnTo>
                  <a:pt x="129628" y="67056"/>
                </a:lnTo>
                <a:lnTo>
                  <a:pt x="131152" y="70104"/>
                </a:lnTo>
                <a:lnTo>
                  <a:pt x="134200" y="70104"/>
                </a:lnTo>
                <a:lnTo>
                  <a:pt x="135724" y="68580"/>
                </a:lnTo>
                <a:lnTo>
                  <a:pt x="141820" y="68580"/>
                </a:lnTo>
                <a:lnTo>
                  <a:pt x="144868" y="71628"/>
                </a:lnTo>
                <a:lnTo>
                  <a:pt x="144868" y="76200"/>
                </a:lnTo>
                <a:lnTo>
                  <a:pt x="146392" y="77812"/>
                </a:lnTo>
                <a:lnTo>
                  <a:pt x="146392" y="143344"/>
                </a:lnTo>
                <a:lnTo>
                  <a:pt x="144868" y="149440"/>
                </a:lnTo>
                <a:lnTo>
                  <a:pt x="143344" y="150964"/>
                </a:lnTo>
                <a:lnTo>
                  <a:pt x="141820" y="154012"/>
                </a:lnTo>
                <a:lnTo>
                  <a:pt x="138772" y="155536"/>
                </a:lnTo>
                <a:lnTo>
                  <a:pt x="131152" y="155536"/>
                </a:lnTo>
                <a:lnTo>
                  <a:pt x="131152" y="160210"/>
                </a:lnTo>
                <a:lnTo>
                  <a:pt x="181546" y="160210"/>
                </a:lnTo>
                <a:lnTo>
                  <a:pt x="181546" y="155536"/>
                </a:lnTo>
                <a:lnTo>
                  <a:pt x="172402" y="155536"/>
                </a:lnTo>
                <a:lnTo>
                  <a:pt x="164782" y="147916"/>
                </a:lnTo>
                <a:lnTo>
                  <a:pt x="164782" y="82384"/>
                </a:lnTo>
                <a:lnTo>
                  <a:pt x="171526" y="76200"/>
                </a:lnTo>
                <a:lnTo>
                  <a:pt x="178498" y="71247"/>
                </a:lnTo>
                <a:lnTo>
                  <a:pt x="185356" y="68148"/>
                </a:lnTo>
                <a:lnTo>
                  <a:pt x="192214" y="67056"/>
                </a:lnTo>
                <a:lnTo>
                  <a:pt x="196786" y="67056"/>
                </a:lnTo>
                <a:lnTo>
                  <a:pt x="201358" y="70104"/>
                </a:lnTo>
                <a:lnTo>
                  <a:pt x="204406" y="74676"/>
                </a:lnTo>
                <a:lnTo>
                  <a:pt x="205930" y="77812"/>
                </a:lnTo>
                <a:lnTo>
                  <a:pt x="207454" y="85432"/>
                </a:lnTo>
                <a:lnTo>
                  <a:pt x="207454" y="146392"/>
                </a:lnTo>
                <a:lnTo>
                  <a:pt x="204406" y="152488"/>
                </a:lnTo>
                <a:lnTo>
                  <a:pt x="202882" y="152488"/>
                </a:lnTo>
                <a:lnTo>
                  <a:pt x="201358" y="154012"/>
                </a:lnTo>
                <a:lnTo>
                  <a:pt x="198310" y="155536"/>
                </a:lnTo>
                <a:lnTo>
                  <a:pt x="190690" y="155536"/>
                </a:lnTo>
                <a:lnTo>
                  <a:pt x="190690" y="160210"/>
                </a:lnTo>
                <a:lnTo>
                  <a:pt x="240982" y="160210"/>
                </a:lnTo>
                <a:lnTo>
                  <a:pt x="240982" y="155536"/>
                </a:lnTo>
                <a:close/>
              </a:path>
              <a:path w="549275" h="163829">
                <a:moveTo>
                  <a:pt x="288328" y="9144"/>
                </a:moveTo>
                <a:lnTo>
                  <a:pt x="285280" y="3048"/>
                </a:lnTo>
                <a:lnTo>
                  <a:pt x="282232" y="1524"/>
                </a:lnTo>
                <a:lnTo>
                  <a:pt x="280708" y="0"/>
                </a:lnTo>
                <a:lnTo>
                  <a:pt x="273088" y="0"/>
                </a:lnTo>
                <a:lnTo>
                  <a:pt x="271564" y="1524"/>
                </a:lnTo>
                <a:lnTo>
                  <a:pt x="268516" y="3048"/>
                </a:lnTo>
                <a:lnTo>
                  <a:pt x="265468" y="9144"/>
                </a:lnTo>
                <a:lnTo>
                  <a:pt x="265468" y="15240"/>
                </a:lnTo>
                <a:lnTo>
                  <a:pt x="266992" y="18288"/>
                </a:lnTo>
                <a:lnTo>
                  <a:pt x="268516" y="19812"/>
                </a:lnTo>
                <a:lnTo>
                  <a:pt x="274612" y="22860"/>
                </a:lnTo>
                <a:lnTo>
                  <a:pt x="280708" y="22860"/>
                </a:lnTo>
                <a:lnTo>
                  <a:pt x="282232" y="21336"/>
                </a:lnTo>
                <a:lnTo>
                  <a:pt x="285280" y="19812"/>
                </a:lnTo>
                <a:lnTo>
                  <a:pt x="286804" y="18288"/>
                </a:lnTo>
                <a:lnTo>
                  <a:pt x="288328" y="15240"/>
                </a:lnTo>
                <a:lnTo>
                  <a:pt x="288328" y="9144"/>
                </a:lnTo>
                <a:close/>
              </a:path>
              <a:path w="549275" h="163829">
                <a:moveTo>
                  <a:pt x="302044" y="155536"/>
                </a:moveTo>
                <a:lnTo>
                  <a:pt x="292900" y="155536"/>
                </a:lnTo>
                <a:lnTo>
                  <a:pt x="288328" y="150964"/>
                </a:lnTo>
                <a:lnTo>
                  <a:pt x="288328" y="149440"/>
                </a:lnTo>
                <a:lnTo>
                  <a:pt x="286804" y="146392"/>
                </a:lnTo>
                <a:lnTo>
                  <a:pt x="286804" y="68580"/>
                </a:lnTo>
                <a:lnTo>
                  <a:pt x="286804" y="53340"/>
                </a:lnTo>
                <a:lnTo>
                  <a:pt x="280708" y="53340"/>
                </a:lnTo>
                <a:lnTo>
                  <a:pt x="250228" y="67056"/>
                </a:lnTo>
                <a:lnTo>
                  <a:pt x="251752" y="70104"/>
                </a:lnTo>
                <a:lnTo>
                  <a:pt x="254800" y="70104"/>
                </a:lnTo>
                <a:lnTo>
                  <a:pt x="257848" y="68580"/>
                </a:lnTo>
                <a:lnTo>
                  <a:pt x="262420" y="68580"/>
                </a:lnTo>
                <a:lnTo>
                  <a:pt x="265468" y="71628"/>
                </a:lnTo>
                <a:lnTo>
                  <a:pt x="265468" y="73152"/>
                </a:lnTo>
                <a:lnTo>
                  <a:pt x="266992" y="74676"/>
                </a:lnTo>
                <a:lnTo>
                  <a:pt x="266992" y="146392"/>
                </a:lnTo>
                <a:lnTo>
                  <a:pt x="265468" y="149440"/>
                </a:lnTo>
                <a:lnTo>
                  <a:pt x="265468" y="150964"/>
                </a:lnTo>
                <a:lnTo>
                  <a:pt x="260896" y="155536"/>
                </a:lnTo>
                <a:lnTo>
                  <a:pt x="251752" y="155536"/>
                </a:lnTo>
                <a:lnTo>
                  <a:pt x="251752" y="160210"/>
                </a:lnTo>
                <a:lnTo>
                  <a:pt x="302044" y="160210"/>
                </a:lnTo>
                <a:lnTo>
                  <a:pt x="302044" y="155536"/>
                </a:lnTo>
                <a:close/>
              </a:path>
              <a:path w="549275" h="163829">
                <a:moveTo>
                  <a:pt x="389001" y="131152"/>
                </a:moveTo>
                <a:lnTo>
                  <a:pt x="349288" y="94576"/>
                </a:lnTo>
                <a:lnTo>
                  <a:pt x="343192" y="91528"/>
                </a:lnTo>
                <a:lnTo>
                  <a:pt x="338620" y="86956"/>
                </a:lnTo>
                <a:lnTo>
                  <a:pt x="335572" y="85432"/>
                </a:lnTo>
                <a:lnTo>
                  <a:pt x="334048" y="82384"/>
                </a:lnTo>
                <a:lnTo>
                  <a:pt x="332524" y="77812"/>
                </a:lnTo>
                <a:lnTo>
                  <a:pt x="332524" y="70091"/>
                </a:lnTo>
                <a:lnTo>
                  <a:pt x="334048" y="67043"/>
                </a:lnTo>
                <a:lnTo>
                  <a:pt x="337096" y="63995"/>
                </a:lnTo>
                <a:lnTo>
                  <a:pt x="340144" y="62471"/>
                </a:lnTo>
                <a:lnTo>
                  <a:pt x="344716" y="60947"/>
                </a:lnTo>
                <a:lnTo>
                  <a:pt x="356908" y="60947"/>
                </a:lnTo>
                <a:lnTo>
                  <a:pt x="363093" y="62471"/>
                </a:lnTo>
                <a:lnTo>
                  <a:pt x="366141" y="67043"/>
                </a:lnTo>
                <a:lnTo>
                  <a:pt x="370713" y="70091"/>
                </a:lnTo>
                <a:lnTo>
                  <a:pt x="375285" y="77812"/>
                </a:lnTo>
                <a:lnTo>
                  <a:pt x="378333" y="88480"/>
                </a:lnTo>
                <a:lnTo>
                  <a:pt x="381381" y="88480"/>
                </a:lnTo>
                <a:lnTo>
                  <a:pt x="381381" y="60947"/>
                </a:lnTo>
                <a:lnTo>
                  <a:pt x="381381" y="57899"/>
                </a:lnTo>
                <a:lnTo>
                  <a:pt x="381381" y="53327"/>
                </a:lnTo>
                <a:lnTo>
                  <a:pt x="378333" y="53327"/>
                </a:lnTo>
                <a:lnTo>
                  <a:pt x="376809" y="56375"/>
                </a:lnTo>
                <a:lnTo>
                  <a:pt x="375285" y="56375"/>
                </a:lnTo>
                <a:lnTo>
                  <a:pt x="375285" y="57899"/>
                </a:lnTo>
                <a:lnTo>
                  <a:pt x="369189" y="57899"/>
                </a:lnTo>
                <a:lnTo>
                  <a:pt x="364617" y="56375"/>
                </a:lnTo>
                <a:lnTo>
                  <a:pt x="358432" y="54851"/>
                </a:lnTo>
                <a:lnTo>
                  <a:pt x="353860" y="53327"/>
                </a:lnTo>
                <a:lnTo>
                  <a:pt x="341668" y="53327"/>
                </a:lnTo>
                <a:lnTo>
                  <a:pt x="334048" y="56375"/>
                </a:lnTo>
                <a:lnTo>
                  <a:pt x="321856" y="68567"/>
                </a:lnTo>
                <a:lnTo>
                  <a:pt x="318808" y="74663"/>
                </a:lnTo>
                <a:lnTo>
                  <a:pt x="318808" y="90004"/>
                </a:lnTo>
                <a:lnTo>
                  <a:pt x="352793" y="117817"/>
                </a:lnTo>
                <a:lnTo>
                  <a:pt x="359041" y="121246"/>
                </a:lnTo>
                <a:lnTo>
                  <a:pt x="363867" y="124675"/>
                </a:lnTo>
                <a:lnTo>
                  <a:pt x="367665" y="128104"/>
                </a:lnTo>
                <a:lnTo>
                  <a:pt x="370713" y="131152"/>
                </a:lnTo>
                <a:lnTo>
                  <a:pt x="372237" y="135724"/>
                </a:lnTo>
                <a:lnTo>
                  <a:pt x="372237" y="144868"/>
                </a:lnTo>
                <a:lnTo>
                  <a:pt x="370713" y="147916"/>
                </a:lnTo>
                <a:lnTo>
                  <a:pt x="364617" y="154012"/>
                </a:lnTo>
                <a:lnTo>
                  <a:pt x="359956" y="155536"/>
                </a:lnTo>
                <a:lnTo>
                  <a:pt x="347764" y="155536"/>
                </a:lnTo>
                <a:lnTo>
                  <a:pt x="341668" y="154012"/>
                </a:lnTo>
                <a:lnTo>
                  <a:pt x="335572" y="147916"/>
                </a:lnTo>
                <a:lnTo>
                  <a:pt x="331304" y="143700"/>
                </a:lnTo>
                <a:lnTo>
                  <a:pt x="327761" y="138201"/>
                </a:lnTo>
                <a:lnTo>
                  <a:pt x="325069" y="131838"/>
                </a:lnTo>
                <a:lnTo>
                  <a:pt x="323380" y="125056"/>
                </a:lnTo>
                <a:lnTo>
                  <a:pt x="318808" y="125056"/>
                </a:lnTo>
                <a:lnTo>
                  <a:pt x="318808" y="161721"/>
                </a:lnTo>
                <a:lnTo>
                  <a:pt x="323380" y="161721"/>
                </a:lnTo>
                <a:lnTo>
                  <a:pt x="324904" y="158584"/>
                </a:lnTo>
                <a:lnTo>
                  <a:pt x="334048" y="158584"/>
                </a:lnTo>
                <a:lnTo>
                  <a:pt x="341668" y="161721"/>
                </a:lnTo>
                <a:lnTo>
                  <a:pt x="347764" y="163245"/>
                </a:lnTo>
                <a:lnTo>
                  <a:pt x="363093" y="163245"/>
                </a:lnTo>
                <a:lnTo>
                  <a:pt x="372237" y="160197"/>
                </a:lnTo>
                <a:lnTo>
                  <a:pt x="373837" y="158584"/>
                </a:lnTo>
                <a:lnTo>
                  <a:pt x="376834" y="155536"/>
                </a:lnTo>
                <a:lnTo>
                  <a:pt x="378333" y="154012"/>
                </a:lnTo>
                <a:lnTo>
                  <a:pt x="385953" y="147916"/>
                </a:lnTo>
                <a:lnTo>
                  <a:pt x="389001" y="140296"/>
                </a:lnTo>
                <a:lnTo>
                  <a:pt x="389001" y="131152"/>
                </a:lnTo>
                <a:close/>
              </a:path>
              <a:path w="549275" h="163829">
                <a:moveTo>
                  <a:pt x="506450" y="155536"/>
                </a:moveTo>
                <a:lnTo>
                  <a:pt x="498830" y="155536"/>
                </a:lnTo>
                <a:lnTo>
                  <a:pt x="495782" y="154012"/>
                </a:lnTo>
                <a:lnTo>
                  <a:pt x="492734" y="150964"/>
                </a:lnTo>
                <a:lnTo>
                  <a:pt x="492734" y="149440"/>
                </a:lnTo>
                <a:lnTo>
                  <a:pt x="491210" y="147916"/>
                </a:lnTo>
                <a:lnTo>
                  <a:pt x="491210" y="100672"/>
                </a:lnTo>
                <a:lnTo>
                  <a:pt x="490943" y="91452"/>
                </a:lnTo>
                <a:lnTo>
                  <a:pt x="479018" y="59436"/>
                </a:lnTo>
                <a:lnTo>
                  <a:pt x="475970" y="54864"/>
                </a:lnTo>
                <a:lnTo>
                  <a:pt x="469773" y="53340"/>
                </a:lnTo>
                <a:lnTo>
                  <a:pt x="459105" y="53340"/>
                </a:lnTo>
                <a:lnTo>
                  <a:pt x="430149" y="74676"/>
                </a:lnTo>
                <a:lnTo>
                  <a:pt x="430149" y="0"/>
                </a:lnTo>
                <a:lnTo>
                  <a:pt x="425577" y="0"/>
                </a:lnTo>
                <a:lnTo>
                  <a:pt x="395097" y="12192"/>
                </a:lnTo>
                <a:lnTo>
                  <a:pt x="396621" y="16764"/>
                </a:lnTo>
                <a:lnTo>
                  <a:pt x="399669" y="15240"/>
                </a:lnTo>
                <a:lnTo>
                  <a:pt x="407289" y="15240"/>
                </a:lnTo>
                <a:lnTo>
                  <a:pt x="408813" y="16764"/>
                </a:lnTo>
                <a:lnTo>
                  <a:pt x="408813" y="18288"/>
                </a:lnTo>
                <a:lnTo>
                  <a:pt x="410337" y="19812"/>
                </a:lnTo>
                <a:lnTo>
                  <a:pt x="410337" y="21336"/>
                </a:lnTo>
                <a:lnTo>
                  <a:pt x="411861" y="24384"/>
                </a:lnTo>
                <a:lnTo>
                  <a:pt x="411861" y="146392"/>
                </a:lnTo>
                <a:lnTo>
                  <a:pt x="410337" y="149440"/>
                </a:lnTo>
                <a:lnTo>
                  <a:pt x="408813" y="150964"/>
                </a:lnTo>
                <a:lnTo>
                  <a:pt x="408813" y="152488"/>
                </a:lnTo>
                <a:lnTo>
                  <a:pt x="407289" y="154012"/>
                </a:lnTo>
                <a:lnTo>
                  <a:pt x="404241" y="154012"/>
                </a:lnTo>
                <a:lnTo>
                  <a:pt x="401193" y="155536"/>
                </a:lnTo>
                <a:lnTo>
                  <a:pt x="396621" y="155536"/>
                </a:lnTo>
                <a:lnTo>
                  <a:pt x="396621" y="160210"/>
                </a:lnTo>
                <a:lnTo>
                  <a:pt x="446913" y="160210"/>
                </a:lnTo>
                <a:lnTo>
                  <a:pt x="446913" y="155536"/>
                </a:lnTo>
                <a:lnTo>
                  <a:pt x="437769" y="155536"/>
                </a:lnTo>
                <a:lnTo>
                  <a:pt x="436245" y="154012"/>
                </a:lnTo>
                <a:lnTo>
                  <a:pt x="433197" y="152488"/>
                </a:lnTo>
                <a:lnTo>
                  <a:pt x="431673" y="150964"/>
                </a:lnTo>
                <a:lnTo>
                  <a:pt x="431673" y="149440"/>
                </a:lnTo>
                <a:lnTo>
                  <a:pt x="430149" y="147916"/>
                </a:lnTo>
                <a:lnTo>
                  <a:pt x="430149" y="82384"/>
                </a:lnTo>
                <a:lnTo>
                  <a:pt x="440817" y="71628"/>
                </a:lnTo>
                <a:lnTo>
                  <a:pt x="443865" y="70104"/>
                </a:lnTo>
                <a:lnTo>
                  <a:pt x="448437" y="68580"/>
                </a:lnTo>
                <a:lnTo>
                  <a:pt x="451485" y="67056"/>
                </a:lnTo>
                <a:lnTo>
                  <a:pt x="459105" y="67056"/>
                </a:lnTo>
                <a:lnTo>
                  <a:pt x="468249" y="71628"/>
                </a:lnTo>
                <a:lnTo>
                  <a:pt x="471398" y="77812"/>
                </a:lnTo>
                <a:lnTo>
                  <a:pt x="471398" y="80860"/>
                </a:lnTo>
                <a:lnTo>
                  <a:pt x="472922" y="88480"/>
                </a:lnTo>
                <a:lnTo>
                  <a:pt x="472922" y="146392"/>
                </a:lnTo>
                <a:lnTo>
                  <a:pt x="471398" y="146392"/>
                </a:lnTo>
                <a:lnTo>
                  <a:pt x="471398" y="149440"/>
                </a:lnTo>
                <a:lnTo>
                  <a:pt x="469773" y="152488"/>
                </a:lnTo>
                <a:lnTo>
                  <a:pt x="468249" y="152488"/>
                </a:lnTo>
                <a:lnTo>
                  <a:pt x="466725" y="154012"/>
                </a:lnTo>
                <a:lnTo>
                  <a:pt x="462153" y="155536"/>
                </a:lnTo>
                <a:lnTo>
                  <a:pt x="456057" y="155536"/>
                </a:lnTo>
                <a:lnTo>
                  <a:pt x="456057" y="160210"/>
                </a:lnTo>
                <a:lnTo>
                  <a:pt x="506450" y="160210"/>
                </a:lnTo>
                <a:lnTo>
                  <a:pt x="506450" y="155536"/>
                </a:lnTo>
                <a:close/>
              </a:path>
              <a:path w="549275" h="163829">
                <a:moveTo>
                  <a:pt x="549109" y="143344"/>
                </a:moveTo>
                <a:lnTo>
                  <a:pt x="546061" y="141820"/>
                </a:lnTo>
                <a:lnTo>
                  <a:pt x="544537" y="138772"/>
                </a:lnTo>
                <a:lnTo>
                  <a:pt x="541489" y="137248"/>
                </a:lnTo>
                <a:lnTo>
                  <a:pt x="536917" y="137248"/>
                </a:lnTo>
                <a:lnTo>
                  <a:pt x="533869" y="137248"/>
                </a:lnTo>
                <a:lnTo>
                  <a:pt x="530821" y="138772"/>
                </a:lnTo>
                <a:lnTo>
                  <a:pt x="529297" y="141820"/>
                </a:lnTo>
                <a:lnTo>
                  <a:pt x="526249" y="143344"/>
                </a:lnTo>
                <a:lnTo>
                  <a:pt x="524725" y="146392"/>
                </a:lnTo>
                <a:lnTo>
                  <a:pt x="524725" y="154012"/>
                </a:lnTo>
                <a:lnTo>
                  <a:pt x="526249" y="157060"/>
                </a:lnTo>
                <a:lnTo>
                  <a:pt x="529297" y="158584"/>
                </a:lnTo>
                <a:lnTo>
                  <a:pt x="530821" y="161721"/>
                </a:lnTo>
                <a:lnTo>
                  <a:pt x="533869" y="163245"/>
                </a:lnTo>
                <a:lnTo>
                  <a:pt x="541489" y="163245"/>
                </a:lnTo>
                <a:lnTo>
                  <a:pt x="544537" y="161721"/>
                </a:lnTo>
                <a:lnTo>
                  <a:pt x="546061" y="158584"/>
                </a:lnTo>
                <a:lnTo>
                  <a:pt x="549109" y="157060"/>
                </a:lnTo>
                <a:lnTo>
                  <a:pt x="549109" y="1433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881407" y="5735383"/>
            <a:ext cx="382905" cy="15563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329844" y="5729287"/>
            <a:ext cx="270033" cy="16173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663886" y="5729287"/>
            <a:ext cx="788669" cy="161734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4521136" y="5729287"/>
            <a:ext cx="548005" cy="207645"/>
            <a:chOff x="4521136" y="5729287"/>
            <a:chExt cx="548005" cy="207645"/>
          </a:xfrm>
        </p:grpSpPr>
        <p:pic>
          <p:nvPicPr>
            <p:cNvPr id="98" name="object 9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21136" y="5729287"/>
              <a:ext cx="265461" cy="20745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15554" y="5752147"/>
              <a:ext cx="253174" cy="138874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128260" y="5752147"/>
            <a:ext cx="169354" cy="138874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5372290" y="5729287"/>
            <a:ext cx="443864" cy="207454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892450" y="5729287"/>
            <a:ext cx="256317" cy="161734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211252" y="5782627"/>
            <a:ext cx="93059" cy="106870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377558" y="5729287"/>
            <a:ext cx="1267491" cy="207454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712202" y="5729287"/>
            <a:ext cx="1418558" cy="161734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2885973" y="6081712"/>
            <a:ext cx="628650" cy="158750"/>
          </a:xfrm>
          <a:custGeom>
            <a:avLst/>
            <a:gdLst/>
            <a:ahLst/>
            <a:cxnLst/>
            <a:rect l="l" t="t" r="r" b="b"/>
            <a:pathLst>
              <a:path w="628650" h="158750">
                <a:moveTo>
                  <a:pt x="135737" y="118973"/>
                </a:moveTo>
                <a:lnTo>
                  <a:pt x="132689" y="117449"/>
                </a:lnTo>
                <a:lnTo>
                  <a:pt x="126085" y="125755"/>
                </a:lnTo>
                <a:lnTo>
                  <a:pt x="119926" y="132499"/>
                </a:lnTo>
                <a:lnTo>
                  <a:pt x="82397" y="147929"/>
                </a:lnTo>
                <a:lnTo>
                  <a:pt x="73774" y="147599"/>
                </a:lnTo>
                <a:lnTo>
                  <a:pt x="35737" y="124231"/>
                </a:lnTo>
                <a:lnTo>
                  <a:pt x="25908" y="80873"/>
                </a:lnTo>
                <a:lnTo>
                  <a:pt x="26212" y="69456"/>
                </a:lnTo>
                <a:lnTo>
                  <a:pt x="35737" y="31965"/>
                </a:lnTo>
                <a:lnTo>
                  <a:pt x="71628" y="8178"/>
                </a:lnTo>
                <a:lnTo>
                  <a:pt x="79349" y="7620"/>
                </a:lnTo>
                <a:lnTo>
                  <a:pt x="87960" y="8216"/>
                </a:lnTo>
                <a:lnTo>
                  <a:pt x="121450" y="31051"/>
                </a:lnTo>
                <a:lnTo>
                  <a:pt x="129641" y="51816"/>
                </a:lnTo>
                <a:lnTo>
                  <a:pt x="132689" y="51816"/>
                </a:lnTo>
                <a:lnTo>
                  <a:pt x="129641" y="0"/>
                </a:lnTo>
                <a:lnTo>
                  <a:pt x="125069" y="0"/>
                </a:lnTo>
                <a:lnTo>
                  <a:pt x="125069" y="3048"/>
                </a:lnTo>
                <a:lnTo>
                  <a:pt x="123545" y="6096"/>
                </a:lnTo>
                <a:lnTo>
                  <a:pt x="118973" y="10668"/>
                </a:lnTo>
                <a:lnTo>
                  <a:pt x="114401" y="10668"/>
                </a:lnTo>
                <a:lnTo>
                  <a:pt x="112877" y="9144"/>
                </a:lnTo>
                <a:lnTo>
                  <a:pt x="109829" y="7620"/>
                </a:lnTo>
                <a:lnTo>
                  <a:pt x="101828" y="4508"/>
                </a:lnTo>
                <a:lnTo>
                  <a:pt x="93827" y="2095"/>
                </a:lnTo>
                <a:lnTo>
                  <a:pt x="85826" y="558"/>
                </a:lnTo>
                <a:lnTo>
                  <a:pt x="77825" y="0"/>
                </a:lnTo>
                <a:lnTo>
                  <a:pt x="66903" y="596"/>
                </a:lnTo>
                <a:lnTo>
                  <a:pt x="29527" y="16052"/>
                </a:lnTo>
                <a:lnTo>
                  <a:pt x="5791" y="49060"/>
                </a:lnTo>
                <a:lnTo>
                  <a:pt x="0" y="80873"/>
                </a:lnTo>
                <a:lnTo>
                  <a:pt x="876" y="94919"/>
                </a:lnTo>
                <a:lnTo>
                  <a:pt x="26644" y="142544"/>
                </a:lnTo>
                <a:lnTo>
                  <a:pt x="73253" y="158686"/>
                </a:lnTo>
                <a:lnTo>
                  <a:pt x="83248" y="158115"/>
                </a:lnTo>
                <a:lnTo>
                  <a:pt x="123926" y="137071"/>
                </a:lnTo>
                <a:lnTo>
                  <a:pt x="129971" y="128663"/>
                </a:lnTo>
                <a:lnTo>
                  <a:pt x="135737" y="118973"/>
                </a:lnTo>
                <a:close/>
              </a:path>
              <a:path w="628650" h="158750">
                <a:moveTo>
                  <a:pt x="247078" y="134302"/>
                </a:moveTo>
                <a:lnTo>
                  <a:pt x="242506" y="138874"/>
                </a:lnTo>
                <a:lnTo>
                  <a:pt x="239458" y="140398"/>
                </a:lnTo>
                <a:lnTo>
                  <a:pt x="237934" y="141922"/>
                </a:lnTo>
                <a:lnTo>
                  <a:pt x="236410" y="141922"/>
                </a:lnTo>
                <a:lnTo>
                  <a:pt x="234886" y="143446"/>
                </a:lnTo>
                <a:lnTo>
                  <a:pt x="233362" y="143446"/>
                </a:lnTo>
                <a:lnTo>
                  <a:pt x="230314" y="140398"/>
                </a:lnTo>
                <a:lnTo>
                  <a:pt x="230314" y="138874"/>
                </a:lnTo>
                <a:lnTo>
                  <a:pt x="228790" y="137350"/>
                </a:lnTo>
                <a:lnTo>
                  <a:pt x="228790" y="93065"/>
                </a:lnTo>
                <a:lnTo>
                  <a:pt x="228790" y="68681"/>
                </a:lnTo>
                <a:lnTo>
                  <a:pt x="227266" y="64109"/>
                </a:lnTo>
                <a:lnTo>
                  <a:pt x="224218" y="59537"/>
                </a:lnTo>
                <a:lnTo>
                  <a:pt x="221170" y="56489"/>
                </a:lnTo>
                <a:lnTo>
                  <a:pt x="212026" y="50393"/>
                </a:lnTo>
                <a:lnTo>
                  <a:pt x="204406" y="48869"/>
                </a:lnTo>
                <a:lnTo>
                  <a:pt x="195262" y="48869"/>
                </a:lnTo>
                <a:lnTo>
                  <a:pt x="186690" y="49441"/>
                </a:lnTo>
                <a:lnTo>
                  <a:pt x="179260" y="51155"/>
                </a:lnTo>
                <a:lnTo>
                  <a:pt x="172974" y="54013"/>
                </a:lnTo>
                <a:lnTo>
                  <a:pt x="167830" y="58013"/>
                </a:lnTo>
                <a:lnTo>
                  <a:pt x="160108" y="62585"/>
                </a:lnTo>
                <a:lnTo>
                  <a:pt x="157060" y="68681"/>
                </a:lnTo>
                <a:lnTo>
                  <a:pt x="157060" y="77825"/>
                </a:lnTo>
                <a:lnTo>
                  <a:pt x="158584" y="80873"/>
                </a:lnTo>
                <a:lnTo>
                  <a:pt x="160108" y="82397"/>
                </a:lnTo>
                <a:lnTo>
                  <a:pt x="161632" y="85445"/>
                </a:lnTo>
                <a:lnTo>
                  <a:pt x="172402" y="85445"/>
                </a:lnTo>
                <a:lnTo>
                  <a:pt x="173926" y="82397"/>
                </a:lnTo>
                <a:lnTo>
                  <a:pt x="175450" y="80873"/>
                </a:lnTo>
                <a:lnTo>
                  <a:pt x="175450" y="65633"/>
                </a:lnTo>
                <a:lnTo>
                  <a:pt x="176974" y="62585"/>
                </a:lnTo>
                <a:lnTo>
                  <a:pt x="180022" y="59537"/>
                </a:lnTo>
                <a:lnTo>
                  <a:pt x="186118" y="56489"/>
                </a:lnTo>
                <a:lnTo>
                  <a:pt x="198310" y="56489"/>
                </a:lnTo>
                <a:lnTo>
                  <a:pt x="202882" y="58013"/>
                </a:lnTo>
                <a:lnTo>
                  <a:pt x="205930" y="62585"/>
                </a:lnTo>
                <a:lnTo>
                  <a:pt x="208978" y="65633"/>
                </a:lnTo>
                <a:lnTo>
                  <a:pt x="210502" y="73253"/>
                </a:lnTo>
                <a:lnTo>
                  <a:pt x="210502" y="86969"/>
                </a:lnTo>
                <a:lnTo>
                  <a:pt x="210502" y="93065"/>
                </a:lnTo>
                <a:lnTo>
                  <a:pt x="210502" y="132778"/>
                </a:lnTo>
                <a:lnTo>
                  <a:pt x="201358" y="140398"/>
                </a:lnTo>
                <a:lnTo>
                  <a:pt x="193738" y="143446"/>
                </a:lnTo>
                <a:lnTo>
                  <a:pt x="184594" y="143446"/>
                </a:lnTo>
                <a:lnTo>
                  <a:pt x="180022" y="141922"/>
                </a:lnTo>
                <a:lnTo>
                  <a:pt x="173926" y="135826"/>
                </a:lnTo>
                <a:lnTo>
                  <a:pt x="172402" y="131254"/>
                </a:lnTo>
                <a:lnTo>
                  <a:pt x="172402" y="120586"/>
                </a:lnTo>
                <a:lnTo>
                  <a:pt x="173926" y="117449"/>
                </a:lnTo>
                <a:lnTo>
                  <a:pt x="175450" y="112877"/>
                </a:lnTo>
                <a:lnTo>
                  <a:pt x="178498" y="109829"/>
                </a:lnTo>
                <a:lnTo>
                  <a:pt x="183070" y="106781"/>
                </a:lnTo>
                <a:lnTo>
                  <a:pt x="189166" y="103733"/>
                </a:lnTo>
                <a:lnTo>
                  <a:pt x="192214" y="100685"/>
                </a:lnTo>
                <a:lnTo>
                  <a:pt x="199834" y="97637"/>
                </a:lnTo>
                <a:lnTo>
                  <a:pt x="210502" y="93065"/>
                </a:lnTo>
                <a:lnTo>
                  <a:pt x="210502" y="86969"/>
                </a:lnTo>
                <a:lnTo>
                  <a:pt x="172402" y="103733"/>
                </a:lnTo>
                <a:lnTo>
                  <a:pt x="157060" y="117449"/>
                </a:lnTo>
                <a:lnTo>
                  <a:pt x="154012" y="120586"/>
                </a:lnTo>
                <a:lnTo>
                  <a:pt x="154012" y="138874"/>
                </a:lnTo>
                <a:lnTo>
                  <a:pt x="155536" y="144970"/>
                </a:lnTo>
                <a:lnTo>
                  <a:pt x="160108" y="149542"/>
                </a:lnTo>
                <a:lnTo>
                  <a:pt x="164782" y="154114"/>
                </a:lnTo>
                <a:lnTo>
                  <a:pt x="170878" y="157162"/>
                </a:lnTo>
                <a:lnTo>
                  <a:pt x="183070" y="157162"/>
                </a:lnTo>
                <a:lnTo>
                  <a:pt x="186118" y="155638"/>
                </a:lnTo>
                <a:lnTo>
                  <a:pt x="190690" y="154114"/>
                </a:lnTo>
                <a:lnTo>
                  <a:pt x="193738" y="152590"/>
                </a:lnTo>
                <a:lnTo>
                  <a:pt x="199834" y="148018"/>
                </a:lnTo>
                <a:lnTo>
                  <a:pt x="206235" y="143446"/>
                </a:lnTo>
                <a:lnTo>
                  <a:pt x="210502" y="140398"/>
                </a:lnTo>
                <a:lnTo>
                  <a:pt x="210502" y="146494"/>
                </a:lnTo>
                <a:lnTo>
                  <a:pt x="212026" y="151066"/>
                </a:lnTo>
                <a:lnTo>
                  <a:pt x="218122" y="157162"/>
                </a:lnTo>
                <a:lnTo>
                  <a:pt x="222694" y="157162"/>
                </a:lnTo>
                <a:lnTo>
                  <a:pt x="247078" y="140398"/>
                </a:lnTo>
                <a:lnTo>
                  <a:pt x="247078" y="134302"/>
                </a:lnTo>
                <a:close/>
              </a:path>
              <a:path w="628650" h="158750">
                <a:moveTo>
                  <a:pt x="358419" y="144983"/>
                </a:moveTo>
                <a:lnTo>
                  <a:pt x="356895" y="141935"/>
                </a:lnTo>
                <a:lnTo>
                  <a:pt x="353847" y="143459"/>
                </a:lnTo>
                <a:lnTo>
                  <a:pt x="346227" y="143459"/>
                </a:lnTo>
                <a:lnTo>
                  <a:pt x="343179" y="140411"/>
                </a:lnTo>
                <a:lnTo>
                  <a:pt x="343179" y="138887"/>
                </a:lnTo>
                <a:lnTo>
                  <a:pt x="341655" y="135839"/>
                </a:lnTo>
                <a:lnTo>
                  <a:pt x="341655" y="51917"/>
                </a:lnTo>
                <a:lnTo>
                  <a:pt x="306603" y="51917"/>
                </a:lnTo>
                <a:lnTo>
                  <a:pt x="306603" y="56489"/>
                </a:lnTo>
                <a:lnTo>
                  <a:pt x="312699" y="56489"/>
                </a:lnTo>
                <a:lnTo>
                  <a:pt x="317271" y="58013"/>
                </a:lnTo>
                <a:lnTo>
                  <a:pt x="321843" y="62585"/>
                </a:lnTo>
                <a:lnTo>
                  <a:pt x="321843" y="129743"/>
                </a:lnTo>
                <a:lnTo>
                  <a:pt x="317271" y="135839"/>
                </a:lnTo>
                <a:lnTo>
                  <a:pt x="308127" y="141935"/>
                </a:lnTo>
                <a:lnTo>
                  <a:pt x="303555" y="143459"/>
                </a:lnTo>
                <a:lnTo>
                  <a:pt x="288315" y="143459"/>
                </a:lnTo>
                <a:lnTo>
                  <a:pt x="282219" y="137363"/>
                </a:lnTo>
                <a:lnTo>
                  <a:pt x="280695" y="129743"/>
                </a:lnTo>
                <a:lnTo>
                  <a:pt x="280695" y="51917"/>
                </a:lnTo>
                <a:lnTo>
                  <a:pt x="244030" y="51917"/>
                </a:lnTo>
                <a:lnTo>
                  <a:pt x="244030" y="56489"/>
                </a:lnTo>
                <a:lnTo>
                  <a:pt x="253174" y="56489"/>
                </a:lnTo>
                <a:lnTo>
                  <a:pt x="254698" y="58013"/>
                </a:lnTo>
                <a:lnTo>
                  <a:pt x="257746" y="59537"/>
                </a:lnTo>
                <a:lnTo>
                  <a:pt x="259270" y="61061"/>
                </a:lnTo>
                <a:lnTo>
                  <a:pt x="259270" y="62585"/>
                </a:lnTo>
                <a:lnTo>
                  <a:pt x="260794" y="64109"/>
                </a:lnTo>
                <a:lnTo>
                  <a:pt x="260794" y="128219"/>
                </a:lnTo>
                <a:lnTo>
                  <a:pt x="263842" y="140411"/>
                </a:lnTo>
                <a:lnTo>
                  <a:pt x="265366" y="144983"/>
                </a:lnTo>
                <a:lnTo>
                  <a:pt x="268414" y="149555"/>
                </a:lnTo>
                <a:lnTo>
                  <a:pt x="282219" y="158699"/>
                </a:lnTo>
                <a:lnTo>
                  <a:pt x="292887" y="158699"/>
                </a:lnTo>
                <a:lnTo>
                  <a:pt x="321843" y="135839"/>
                </a:lnTo>
                <a:lnTo>
                  <a:pt x="321843" y="158699"/>
                </a:lnTo>
                <a:lnTo>
                  <a:pt x="327939" y="158699"/>
                </a:lnTo>
                <a:lnTo>
                  <a:pt x="358419" y="144983"/>
                </a:lnTo>
                <a:close/>
              </a:path>
              <a:path w="628650" h="158750">
                <a:moveTo>
                  <a:pt x="440817" y="126695"/>
                </a:moveTo>
                <a:lnTo>
                  <a:pt x="401193" y="90017"/>
                </a:lnTo>
                <a:lnTo>
                  <a:pt x="395097" y="86969"/>
                </a:lnTo>
                <a:lnTo>
                  <a:pt x="387477" y="79349"/>
                </a:lnTo>
                <a:lnTo>
                  <a:pt x="384429" y="73253"/>
                </a:lnTo>
                <a:lnTo>
                  <a:pt x="384429" y="65633"/>
                </a:lnTo>
                <a:lnTo>
                  <a:pt x="385953" y="62585"/>
                </a:lnTo>
                <a:lnTo>
                  <a:pt x="389001" y="59537"/>
                </a:lnTo>
                <a:lnTo>
                  <a:pt x="392049" y="58013"/>
                </a:lnTo>
                <a:lnTo>
                  <a:pt x="396621" y="56489"/>
                </a:lnTo>
                <a:lnTo>
                  <a:pt x="408813" y="56489"/>
                </a:lnTo>
                <a:lnTo>
                  <a:pt x="414909" y="58013"/>
                </a:lnTo>
                <a:lnTo>
                  <a:pt x="417957" y="62585"/>
                </a:lnTo>
                <a:lnTo>
                  <a:pt x="422529" y="65633"/>
                </a:lnTo>
                <a:lnTo>
                  <a:pt x="427101" y="73253"/>
                </a:lnTo>
                <a:lnTo>
                  <a:pt x="430149" y="83921"/>
                </a:lnTo>
                <a:lnTo>
                  <a:pt x="433197" y="83921"/>
                </a:lnTo>
                <a:lnTo>
                  <a:pt x="433197" y="56489"/>
                </a:lnTo>
                <a:lnTo>
                  <a:pt x="433197" y="53441"/>
                </a:lnTo>
                <a:lnTo>
                  <a:pt x="433197" y="48869"/>
                </a:lnTo>
                <a:lnTo>
                  <a:pt x="430149" y="48869"/>
                </a:lnTo>
                <a:lnTo>
                  <a:pt x="427101" y="51917"/>
                </a:lnTo>
                <a:lnTo>
                  <a:pt x="427101" y="53441"/>
                </a:lnTo>
                <a:lnTo>
                  <a:pt x="421005" y="53441"/>
                </a:lnTo>
                <a:lnTo>
                  <a:pt x="416433" y="51917"/>
                </a:lnTo>
                <a:lnTo>
                  <a:pt x="410337" y="50393"/>
                </a:lnTo>
                <a:lnTo>
                  <a:pt x="405765" y="48869"/>
                </a:lnTo>
                <a:lnTo>
                  <a:pt x="393573" y="48869"/>
                </a:lnTo>
                <a:lnTo>
                  <a:pt x="385953" y="51917"/>
                </a:lnTo>
                <a:lnTo>
                  <a:pt x="379857" y="58013"/>
                </a:lnTo>
                <a:lnTo>
                  <a:pt x="373672" y="64109"/>
                </a:lnTo>
                <a:lnTo>
                  <a:pt x="370624" y="70205"/>
                </a:lnTo>
                <a:lnTo>
                  <a:pt x="370624" y="85445"/>
                </a:lnTo>
                <a:lnTo>
                  <a:pt x="372148" y="91541"/>
                </a:lnTo>
                <a:lnTo>
                  <a:pt x="376720" y="94589"/>
                </a:lnTo>
                <a:lnTo>
                  <a:pt x="379857" y="99161"/>
                </a:lnTo>
                <a:lnTo>
                  <a:pt x="385953" y="103733"/>
                </a:lnTo>
                <a:lnTo>
                  <a:pt x="396621" y="109829"/>
                </a:lnTo>
                <a:lnTo>
                  <a:pt x="404698" y="113271"/>
                </a:lnTo>
                <a:lnTo>
                  <a:pt x="410908" y="116738"/>
                </a:lnTo>
                <a:lnTo>
                  <a:pt x="415696" y="120192"/>
                </a:lnTo>
                <a:lnTo>
                  <a:pt x="419481" y="123647"/>
                </a:lnTo>
                <a:lnTo>
                  <a:pt x="422529" y="126695"/>
                </a:lnTo>
                <a:lnTo>
                  <a:pt x="424053" y="131267"/>
                </a:lnTo>
                <a:lnTo>
                  <a:pt x="424053" y="140411"/>
                </a:lnTo>
                <a:lnTo>
                  <a:pt x="422529" y="143459"/>
                </a:lnTo>
                <a:lnTo>
                  <a:pt x="416433" y="149555"/>
                </a:lnTo>
                <a:lnTo>
                  <a:pt x="411861" y="151079"/>
                </a:lnTo>
                <a:lnTo>
                  <a:pt x="399669" y="151079"/>
                </a:lnTo>
                <a:lnTo>
                  <a:pt x="375196" y="120599"/>
                </a:lnTo>
                <a:lnTo>
                  <a:pt x="370624" y="120599"/>
                </a:lnTo>
                <a:lnTo>
                  <a:pt x="370624" y="155651"/>
                </a:lnTo>
                <a:lnTo>
                  <a:pt x="375196" y="155651"/>
                </a:lnTo>
                <a:lnTo>
                  <a:pt x="376720" y="154127"/>
                </a:lnTo>
                <a:lnTo>
                  <a:pt x="385953" y="154127"/>
                </a:lnTo>
                <a:lnTo>
                  <a:pt x="393573" y="157175"/>
                </a:lnTo>
                <a:lnTo>
                  <a:pt x="401193" y="158699"/>
                </a:lnTo>
                <a:lnTo>
                  <a:pt x="414909" y="158699"/>
                </a:lnTo>
                <a:lnTo>
                  <a:pt x="424053" y="155651"/>
                </a:lnTo>
                <a:lnTo>
                  <a:pt x="425577" y="154127"/>
                </a:lnTo>
                <a:lnTo>
                  <a:pt x="428625" y="151079"/>
                </a:lnTo>
                <a:lnTo>
                  <a:pt x="430149" y="149555"/>
                </a:lnTo>
                <a:lnTo>
                  <a:pt x="437769" y="143459"/>
                </a:lnTo>
                <a:lnTo>
                  <a:pt x="440817" y="135839"/>
                </a:lnTo>
                <a:lnTo>
                  <a:pt x="440817" y="126695"/>
                </a:lnTo>
                <a:close/>
              </a:path>
              <a:path w="628650" h="158750">
                <a:moveTo>
                  <a:pt x="544550" y="91541"/>
                </a:moveTo>
                <a:lnTo>
                  <a:pt x="543890" y="83921"/>
                </a:lnTo>
                <a:lnTo>
                  <a:pt x="543737" y="82067"/>
                </a:lnTo>
                <a:lnTo>
                  <a:pt x="541489" y="74002"/>
                </a:lnTo>
                <a:lnTo>
                  <a:pt x="538073" y="67068"/>
                </a:lnTo>
                <a:lnTo>
                  <a:pt x="533781" y="60960"/>
                </a:lnTo>
                <a:lnTo>
                  <a:pt x="528396" y="56388"/>
                </a:lnTo>
                <a:lnTo>
                  <a:pt x="527761" y="55841"/>
                </a:lnTo>
                <a:lnTo>
                  <a:pt x="521589" y="52336"/>
                </a:lnTo>
                <a:lnTo>
                  <a:pt x="521589" y="83921"/>
                </a:lnTo>
                <a:lnTo>
                  <a:pt x="472821" y="83921"/>
                </a:lnTo>
                <a:lnTo>
                  <a:pt x="492633" y="56388"/>
                </a:lnTo>
                <a:lnTo>
                  <a:pt x="503301" y="56388"/>
                </a:lnTo>
                <a:lnTo>
                  <a:pt x="506349" y="57912"/>
                </a:lnTo>
                <a:lnTo>
                  <a:pt x="510921" y="60960"/>
                </a:lnTo>
                <a:lnTo>
                  <a:pt x="513969" y="62484"/>
                </a:lnTo>
                <a:lnTo>
                  <a:pt x="517017" y="67056"/>
                </a:lnTo>
                <a:lnTo>
                  <a:pt x="518541" y="70205"/>
                </a:lnTo>
                <a:lnTo>
                  <a:pt x="520065" y="73253"/>
                </a:lnTo>
                <a:lnTo>
                  <a:pt x="504825" y="48768"/>
                </a:lnTo>
                <a:lnTo>
                  <a:pt x="495084" y="49872"/>
                </a:lnTo>
                <a:lnTo>
                  <a:pt x="461010" y="81241"/>
                </a:lnTo>
                <a:lnTo>
                  <a:pt x="457581" y="105257"/>
                </a:lnTo>
                <a:lnTo>
                  <a:pt x="458444" y="116357"/>
                </a:lnTo>
                <a:lnTo>
                  <a:pt x="477558" y="149656"/>
                </a:lnTo>
                <a:lnTo>
                  <a:pt x="501777" y="158686"/>
                </a:lnTo>
                <a:lnTo>
                  <a:pt x="510374" y="157835"/>
                </a:lnTo>
                <a:lnTo>
                  <a:pt x="517969" y="155257"/>
                </a:lnTo>
                <a:lnTo>
                  <a:pt x="524713" y="150939"/>
                </a:lnTo>
                <a:lnTo>
                  <a:pt x="530733" y="144881"/>
                </a:lnTo>
                <a:lnTo>
                  <a:pt x="534657" y="140309"/>
                </a:lnTo>
                <a:lnTo>
                  <a:pt x="535889" y="138874"/>
                </a:lnTo>
                <a:lnTo>
                  <a:pt x="539927" y="132308"/>
                </a:lnTo>
                <a:lnTo>
                  <a:pt x="542810" y="125158"/>
                </a:lnTo>
                <a:lnTo>
                  <a:pt x="544550" y="117449"/>
                </a:lnTo>
                <a:lnTo>
                  <a:pt x="541502" y="115925"/>
                </a:lnTo>
                <a:lnTo>
                  <a:pt x="536829" y="123545"/>
                </a:lnTo>
                <a:lnTo>
                  <a:pt x="533781" y="131165"/>
                </a:lnTo>
                <a:lnTo>
                  <a:pt x="527685" y="134213"/>
                </a:lnTo>
                <a:lnTo>
                  <a:pt x="523113" y="137261"/>
                </a:lnTo>
                <a:lnTo>
                  <a:pt x="517017" y="140309"/>
                </a:lnTo>
                <a:lnTo>
                  <a:pt x="510921" y="140309"/>
                </a:lnTo>
                <a:lnTo>
                  <a:pt x="476059" y="111353"/>
                </a:lnTo>
                <a:lnTo>
                  <a:pt x="472821" y="91541"/>
                </a:lnTo>
                <a:lnTo>
                  <a:pt x="544550" y="91541"/>
                </a:lnTo>
                <a:close/>
              </a:path>
              <a:path w="628650" h="158750">
                <a:moveTo>
                  <a:pt x="628459" y="126695"/>
                </a:moveTo>
                <a:lnTo>
                  <a:pt x="588746" y="90017"/>
                </a:lnTo>
                <a:lnTo>
                  <a:pt x="582650" y="86969"/>
                </a:lnTo>
                <a:lnTo>
                  <a:pt x="571982" y="76301"/>
                </a:lnTo>
                <a:lnTo>
                  <a:pt x="571982" y="65633"/>
                </a:lnTo>
                <a:lnTo>
                  <a:pt x="573506" y="62585"/>
                </a:lnTo>
                <a:lnTo>
                  <a:pt x="576554" y="59537"/>
                </a:lnTo>
                <a:lnTo>
                  <a:pt x="579602" y="58013"/>
                </a:lnTo>
                <a:lnTo>
                  <a:pt x="584174" y="56489"/>
                </a:lnTo>
                <a:lnTo>
                  <a:pt x="596455" y="56489"/>
                </a:lnTo>
                <a:lnTo>
                  <a:pt x="601027" y="58013"/>
                </a:lnTo>
                <a:lnTo>
                  <a:pt x="605599" y="62585"/>
                </a:lnTo>
                <a:lnTo>
                  <a:pt x="610171" y="65633"/>
                </a:lnTo>
                <a:lnTo>
                  <a:pt x="614743" y="73253"/>
                </a:lnTo>
                <a:lnTo>
                  <a:pt x="616267" y="83921"/>
                </a:lnTo>
                <a:lnTo>
                  <a:pt x="620839" y="83921"/>
                </a:lnTo>
                <a:lnTo>
                  <a:pt x="620839" y="48869"/>
                </a:lnTo>
                <a:lnTo>
                  <a:pt x="616267" y="48869"/>
                </a:lnTo>
                <a:lnTo>
                  <a:pt x="616267" y="50393"/>
                </a:lnTo>
                <a:lnTo>
                  <a:pt x="614743" y="51917"/>
                </a:lnTo>
                <a:lnTo>
                  <a:pt x="614743" y="53441"/>
                </a:lnTo>
                <a:lnTo>
                  <a:pt x="608647" y="53441"/>
                </a:lnTo>
                <a:lnTo>
                  <a:pt x="604075" y="51917"/>
                </a:lnTo>
                <a:lnTo>
                  <a:pt x="597979" y="50393"/>
                </a:lnTo>
                <a:lnTo>
                  <a:pt x="593407" y="48869"/>
                </a:lnTo>
                <a:lnTo>
                  <a:pt x="579602" y="48869"/>
                </a:lnTo>
                <a:lnTo>
                  <a:pt x="571982" y="51917"/>
                </a:lnTo>
                <a:lnTo>
                  <a:pt x="567410" y="58013"/>
                </a:lnTo>
                <a:lnTo>
                  <a:pt x="561314" y="64109"/>
                </a:lnTo>
                <a:lnTo>
                  <a:pt x="558266" y="70205"/>
                </a:lnTo>
                <a:lnTo>
                  <a:pt x="558266" y="85445"/>
                </a:lnTo>
                <a:lnTo>
                  <a:pt x="591629" y="113271"/>
                </a:lnTo>
                <a:lnTo>
                  <a:pt x="597776" y="116738"/>
                </a:lnTo>
                <a:lnTo>
                  <a:pt x="602475" y="120192"/>
                </a:lnTo>
                <a:lnTo>
                  <a:pt x="605599" y="123647"/>
                </a:lnTo>
                <a:lnTo>
                  <a:pt x="610171" y="126695"/>
                </a:lnTo>
                <a:lnTo>
                  <a:pt x="611695" y="131267"/>
                </a:lnTo>
                <a:lnTo>
                  <a:pt x="611695" y="140411"/>
                </a:lnTo>
                <a:lnTo>
                  <a:pt x="610171" y="143459"/>
                </a:lnTo>
                <a:lnTo>
                  <a:pt x="604075" y="149555"/>
                </a:lnTo>
                <a:lnTo>
                  <a:pt x="599503" y="151079"/>
                </a:lnTo>
                <a:lnTo>
                  <a:pt x="587222" y="151079"/>
                </a:lnTo>
                <a:lnTo>
                  <a:pt x="562838" y="120599"/>
                </a:lnTo>
                <a:lnTo>
                  <a:pt x="558266" y="120599"/>
                </a:lnTo>
                <a:lnTo>
                  <a:pt x="558266" y="155651"/>
                </a:lnTo>
                <a:lnTo>
                  <a:pt x="562838" y="155651"/>
                </a:lnTo>
                <a:lnTo>
                  <a:pt x="562838" y="154127"/>
                </a:lnTo>
                <a:lnTo>
                  <a:pt x="571982" y="154127"/>
                </a:lnTo>
                <a:lnTo>
                  <a:pt x="581126" y="157175"/>
                </a:lnTo>
                <a:lnTo>
                  <a:pt x="587222" y="158699"/>
                </a:lnTo>
                <a:lnTo>
                  <a:pt x="593407" y="158699"/>
                </a:lnTo>
                <a:lnTo>
                  <a:pt x="628459" y="135839"/>
                </a:lnTo>
                <a:lnTo>
                  <a:pt x="628459" y="126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581495" y="6077140"/>
            <a:ext cx="321849" cy="16325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967448" y="6077140"/>
            <a:ext cx="793146" cy="16325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826222" y="6077140"/>
            <a:ext cx="1622964" cy="209073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519386" y="6077140"/>
            <a:ext cx="324897" cy="163258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908387" y="6077140"/>
            <a:ext cx="492632" cy="16325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465153" y="6077140"/>
            <a:ext cx="1168401" cy="163258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8699087" y="6100000"/>
            <a:ext cx="167830" cy="140398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8940165" y="6100000"/>
            <a:ext cx="723265" cy="140970"/>
          </a:xfrm>
          <a:custGeom>
            <a:avLst/>
            <a:gdLst/>
            <a:ahLst/>
            <a:cxnLst/>
            <a:rect l="l" t="t" r="r" b="b"/>
            <a:pathLst>
              <a:path w="723265" h="140970">
                <a:moveTo>
                  <a:pt x="85344" y="73253"/>
                </a:moveTo>
                <a:lnTo>
                  <a:pt x="84861" y="65633"/>
                </a:lnTo>
                <a:lnTo>
                  <a:pt x="84747" y="63779"/>
                </a:lnTo>
                <a:lnTo>
                  <a:pt x="82867" y="55727"/>
                </a:lnTo>
                <a:lnTo>
                  <a:pt x="62484" y="34048"/>
                </a:lnTo>
                <a:lnTo>
                  <a:pt x="62484" y="59537"/>
                </a:lnTo>
                <a:lnTo>
                  <a:pt x="62484" y="65633"/>
                </a:lnTo>
                <a:lnTo>
                  <a:pt x="15240" y="65633"/>
                </a:lnTo>
                <a:lnTo>
                  <a:pt x="18288" y="50393"/>
                </a:lnTo>
                <a:lnTo>
                  <a:pt x="24384" y="45821"/>
                </a:lnTo>
                <a:lnTo>
                  <a:pt x="28956" y="41249"/>
                </a:lnTo>
                <a:lnTo>
                  <a:pt x="35052" y="38201"/>
                </a:lnTo>
                <a:lnTo>
                  <a:pt x="44196" y="38201"/>
                </a:lnTo>
                <a:lnTo>
                  <a:pt x="48768" y="39725"/>
                </a:lnTo>
                <a:lnTo>
                  <a:pt x="51816" y="42773"/>
                </a:lnTo>
                <a:lnTo>
                  <a:pt x="56388" y="44297"/>
                </a:lnTo>
                <a:lnTo>
                  <a:pt x="57912" y="48869"/>
                </a:lnTo>
                <a:lnTo>
                  <a:pt x="60960" y="51917"/>
                </a:lnTo>
                <a:lnTo>
                  <a:pt x="60960" y="54965"/>
                </a:lnTo>
                <a:lnTo>
                  <a:pt x="47244" y="30581"/>
                </a:lnTo>
                <a:lnTo>
                  <a:pt x="37261" y="31457"/>
                </a:lnTo>
                <a:lnTo>
                  <a:pt x="3238" y="62966"/>
                </a:lnTo>
                <a:lnTo>
                  <a:pt x="0" y="86969"/>
                </a:lnTo>
                <a:lnTo>
                  <a:pt x="609" y="98120"/>
                </a:lnTo>
                <a:lnTo>
                  <a:pt x="19329" y="131406"/>
                </a:lnTo>
                <a:lnTo>
                  <a:pt x="44196" y="140398"/>
                </a:lnTo>
                <a:lnTo>
                  <a:pt x="52146" y="139547"/>
                </a:lnTo>
                <a:lnTo>
                  <a:pt x="59817" y="136969"/>
                </a:lnTo>
                <a:lnTo>
                  <a:pt x="66903" y="132689"/>
                </a:lnTo>
                <a:lnTo>
                  <a:pt x="73152" y="126682"/>
                </a:lnTo>
                <a:lnTo>
                  <a:pt x="76390" y="122110"/>
                </a:lnTo>
                <a:lnTo>
                  <a:pt x="77406" y="120688"/>
                </a:lnTo>
                <a:lnTo>
                  <a:pt x="80962" y="114109"/>
                </a:lnTo>
                <a:lnTo>
                  <a:pt x="83642" y="106934"/>
                </a:lnTo>
                <a:lnTo>
                  <a:pt x="85344" y="99161"/>
                </a:lnTo>
                <a:lnTo>
                  <a:pt x="82296" y="97637"/>
                </a:lnTo>
                <a:lnTo>
                  <a:pt x="79248" y="105346"/>
                </a:lnTo>
                <a:lnTo>
                  <a:pt x="74676" y="112966"/>
                </a:lnTo>
                <a:lnTo>
                  <a:pt x="65532" y="119062"/>
                </a:lnTo>
                <a:lnTo>
                  <a:pt x="59436" y="122110"/>
                </a:lnTo>
                <a:lnTo>
                  <a:pt x="53340" y="122110"/>
                </a:lnTo>
                <a:lnTo>
                  <a:pt x="21018" y="101155"/>
                </a:lnTo>
                <a:lnTo>
                  <a:pt x="15240" y="73253"/>
                </a:lnTo>
                <a:lnTo>
                  <a:pt x="85344" y="73253"/>
                </a:lnTo>
                <a:close/>
              </a:path>
              <a:path w="723265" h="140970">
                <a:moveTo>
                  <a:pt x="201256" y="132791"/>
                </a:moveTo>
                <a:lnTo>
                  <a:pt x="196684" y="132791"/>
                </a:lnTo>
                <a:lnTo>
                  <a:pt x="190588" y="129743"/>
                </a:lnTo>
                <a:lnTo>
                  <a:pt x="189064" y="128219"/>
                </a:lnTo>
                <a:lnTo>
                  <a:pt x="184492" y="122123"/>
                </a:lnTo>
                <a:lnTo>
                  <a:pt x="178396" y="112979"/>
                </a:lnTo>
                <a:lnTo>
                  <a:pt x="163258" y="91541"/>
                </a:lnTo>
                <a:lnTo>
                  <a:pt x="152488" y="76301"/>
                </a:lnTo>
                <a:lnTo>
                  <a:pt x="158203" y="68681"/>
                </a:lnTo>
                <a:lnTo>
                  <a:pt x="166204" y="58013"/>
                </a:lnTo>
                <a:lnTo>
                  <a:pt x="172300" y="48869"/>
                </a:lnTo>
                <a:lnTo>
                  <a:pt x="176872" y="44297"/>
                </a:lnTo>
                <a:lnTo>
                  <a:pt x="181444" y="41249"/>
                </a:lnTo>
                <a:lnTo>
                  <a:pt x="187540" y="38201"/>
                </a:lnTo>
                <a:lnTo>
                  <a:pt x="190588" y="38201"/>
                </a:lnTo>
                <a:lnTo>
                  <a:pt x="190588" y="33629"/>
                </a:lnTo>
                <a:lnTo>
                  <a:pt x="155536" y="33629"/>
                </a:lnTo>
                <a:lnTo>
                  <a:pt x="155536" y="38201"/>
                </a:lnTo>
                <a:lnTo>
                  <a:pt x="161632" y="38201"/>
                </a:lnTo>
                <a:lnTo>
                  <a:pt x="161632" y="39725"/>
                </a:lnTo>
                <a:lnTo>
                  <a:pt x="164680" y="42773"/>
                </a:lnTo>
                <a:lnTo>
                  <a:pt x="164680" y="45821"/>
                </a:lnTo>
                <a:lnTo>
                  <a:pt x="161632" y="50393"/>
                </a:lnTo>
                <a:lnTo>
                  <a:pt x="155536" y="58013"/>
                </a:lnTo>
                <a:lnTo>
                  <a:pt x="147916" y="68681"/>
                </a:lnTo>
                <a:lnTo>
                  <a:pt x="140296" y="58013"/>
                </a:lnTo>
                <a:lnTo>
                  <a:pt x="138772" y="54965"/>
                </a:lnTo>
                <a:lnTo>
                  <a:pt x="137248" y="53441"/>
                </a:lnTo>
                <a:lnTo>
                  <a:pt x="137248" y="51917"/>
                </a:lnTo>
                <a:lnTo>
                  <a:pt x="134200" y="48869"/>
                </a:lnTo>
                <a:lnTo>
                  <a:pt x="132676" y="45821"/>
                </a:lnTo>
                <a:lnTo>
                  <a:pt x="132676" y="41249"/>
                </a:lnTo>
                <a:lnTo>
                  <a:pt x="135724" y="38201"/>
                </a:lnTo>
                <a:lnTo>
                  <a:pt x="140296" y="38201"/>
                </a:lnTo>
                <a:lnTo>
                  <a:pt x="140296" y="33629"/>
                </a:lnTo>
                <a:lnTo>
                  <a:pt x="92951" y="33629"/>
                </a:lnTo>
                <a:lnTo>
                  <a:pt x="92951" y="38201"/>
                </a:lnTo>
                <a:lnTo>
                  <a:pt x="97523" y="38201"/>
                </a:lnTo>
                <a:lnTo>
                  <a:pt x="100672" y="39725"/>
                </a:lnTo>
                <a:lnTo>
                  <a:pt x="106768" y="42773"/>
                </a:lnTo>
                <a:lnTo>
                  <a:pt x="111340" y="48869"/>
                </a:lnTo>
                <a:lnTo>
                  <a:pt x="117436" y="56489"/>
                </a:lnTo>
                <a:lnTo>
                  <a:pt x="135724" y="83921"/>
                </a:lnTo>
                <a:lnTo>
                  <a:pt x="114388" y="112979"/>
                </a:lnTo>
                <a:lnTo>
                  <a:pt x="108292" y="122123"/>
                </a:lnTo>
                <a:lnTo>
                  <a:pt x="103720" y="128219"/>
                </a:lnTo>
                <a:lnTo>
                  <a:pt x="100672" y="129743"/>
                </a:lnTo>
                <a:lnTo>
                  <a:pt x="99047" y="131267"/>
                </a:lnTo>
                <a:lnTo>
                  <a:pt x="95999" y="132791"/>
                </a:lnTo>
                <a:lnTo>
                  <a:pt x="92951" y="132791"/>
                </a:lnTo>
                <a:lnTo>
                  <a:pt x="92951" y="135839"/>
                </a:lnTo>
                <a:lnTo>
                  <a:pt x="126580" y="135839"/>
                </a:lnTo>
                <a:lnTo>
                  <a:pt x="126580" y="132791"/>
                </a:lnTo>
                <a:lnTo>
                  <a:pt x="123532" y="132791"/>
                </a:lnTo>
                <a:lnTo>
                  <a:pt x="120484" y="131267"/>
                </a:lnTo>
                <a:lnTo>
                  <a:pt x="117436" y="128219"/>
                </a:lnTo>
                <a:lnTo>
                  <a:pt x="117436" y="123647"/>
                </a:lnTo>
                <a:lnTo>
                  <a:pt x="118960" y="120599"/>
                </a:lnTo>
                <a:lnTo>
                  <a:pt x="125056" y="112979"/>
                </a:lnTo>
                <a:lnTo>
                  <a:pt x="140296" y="91541"/>
                </a:lnTo>
                <a:lnTo>
                  <a:pt x="155536" y="112979"/>
                </a:lnTo>
                <a:lnTo>
                  <a:pt x="160108" y="120599"/>
                </a:lnTo>
                <a:lnTo>
                  <a:pt x="163156" y="125171"/>
                </a:lnTo>
                <a:lnTo>
                  <a:pt x="163156" y="128219"/>
                </a:lnTo>
                <a:lnTo>
                  <a:pt x="161632" y="129743"/>
                </a:lnTo>
                <a:lnTo>
                  <a:pt x="158584" y="131267"/>
                </a:lnTo>
                <a:lnTo>
                  <a:pt x="157060" y="132791"/>
                </a:lnTo>
                <a:lnTo>
                  <a:pt x="152488" y="132791"/>
                </a:lnTo>
                <a:lnTo>
                  <a:pt x="152488" y="135839"/>
                </a:lnTo>
                <a:lnTo>
                  <a:pt x="201256" y="135839"/>
                </a:lnTo>
                <a:lnTo>
                  <a:pt x="201256" y="132791"/>
                </a:lnTo>
                <a:close/>
              </a:path>
              <a:path w="723265" h="140970">
                <a:moveTo>
                  <a:pt x="297370" y="73253"/>
                </a:moveTo>
                <a:lnTo>
                  <a:pt x="296887" y="65633"/>
                </a:lnTo>
                <a:lnTo>
                  <a:pt x="296773" y="63766"/>
                </a:lnTo>
                <a:lnTo>
                  <a:pt x="294894" y="55676"/>
                </a:lnTo>
                <a:lnTo>
                  <a:pt x="291592" y="48768"/>
                </a:lnTo>
                <a:lnTo>
                  <a:pt x="286702" y="42672"/>
                </a:lnTo>
                <a:lnTo>
                  <a:pt x="283108" y="39624"/>
                </a:lnTo>
                <a:lnTo>
                  <a:pt x="280670" y="37553"/>
                </a:lnTo>
                <a:lnTo>
                  <a:pt x="274510" y="34048"/>
                </a:lnTo>
                <a:lnTo>
                  <a:pt x="274510" y="59537"/>
                </a:lnTo>
                <a:lnTo>
                  <a:pt x="274510" y="65633"/>
                </a:lnTo>
                <a:lnTo>
                  <a:pt x="227266" y="65633"/>
                </a:lnTo>
                <a:lnTo>
                  <a:pt x="227266" y="58013"/>
                </a:lnTo>
                <a:lnTo>
                  <a:pt x="230314" y="50292"/>
                </a:lnTo>
                <a:lnTo>
                  <a:pt x="239458" y="41148"/>
                </a:lnTo>
                <a:lnTo>
                  <a:pt x="245554" y="39624"/>
                </a:lnTo>
                <a:lnTo>
                  <a:pt x="259270" y="39624"/>
                </a:lnTo>
                <a:lnTo>
                  <a:pt x="263842" y="42672"/>
                </a:lnTo>
                <a:lnTo>
                  <a:pt x="266890" y="44196"/>
                </a:lnTo>
                <a:lnTo>
                  <a:pt x="269913" y="48742"/>
                </a:lnTo>
                <a:lnTo>
                  <a:pt x="271462" y="51816"/>
                </a:lnTo>
                <a:lnTo>
                  <a:pt x="272986" y="54965"/>
                </a:lnTo>
                <a:lnTo>
                  <a:pt x="274510" y="59537"/>
                </a:lnTo>
                <a:lnTo>
                  <a:pt x="274510" y="34048"/>
                </a:lnTo>
                <a:lnTo>
                  <a:pt x="273939" y="33718"/>
                </a:lnTo>
                <a:lnTo>
                  <a:pt x="266331" y="31318"/>
                </a:lnTo>
                <a:lnTo>
                  <a:pt x="257746" y="30480"/>
                </a:lnTo>
                <a:lnTo>
                  <a:pt x="248005" y="31584"/>
                </a:lnTo>
                <a:lnTo>
                  <a:pt x="213842" y="62953"/>
                </a:lnTo>
                <a:lnTo>
                  <a:pt x="210400" y="86969"/>
                </a:lnTo>
                <a:lnTo>
                  <a:pt x="211264" y="98069"/>
                </a:lnTo>
                <a:lnTo>
                  <a:pt x="231140" y="131318"/>
                </a:lnTo>
                <a:lnTo>
                  <a:pt x="256222" y="140398"/>
                </a:lnTo>
                <a:lnTo>
                  <a:pt x="263931" y="139534"/>
                </a:lnTo>
                <a:lnTo>
                  <a:pt x="271081" y="136931"/>
                </a:lnTo>
                <a:lnTo>
                  <a:pt x="277647" y="132613"/>
                </a:lnTo>
                <a:lnTo>
                  <a:pt x="283654" y="126593"/>
                </a:lnTo>
                <a:lnTo>
                  <a:pt x="287566" y="122021"/>
                </a:lnTo>
                <a:lnTo>
                  <a:pt x="288798" y="120586"/>
                </a:lnTo>
                <a:lnTo>
                  <a:pt x="292798" y="114020"/>
                </a:lnTo>
                <a:lnTo>
                  <a:pt x="295656" y="106870"/>
                </a:lnTo>
                <a:lnTo>
                  <a:pt x="297370" y="99161"/>
                </a:lnTo>
                <a:lnTo>
                  <a:pt x="294322" y="97637"/>
                </a:lnTo>
                <a:lnTo>
                  <a:pt x="291274" y="105257"/>
                </a:lnTo>
                <a:lnTo>
                  <a:pt x="286702" y="112877"/>
                </a:lnTo>
                <a:lnTo>
                  <a:pt x="282130" y="115925"/>
                </a:lnTo>
                <a:lnTo>
                  <a:pt x="276034" y="118973"/>
                </a:lnTo>
                <a:lnTo>
                  <a:pt x="271462" y="122021"/>
                </a:lnTo>
                <a:lnTo>
                  <a:pt x="263842" y="122021"/>
                </a:lnTo>
                <a:lnTo>
                  <a:pt x="256997" y="121158"/>
                </a:lnTo>
                <a:lnTo>
                  <a:pt x="229743" y="93065"/>
                </a:lnTo>
                <a:lnTo>
                  <a:pt x="227266" y="73253"/>
                </a:lnTo>
                <a:lnTo>
                  <a:pt x="297370" y="73253"/>
                </a:lnTo>
                <a:close/>
              </a:path>
              <a:path w="723265" h="140970">
                <a:moveTo>
                  <a:pt x="394995" y="97637"/>
                </a:moveTo>
                <a:lnTo>
                  <a:pt x="391947" y="96113"/>
                </a:lnTo>
                <a:lnTo>
                  <a:pt x="388899" y="105346"/>
                </a:lnTo>
                <a:lnTo>
                  <a:pt x="384327" y="111442"/>
                </a:lnTo>
                <a:lnTo>
                  <a:pt x="379755" y="114490"/>
                </a:lnTo>
                <a:lnTo>
                  <a:pt x="373659" y="119062"/>
                </a:lnTo>
                <a:lnTo>
                  <a:pt x="367563" y="122110"/>
                </a:lnTo>
                <a:lnTo>
                  <a:pt x="359943" y="122110"/>
                </a:lnTo>
                <a:lnTo>
                  <a:pt x="353136" y="121259"/>
                </a:lnTo>
                <a:lnTo>
                  <a:pt x="326986" y="85166"/>
                </a:lnTo>
                <a:lnTo>
                  <a:pt x="326415" y="76301"/>
                </a:lnTo>
                <a:lnTo>
                  <a:pt x="326986" y="67487"/>
                </a:lnTo>
                <a:lnTo>
                  <a:pt x="328701" y="59537"/>
                </a:lnTo>
                <a:lnTo>
                  <a:pt x="331558" y="52730"/>
                </a:lnTo>
                <a:lnTo>
                  <a:pt x="340131" y="41249"/>
                </a:lnTo>
                <a:lnTo>
                  <a:pt x="346227" y="38201"/>
                </a:lnTo>
                <a:lnTo>
                  <a:pt x="358419" y="38201"/>
                </a:lnTo>
                <a:lnTo>
                  <a:pt x="362991" y="39725"/>
                </a:lnTo>
                <a:lnTo>
                  <a:pt x="367563" y="44297"/>
                </a:lnTo>
                <a:lnTo>
                  <a:pt x="369087" y="47345"/>
                </a:lnTo>
                <a:lnTo>
                  <a:pt x="369087" y="51917"/>
                </a:lnTo>
                <a:lnTo>
                  <a:pt x="370611" y="56489"/>
                </a:lnTo>
                <a:lnTo>
                  <a:pt x="370611" y="59537"/>
                </a:lnTo>
                <a:lnTo>
                  <a:pt x="372135" y="61061"/>
                </a:lnTo>
                <a:lnTo>
                  <a:pt x="373659" y="64109"/>
                </a:lnTo>
                <a:lnTo>
                  <a:pt x="378231" y="65633"/>
                </a:lnTo>
                <a:lnTo>
                  <a:pt x="385851" y="65633"/>
                </a:lnTo>
                <a:lnTo>
                  <a:pt x="387375" y="64109"/>
                </a:lnTo>
                <a:lnTo>
                  <a:pt x="390423" y="62585"/>
                </a:lnTo>
                <a:lnTo>
                  <a:pt x="365226" y="31153"/>
                </a:lnTo>
                <a:lnTo>
                  <a:pt x="358419" y="30581"/>
                </a:lnTo>
                <a:lnTo>
                  <a:pt x="348437" y="31673"/>
                </a:lnTo>
                <a:lnTo>
                  <a:pt x="317347" y="54152"/>
                </a:lnTo>
                <a:lnTo>
                  <a:pt x="309562" y="85445"/>
                </a:lnTo>
                <a:lnTo>
                  <a:pt x="310172" y="97472"/>
                </a:lnTo>
                <a:lnTo>
                  <a:pt x="328752" y="131406"/>
                </a:lnTo>
                <a:lnTo>
                  <a:pt x="352323" y="140398"/>
                </a:lnTo>
                <a:lnTo>
                  <a:pt x="359181" y="139573"/>
                </a:lnTo>
                <a:lnTo>
                  <a:pt x="389089" y="115824"/>
                </a:lnTo>
                <a:lnTo>
                  <a:pt x="392404" y="107378"/>
                </a:lnTo>
                <a:lnTo>
                  <a:pt x="394995" y="97637"/>
                </a:lnTo>
                <a:close/>
              </a:path>
              <a:path w="723265" h="140970">
                <a:moveTo>
                  <a:pt x="517004" y="126695"/>
                </a:moveTo>
                <a:lnTo>
                  <a:pt x="515480" y="123647"/>
                </a:lnTo>
                <a:lnTo>
                  <a:pt x="512432" y="125171"/>
                </a:lnTo>
                <a:lnTo>
                  <a:pt x="504812" y="125171"/>
                </a:lnTo>
                <a:lnTo>
                  <a:pt x="501764" y="122123"/>
                </a:lnTo>
                <a:lnTo>
                  <a:pt x="501764" y="120599"/>
                </a:lnTo>
                <a:lnTo>
                  <a:pt x="500240" y="117551"/>
                </a:lnTo>
                <a:lnTo>
                  <a:pt x="500240" y="33629"/>
                </a:lnTo>
                <a:lnTo>
                  <a:pt x="465188" y="33629"/>
                </a:lnTo>
                <a:lnTo>
                  <a:pt x="465188" y="38201"/>
                </a:lnTo>
                <a:lnTo>
                  <a:pt x="471284" y="38201"/>
                </a:lnTo>
                <a:lnTo>
                  <a:pt x="475856" y="39725"/>
                </a:lnTo>
                <a:lnTo>
                  <a:pt x="478904" y="41249"/>
                </a:lnTo>
                <a:lnTo>
                  <a:pt x="481952" y="47345"/>
                </a:lnTo>
                <a:lnTo>
                  <a:pt x="481952" y="111455"/>
                </a:lnTo>
                <a:lnTo>
                  <a:pt x="475856" y="117551"/>
                </a:lnTo>
                <a:lnTo>
                  <a:pt x="466712" y="123647"/>
                </a:lnTo>
                <a:lnTo>
                  <a:pt x="463664" y="125171"/>
                </a:lnTo>
                <a:lnTo>
                  <a:pt x="446900" y="125171"/>
                </a:lnTo>
                <a:lnTo>
                  <a:pt x="440804" y="119075"/>
                </a:lnTo>
                <a:lnTo>
                  <a:pt x="439280" y="111455"/>
                </a:lnTo>
                <a:lnTo>
                  <a:pt x="439280" y="33629"/>
                </a:lnTo>
                <a:lnTo>
                  <a:pt x="402615" y="33629"/>
                </a:lnTo>
                <a:lnTo>
                  <a:pt x="402615" y="38201"/>
                </a:lnTo>
                <a:lnTo>
                  <a:pt x="411759" y="38201"/>
                </a:lnTo>
                <a:lnTo>
                  <a:pt x="414807" y="39725"/>
                </a:lnTo>
                <a:lnTo>
                  <a:pt x="419379" y="44297"/>
                </a:lnTo>
                <a:lnTo>
                  <a:pt x="419379" y="45821"/>
                </a:lnTo>
                <a:lnTo>
                  <a:pt x="420992" y="48869"/>
                </a:lnTo>
                <a:lnTo>
                  <a:pt x="420992" y="116027"/>
                </a:lnTo>
                <a:lnTo>
                  <a:pt x="422516" y="122123"/>
                </a:lnTo>
                <a:lnTo>
                  <a:pt x="424040" y="126695"/>
                </a:lnTo>
                <a:lnTo>
                  <a:pt x="427088" y="131267"/>
                </a:lnTo>
                <a:lnTo>
                  <a:pt x="440804" y="140411"/>
                </a:lnTo>
                <a:lnTo>
                  <a:pt x="451472" y="140411"/>
                </a:lnTo>
                <a:lnTo>
                  <a:pt x="456044" y="138887"/>
                </a:lnTo>
                <a:lnTo>
                  <a:pt x="460616" y="135839"/>
                </a:lnTo>
                <a:lnTo>
                  <a:pt x="465239" y="133184"/>
                </a:lnTo>
                <a:lnTo>
                  <a:pt x="470141" y="129552"/>
                </a:lnTo>
                <a:lnTo>
                  <a:pt x="475627" y="124472"/>
                </a:lnTo>
                <a:lnTo>
                  <a:pt x="481952" y="117551"/>
                </a:lnTo>
                <a:lnTo>
                  <a:pt x="481952" y="140411"/>
                </a:lnTo>
                <a:lnTo>
                  <a:pt x="486524" y="140411"/>
                </a:lnTo>
                <a:lnTo>
                  <a:pt x="517004" y="126695"/>
                </a:lnTo>
                <a:close/>
              </a:path>
              <a:path w="723265" h="140970">
                <a:moveTo>
                  <a:pt x="582637" y="116014"/>
                </a:moveTo>
                <a:lnTo>
                  <a:pt x="579589" y="116014"/>
                </a:lnTo>
                <a:lnTo>
                  <a:pt x="576541" y="122110"/>
                </a:lnTo>
                <a:lnTo>
                  <a:pt x="570445" y="125158"/>
                </a:lnTo>
                <a:lnTo>
                  <a:pt x="562825" y="125158"/>
                </a:lnTo>
                <a:lnTo>
                  <a:pt x="561301" y="123634"/>
                </a:lnTo>
                <a:lnTo>
                  <a:pt x="558253" y="122110"/>
                </a:lnTo>
                <a:lnTo>
                  <a:pt x="556729" y="119062"/>
                </a:lnTo>
                <a:lnTo>
                  <a:pt x="556729" y="41249"/>
                </a:lnTo>
                <a:lnTo>
                  <a:pt x="579589" y="41249"/>
                </a:lnTo>
                <a:lnTo>
                  <a:pt x="579589" y="33629"/>
                </a:lnTo>
                <a:lnTo>
                  <a:pt x="556729" y="33629"/>
                </a:lnTo>
                <a:lnTo>
                  <a:pt x="556729" y="0"/>
                </a:lnTo>
                <a:lnTo>
                  <a:pt x="552157" y="0"/>
                </a:lnTo>
                <a:lnTo>
                  <a:pt x="549109" y="7620"/>
                </a:lnTo>
                <a:lnTo>
                  <a:pt x="547585" y="13716"/>
                </a:lnTo>
                <a:lnTo>
                  <a:pt x="546061" y="15240"/>
                </a:lnTo>
                <a:lnTo>
                  <a:pt x="541489" y="21437"/>
                </a:lnTo>
                <a:lnTo>
                  <a:pt x="538441" y="26009"/>
                </a:lnTo>
                <a:lnTo>
                  <a:pt x="533869" y="30581"/>
                </a:lnTo>
                <a:lnTo>
                  <a:pt x="529297" y="33629"/>
                </a:lnTo>
                <a:lnTo>
                  <a:pt x="526148" y="36677"/>
                </a:lnTo>
                <a:lnTo>
                  <a:pt x="521576" y="38201"/>
                </a:lnTo>
                <a:lnTo>
                  <a:pt x="521576" y="41249"/>
                </a:lnTo>
                <a:lnTo>
                  <a:pt x="538441" y="41249"/>
                </a:lnTo>
                <a:lnTo>
                  <a:pt x="538441" y="123634"/>
                </a:lnTo>
                <a:lnTo>
                  <a:pt x="539965" y="126682"/>
                </a:lnTo>
                <a:lnTo>
                  <a:pt x="541489" y="131254"/>
                </a:lnTo>
                <a:lnTo>
                  <a:pt x="544537" y="132778"/>
                </a:lnTo>
                <a:lnTo>
                  <a:pt x="547585" y="135826"/>
                </a:lnTo>
                <a:lnTo>
                  <a:pt x="553681" y="138874"/>
                </a:lnTo>
                <a:lnTo>
                  <a:pt x="562825" y="138874"/>
                </a:lnTo>
                <a:lnTo>
                  <a:pt x="576541" y="129730"/>
                </a:lnTo>
                <a:lnTo>
                  <a:pt x="581113" y="123634"/>
                </a:lnTo>
                <a:lnTo>
                  <a:pt x="582637" y="116014"/>
                </a:lnTo>
                <a:close/>
              </a:path>
              <a:path w="723265" h="140970">
                <a:moveTo>
                  <a:pt x="678751" y="73253"/>
                </a:moveTo>
                <a:lnTo>
                  <a:pt x="678268" y="65633"/>
                </a:lnTo>
                <a:lnTo>
                  <a:pt x="678154" y="63779"/>
                </a:lnTo>
                <a:lnTo>
                  <a:pt x="676275" y="55727"/>
                </a:lnTo>
                <a:lnTo>
                  <a:pt x="655891" y="34150"/>
                </a:lnTo>
                <a:lnTo>
                  <a:pt x="655891" y="65633"/>
                </a:lnTo>
                <a:lnTo>
                  <a:pt x="607021" y="65633"/>
                </a:lnTo>
                <a:lnTo>
                  <a:pt x="608545" y="58013"/>
                </a:lnTo>
                <a:lnTo>
                  <a:pt x="611593" y="50393"/>
                </a:lnTo>
                <a:lnTo>
                  <a:pt x="620737" y="41249"/>
                </a:lnTo>
                <a:lnTo>
                  <a:pt x="626833" y="38201"/>
                </a:lnTo>
                <a:lnTo>
                  <a:pt x="637603" y="38201"/>
                </a:lnTo>
                <a:lnTo>
                  <a:pt x="640651" y="39725"/>
                </a:lnTo>
                <a:lnTo>
                  <a:pt x="645223" y="42773"/>
                </a:lnTo>
                <a:lnTo>
                  <a:pt x="648271" y="44297"/>
                </a:lnTo>
                <a:lnTo>
                  <a:pt x="651281" y="48818"/>
                </a:lnTo>
                <a:lnTo>
                  <a:pt x="654367" y="54965"/>
                </a:lnTo>
                <a:lnTo>
                  <a:pt x="654367" y="59537"/>
                </a:lnTo>
                <a:lnTo>
                  <a:pt x="655891" y="65633"/>
                </a:lnTo>
                <a:lnTo>
                  <a:pt x="655891" y="34150"/>
                </a:lnTo>
                <a:lnTo>
                  <a:pt x="655320" y="33820"/>
                </a:lnTo>
                <a:lnTo>
                  <a:pt x="647712" y="31419"/>
                </a:lnTo>
                <a:lnTo>
                  <a:pt x="639127" y="30581"/>
                </a:lnTo>
                <a:lnTo>
                  <a:pt x="629323" y="31457"/>
                </a:lnTo>
                <a:lnTo>
                  <a:pt x="595210" y="62966"/>
                </a:lnTo>
                <a:lnTo>
                  <a:pt x="591781" y="86969"/>
                </a:lnTo>
                <a:lnTo>
                  <a:pt x="592645" y="98120"/>
                </a:lnTo>
                <a:lnTo>
                  <a:pt x="611759" y="131406"/>
                </a:lnTo>
                <a:lnTo>
                  <a:pt x="636079" y="140398"/>
                </a:lnTo>
                <a:lnTo>
                  <a:pt x="644664" y="139547"/>
                </a:lnTo>
                <a:lnTo>
                  <a:pt x="652272" y="136969"/>
                </a:lnTo>
                <a:lnTo>
                  <a:pt x="659003" y="132689"/>
                </a:lnTo>
                <a:lnTo>
                  <a:pt x="665035" y="126682"/>
                </a:lnTo>
                <a:lnTo>
                  <a:pt x="668947" y="122110"/>
                </a:lnTo>
                <a:lnTo>
                  <a:pt x="670179" y="120688"/>
                </a:lnTo>
                <a:lnTo>
                  <a:pt x="674179" y="114109"/>
                </a:lnTo>
                <a:lnTo>
                  <a:pt x="677037" y="106934"/>
                </a:lnTo>
                <a:lnTo>
                  <a:pt x="678751" y="99161"/>
                </a:lnTo>
                <a:lnTo>
                  <a:pt x="675703" y="97637"/>
                </a:lnTo>
                <a:lnTo>
                  <a:pt x="671131" y="105346"/>
                </a:lnTo>
                <a:lnTo>
                  <a:pt x="668083" y="112966"/>
                </a:lnTo>
                <a:lnTo>
                  <a:pt x="661987" y="116014"/>
                </a:lnTo>
                <a:lnTo>
                  <a:pt x="657415" y="119062"/>
                </a:lnTo>
                <a:lnTo>
                  <a:pt x="651319" y="122110"/>
                </a:lnTo>
                <a:lnTo>
                  <a:pt x="645223" y="122110"/>
                </a:lnTo>
                <a:lnTo>
                  <a:pt x="610260" y="93078"/>
                </a:lnTo>
                <a:lnTo>
                  <a:pt x="607021" y="73253"/>
                </a:lnTo>
                <a:lnTo>
                  <a:pt x="678751" y="73253"/>
                </a:lnTo>
                <a:close/>
              </a:path>
              <a:path w="723265" h="140970">
                <a:moveTo>
                  <a:pt x="722934" y="123647"/>
                </a:moveTo>
                <a:lnTo>
                  <a:pt x="721410" y="120599"/>
                </a:lnTo>
                <a:lnTo>
                  <a:pt x="716838" y="116027"/>
                </a:lnTo>
                <a:lnTo>
                  <a:pt x="713790" y="114503"/>
                </a:lnTo>
                <a:lnTo>
                  <a:pt x="710742" y="114503"/>
                </a:lnTo>
                <a:lnTo>
                  <a:pt x="707694" y="114503"/>
                </a:lnTo>
                <a:lnTo>
                  <a:pt x="704646" y="116027"/>
                </a:lnTo>
                <a:lnTo>
                  <a:pt x="700074" y="120599"/>
                </a:lnTo>
                <a:lnTo>
                  <a:pt x="698550" y="123647"/>
                </a:lnTo>
                <a:lnTo>
                  <a:pt x="698550" y="131267"/>
                </a:lnTo>
                <a:lnTo>
                  <a:pt x="700074" y="134315"/>
                </a:lnTo>
                <a:lnTo>
                  <a:pt x="704646" y="138887"/>
                </a:lnTo>
                <a:lnTo>
                  <a:pt x="707694" y="140411"/>
                </a:lnTo>
                <a:lnTo>
                  <a:pt x="713790" y="140411"/>
                </a:lnTo>
                <a:lnTo>
                  <a:pt x="716838" y="138887"/>
                </a:lnTo>
                <a:lnTo>
                  <a:pt x="721410" y="134315"/>
                </a:lnTo>
                <a:lnTo>
                  <a:pt x="722934" y="131267"/>
                </a:lnTo>
                <a:lnTo>
                  <a:pt x="722934" y="123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882931" y="6434137"/>
            <a:ext cx="870966" cy="201453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819525" y="6426517"/>
            <a:ext cx="318801" cy="163258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4203852" y="6426517"/>
            <a:ext cx="607695" cy="163830"/>
          </a:xfrm>
          <a:custGeom>
            <a:avLst/>
            <a:gdLst/>
            <a:ahLst/>
            <a:cxnLst/>
            <a:rect l="l" t="t" r="r" b="b"/>
            <a:pathLst>
              <a:path w="607695" h="163829">
                <a:moveTo>
                  <a:pt x="61061" y="138874"/>
                </a:moveTo>
                <a:lnTo>
                  <a:pt x="56489" y="138874"/>
                </a:lnTo>
                <a:lnTo>
                  <a:pt x="53441" y="144970"/>
                </a:lnTo>
                <a:lnTo>
                  <a:pt x="51917" y="146494"/>
                </a:lnTo>
                <a:lnTo>
                  <a:pt x="48869" y="148018"/>
                </a:lnTo>
                <a:lnTo>
                  <a:pt x="41249" y="148018"/>
                </a:lnTo>
                <a:lnTo>
                  <a:pt x="39725" y="146494"/>
                </a:lnTo>
                <a:lnTo>
                  <a:pt x="36677" y="144970"/>
                </a:lnTo>
                <a:lnTo>
                  <a:pt x="35153" y="141922"/>
                </a:lnTo>
                <a:lnTo>
                  <a:pt x="33629" y="137350"/>
                </a:lnTo>
                <a:lnTo>
                  <a:pt x="33629" y="64109"/>
                </a:lnTo>
                <a:lnTo>
                  <a:pt x="58013" y="64109"/>
                </a:lnTo>
                <a:lnTo>
                  <a:pt x="58013" y="56489"/>
                </a:lnTo>
                <a:lnTo>
                  <a:pt x="33629" y="56489"/>
                </a:lnTo>
                <a:lnTo>
                  <a:pt x="33629" y="22961"/>
                </a:lnTo>
                <a:lnTo>
                  <a:pt x="30581" y="22961"/>
                </a:lnTo>
                <a:lnTo>
                  <a:pt x="27533" y="30581"/>
                </a:lnTo>
                <a:lnTo>
                  <a:pt x="26009" y="36677"/>
                </a:lnTo>
                <a:lnTo>
                  <a:pt x="22961" y="38201"/>
                </a:lnTo>
                <a:lnTo>
                  <a:pt x="0" y="61061"/>
                </a:lnTo>
                <a:lnTo>
                  <a:pt x="0" y="64109"/>
                </a:lnTo>
                <a:lnTo>
                  <a:pt x="15240" y="64109"/>
                </a:lnTo>
                <a:lnTo>
                  <a:pt x="15240" y="140398"/>
                </a:lnTo>
                <a:lnTo>
                  <a:pt x="16764" y="146494"/>
                </a:lnTo>
                <a:lnTo>
                  <a:pt x="18288" y="149542"/>
                </a:lnTo>
                <a:lnTo>
                  <a:pt x="19812" y="154114"/>
                </a:lnTo>
                <a:lnTo>
                  <a:pt x="21336" y="155638"/>
                </a:lnTo>
                <a:lnTo>
                  <a:pt x="26009" y="158686"/>
                </a:lnTo>
                <a:lnTo>
                  <a:pt x="32105" y="161734"/>
                </a:lnTo>
                <a:lnTo>
                  <a:pt x="41249" y="161734"/>
                </a:lnTo>
                <a:lnTo>
                  <a:pt x="54965" y="152590"/>
                </a:lnTo>
                <a:lnTo>
                  <a:pt x="58013" y="146494"/>
                </a:lnTo>
                <a:lnTo>
                  <a:pt x="61061" y="138874"/>
                </a:lnTo>
                <a:close/>
              </a:path>
              <a:path w="607695" h="163829">
                <a:moveTo>
                  <a:pt x="173926" y="155651"/>
                </a:moveTo>
                <a:lnTo>
                  <a:pt x="169354" y="155651"/>
                </a:lnTo>
                <a:lnTo>
                  <a:pt x="166306" y="154127"/>
                </a:lnTo>
                <a:lnTo>
                  <a:pt x="164782" y="154127"/>
                </a:lnTo>
                <a:lnTo>
                  <a:pt x="161734" y="151079"/>
                </a:lnTo>
                <a:lnTo>
                  <a:pt x="161734" y="149555"/>
                </a:lnTo>
                <a:lnTo>
                  <a:pt x="158686" y="143459"/>
                </a:lnTo>
                <a:lnTo>
                  <a:pt x="158686" y="100685"/>
                </a:lnTo>
                <a:lnTo>
                  <a:pt x="158496" y="84112"/>
                </a:lnTo>
                <a:lnTo>
                  <a:pt x="138874" y="53441"/>
                </a:lnTo>
                <a:lnTo>
                  <a:pt x="128117" y="53441"/>
                </a:lnTo>
                <a:lnTo>
                  <a:pt x="123545" y="54965"/>
                </a:lnTo>
                <a:lnTo>
                  <a:pt x="118973" y="58013"/>
                </a:lnTo>
                <a:lnTo>
                  <a:pt x="114376" y="60629"/>
                </a:lnTo>
                <a:lnTo>
                  <a:pt x="109639" y="64109"/>
                </a:lnTo>
                <a:lnTo>
                  <a:pt x="104609" y="68732"/>
                </a:lnTo>
                <a:lnTo>
                  <a:pt x="99161" y="74777"/>
                </a:lnTo>
                <a:lnTo>
                  <a:pt x="99161" y="12"/>
                </a:lnTo>
                <a:lnTo>
                  <a:pt x="93065" y="12"/>
                </a:lnTo>
                <a:lnTo>
                  <a:pt x="62585" y="12204"/>
                </a:lnTo>
                <a:lnTo>
                  <a:pt x="64109" y="16776"/>
                </a:lnTo>
                <a:lnTo>
                  <a:pt x="68681" y="15252"/>
                </a:lnTo>
                <a:lnTo>
                  <a:pt x="76301" y="15252"/>
                </a:lnTo>
                <a:lnTo>
                  <a:pt x="76301" y="16776"/>
                </a:lnTo>
                <a:lnTo>
                  <a:pt x="77825" y="16776"/>
                </a:lnTo>
                <a:lnTo>
                  <a:pt x="79349" y="19913"/>
                </a:lnTo>
                <a:lnTo>
                  <a:pt x="79349" y="24485"/>
                </a:lnTo>
                <a:lnTo>
                  <a:pt x="80873" y="32105"/>
                </a:lnTo>
                <a:lnTo>
                  <a:pt x="80873" y="143459"/>
                </a:lnTo>
                <a:lnTo>
                  <a:pt x="79349" y="146507"/>
                </a:lnTo>
                <a:lnTo>
                  <a:pt x="79349" y="149555"/>
                </a:lnTo>
                <a:lnTo>
                  <a:pt x="76301" y="152603"/>
                </a:lnTo>
                <a:lnTo>
                  <a:pt x="74777" y="152603"/>
                </a:lnTo>
                <a:lnTo>
                  <a:pt x="73253" y="154127"/>
                </a:lnTo>
                <a:lnTo>
                  <a:pt x="68681" y="155651"/>
                </a:lnTo>
                <a:lnTo>
                  <a:pt x="64109" y="155651"/>
                </a:lnTo>
                <a:lnTo>
                  <a:pt x="64109" y="158699"/>
                </a:lnTo>
                <a:lnTo>
                  <a:pt x="115925" y="158699"/>
                </a:lnTo>
                <a:lnTo>
                  <a:pt x="115925" y="155651"/>
                </a:lnTo>
                <a:lnTo>
                  <a:pt x="109829" y="155651"/>
                </a:lnTo>
                <a:lnTo>
                  <a:pt x="106781" y="154127"/>
                </a:lnTo>
                <a:lnTo>
                  <a:pt x="103733" y="154127"/>
                </a:lnTo>
                <a:lnTo>
                  <a:pt x="99161" y="149555"/>
                </a:lnTo>
                <a:lnTo>
                  <a:pt x="99161" y="82397"/>
                </a:lnTo>
                <a:lnTo>
                  <a:pt x="103733" y="76301"/>
                </a:lnTo>
                <a:lnTo>
                  <a:pt x="108305" y="71729"/>
                </a:lnTo>
                <a:lnTo>
                  <a:pt x="117449" y="68681"/>
                </a:lnTo>
                <a:lnTo>
                  <a:pt x="120497" y="67157"/>
                </a:lnTo>
                <a:lnTo>
                  <a:pt x="128117" y="67157"/>
                </a:lnTo>
                <a:lnTo>
                  <a:pt x="134302" y="70205"/>
                </a:lnTo>
                <a:lnTo>
                  <a:pt x="135826" y="71729"/>
                </a:lnTo>
                <a:lnTo>
                  <a:pt x="140398" y="80873"/>
                </a:lnTo>
                <a:lnTo>
                  <a:pt x="140398" y="149555"/>
                </a:lnTo>
                <a:lnTo>
                  <a:pt x="137350" y="152603"/>
                </a:lnTo>
                <a:lnTo>
                  <a:pt x="131254" y="155651"/>
                </a:lnTo>
                <a:lnTo>
                  <a:pt x="123545" y="155651"/>
                </a:lnTo>
                <a:lnTo>
                  <a:pt x="123545" y="158699"/>
                </a:lnTo>
                <a:lnTo>
                  <a:pt x="173926" y="158699"/>
                </a:lnTo>
                <a:lnTo>
                  <a:pt x="173926" y="155651"/>
                </a:lnTo>
                <a:close/>
              </a:path>
              <a:path w="607695" h="163829">
                <a:moveTo>
                  <a:pt x="254698" y="62585"/>
                </a:moveTo>
                <a:lnTo>
                  <a:pt x="253174" y="59537"/>
                </a:lnTo>
                <a:lnTo>
                  <a:pt x="248602" y="54965"/>
                </a:lnTo>
                <a:lnTo>
                  <a:pt x="245554" y="53441"/>
                </a:lnTo>
                <a:lnTo>
                  <a:pt x="240982" y="53441"/>
                </a:lnTo>
                <a:lnTo>
                  <a:pt x="234149" y="54864"/>
                </a:lnTo>
                <a:lnTo>
                  <a:pt x="227457" y="59156"/>
                </a:lnTo>
                <a:lnTo>
                  <a:pt x="221056" y="66294"/>
                </a:lnTo>
                <a:lnTo>
                  <a:pt x="215074" y="76301"/>
                </a:lnTo>
                <a:lnTo>
                  <a:pt x="215074" y="53441"/>
                </a:lnTo>
                <a:lnTo>
                  <a:pt x="208978" y="53441"/>
                </a:lnTo>
                <a:lnTo>
                  <a:pt x="178396" y="67157"/>
                </a:lnTo>
                <a:lnTo>
                  <a:pt x="179920" y="70205"/>
                </a:lnTo>
                <a:lnTo>
                  <a:pt x="182968" y="68681"/>
                </a:lnTo>
                <a:lnTo>
                  <a:pt x="190588" y="68681"/>
                </a:lnTo>
                <a:lnTo>
                  <a:pt x="195160" y="73253"/>
                </a:lnTo>
                <a:lnTo>
                  <a:pt x="195160" y="149542"/>
                </a:lnTo>
                <a:lnTo>
                  <a:pt x="192112" y="152590"/>
                </a:lnTo>
                <a:lnTo>
                  <a:pt x="189064" y="154114"/>
                </a:lnTo>
                <a:lnTo>
                  <a:pt x="184492" y="155638"/>
                </a:lnTo>
                <a:lnTo>
                  <a:pt x="179920" y="155638"/>
                </a:lnTo>
                <a:lnTo>
                  <a:pt x="179920" y="158686"/>
                </a:lnTo>
                <a:lnTo>
                  <a:pt x="231838" y="158686"/>
                </a:lnTo>
                <a:lnTo>
                  <a:pt x="231838" y="155638"/>
                </a:lnTo>
                <a:lnTo>
                  <a:pt x="227266" y="155638"/>
                </a:lnTo>
                <a:lnTo>
                  <a:pt x="224218" y="154114"/>
                </a:lnTo>
                <a:lnTo>
                  <a:pt x="221170" y="154114"/>
                </a:lnTo>
                <a:lnTo>
                  <a:pt x="218122" y="151066"/>
                </a:lnTo>
                <a:lnTo>
                  <a:pt x="215074" y="144970"/>
                </a:lnTo>
                <a:lnTo>
                  <a:pt x="215074" y="86969"/>
                </a:lnTo>
                <a:lnTo>
                  <a:pt x="218122" y="79349"/>
                </a:lnTo>
                <a:lnTo>
                  <a:pt x="221170" y="74777"/>
                </a:lnTo>
                <a:lnTo>
                  <a:pt x="227266" y="68681"/>
                </a:lnTo>
                <a:lnTo>
                  <a:pt x="230314" y="68681"/>
                </a:lnTo>
                <a:lnTo>
                  <a:pt x="233362" y="70205"/>
                </a:lnTo>
                <a:lnTo>
                  <a:pt x="236410" y="73253"/>
                </a:lnTo>
                <a:lnTo>
                  <a:pt x="242506" y="76301"/>
                </a:lnTo>
                <a:lnTo>
                  <a:pt x="250126" y="76301"/>
                </a:lnTo>
                <a:lnTo>
                  <a:pt x="251650" y="73253"/>
                </a:lnTo>
                <a:lnTo>
                  <a:pt x="254698" y="71729"/>
                </a:lnTo>
                <a:lnTo>
                  <a:pt x="254698" y="62585"/>
                </a:lnTo>
                <a:close/>
              </a:path>
              <a:path w="607695" h="163829">
                <a:moveTo>
                  <a:pt x="347853" y="96113"/>
                </a:moveTo>
                <a:lnTo>
                  <a:pt x="330873" y="61061"/>
                </a:lnTo>
                <a:lnTo>
                  <a:pt x="330301" y="60515"/>
                </a:lnTo>
                <a:lnTo>
                  <a:pt x="323659" y="56680"/>
                </a:lnTo>
                <a:lnTo>
                  <a:pt x="323469" y="56629"/>
                </a:lnTo>
                <a:lnTo>
                  <a:pt x="323469" y="77825"/>
                </a:lnTo>
                <a:lnTo>
                  <a:pt x="323469" y="88493"/>
                </a:lnTo>
                <a:lnTo>
                  <a:pt x="276123" y="88493"/>
                </a:lnTo>
                <a:lnTo>
                  <a:pt x="277647" y="80873"/>
                </a:lnTo>
                <a:lnTo>
                  <a:pt x="280797" y="73253"/>
                </a:lnTo>
                <a:lnTo>
                  <a:pt x="289941" y="64109"/>
                </a:lnTo>
                <a:lnTo>
                  <a:pt x="296037" y="61061"/>
                </a:lnTo>
                <a:lnTo>
                  <a:pt x="305181" y="61061"/>
                </a:lnTo>
                <a:lnTo>
                  <a:pt x="309753" y="62585"/>
                </a:lnTo>
                <a:lnTo>
                  <a:pt x="312801" y="65633"/>
                </a:lnTo>
                <a:lnTo>
                  <a:pt x="317373" y="67157"/>
                </a:lnTo>
                <a:lnTo>
                  <a:pt x="320382" y="71678"/>
                </a:lnTo>
                <a:lnTo>
                  <a:pt x="323469" y="77825"/>
                </a:lnTo>
                <a:lnTo>
                  <a:pt x="323469" y="56629"/>
                </a:lnTo>
                <a:lnTo>
                  <a:pt x="316153" y="54279"/>
                </a:lnTo>
                <a:lnTo>
                  <a:pt x="308229" y="53441"/>
                </a:lnTo>
                <a:lnTo>
                  <a:pt x="298272" y="54317"/>
                </a:lnTo>
                <a:lnTo>
                  <a:pt x="264312" y="85839"/>
                </a:lnTo>
                <a:lnTo>
                  <a:pt x="260883" y="109918"/>
                </a:lnTo>
                <a:lnTo>
                  <a:pt x="261721" y="121018"/>
                </a:lnTo>
                <a:lnTo>
                  <a:pt x="288023" y="159067"/>
                </a:lnTo>
                <a:lnTo>
                  <a:pt x="305181" y="163258"/>
                </a:lnTo>
                <a:lnTo>
                  <a:pt x="313778" y="162407"/>
                </a:lnTo>
                <a:lnTo>
                  <a:pt x="343281" y="136969"/>
                </a:lnTo>
                <a:lnTo>
                  <a:pt x="347853" y="122110"/>
                </a:lnTo>
                <a:lnTo>
                  <a:pt x="343281" y="120586"/>
                </a:lnTo>
                <a:lnTo>
                  <a:pt x="340233" y="128206"/>
                </a:lnTo>
                <a:lnTo>
                  <a:pt x="335661" y="135826"/>
                </a:lnTo>
                <a:lnTo>
                  <a:pt x="326517" y="141922"/>
                </a:lnTo>
                <a:lnTo>
                  <a:pt x="320421" y="144970"/>
                </a:lnTo>
                <a:lnTo>
                  <a:pt x="314325" y="144970"/>
                </a:lnTo>
                <a:lnTo>
                  <a:pt x="279222" y="116014"/>
                </a:lnTo>
                <a:lnTo>
                  <a:pt x="276123" y="96113"/>
                </a:lnTo>
                <a:lnTo>
                  <a:pt x="347853" y="96113"/>
                </a:lnTo>
                <a:close/>
              </a:path>
              <a:path w="607695" h="163829">
                <a:moveTo>
                  <a:pt x="451586" y="138874"/>
                </a:moveTo>
                <a:lnTo>
                  <a:pt x="446913" y="143446"/>
                </a:lnTo>
                <a:lnTo>
                  <a:pt x="445389" y="144970"/>
                </a:lnTo>
                <a:lnTo>
                  <a:pt x="442341" y="146494"/>
                </a:lnTo>
                <a:lnTo>
                  <a:pt x="440817" y="148018"/>
                </a:lnTo>
                <a:lnTo>
                  <a:pt x="439293" y="148018"/>
                </a:lnTo>
                <a:lnTo>
                  <a:pt x="437769" y="146494"/>
                </a:lnTo>
                <a:lnTo>
                  <a:pt x="436245" y="146494"/>
                </a:lnTo>
                <a:lnTo>
                  <a:pt x="436245" y="144970"/>
                </a:lnTo>
                <a:lnTo>
                  <a:pt x="434721" y="143446"/>
                </a:lnTo>
                <a:lnTo>
                  <a:pt x="434721" y="97637"/>
                </a:lnTo>
                <a:lnTo>
                  <a:pt x="434721" y="79349"/>
                </a:lnTo>
                <a:lnTo>
                  <a:pt x="433197" y="73253"/>
                </a:lnTo>
                <a:lnTo>
                  <a:pt x="433197" y="68681"/>
                </a:lnTo>
                <a:lnTo>
                  <a:pt x="408813" y="53441"/>
                </a:lnTo>
                <a:lnTo>
                  <a:pt x="401193" y="53441"/>
                </a:lnTo>
                <a:lnTo>
                  <a:pt x="363093" y="73253"/>
                </a:lnTo>
                <a:lnTo>
                  <a:pt x="363093" y="82397"/>
                </a:lnTo>
                <a:lnTo>
                  <a:pt x="364617" y="85445"/>
                </a:lnTo>
                <a:lnTo>
                  <a:pt x="366141" y="86969"/>
                </a:lnTo>
                <a:lnTo>
                  <a:pt x="367665" y="90017"/>
                </a:lnTo>
                <a:lnTo>
                  <a:pt x="376809" y="90017"/>
                </a:lnTo>
                <a:lnTo>
                  <a:pt x="381381" y="85445"/>
                </a:lnTo>
                <a:lnTo>
                  <a:pt x="381381" y="70205"/>
                </a:lnTo>
                <a:lnTo>
                  <a:pt x="382905" y="67157"/>
                </a:lnTo>
                <a:lnTo>
                  <a:pt x="385953" y="64109"/>
                </a:lnTo>
                <a:lnTo>
                  <a:pt x="392049" y="61061"/>
                </a:lnTo>
                <a:lnTo>
                  <a:pt x="402717" y="61061"/>
                </a:lnTo>
                <a:lnTo>
                  <a:pt x="407289" y="62585"/>
                </a:lnTo>
                <a:lnTo>
                  <a:pt x="414909" y="70205"/>
                </a:lnTo>
                <a:lnTo>
                  <a:pt x="416433" y="77825"/>
                </a:lnTo>
                <a:lnTo>
                  <a:pt x="416433" y="91541"/>
                </a:lnTo>
                <a:lnTo>
                  <a:pt x="416433" y="97637"/>
                </a:lnTo>
                <a:lnTo>
                  <a:pt x="416433" y="137350"/>
                </a:lnTo>
                <a:lnTo>
                  <a:pt x="407289" y="144970"/>
                </a:lnTo>
                <a:lnTo>
                  <a:pt x="399669" y="148018"/>
                </a:lnTo>
                <a:lnTo>
                  <a:pt x="389001" y="148018"/>
                </a:lnTo>
                <a:lnTo>
                  <a:pt x="385953" y="146494"/>
                </a:lnTo>
                <a:lnTo>
                  <a:pt x="379857" y="140398"/>
                </a:lnTo>
                <a:lnTo>
                  <a:pt x="378333" y="135826"/>
                </a:lnTo>
                <a:lnTo>
                  <a:pt x="378333" y="125158"/>
                </a:lnTo>
                <a:lnTo>
                  <a:pt x="379857" y="122110"/>
                </a:lnTo>
                <a:lnTo>
                  <a:pt x="381381" y="117538"/>
                </a:lnTo>
                <a:lnTo>
                  <a:pt x="384429" y="114490"/>
                </a:lnTo>
                <a:lnTo>
                  <a:pt x="398145" y="105346"/>
                </a:lnTo>
                <a:lnTo>
                  <a:pt x="404241" y="102298"/>
                </a:lnTo>
                <a:lnTo>
                  <a:pt x="416433" y="97637"/>
                </a:lnTo>
                <a:lnTo>
                  <a:pt x="416433" y="91541"/>
                </a:lnTo>
                <a:lnTo>
                  <a:pt x="378333" y="108394"/>
                </a:lnTo>
                <a:lnTo>
                  <a:pt x="363093" y="122110"/>
                </a:lnTo>
                <a:lnTo>
                  <a:pt x="360045" y="125158"/>
                </a:lnTo>
                <a:lnTo>
                  <a:pt x="358521" y="129730"/>
                </a:lnTo>
                <a:lnTo>
                  <a:pt x="358521" y="143446"/>
                </a:lnTo>
                <a:lnTo>
                  <a:pt x="361569" y="149542"/>
                </a:lnTo>
                <a:lnTo>
                  <a:pt x="370713" y="158686"/>
                </a:lnTo>
                <a:lnTo>
                  <a:pt x="376809" y="161734"/>
                </a:lnTo>
                <a:lnTo>
                  <a:pt x="387477" y="161734"/>
                </a:lnTo>
                <a:lnTo>
                  <a:pt x="396621" y="158686"/>
                </a:lnTo>
                <a:lnTo>
                  <a:pt x="399669" y="157162"/>
                </a:lnTo>
                <a:lnTo>
                  <a:pt x="405765" y="152590"/>
                </a:lnTo>
                <a:lnTo>
                  <a:pt x="412165" y="148018"/>
                </a:lnTo>
                <a:lnTo>
                  <a:pt x="416433" y="144970"/>
                </a:lnTo>
                <a:lnTo>
                  <a:pt x="416433" y="151066"/>
                </a:lnTo>
                <a:lnTo>
                  <a:pt x="417957" y="155638"/>
                </a:lnTo>
                <a:lnTo>
                  <a:pt x="419481" y="157162"/>
                </a:lnTo>
                <a:lnTo>
                  <a:pt x="421005" y="160210"/>
                </a:lnTo>
                <a:lnTo>
                  <a:pt x="424053" y="161734"/>
                </a:lnTo>
                <a:lnTo>
                  <a:pt x="428625" y="161734"/>
                </a:lnTo>
                <a:lnTo>
                  <a:pt x="434340" y="160616"/>
                </a:lnTo>
                <a:lnTo>
                  <a:pt x="440067" y="157353"/>
                </a:lnTo>
                <a:lnTo>
                  <a:pt x="445808" y="152095"/>
                </a:lnTo>
                <a:lnTo>
                  <a:pt x="449110" y="148018"/>
                </a:lnTo>
                <a:lnTo>
                  <a:pt x="451586" y="144970"/>
                </a:lnTo>
                <a:lnTo>
                  <a:pt x="451586" y="138874"/>
                </a:lnTo>
                <a:close/>
              </a:path>
              <a:path w="607695" h="163829">
                <a:moveTo>
                  <a:pt x="564451" y="146494"/>
                </a:moveTo>
                <a:lnTo>
                  <a:pt x="559879" y="148018"/>
                </a:lnTo>
                <a:lnTo>
                  <a:pt x="552170" y="148018"/>
                </a:lnTo>
                <a:lnTo>
                  <a:pt x="550646" y="146494"/>
                </a:lnTo>
                <a:lnTo>
                  <a:pt x="550646" y="144970"/>
                </a:lnTo>
                <a:lnTo>
                  <a:pt x="549122" y="143446"/>
                </a:lnTo>
                <a:lnTo>
                  <a:pt x="549122" y="140398"/>
                </a:lnTo>
                <a:lnTo>
                  <a:pt x="547598" y="138874"/>
                </a:lnTo>
                <a:lnTo>
                  <a:pt x="547598" y="62585"/>
                </a:lnTo>
                <a:lnTo>
                  <a:pt x="547598" y="15240"/>
                </a:lnTo>
                <a:lnTo>
                  <a:pt x="547598" y="0"/>
                </a:lnTo>
                <a:lnTo>
                  <a:pt x="543026" y="0"/>
                </a:lnTo>
                <a:lnTo>
                  <a:pt x="512546" y="12192"/>
                </a:lnTo>
                <a:lnTo>
                  <a:pt x="514070" y="16764"/>
                </a:lnTo>
                <a:lnTo>
                  <a:pt x="517118" y="15240"/>
                </a:lnTo>
                <a:lnTo>
                  <a:pt x="524738" y="15240"/>
                </a:lnTo>
                <a:lnTo>
                  <a:pt x="526262" y="16764"/>
                </a:lnTo>
                <a:lnTo>
                  <a:pt x="527786" y="16764"/>
                </a:lnTo>
                <a:lnTo>
                  <a:pt x="527786" y="21437"/>
                </a:lnTo>
                <a:lnTo>
                  <a:pt x="529310" y="24485"/>
                </a:lnTo>
                <a:lnTo>
                  <a:pt x="529310" y="62585"/>
                </a:lnTo>
                <a:lnTo>
                  <a:pt x="529310" y="82397"/>
                </a:lnTo>
                <a:lnTo>
                  <a:pt x="529310" y="140398"/>
                </a:lnTo>
                <a:lnTo>
                  <a:pt x="523214" y="146494"/>
                </a:lnTo>
                <a:lnTo>
                  <a:pt x="515594" y="149542"/>
                </a:lnTo>
                <a:lnTo>
                  <a:pt x="501878" y="149542"/>
                </a:lnTo>
                <a:lnTo>
                  <a:pt x="478078" y="114452"/>
                </a:lnTo>
                <a:lnTo>
                  <a:pt x="477494" y="103822"/>
                </a:lnTo>
                <a:lnTo>
                  <a:pt x="478078" y="93179"/>
                </a:lnTo>
                <a:lnTo>
                  <a:pt x="479971" y="84124"/>
                </a:lnTo>
                <a:lnTo>
                  <a:pt x="483273" y="76517"/>
                </a:lnTo>
                <a:lnTo>
                  <a:pt x="488162" y="70205"/>
                </a:lnTo>
                <a:lnTo>
                  <a:pt x="492734" y="64109"/>
                </a:lnTo>
                <a:lnTo>
                  <a:pt x="498830" y="61061"/>
                </a:lnTo>
                <a:lnTo>
                  <a:pt x="509498" y="61061"/>
                </a:lnTo>
                <a:lnTo>
                  <a:pt x="515594" y="64109"/>
                </a:lnTo>
                <a:lnTo>
                  <a:pt x="520166" y="65633"/>
                </a:lnTo>
                <a:lnTo>
                  <a:pt x="523214" y="68681"/>
                </a:lnTo>
                <a:lnTo>
                  <a:pt x="524738" y="73253"/>
                </a:lnTo>
                <a:lnTo>
                  <a:pt x="527786" y="77825"/>
                </a:lnTo>
                <a:lnTo>
                  <a:pt x="529310" y="82397"/>
                </a:lnTo>
                <a:lnTo>
                  <a:pt x="529310" y="62585"/>
                </a:lnTo>
                <a:lnTo>
                  <a:pt x="527786" y="61061"/>
                </a:lnTo>
                <a:lnTo>
                  <a:pt x="523214" y="56489"/>
                </a:lnTo>
                <a:lnTo>
                  <a:pt x="515594" y="53441"/>
                </a:lnTo>
                <a:lnTo>
                  <a:pt x="506450" y="53441"/>
                </a:lnTo>
                <a:lnTo>
                  <a:pt x="471398" y="71729"/>
                </a:lnTo>
                <a:lnTo>
                  <a:pt x="457682" y="112966"/>
                </a:lnTo>
                <a:lnTo>
                  <a:pt x="458508" y="122948"/>
                </a:lnTo>
                <a:lnTo>
                  <a:pt x="483209" y="159067"/>
                </a:lnTo>
                <a:lnTo>
                  <a:pt x="498830" y="163258"/>
                </a:lnTo>
                <a:lnTo>
                  <a:pt x="504926" y="163258"/>
                </a:lnTo>
                <a:lnTo>
                  <a:pt x="509498" y="161734"/>
                </a:lnTo>
                <a:lnTo>
                  <a:pt x="514070" y="158686"/>
                </a:lnTo>
                <a:lnTo>
                  <a:pt x="520166" y="157162"/>
                </a:lnTo>
                <a:lnTo>
                  <a:pt x="527786" y="149542"/>
                </a:lnTo>
                <a:lnTo>
                  <a:pt x="529310" y="148018"/>
                </a:lnTo>
                <a:lnTo>
                  <a:pt x="529310" y="163258"/>
                </a:lnTo>
                <a:lnTo>
                  <a:pt x="533882" y="163258"/>
                </a:lnTo>
                <a:lnTo>
                  <a:pt x="564451" y="149542"/>
                </a:lnTo>
                <a:lnTo>
                  <a:pt x="564451" y="146494"/>
                </a:lnTo>
                <a:close/>
              </a:path>
              <a:path w="607695" h="163829">
                <a:moveTo>
                  <a:pt x="607123" y="146494"/>
                </a:moveTo>
                <a:lnTo>
                  <a:pt x="605599" y="143446"/>
                </a:lnTo>
                <a:lnTo>
                  <a:pt x="602551" y="141922"/>
                </a:lnTo>
                <a:lnTo>
                  <a:pt x="601027" y="138874"/>
                </a:lnTo>
                <a:lnTo>
                  <a:pt x="597979" y="137350"/>
                </a:lnTo>
                <a:lnTo>
                  <a:pt x="593407" y="137350"/>
                </a:lnTo>
                <a:lnTo>
                  <a:pt x="590359" y="137350"/>
                </a:lnTo>
                <a:lnTo>
                  <a:pt x="587311" y="138874"/>
                </a:lnTo>
                <a:lnTo>
                  <a:pt x="585787" y="141922"/>
                </a:lnTo>
                <a:lnTo>
                  <a:pt x="582739" y="143446"/>
                </a:lnTo>
                <a:lnTo>
                  <a:pt x="581215" y="146494"/>
                </a:lnTo>
                <a:lnTo>
                  <a:pt x="581215" y="154114"/>
                </a:lnTo>
                <a:lnTo>
                  <a:pt x="582739" y="157162"/>
                </a:lnTo>
                <a:lnTo>
                  <a:pt x="585787" y="158686"/>
                </a:lnTo>
                <a:lnTo>
                  <a:pt x="587311" y="161734"/>
                </a:lnTo>
                <a:lnTo>
                  <a:pt x="590359" y="163258"/>
                </a:lnTo>
                <a:lnTo>
                  <a:pt x="597979" y="163258"/>
                </a:lnTo>
                <a:lnTo>
                  <a:pt x="601027" y="161734"/>
                </a:lnTo>
                <a:lnTo>
                  <a:pt x="602551" y="158686"/>
                </a:lnTo>
                <a:lnTo>
                  <a:pt x="605599" y="157162"/>
                </a:lnTo>
                <a:lnTo>
                  <a:pt x="607123" y="154114"/>
                </a:lnTo>
                <a:lnTo>
                  <a:pt x="607123" y="146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207444" y="1852317"/>
            <a:ext cx="2588895" cy="1250950"/>
            <a:chOff x="207444" y="1852317"/>
            <a:chExt cx="2588895" cy="1250950"/>
          </a:xfrm>
        </p:grpSpPr>
        <p:sp>
          <p:nvSpPr>
            <p:cNvPr id="119" name="object 119"/>
            <p:cNvSpPr/>
            <p:nvPr/>
          </p:nvSpPr>
          <p:spPr>
            <a:xfrm>
              <a:off x="1293495" y="2642616"/>
              <a:ext cx="308610" cy="119380"/>
            </a:xfrm>
            <a:custGeom>
              <a:avLst/>
              <a:gdLst/>
              <a:ahLst/>
              <a:cxnLst/>
              <a:rect l="l" t="t" r="r" b="b"/>
              <a:pathLst>
                <a:path w="308609" h="119380">
                  <a:moveTo>
                    <a:pt x="154114" y="0"/>
                  </a:moveTo>
                  <a:lnTo>
                    <a:pt x="0" y="119062"/>
                  </a:lnTo>
                  <a:lnTo>
                    <a:pt x="308133" y="119062"/>
                  </a:lnTo>
                  <a:lnTo>
                    <a:pt x="154114" y="0"/>
                  </a:lnTo>
                  <a:close/>
                </a:path>
              </a:pathLst>
            </a:custGeom>
            <a:ln w="213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50657" y="2763202"/>
              <a:ext cx="24765" cy="337185"/>
            </a:xfrm>
            <a:custGeom>
              <a:avLst/>
              <a:gdLst/>
              <a:ahLst/>
              <a:cxnLst/>
              <a:rect l="l" t="t" r="r" b="b"/>
              <a:pathLst>
                <a:path w="24765" h="337185">
                  <a:moveTo>
                    <a:pt x="21336" y="80867"/>
                  </a:moveTo>
                  <a:lnTo>
                    <a:pt x="4572" y="80867"/>
                  </a:lnTo>
                  <a:lnTo>
                    <a:pt x="4572" y="77819"/>
                  </a:lnTo>
                  <a:lnTo>
                    <a:pt x="0" y="71723"/>
                  </a:lnTo>
                  <a:lnTo>
                    <a:pt x="0" y="9144"/>
                  </a:lnTo>
                  <a:lnTo>
                    <a:pt x="4572" y="6096"/>
                  </a:lnTo>
                  <a:lnTo>
                    <a:pt x="4572" y="3048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6096"/>
                  </a:lnTo>
                  <a:lnTo>
                    <a:pt x="24384" y="9144"/>
                  </a:lnTo>
                  <a:lnTo>
                    <a:pt x="24384" y="71723"/>
                  </a:lnTo>
                  <a:lnTo>
                    <a:pt x="21336" y="77819"/>
                  </a:lnTo>
                  <a:lnTo>
                    <a:pt x="21336" y="80867"/>
                  </a:lnTo>
                  <a:close/>
                </a:path>
                <a:path w="24765" h="337185">
                  <a:moveTo>
                    <a:pt x="10668" y="85439"/>
                  </a:moveTo>
                  <a:lnTo>
                    <a:pt x="7620" y="80867"/>
                  </a:lnTo>
                  <a:lnTo>
                    <a:pt x="18288" y="80867"/>
                  </a:lnTo>
                  <a:lnTo>
                    <a:pt x="10668" y="85439"/>
                  </a:lnTo>
                  <a:close/>
                </a:path>
                <a:path w="24765" h="337185">
                  <a:moveTo>
                    <a:pt x="18288" y="149447"/>
                  </a:moveTo>
                  <a:lnTo>
                    <a:pt x="7620" y="149447"/>
                  </a:lnTo>
                  <a:lnTo>
                    <a:pt x="10668" y="146399"/>
                  </a:lnTo>
                  <a:lnTo>
                    <a:pt x="18288" y="149447"/>
                  </a:lnTo>
                  <a:close/>
                </a:path>
                <a:path w="24765" h="337185">
                  <a:moveTo>
                    <a:pt x="18288" y="231838"/>
                  </a:moveTo>
                  <a:lnTo>
                    <a:pt x="7620" y="231838"/>
                  </a:lnTo>
                  <a:lnTo>
                    <a:pt x="4572" y="228790"/>
                  </a:lnTo>
                  <a:lnTo>
                    <a:pt x="4572" y="225742"/>
                  </a:lnTo>
                  <a:lnTo>
                    <a:pt x="0" y="221170"/>
                  </a:lnTo>
                  <a:lnTo>
                    <a:pt x="0" y="157162"/>
                  </a:lnTo>
                  <a:lnTo>
                    <a:pt x="4572" y="154114"/>
                  </a:lnTo>
                  <a:lnTo>
                    <a:pt x="4572" y="149447"/>
                  </a:lnTo>
                  <a:lnTo>
                    <a:pt x="21336" y="149447"/>
                  </a:lnTo>
                  <a:lnTo>
                    <a:pt x="21336" y="154114"/>
                  </a:lnTo>
                  <a:lnTo>
                    <a:pt x="24384" y="157162"/>
                  </a:lnTo>
                  <a:lnTo>
                    <a:pt x="24384" y="221170"/>
                  </a:lnTo>
                  <a:lnTo>
                    <a:pt x="21336" y="225742"/>
                  </a:lnTo>
                  <a:lnTo>
                    <a:pt x="21336" y="228790"/>
                  </a:lnTo>
                  <a:lnTo>
                    <a:pt x="18288" y="231838"/>
                  </a:lnTo>
                  <a:close/>
                </a:path>
                <a:path w="24765" h="337185">
                  <a:moveTo>
                    <a:pt x="18288" y="337185"/>
                  </a:moveTo>
                  <a:lnTo>
                    <a:pt x="7620" y="337185"/>
                  </a:lnTo>
                  <a:lnTo>
                    <a:pt x="4572" y="334137"/>
                  </a:lnTo>
                  <a:lnTo>
                    <a:pt x="4572" y="331089"/>
                  </a:lnTo>
                  <a:lnTo>
                    <a:pt x="0" y="328041"/>
                  </a:lnTo>
                  <a:lnTo>
                    <a:pt x="0" y="306609"/>
                  </a:lnTo>
                  <a:lnTo>
                    <a:pt x="4572" y="303561"/>
                  </a:lnTo>
                  <a:lnTo>
                    <a:pt x="4572" y="300513"/>
                  </a:lnTo>
                  <a:lnTo>
                    <a:pt x="7620" y="297465"/>
                  </a:lnTo>
                  <a:lnTo>
                    <a:pt x="18288" y="297465"/>
                  </a:lnTo>
                  <a:lnTo>
                    <a:pt x="21336" y="300513"/>
                  </a:lnTo>
                  <a:lnTo>
                    <a:pt x="21336" y="303561"/>
                  </a:lnTo>
                  <a:lnTo>
                    <a:pt x="24384" y="306609"/>
                  </a:lnTo>
                  <a:lnTo>
                    <a:pt x="24384" y="328041"/>
                  </a:lnTo>
                  <a:lnTo>
                    <a:pt x="21336" y="331089"/>
                  </a:lnTo>
                  <a:lnTo>
                    <a:pt x="21336" y="334137"/>
                  </a:lnTo>
                  <a:lnTo>
                    <a:pt x="18288" y="33718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50657" y="2763202"/>
              <a:ext cx="26034" cy="337185"/>
            </a:xfrm>
            <a:custGeom>
              <a:avLst/>
              <a:gdLst/>
              <a:ahLst/>
              <a:cxnLst/>
              <a:rect l="l" t="t" r="r" b="b"/>
              <a:pathLst>
                <a:path w="26034" h="337185">
                  <a:moveTo>
                    <a:pt x="24384" y="9144"/>
                  </a:moveTo>
                  <a:lnTo>
                    <a:pt x="24384" y="71723"/>
                  </a:lnTo>
                  <a:lnTo>
                    <a:pt x="21336" y="77819"/>
                  </a:lnTo>
                  <a:lnTo>
                    <a:pt x="21336" y="80867"/>
                  </a:lnTo>
                  <a:lnTo>
                    <a:pt x="18288" y="80867"/>
                  </a:lnTo>
                  <a:lnTo>
                    <a:pt x="10668" y="85439"/>
                  </a:lnTo>
                  <a:lnTo>
                    <a:pt x="7620" y="80867"/>
                  </a:lnTo>
                  <a:lnTo>
                    <a:pt x="4572" y="80867"/>
                  </a:lnTo>
                  <a:lnTo>
                    <a:pt x="4572" y="77819"/>
                  </a:lnTo>
                  <a:lnTo>
                    <a:pt x="0" y="71723"/>
                  </a:lnTo>
                  <a:lnTo>
                    <a:pt x="0" y="9144"/>
                  </a:lnTo>
                  <a:lnTo>
                    <a:pt x="4572" y="6096"/>
                  </a:lnTo>
                  <a:lnTo>
                    <a:pt x="4572" y="3048"/>
                  </a:lnTo>
                  <a:lnTo>
                    <a:pt x="7620" y="0"/>
                  </a:lnTo>
                  <a:lnTo>
                    <a:pt x="1066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6096"/>
                  </a:lnTo>
                  <a:lnTo>
                    <a:pt x="24384" y="9144"/>
                  </a:lnTo>
                  <a:lnTo>
                    <a:pt x="25908" y="9144"/>
                  </a:lnTo>
                  <a:lnTo>
                    <a:pt x="24384" y="9144"/>
                  </a:lnTo>
                  <a:close/>
                </a:path>
                <a:path w="26034" h="337185">
                  <a:moveTo>
                    <a:pt x="24384" y="157162"/>
                  </a:moveTo>
                  <a:lnTo>
                    <a:pt x="24384" y="221170"/>
                  </a:lnTo>
                  <a:lnTo>
                    <a:pt x="21336" y="225742"/>
                  </a:lnTo>
                  <a:lnTo>
                    <a:pt x="21336" y="228790"/>
                  </a:lnTo>
                  <a:lnTo>
                    <a:pt x="18288" y="231838"/>
                  </a:lnTo>
                  <a:lnTo>
                    <a:pt x="10668" y="231838"/>
                  </a:lnTo>
                  <a:lnTo>
                    <a:pt x="7620" y="231838"/>
                  </a:lnTo>
                  <a:lnTo>
                    <a:pt x="4572" y="228790"/>
                  </a:lnTo>
                  <a:lnTo>
                    <a:pt x="4572" y="225742"/>
                  </a:lnTo>
                  <a:lnTo>
                    <a:pt x="0" y="221170"/>
                  </a:lnTo>
                  <a:lnTo>
                    <a:pt x="0" y="157162"/>
                  </a:lnTo>
                  <a:lnTo>
                    <a:pt x="4572" y="154114"/>
                  </a:lnTo>
                  <a:lnTo>
                    <a:pt x="4572" y="149447"/>
                  </a:lnTo>
                  <a:lnTo>
                    <a:pt x="7620" y="149447"/>
                  </a:lnTo>
                  <a:lnTo>
                    <a:pt x="10668" y="146399"/>
                  </a:lnTo>
                  <a:lnTo>
                    <a:pt x="18288" y="149447"/>
                  </a:lnTo>
                  <a:lnTo>
                    <a:pt x="21336" y="149447"/>
                  </a:lnTo>
                  <a:lnTo>
                    <a:pt x="21336" y="154114"/>
                  </a:lnTo>
                  <a:lnTo>
                    <a:pt x="24384" y="157162"/>
                  </a:lnTo>
                  <a:lnTo>
                    <a:pt x="25908" y="157162"/>
                  </a:lnTo>
                  <a:lnTo>
                    <a:pt x="24384" y="157162"/>
                  </a:lnTo>
                  <a:close/>
                </a:path>
                <a:path w="26034" h="337185">
                  <a:moveTo>
                    <a:pt x="24384" y="306609"/>
                  </a:moveTo>
                  <a:lnTo>
                    <a:pt x="24384" y="328041"/>
                  </a:lnTo>
                  <a:lnTo>
                    <a:pt x="21336" y="331088"/>
                  </a:lnTo>
                  <a:lnTo>
                    <a:pt x="21336" y="334136"/>
                  </a:lnTo>
                  <a:lnTo>
                    <a:pt x="18288" y="337184"/>
                  </a:lnTo>
                  <a:lnTo>
                    <a:pt x="10668" y="337184"/>
                  </a:lnTo>
                  <a:lnTo>
                    <a:pt x="7620" y="337184"/>
                  </a:lnTo>
                  <a:lnTo>
                    <a:pt x="4572" y="334136"/>
                  </a:lnTo>
                  <a:lnTo>
                    <a:pt x="4572" y="331088"/>
                  </a:lnTo>
                  <a:lnTo>
                    <a:pt x="0" y="328041"/>
                  </a:lnTo>
                  <a:lnTo>
                    <a:pt x="0" y="306609"/>
                  </a:lnTo>
                  <a:lnTo>
                    <a:pt x="4572" y="303561"/>
                  </a:lnTo>
                  <a:lnTo>
                    <a:pt x="4572" y="300513"/>
                  </a:lnTo>
                  <a:lnTo>
                    <a:pt x="7620" y="297465"/>
                  </a:lnTo>
                  <a:lnTo>
                    <a:pt x="10668" y="297465"/>
                  </a:lnTo>
                  <a:lnTo>
                    <a:pt x="18288" y="297465"/>
                  </a:lnTo>
                  <a:lnTo>
                    <a:pt x="21336" y="300513"/>
                  </a:lnTo>
                  <a:lnTo>
                    <a:pt x="21336" y="303561"/>
                  </a:lnTo>
                  <a:lnTo>
                    <a:pt x="24384" y="306609"/>
                  </a:lnTo>
                  <a:lnTo>
                    <a:pt x="25908" y="306609"/>
                  </a:lnTo>
                  <a:lnTo>
                    <a:pt x="24384" y="306609"/>
                  </a:lnTo>
                  <a:close/>
                </a:path>
              </a:pathLst>
            </a:custGeom>
            <a:ln w="457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7931" y="1862328"/>
              <a:ext cx="2567940" cy="782320"/>
            </a:xfrm>
            <a:custGeom>
              <a:avLst/>
              <a:gdLst/>
              <a:ahLst/>
              <a:cxnLst/>
              <a:rect l="l" t="t" r="r" b="b"/>
              <a:pathLst>
                <a:path w="2567940" h="782319">
                  <a:moveTo>
                    <a:pt x="2567940" y="781812"/>
                  </a:moveTo>
                  <a:lnTo>
                    <a:pt x="0" y="781812"/>
                  </a:lnTo>
                  <a:lnTo>
                    <a:pt x="0" y="0"/>
                  </a:lnTo>
                  <a:lnTo>
                    <a:pt x="2567940" y="0"/>
                  </a:lnTo>
                  <a:lnTo>
                    <a:pt x="2567940" y="781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8122" y="1862994"/>
              <a:ext cx="2567305" cy="779780"/>
            </a:xfrm>
            <a:custGeom>
              <a:avLst/>
              <a:gdLst/>
              <a:ahLst/>
              <a:cxnLst/>
              <a:rect l="l" t="t" r="r" b="b"/>
              <a:pathLst>
                <a:path w="2567305" h="779780">
                  <a:moveTo>
                    <a:pt x="0" y="779621"/>
                  </a:moveTo>
                  <a:lnTo>
                    <a:pt x="2567178" y="779621"/>
                  </a:lnTo>
                  <a:lnTo>
                    <a:pt x="2567178" y="0"/>
                  </a:lnTo>
                  <a:lnTo>
                    <a:pt x="0" y="0"/>
                  </a:lnTo>
                  <a:lnTo>
                    <a:pt x="0" y="779621"/>
                  </a:lnTo>
                  <a:close/>
                </a:path>
              </a:pathLst>
            </a:custGeom>
            <a:ln w="213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51998" y="1946909"/>
              <a:ext cx="1517713" cy="24260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40137" y="2329815"/>
              <a:ext cx="2277332" cy="257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27153" y="751428"/>
            <a:ext cx="319405" cy="403860"/>
          </a:xfrm>
          <a:custGeom>
            <a:avLst/>
            <a:gdLst/>
            <a:ahLst/>
            <a:cxnLst/>
            <a:rect l="l" t="t" r="r" b="b"/>
            <a:pathLst>
              <a:path w="319405" h="403859">
                <a:moveTo>
                  <a:pt x="318795" y="0"/>
                </a:moveTo>
                <a:lnTo>
                  <a:pt x="0" y="0"/>
                </a:lnTo>
                <a:lnTo>
                  <a:pt x="0" y="48260"/>
                </a:lnTo>
                <a:lnTo>
                  <a:pt x="129730" y="48260"/>
                </a:lnTo>
                <a:lnTo>
                  <a:pt x="129730" y="403860"/>
                </a:lnTo>
                <a:lnTo>
                  <a:pt x="184594" y="403860"/>
                </a:lnTo>
                <a:lnTo>
                  <a:pt x="184594" y="48260"/>
                </a:lnTo>
                <a:lnTo>
                  <a:pt x="318795" y="48260"/>
                </a:lnTo>
                <a:lnTo>
                  <a:pt x="318795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776" y="738728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59">
                <a:moveTo>
                  <a:pt x="234886" y="416528"/>
                </a:moveTo>
                <a:lnTo>
                  <a:pt x="181451" y="416528"/>
                </a:lnTo>
                <a:lnTo>
                  <a:pt x="181451" y="230314"/>
                </a:lnTo>
                <a:lnTo>
                  <a:pt x="180570" y="214931"/>
                </a:lnTo>
                <a:lnTo>
                  <a:pt x="166211" y="178498"/>
                </a:lnTo>
                <a:lnTo>
                  <a:pt x="120491" y="158591"/>
                </a:lnTo>
                <a:lnTo>
                  <a:pt x="111109" y="159439"/>
                </a:lnTo>
                <a:lnTo>
                  <a:pt x="72882" y="176641"/>
                </a:lnTo>
                <a:lnTo>
                  <a:pt x="53339" y="196786"/>
                </a:lnTo>
                <a:lnTo>
                  <a:pt x="53339" y="416528"/>
                </a:lnTo>
                <a:lnTo>
                  <a:pt x="0" y="416528"/>
                </a:lnTo>
                <a:lnTo>
                  <a:pt x="0" y="0"/>
                </a:lnTo>
                <a:lnTo>
                  <a:pt x="53339" y="0"/>
                </a:lnTo>
                <a:lnTo>
                  <a:pt x="53339" y="152495"/>
                </a:lnTo>
                <a:lnTo>
                  <a:pt x="58794" y="144803"/>
                </a:lnTo>
                <a:lnTo>
                  <a:pt x="98417" y="121705"/>
                </a:lnTo>
                <a:lnTo>
                  <a:pt x="134207" y="115919"/>
                </a:lnTo>
                <a:lnTo>
                  <a:pt x="156796" y="117681"/>
                </a:lnTo>
                <a:lnTo>
                  <a:pt x="193437" y="132635"/>
                </a:lnTo>
                <a:lnTo>
                  <a:pt x="219455" y="162980"/>
                </a:lnTo>
                <a:lnTo>
                  <a:pt x="233171" y="205214"/>
                </a:lnTo>
                <a:lnTo>
                  <a:pt x="234886" y="230314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4575" y="854647"/>
            <a:ext cx="273685" cy="305435"/>
          </a:xfrm>
          <a:custGeom>
            <a:avLst/>
            <a:gdLst/>
            <a:ahLst/>
            <a:cxnLst/>
            <a:rect l="l" t="t" r="r" b="b"/>
            <a:pathLst>
              <a:path w="273684" h="305434">
                <a:moveTo>
                  <a:pt x="138874" y="305181"/>
                </a:moveTo>
                <a:lnTo>
                  <a:pt x="86975" y="296025"/>
                </a:lnTo>
                <a:lnTo>
                  <a:pt x="44291" y="268509"/>
                </a:lnTo>
                <a:lnTo>
                  <a:pt x="11287" y="218932"/>
                </a:lnTo>
                <a:lnTo>
                  <a:pt x="0" y="155638"/>
                </a:lnTo>
                <a:lnTo>
                  <a:pt x="2848" y="120958"/>
                </a:lnTo>
                <a:lnTo>
                  <a:pt x="25154" y="62492"/>
                </a:lnTo>
                <a:lnTo>
                  <a:pt x="65485" y="21216"/>
                </a:lnTo>
                <a:lnTo>
                  <a:pt x="112482" y="2309"/>
                </a:lnTo>
                <a:lnTo>
                  <a:pt x="138874" y="0"/>
                </a:lnTo>
                <a:lnTo>
                  <a:pt x="168284" y="2047"/>
                </a:lnTo>
                <a:lnTo>
                  <a:pt x="194702" y="8382"/>
                </a:lnTo>
                <a:lnTo>
                  <a:pt x="217996" y="19288"/>
                </a:lnTo>
                <a:lnTo>
                  <a:pt x="238029" y="35052"/>
                </a:lnTo>
                <a:lnTo>
                  <a:pt x="244222" y="42672"/>
                </a:lnTo>
                <a:lnTo>
                  <a:pt x="141922" y="42672"/>
                </a:lnTo>
                <a:lnTo>
                  <a:pt x="124476" y="44115"/>
                </a:lnTo>
                <a:lnTo>
                  <a:pt x="82391" y="65627"/>
                </a:lnTo>
                <a:lnTo>
                  <a:pt x="59669" y="103798"/>
                </a:lnTo>
                <a:lnTo>
                  <a:pt x="56483" y="118967"/>
                </a:lnTo>
                <a:lnTo>
                  <a:pt x="272556" y="118967"/>
                </a:lnTo>
                <a:lnTo>
                  <a:pt x="273081" y="125063"/>
                </a:lnTo>
                <a:lnTo>
                  <a:pt x="272796" y="133976"/>
                </a:lnTo>
                <a:lnTo>
                  <a:pt x="271938" y="142291"/>
                </a:lnTo>
                <a:lnTo>
                  <a:pt x="270510" y="150017"/>
                </a:lnTo>
                <a:lnTo>
                  <a:pt x="268509" y="157162"/>
                </a:lnTo>
                <a:lnTo>
                  <a:pt x="54959" y="157162"/>
                </a:lnTo>
                <a:lnTo>
                  <a:pt x="56697" y="181775"/>
                </a:lnTo>
                <a:lnTo>
                  <a:pt x="71032" y="221322"/>
                </a:lnTo>
                <a:lnTo>
                  <a:pt x="112537" y="254984"/>
                </a:lnTo>
                <a:lnTo>
                  <a:pt x="148018" y="260889"/>
                </a:lnTo>
                <a:lnTo>
                  <a:pt x="238334" y="260889"/>
                </a:lnTo>
                <a:lnTo>
                  <a:pt x="245649" y="273081"/>
                </a:lnTo>
                <a:lnTo>
                  <a:pt x="207454" y="294513"/>
                </a:lnTo>
                <a:lnTo>
                  <a:pt x="157091" y="304585"/>
                </a:lnTo>
                <a:lnTo>
                  <a:pt x="138874" y="305181"/>
                </a:lnTo>
                <a:close/>
              </a:path>
              <a:path w="273684" h="305434">
                <a:moveTo>
                  <a:pt x="272556" y="118967"/>
                </a:moveTo>
                <a:lnTo>
                  <a:pt x="219741" y="118967"/>
                </a:lnTo>
                <a:lnTo>
                  <a:pt x="218553" y="103774"/>
                </a:lnTo>
                <a:lnTo>
                  <a:pt x="214931" y="90201"/>
                </a:lnTo>
                <a:lnTo>
                  <a:pt x="188428" y="56254"/>
                </a:lnTo>
                <a:lnTo>
                  <a:pt x="141922" y="42672"/>
                </a:lnTo>
                <a:lnTo>
                  <a:pt x="244222" y="42672"/>
                </a:lnTo>
                <a:lnTo>
                  <a:pt x="253150" y="53657"/>
                </a:lnTo>
                <a:lnTo>
                  <a:pt x="264128" y="74949"/>
                </a:lnTo>
                <a:lnTo>
                  <a:pt x="270819" y="98796"/>
                </a:lnTo>
                <a:lnTo>
                  <a:pt x="272556" y="118967"/>
                </a:lnTo>
                <a:close/>
              </a:path>
              <a:path w="273684" h="305434">
                <a:moveTo>
                  <a:pt x="238334" y="260889"/>
                </a:moveTo>
                <a:lnTo>
                  <a:pt x="148018" y="260889"/>
                </a:lnTo>
                <a:lnTo>
                  <a:pt x="169760" y="259413"/>
                </a:lnTo>
                <a:lnTo>
                  <a:pt x="189368" y="254793"/>
                </a:lnTo>
                <a:lnTo>
                  <a:pt x="206994" y="246745"/>
                </a:lnTo>
                <a:lnTo>
                  <a:pt x="222789" y="234981"/>
                </a:lnTo>
                <a:lnTo>
                  <a:pt x="238334" y="26088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919" y="743312"/>
            <a:ext cx="1109345" cy="418465"/>
          </a:xfrm>
          <a:custGeom>
            <a:avLst/>
            <a:gdLst/>
            <a:ahLst/>
            <a:cxnLst/>
            <a:rect l="l" t="t" r="r" b="b"/>
            <a:pathLst>
              <a:path w="1109345" h="418465">
                <a:moveTo>
                  <a:pt x="227266" y="309651"/>
                </a:moveTo>
                <a:lnTo>
                  <a:pt x="222885" y="270789"/>
                </a:lnTo>
                <a:lnTo>
                  <a:pt x="200164" y="227634"/>
                </a:lnTo>
                <a:lnTo>
                  <a:pt x="152488" y="193738"/>
                </a:lnTo>
                <a:lnTo>
                  <a:pt x="118960" y="178498"/>
                </a:lnTo>
                <a:lnTo>
                  <a:pt x="104368" y="171043"/>
                </a:lnTo>
                <a:lnTo>
                  <a:pt x="71755" y="149174"/>
                </a:lnTo>
                <a:lnTo>
                  <a:pt x="55168" y="112102"/>
                </a:lnTo>
                <a:lnTo>
                  <a:pt x="54864" y="105244"/>
                </a:lnTo>
                <a:lnTo>
                  <a:pt x="55740" y="93243"/>
                </a:lnTo>
                <a:lnTo>
                  <a:pt x="79032" y="56883"/>
                </a:lnTo>
                <a:lnTo>
                  <a:pt x="114388" y="47231"/>
                </a:lnTo>
                <a:lnTo>
                  <a:pt x="124701" y="47790"/>
                </a:lnTo>
                <a:lnTo>
                  <a:pt x="167678" y="58521"/>
                </a:lnTo>
                <a:lnTo>
                  <a:pt x="190690" y="70104"/>
                </a:lnTo>
                <a:lnTo>
                  <a:pt x="207454" y="22860"/>
                </a:lnTo>
                <a:lnTo>
                  <a:pt x="191401" y="12852"/>
                </a:lnTo>
                <a:lnTo>
                  <a:pt x="170637" y="5715"/>
                </a:lnTo>
                <a:lnTo>
                  <a:pt x="145008" y="1422"/>
                </a:lnTo>
                <a:lnTo>
                  <a:pt x="114388" y="0"/>
                </a:lnTo>
                <a:lnTo>
                  <a:pt x="90373" y="1968"/>
                </a:lnTo>
                <a:lnTo>
                  <a:pt x="49161" y="17348"/>
                </a:lnTo>
                <a:lnTo>
                  <a:pt x="17995" y="46228"/>
                </a:lnTo>
                <a:lnTo>
                  <a:pt x="1993" y="83489"/>
                </a:lnTo>
                <a:lnTo>
                  <a:pt x="0" y="105244"/>
                </a:lnTo>
                <a:lnTo>
                  <a:pt x="876" y="122961"/>
                </a:lnTo>
                <a:lnTo>
                  <a:pt x="15240" y="169341"/>
                </a:lnTo>
                <a:lnTo>
                  <a:pt x="54279" y="204495"/>
                </a:lnTo>
                <a:lnTo>
                  <a:pt x="106768" y="230314"/>
                </a:lnTo>
                <a:lnTo>
                  <a:pt x="126492" y="240385"/>
                </a:lnTo>
                <a:lnTo>
                  <a:pt x="161632" y="268503"/>
                </a:lnTo>
                <a:lnTo>
                  <a:pt x="172300" y="306603"/>
                </a:lnTo>
                <a:lnTo>
                  <a:pt x="170916" y="319570"/>
                </a:lnTo>
                <a:lnTo>
                  <a:pt x="141605" y="358902"/>
                </a:lnTo>
                <a:lnTo>
                  <a:pt x="100672" y="369189"/>
                </a:lnTo>
                <a:lnTo>
                  <a:pt x="91236" y="368630"/>
                </a:lnTo>
                <a:lnTo>
                  <a:pt x="48336" y="356971"/>
                </a:lnTo>
                <a:lnTo>
                  <a:pt x="21336" y="341757"/>
                </a:lnTo>
                <a:lnTo>
                  <a:pt x="0" y="393573"/>
                </a:lnTo>
                <a:lnTo>
                  <a:pt x="20307" y="404507"/>
                </a:lnTo>
                <a:lnTo>
                  <a:pt x="42481" y="412127"/>
                </a:lnTo>
                <a:lnTo>
                  <a:pt x="66687" y="416598"/>
                </a:lnTo>
                <a:lnTo>
                  <a:pt x="93052" y="418045"/>
                </a:lnTo>
                <a:lnTo>
                  <a:pt x="121577" y="416039"/>
                </a:lnTo>
                <a:lnTo>
                  <a:pt x="170675" y="399999"/>
                </a:lnTo>
                <a:lnTo>
                  <a:pt x="206692" y="369328"/>
                </a:lnTo>
                <a:lnTo>
                  <a:pt x="224980" y="331470"/>
                </a:lnTo>
                <a:lnTo>
                  <a:pt x="227266" y="309651"/>
                </a:lnTo>
                <a:close/>
              </a:path>
              <a:path w="1109345" h="418465">
                <a:moveTo>
                  <a:pt x="459105" y="408901"/>
                </a:moveTo>
                <a:lnTo>
                  <a:pt x="451485" y="363093"/>
                </a:lnTo>
                <a:lnTo>
                  <a:pt x="441198" y="367093"/>
                </a:lnTo>
                <a:lnTo>
                  <a:pt x="430911" y="369951"/>
                </a:lnTo>
                <a:lnTo>
                  <a:pt x="420624" y="371665"/>
                </a:lnTo>
                <a:lnTo>
                  <a:pt x="410337" y="372237"/>
                </a:lnTo>
                <a:lnTo>
                  <a:pt x="397484" y="371348"/>
                </a:lnTo>
                <a:lnTo>
                  <a:pt x="364617" y="347802"/>
                </a:lnTo>
                <a:lnTo>
                  <a:pt x="356895" y="303555"/>
                </a:lnTo>
                <a:lnTo>
                  <a:pt x="356895" y="157162"/>
                </a:lnTo>
                <a:lnTo>
                  <a:pt x="437769" y="157162"/>
                </a:lnTo>
                <a:lnTo>
                  <a:pt x="437769" y="115912"/>
                </a:lnTo>
                <a:lnTo>
                  <a:pt x="356895" y="115912"/>
                </a:lnTo>
                <a:lnTo>
                  <a:pt x="356895" y="33528"/>
                </a:lnTo>
                <a:lnTo>
                  <a:pt x="305079" y="54864"/>
                </a:lnTo>
                <a:lnTo>
                  <a:pt x="305079" y="115912"/>
                </a:lnTo>
                <a:lnTo>
                  <a:pt x="271462" y="115912"/>
                </a:lnTo>
                <a:lnTo>
                  <a:pt x="271462" y="157162"/>
                </a:lnTo>
                <a:lnTo>
                  <a:pt x="305079" y="157162"/>
                </a:lnTo>
                <a:lnTo>
                  <a:pt x="305079" y="324993"/>
                </a:lnTo>
                <a:lnTo>
                  <a:pt x="306527" y="343801"/>
                </a:lnTo>
                <a:lnTo>
                  <a:pt x="329463" y="390525"/>
                </a:lnTo>
                <a:lnTo>
                  <a:pt x="371475" y="415048"/>
                </a:lnTo>
                <a:lnTo>
                  <a:pt x="388899" y="416521"/>
                </a:lnTo>
                <a:lnTo>
                  <a:pt x="407835" y="415975"/>
                </a:lnTo>
                <a:lnTo>
                  <a:pt x="425754" y="414426"/>
                </a:lnTo>
                <a:lnTo>
                  <a:pt x="442785" y="412026"/>
                </a:lnTo>
                <a:lnTo>
                  <a:pt x="459105" y="408901"/>
                </a:lnTo>
                <a:close/>
              </a:path>
              <a:path w="1109345" h="418465">
                <a:moveTo>
                  <a:pt x="747420" y="390512"/>
                </a:moveTo>
                <a:lnTo>
                  <a:pt x="737412" y="382206"/>
                </a:lnTo>
                <a:lnTo>
                  <a:pt x="734009" y="376796"/>
                </a:lnTo>
                <a:lnTo>
                  <a:pt x="733044" y="375272"/>
                </a:lnTo>
                <a:lnTo>
                  <a:pt x="730275" y="370890"/>
                </a:lnTo>
                <a:lnTo>
                  <a:pt x="725982" y="356438"/>
                </a:lnTo>
                <a:lnTo>
                  <a:pt x="724560" y="338696"/>
                </a:lnTo>
                <a:lnTo>
                  <a:pt x="724560" y="260883"/>
                </a:lnTo>
                <a:lnTo>
                  <a:pt x="724560" y="233349"/>
                </a:lnTo>
                <a:lnTo>
                  <a:pt x="716927" y="177723"/>
                </a:lnTo>
                <a:lnTo>
                  <a:pt x="695502" y="140296"/>
                </a:lnTo>
                <a:lnTo>
                  <a:pt x="656831" y="118389"/>
                </a:lnTo>
                <a:lnTo>
                  <a:pt x="600925" y="111340"/>
                </a:lnTo>
                <a:lnTo>
                  <a:pt x="589203" y="111671"/>
                </a:lnTo>
                <a:lnTo>
                  <a:pt x="550633" y="118960"/>
                </a:lnTo>
                <a:lnTo>
                  <a:pt x="509485" y="140296"/>
                </a:lnTo>
                <a:lnTo>
                  <a:pt x="532345" y="184581"/>
                </a:lnTo>
                <a:lnTo>
                  <a:pt x="546582" y="172580"/>
                </a:lnTo>
                <a:lnTo>
                  <a:pt x="563981" y="164007"/>
                </a:lnTo>
                <a:lnTo>
                  <a:pt x="584250" y="158864"/>
                </a:lnTo>
                <a:lnTo>
                  <a:pt x="607110" y="157149"/>
                </a:lnTo>
                <a:lnTo>
                  <a:pt x="635114" y="161709"/>
                </a:lnTo>
                <a:lnTo>
                  <a:pt x="655116" y="175247"/>
                </a:lnTo>
                <a:lnTo>
                  <a:pt x="667118" y="197662"/>
                </a:lnTo>
                <a:lnTo>
                  <a:pt x="671118" y="228777"/>
                </a:lnTo>
                <a:lnTo>
                  <a:pt x="671118" y="266979"/>
                </a:lnTo>
                <a:lnTo>
                  <a:pt x="671118" y="337172"/>
                </a:lnTo>
                <a:lnTo>
                  <a:pt x="655675" y="354063"/>
                </a:lnTo>
                <a:lnTo>
                  <a:pt x="638924" y="365937"/>
                </a:lnTo>
                <a:lnTo>
                  <a:pt x="620725" y="372973"/>
                </a:lnTo>
                <a:lnTo>
                  <a:pt x="600925" y="375272"/>
                </a:lnTo>
                <a:lnTo>
                  <a:pt x="577164" y="372414"/>
                </a:lnTo>
                <a:lnTo>
                  <a:pt x="560539" y="363842"/>
                </a:lnTo>
                <a:lnTo>
                  <a:pt x="550773" y="349554"/>
                </a:lnTo>
                <a:lnTo>
                  <a:pt x="547585" y="329552"/>
                </a:lnTo>
                <a:lnTo>
                  <a:pt x="549033" y="316103"/>
                </a:lnTo>
                <a:lnTo>
                  <a:pt x="571969" y="280695"/>
                </a:lnTo>
                <a:lnTo>
                  <a:pt x="618121" y="262051"/>
                </a:lnTo>
                <a:lnTo>
                  <a:pt x="637590" y="260883"/>
                </a:lnTo>
                <a:lnTo>
                  <a:pt x="643051" y="261188"/>
                </a:lnTo>
                <a:lnTo>
                  <a:pt x="650354" y="262216"/>
                </a:lnTo>
                <a:lnTo>
                  <a:pt x="659676" y="264096"/>
                </a:lnTo>
                <a:lnTo>
                  <a:pt x="671118" y="266979"/>
                </a:lnTo>
                <a:lnTo>
                  <a:pt x="671118" y="228777"/>
                </a:lnTo>
                <a:lnTo>
                  <a:pt x="661123" y="225907"/>
                </a:lnTo>
                <a:lnTo>
                  <a:pt x="651687" y="224015"/>
                </a:lnTo>
                <a:lnTo>
                  <a:pt x="642835" y="222999"/>
                </a:lnTo>
                <a:lnTo>
                  <a:pt x="634542" y="222681"/>
                </a:lnTo>
                <a:lnTo>
                  <a:pt x="605066" y="224447"/>
                </a:lnTo>
                <a:lnTo>
                  <a:pt x="554736" y="239445"/>
                </a:lnTo>
                <a:lnTo>
                  <a:pt x="516737" y="269240"/>
                </a:lnTo>
                <a:lnTo>
                  <a:pt x="496709" y="307530"/>
                </a:lnTo>
                <a:lnTo>
                  <a:pt x="494144" y="329552"/>
                </a:lnTo>
                <a:lnTo>
                  <a:pt x="495858" y="347256"/>
                </a:lnTo>
                <a:lnTo>
                  <a:pt x="520153" y="392036"/>
                </a:lnTo>
                <a:lnTo>
                  <a:pt x="563016" y="415074"/>
                </a:lnTo>
                <a:lnTo>
                  <a:pt x="579589" y="416521"/>
                </a:lnTo>
                <a:lnTo>
                  <a:pt x="610527" y="414185"/>
                </a:lnTo>
                <a:lnTo>
                  <a:pt x="637019" y="406984"/>
                </a:lnTo>
                <a:lnTo>
                  <a:pt x="659193" y="394627"/>
                </a:lnTo>
                <a:lnTo>
                  <a:pt x="677214" y="376796"/>
                </a:lnTo>
                <a:lnTo>
                  <a:pt x="681202" y="387134"/>
                </a:lnTo>
                <a:lnTo>
                  <a:pt x="718985" y="414235"/>
                </a:lnTo>
                <a:lnTo>
                  <a:pt x="747420" y="416521"/>
                </a:lnTo>
                <a:lnTo>
                  <a:pt x="747420" y="390512"/>
                </a:lnTo>
                <a:close/>
              </a:path>
              <a:path w="1109345" h="418465">
                <a:moveTo>
                  <a:pt x="974686" y="408901"/>
                </a:moveTo>
                <a:lnTo>
                  <a:pt x="967066" y="363093"/>
                </a:lnTo>
                <a:lnTo>
                  <a:pt x="955903" y="367093"/>
                </a:lnTo>
                <a:lnTo>
                  <a:pt x="945146" y="369951"/>
                </a:lnTo>
                <a:lnTo>
                  <a:pt x="934669" y="371665"/>
                </a:lnTo>
                <a:lnTo>
                  <a:pt x="924306" y="372237"/>
                </a:lnTo>
                <a:lnTo>
                  <a:pt x="911466" y="371348"/>
                </a:lnTo>
                <a:lnTo>
                  <a:pt x="878916" y="347802"/>
                </a:lnTo>
                <a:lnTo>
                  <a:pt x="872490" y="303555"/>
                </a:lnTo>
                <a:lnTo>
                  <a:pt x="872490" y="157162"/>
                </a:lnTo>
                <a:lnTo>
                  <a:pt x="953350" y="157162"/>
                </a:lnTo>
                <a:lnTo>
                  <a:pt x="953350" y="115912"/>
                </a:lnTo>
                <a:lnTo>
                  <a:pt x="872490" y="115912"/>
                </a:lnTo>
                <a:lnTo>
                  <a:pt x="872490" y="33528"/>
                </a:lnTo>
                <a:lnTo>
                  <a:pt x="819150" y="54864"/>
                </a:lnTo>
                <a:lnTo>
                  <a:pt x="819150" y="115912"/>
                </a:lnTo>
                <a:lnTo>
                  <a:pt x="785520" y="115912"/>
                </a:lnTo>
                <a:lnTo>
                  <a:pt x="785520" y="157162"/>
                </a:lnTo>
                <a:lnTo>
                  <a:pt x="819150" y="157162"/>
                </a:lnTo>
                <a:lnTo>
                  <a:pt x="819150" y="324993"/>
                </a:lnTo>
                <a:lnTo>
                  <a:pt x="820813" y="343801"/>
                </a:lnTo>
                <a:lnTo>
                  <a:pt x="843534" y="390525"/>
                </a:lnTo>
                <a:lnTo>
                  <a:pt x="886396" y="415048"/>
                </a:lnTo>
                <a:lnTo>
                  <a:pt x="902970" y="416521"/>
                </a:lnTo>
                <a:lnTo>
                  <a:pt x="922134" y="415975"/>
                </a:lnTo>
                <a:lnTo>
                  <a:pt x="940574" y="414426"/>
                </a:lnTo>
                <a:lnTo>
                  <a:pt x="958138" y="412026"/>
                </a:lnTo>
                <a:lnTo>
                  <a:pt x="974686" y="408901"/>
                </a:lnTo>
                <a:close/>
              </a:path>
              <a:path w="1109345" h="418465">
                <a:moveTo>
                  <a:pt x="1101280" y="115912"/>
                </a:moveTo>
                <a:lnTo>
                  <a:pt x="1008214" y="115912"/>
                </a:lnTo>
                <a:lnTo>
                  <a:pt x="1008214" y="160210"/>
                </a:lnTo>
                <a:lnTo>
                  <a:pt x="1047940" y="160210"/>
                </a:lnTo>
                <a:lnTo>
                  <a:pt x="1047940" y="411949"/>
                </a:lnTo>
                <a:lnTo>
                  <a:pt x="1101280" y="411949"/>
                </a:lnTo>
                <a:lnTo>
                  <a:pt x="1101280" y="115912"/>
                </a:lnTo>
                <a:close/>
              </a:path>
              <a:path w="1109345" h="418465">
                <a:moveTo>
                  <a:pt x="1108900" y="27432"/>
                </a:moveTo>
                <a:lnTo>
                  <a:pt x="1105852" y="19812"/>
                </a:lnTo>
                <a:lnTo>
                  <a:pt x="1093660" y="7620"/>
                </a:lnTo>
                <a:lnTo>
                  <a:pt x="1086040" y="4572"/>
                </a:lnTo>
                <a:lnTo>
                  <a:pt x="1067752" y="4572"/>
                </a:lnTo>
                <a:lnTo>
                  <a:pt x="1060132" y="7620"/>
                </a:lnTo>
                <a:lnTo>
                  <a:pt x="1047940" y="19812"/>
                </a:lnTo>
                <a:lnTo>
                  <a:pt x="1044892" y="27432"/>
                </a:lnTo>
                <a:lnTo>
                  <a:pt x="1044892" y="45720"/>
                </a:lnTo>
                <a:lnTo>
                  <a:pt x="1047940" y="53340"/>
                </a:lnTo>
                <a:lnTo>
                  <a:pt x="1060132" y="65532"/>
                </a:lnTo>
                <a:lnTo>
                  <a:pt x="1067752" y="68580"/>
                </a:lnTo>
                <a:lnTo>
                  <a:pt x="1086040" y="68580"/>
                </a:lnTo>
                <a:lnTo>
                  <a:pt x="1093660" y="65532"/>
                </a:lnTo>
                <a:lnTo>
                  <a:pt x="1105852" y="53340"/>
                </a:lnTo>
                <a:lnTo>
                  <a:pt x="1108900" y="45720"/>
                </a:lnTo>
                <a:lnTo>
                  <a:pt x="1108900" y="2743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6779" y="854647"/>
            <a:ext cx="244475" cy="305435"/>
          </a:xfrm>
          <a:custGeom>
            <a:avLst/>
            <a:gdLst/>
            <a:ahLst/>
            <a:cxnLst/>
            <a:rect l="l" t="t" r="r" b="b"/>
            <a:pathLst>
              <a:path w="244475" h="305434">
                <a:moveTo>
                  <a:pt x="140303" y="305180"/>
                </a:moveTo>
                <a:lnTo>
                  <a:pt x="84820" y="295036"/>
                </a:lnTo>
                <a:lnTo>
                  <a:pt x="39624" y="265461"/>
                </a:lnTo>
                <a:lnTo>
                  <a:pt x="10096" y="217408"/>
                </a:lnTo>
                <a:lnTo>
                  <a:pt x="0" y="155638"/>
                </a:lnTo>
                <a:lnTo>
                  <a:pt x="2571" y="121887"/>
                </a:lnTo>
                <a:lnTo>
                  <a:pt x="23145" y="65278"/>
                </a:lnTo>
                <a:lnTo>
                  <a:pt x="63713" y="23788"/>
                </a:lnTo>
                <a:lnTo>
                  <a:pt x="120309" y="2595"/>
                </a:lnTo>
                <a:lnTo>
                  <a:pt x="154019" y="0"/>
                </a:lnTo>
                <a:lnTo>
                  <a:pt x="165498" y="571"/>
                </a:lnTo>
                <a:lnTo>
                  <a:pt x="202882" y="9143"/>
                </a:lnTo>
                <a:lnTo>
                  <a:pt x="242506" y="28955"/>
                </a:lnTo>
                <a:lnTo>
                  <a:pt x="216598" y="65627"/>
                </a:lnTo>
                <a:lnTo>
                  <a:pt x="212097" y="61960"/>
                </a:lnTo>
                <a:lnTo>
                  <a:pt x="205739" y="58007"/>
                </a:lnTo>
                <a:lnTo>
                  <a:pt x="168509" y="44815"/>
                </a:lnTo>
                <a:lnTo>
                  <a:pt x="147923" y="42671"/>
                </a:lnTo>
                <a:lnTo>
                  <a:pt x="128228" y="44663"/>
                </a:lnTo>
                <a:lnTo>
                  <a:pt x="80771" y="73247"/>
                </a:lnTo>
                <a:lnTo>
                  <a:pt x="62293" y="108692"/>
                </a:lnTo>
                <a:lnTo>
                  <a:pt x="56387" y="155638"/>
                </a:lnTo>
                <a:lnTo>
                  <a:pt x="57840" y="179608"/>
                </a:lnTo>
                <a:lnTo>
                  <a:pt x="69889" y="219583"/>
                </a:lnTo>
                <a:lnTo>
                  <a:pt x="112097" y="254222"/>
                </a:lnTo>
                <a:lnTo>
                  <a:pt x="152495" y="260889"/>
                </a:lnTo>
                <a:lnTo>
                  <a:pt x="169917" y="259175"/>
                </a:lnTo>
                <a:lnTo>
                  <a:pt x="187785" y="254031"/>
                </a:lnTo>
                <a:lnTo>
                  <a:pt x="205939" y="245459"/>
                </a:lnTo>
                <a:lnTo>
                  <a:pt x="224218" y="233457"/>
                </a:lnTo>
                <a:lnTo>
                  <a:pt x="244030" y="277653"/>
                </a:lnTo>
                <a:lnTo>
                  <a:pt x="222036" y="289710"/>
                </a:lnTo>
                <a:lnTo>
                  <a:pt x="197310" y="298311"/>
                </a:lnTo>
                <a:lnTo>
                  <a:pt x="170012" y="303465"/>
                </a:lnTo>
                <a:lnTo>
                  <a:pt x="140303" y="30518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6922" y="747884"/>
            <a:ext cx="401320" cy="523875"/>
          </a:xfrm>
          <a:custGeom>
            <a:avLst/>
            <a:gdLst/>
            <a:ahLst/>
            <a:cxnLst/>
            <a:rect l="l" t="t" r="r" b="b"/>
            <a:pathLst>
              <a:path w="401320" h="523875">
                <a:moveTo>
                  <a:pt x="271462" y="111340"/>
                </a:moveTo>
                <a:lnTo>
                  <a:pt x="218122" y="111340"/>
                </a:lnTo>
                <a:lnTo>
                  <a:pt x="140309" y="340220"/>
                </a:lnTo>
                <a:lnTo>
                  <a:pt x="53340" y="111340"/>
                </a:lnTo>
                <a:lnTo>
                  <a:pt x="0" y="111340"/>
                </a:lnTo>
                <a:lnTo>
                  <a:pt x="79349" y="317360"/>
                </a:lnTo>
                <a:lnTo>
                  <a:pt x="102209" y="375272"/>
                </a:lnTo>
                <a:lnTo>
                  <a:pt x="105321" y="386956"/>
                </a:lnTo>
                <a:lnTo>
                  <a:pt x="107734" y="398945"/>
                </a:lnTo>
                <a:lnTo>
                  <a:pt x="109270" y="410933"/>
                </a:lnTo>
                <a:lnTo>
                  <a:pt x="109829" y="422617"/>
                </a:lnTo>
                <a:lnTo>
                  <a:pt x="108394" y="433501"/>
                </a:lnTo>
                <a:lnTo>
                  <a:pt x="74663" y="466953"/>
                </a:lnTo>
                <a:lnTo>
                  <a:pt x="30480" y="475957"/>
                </a:lnTo>
                <a:lnTo>
                  <a:pt x="30480" y="523290"/>
                </a:lnTo>
                <a:lnTo>
                  <a:pt x="68821" y="517956"/>
                </a:lnTo>
                <a:lnTo>
                  <a:pt x="118325" y="493750"/>
                </a:lnTo>
                <a:lnTo>
                  <a:pt x="146405" y="457669"/>
                </a:lnTo>
                <a:lnTo>
                  <a:pt x="271462" y="111340"/>
                </a:lnTo>
                <a:close/>
              </a:path>
              <a:path w="401320" h="523875">
                <a:moveTo>
                  <a:pt x="393484" y="111340"/>
                </a:moveTo>
                <a:lnTo>
                  <a:pt x="300418" y="111340"/>
                </a:lnTo>
                <a:lnTo>
                  <a:pt x="300418" y="155638"/>
                </a:lnTo>
                <a:lnTo>
                  <a:pt x="340144" y="155638"/>
                </a:lnTo>
                <a:lnTo>
                  <a:pt x="340144" y="407377"/>
                </a:lnTo>
                <a:lnTo>
                  <a:pt x="393484" y="407377"/>
                </a:lnTo>
                <a:lnTo>
                  <a:pt x="393484" y="111340"/>
                </a:lnTo>
                <a:close/>
              </a:path>
              <a:path w="401320" h="523875">
                <a:moveTo>
                  <a:pt x="401104" y="22860"/>
                </a:moveTo>
                <a:lnTo>
                  <a:pt x="398056" y="15240"/>
                </a:lnTo>
                <a:lnTo>
                  <a:pt x="385864" y="3048"/>
                </a:lnTo>
                <a:lnTo>
                  <a:pt x="378244" y="0"/>
                </a:lnTo>
                <a:lnTo>
                  <a:pt x="359956" y="0"/>
                </a:lnTo>
                <a:lnTo>
                  <a:pt x="352336" y="3048"/>
                </a:lnTo>
                <a:lnTo>
                  <a:pt x="340144" y="15240"/>
                </a:lnTo>
                <a:lnTo>
                  <a:pt x="337096" y="22860"/>
                </a:lnTo>
                <a:lnTo>
                  <a:pt x="337096" y="41148"/>
                </a:lnTo>
                <a:lnTo>
                  <a:pt x="340144" y="48768"/>
                </a:lnTo>
                <a:lnTo>
                  <a:pt x="352336" y="60960"/>
                </a:lnTo>
                <a:lnTo>
                  <a:pt x="359956" y="64008"/>
                </a:lnTo>
                <a:lnTo>
                  <a:pt x="378244" y="64008"/>
                </a:lnTo>
                <a:lnTo>
                  <a:pt x="385864" y="60960"/>
                </a:lnTo>
                <a:lnTo>
                  <a:pt x="398056" y="48768"/>
                </a:lnTo>
                <a:lnTo>
                  <a:pt x="401104" y="41148"/>
                </a:lnTo>
                <a:lnTo>
                  <a:pt x="401104" y="22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2985" y="854647"/>
            <a:ext cx="273685" cy="305435"/>
          </a:xfrm>
          <a:custGeom>
            <a:avLst/>
            <a:gdLst/>
            <a:ahLst/>
            <a:cxnLst/>
            <a:rect l="l" t="t" r="r" b="b"/>
            <a:pathLst>
              <a:path w="273685" h="305434">
                <a:moveTo>
                  <a:pt x="138779" y="305181"/>
                </a:moveTo>
                <a:lnTo>
                  <a:pt x="86951" y="296025"/>
                </a:lnTo>
                <a:lnTo>
                  <a:pt x="44196" y="268509"/>
                </a:lnTo>
                <a:lnTo>
                  <a:pt x="11239" y="218932"/>
                </a:lnTo>
                <a:lnTo>
                  <a:pt x="0" y="155638"/>
                </a:lnTo>
                <a:lnTo>
                  <a:pt x="2857" y="120958"/>
                </a:lnTo>
                <a:lnTo>
                  <a:pt x="25717" y="62492"/>
                </a:lnTo>
                <a:lnTo>
                  <a:pt x="66087" y="21216"/>
                </a:lnTo>
                <a:lnTo>
                  <a:pt x="112464" y="2309"/>
                </a:lnTo>
                <a:lnTo>
                  <a:pt x="138779" y="0"/>
                </a:lnTo>
                <a:lnTo>
                  <a:pt x="168885" y="2047"/>
                </a:lnTo>
                <a:lnTo>
                  <a:pt x="195250" y="8382"/>
                </a:lnTo>
                <a:lnTo>
                  <a:pt x="218168" y="19288"/>
                </a:lnTo>
                <a:lnTo>
                  <a:pt x="237934" y="35052"/>
                </a:lnTo>
                <a:lnTo>
                  <a:pt x="244133" y="42672"/>
                </a:lnTo>
                <a:lnTo>
                  <a:pt x="141827" y="42672"/>
                </a:lnTo>
                <a:lnTo>
                  <a:pt x="124610" y="44115"/>
                </a:lnTo>
                <a:lnTo>
                  <a:pt x="82391" y="65627"/>
                </a:lnTo>
                <a:lnTo>
                  <a:pt x="59669" y="103798"/>
                </a:lnTo>
                <a:lnTo>
                  <a:pt x="56483" y="118967"/>
                </a:lnTo>
                <a:lnTo>
                  <a:pt x="272553" y="118967"/>
                </a:lnTo>
                <a:lnTo>
                  <a:pt x="273081" y="125063"/>
                </a:lnTo>
                <a:lnTo>
                  <a:pt x="272796" y="133976"/>
                </a:lnTo>
                <a:lnTo>
                  <a:pt x="271938" y="142291"/>
                </a:lnTo>
                <a:lnTo>
                  <a:pt x="270510" y="150017"/>
                </a:lnTo>
                <a:lnTo>
                  <a:pt x="268509" y="157162"/>
                </a:lnTo>
                <a:lnTo>
                  <a:pt x="56483" y="157162"/>
                </a:lnTo>
                <a:lnTo>
                  <a:pt x="58197" y="181775"/>
                </a:lnTo>
                <a:lnTo>
                  <a:pt x="71913" y="221322"/>
                </a:lnTo>
                <a:lnTo>
                  <a:pt x="112490" y="254984"/>
                </a:lnTo>
                <a:lnTo>
                  <a:pt x="147923" y="260889"/>
                </a:lnTo>
                <a:lnTo>
                  <a:pt x="238726" y="260889"/>
                </a:lnTo>
                <a:lnTo>
                  <a:pt x="245554" y="273081"/>
                </a:lnTo>
                <a:lnTo>
                  <a:pt x="208978" y="294513"/>
                </a:lnTo>
                <a:lnTo>
                  <a:pt x="157717" y="304585"/>
                </a:lnTo>
                <a:lnTo>
                  <a:pt x="138779" y="305181"/>
                </a:lnTo>
                <a:close/>
              </a:path>
              <a:path w="273685" h="305434">
                <a:moveTo>
                  <a:pt x="272553" y="118967"/>
                </a:moveTo>
                <a:lnTo>
                  <a:pt x="221170" y="118967"/>
                </a:lnTo>
                <a:lnTo>
                  <a:pt x="219782" y="103774"/>
                </a:lnTo>
                <a:lnTo>
                  <a:pt x="215836" y="90201"/>
                </a:lnTo>
                <a:lnTo>
                  <a:pt x="189069" y="56254"/>
                </a:lnTo>
                <a:lnTo>
                  <a:pt x="141827" y="42672"/>
                </a:lnTo>
                <a:lnTo>
                  <a:pt x="244133" y="42672"/>
                </a:lnTo>
                <a:lnTo>
                  <a:pt x="253070" y="53657"/>
                </a:lnTo>
                <a:lnTo>
                  <a:pt x="264080" y="74949"/>
                </a:lnTo>
                <a:lnTo>
                  <a:pt x="270804" y="98796"/>
                </a:lnTo>
                <a:lnTo>
                  <a:pt x="272553" y="118967"/>
                </a:lnTo>
                <a:close/>
              </a:path>
              <a:path w="273685" h="305434">
                <a:moveTo>
                  <a:pt x="238726" y="260889"/>
                </a:moveTo>
                <a:lnTo>
                  <a:pt x="147923" y="260889"/>
                </a:lnTo>
                <a:lnTo>
                  <a:pt x="169742" y="259413"/>
                </a:lnTo>
                <a:lnTo>
                  <a:pt x="189535" y="254793"/>
                </a:lnTo>
                <a:lnTo>
                  <a:pt x="207595" y="246745"/>
                </a:lnTo>
                <a:lnTo>
                  <a:pt x="224218" y="234981"/>
                </a:lnTo>
                <a:lnTo>
                  <a:pt x="238726" y="26088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38550" y="738728"/>
            <a:ext cx="102235" cy="421640"/>
          </a:xfrm>
          <a:custGeom>
            <a:avLst/>
            <a:gdLst/>
            <a:ahLst/>
            <a:cxnLst/>
            <a:rect l="l" t="t" r="r" b="b"/>
            <a:pathLst>
              <a:path w="102235" h="421640">
                <a:moveTo>
                  <a:pt x="102203" y="421100"/>
                </a:moveTo>
                <a:lnTo>
                  <a:pt x="57904" y="415632"/>
                </a:lnTo>
                <a:lnTo>
                  <a:pt x="25919" y="399145"/>
                </a:lnTo>
                <a:lnTo>
                  <a:pt x="6526" y="371513"/>
                </a:lnTo>
                <a:lnTo>
                  <a:pt x="0" y="332612"/>
                </a:lnTo>
                <a:lnTo>
                  <a:pt x="0" y="0"/>
                </a:lnTo>
                <a:lnTo>
                  <a:pt x="53435" y="0"/>
                </a:lnTo>
                <a:lnTo>
                  <a:pt x="53435" y="323373"/>
                </a:lnTo>
                <a:lnTo>
                  <a:pt x="54292" y="334525"/>
                </a:lnTo>
                <a:lnTo>
                  <a:pt x="74342" y="367569"/>
                </a:lnTo>
                <a:lnTo>
                  <a:pt x="102203" y="375284"/>
                </a:lnTo>
                <a:lnTo>
                  <a:pt x="102203" y="4211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9617" y="738728"/>
            <a:ext cx="256540" cy="421640"/>
          </a:xfrm>
          <a:custGeom>
            <a:avLst/>
            <a:gdLst/>
            <a:ahLst/>
            <a:cxnLst/>
            <a:rect l="l" t="t" r="r" b="b"/>
            <a:pathLst>
              <a:path w="256539" h="421640">
                <a:moveTo>
                  <a:pt x="256222" y="137255"/>
                </a:moveTo>
                <a:lnTo>
                  <a:pt x="204311" y="137255"/>
                </a:lnTo>
                <a:lnTo>
                  <a:pt x="204311" y="0"/>
                </a:lnTo>
                <a:lnTo>
                  <a:pt x="256222" y="0"/>
                </a:lnTo>
                <a:lnTo>
                  <a:pt x="256222" y="137255"/>
                </a:lnTo>
                <a:close/>
              </a:path>
              <a:path w="256539" h="421640">
                <a:moveTo>
                  <a:pt x="123539" y="421100"/>
                </a:moveTo>
                <a:lnTo>
                  <a:pt x="74116" y="410956"/>
                </a:lnTo>
                <a:lnTo>
                  <a:pt x="35052" y="381381"/>
                </a:lnTo>
                <a:lnTo>
                  <a:pt x="8953" y="335613"/>
                </a:lnTo>
                <a:lnTo>
                  <a:pt x="0" y="276129"/>
                </a:lnTo>
                <a:lnTo>
                  <a:pt x="2547" y="244070"/>
                </a:lnTo>
                <a:lnTo>
                  <a:pt x="22502" y="186881"/>
                </a:lnTo>
                <a:lnTo>
                  <a:pt x="60175" y="141676"/>
                </a:lnTo>
                <a:lnTo>
                  <a:pt x="107601" y="118778"/>
                </a:lnTo>
                <a:lnTo>
                  <a:pt x="134207" y="115919"/>
                </a:lnTo>
                <a:lnTo>
                  <a:pt x="155662" y="117109"/>
                </a:lnTo>
                <a:lnTo>
                  <a:pt x="174402" y="120872"/>
                </a:lnTo>
                <a:lnTo>
                  <a:pt x="190571" y="127492"/>
                </a:lnTo>
                <a:lnTo>
                  <a:pt x="204311" y="137255"/>
                </a:lnTo>
                <a:lnTo>
                  <a:pt x="256222" y="137255"/>
                </a:lnTo>
                <a:lnTo>
                  <a:pt x="256222" y="158591"/>
                </a:lnTo>
                <a:lnTo>
                  <a:pt x="149447" y="158591"/>
                </a:lnTo>
                <a:lnTo>
                  <a:pt x="129072" y="160606"/>
                </a:lnTo>
                <a:lnTo>
                  <a:pt x="80772" y="190690"/>
                </a:lnTo>
                <a:lnTo>
                  <a:pt x="61531" y="226325"/>
                </a:lnTo>
                <a:lnTo>
                  <a:pt x="54864" y="270033"/>
                </a:lnTo>
                <a:lnTo>
                  <a:pt x="60890" y="316975"/>
                </a:lnTo>
                <a:lnTo>
                  <a:pt x="79069" y="350317"/>
                </a:lnTo>
                <a:lnTo>
                  <a:pt x="109553" y="370211"/>
                </a:lnTo>
                <a:lnTo>
                  <a:pt x="152495" y="376809"/>
                </a:lnTo>
                <a:lnTo>
                  <a:pt x="256222" y="376809"/>
                </a:lnTo>
                <a:lnTo>
                  <a:pt x="256222" y="393573"/>
                </a:lnTo>
                <a:lnTo>
                  <a:pt x="204311" y="393573"/>
                </a:lnTo>
                <a:lnTo>
                  <a:pt x="188904" y="405629"/>
                </a:lnTo>
                <a:lnTo>
                  <a:pt x="170211" y="414230"/>
                </a:lnTo>
                <a:lnTo>
                  <a:pt x="148375" y="419384"/>
                </a:lnTo>
                <a:lnTo>
                  <a:pt x="123539" y="421100"/>
                </a:lnTo>
                <a:close/>
              </a:path>
              <a:path w="256539" h="421640">
                <a:moveTo>
                  <a:pt x="256222" y="376809"/>
                </a:moveTo>
                <a:lnTo>
                  <a:pt x="152495" y="376809"/>
                </a:lnTo>
                <a:lnTo>
                  <a:pt x="158734" y="376475"/>
                </a:lnTo>
                <a:lnTo>
                  <a:pt x="165830" y="375285"/>
                </a:lnTo>
                <a:lnTo>
                  <a:pt x="173497" y="372951"/>
                </a:lnTo>
                <a:lnTo>
                  <a:pt x="181451" y="369189"/>
                </a:lnTo>
                <a:lnTo>
                  <a:pt x="189738" y="365498"/>
                </a:lnTo>
                <a:lnTo>
                  <a:pt x="196310" y="361378"/>
                </a:lnTo>
                <a:lnTo>
                  <a:pt x="201168" y="356973"/>
                </a:lnTo>
                <a:lnTo>
                  <a:pt x="204311" y="352425"/>
                </a:lnTo>
                <a:lnTo>
                  <a:pt x="204311" y="189166"/>
                </a:lnTo>
                <a:lnTo>
                  <a:pt x="193167" y="176030"/>
                </a:lnTo>
                <a:lnTo>
                  <a:pt x="180308" y="166449"/>
                </a:lnTo>
                <a:lnTo>
                  <a:pt x="165735" y="160582"/>
                </a:lnTo>
                <a:lnTo>
                  <a:pt x="149447" y="158591"/>
                </a:lnTo>
                <a:lnTo>
                  <a:pt x="256222" y="158591"/>
                </a:lnTo>
                <a:lnTo>
                  <a:pt x="256222" y="376809"/>
                </a:lnTo>
                <a:close/>
              </a:path>
              <a:path w="256539" h="421640">
                <a:moveTo>
                  <a:pt x="256222" y="415004"/>
                </a:moveTo>
                <a:lnTo>
                  <a:pt x="204311" y="415004"/>
                </a:lnTo>
                <a:lnTo>
                  <a:pt x="204311" y="393573"/>
                </a:lnTo>
                <a:lnTo>
                  <a:pt x="256222" y="393573"/>
                </a:lnTo>
                <a:lnTo>
                  <a:pt x="256222" y="4150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4327" y="747872"/>
            <a:ext cx="117475" cy="525145"/>
          </a:xfrm>
          <a:custGeom>
            <a:avLst/>
            <a:gdLst/>
            <a:ahLst/>
            <a:cxnLst/>
            <a:rect l="l" t="t" r="r" b="b"/>
            <a:pathLst>
              <a:path w="117475" h="525144">
                <a:moveTo>
                  <a:pt x="117443" y="524827"/>
                </a:moveTo>
                <a:lnTo>
                  <a:pt x="68246" y="477726"/>
                </a:lnTo>
                <a:lnTo>
                  <a:pt x="30480" y="413480"/>
                </a:lnTo>
                <a:lnTo>
                  <a:pt x="17359" y="375977"/>
                </a:lnTo>
                <a:lnTo>
                  <a:pt x="7810" y="336768"/>
                </a:lnTo>
                <a:lnTo>
                  <a:pt x="1976" y="295862"/>
                </a:lnTo>
                <a:lnTo>
                  <a:pt x="0" y="253269"/>
                </a:lnTo>
                <a:lnTo>
                  <a:pt x="2262" y="215470"/>
                </a:lnTo>
                <a:lnTo>
                  <a:pt x="8953" y="177545"/>
                </a:lnTo>
                <a:lnTo>
                  <a:pt x="19931" y="139335"/>
                </a:lnTo>
                <a:lnTo>
                  <a:pt x="35052" y="100679"/>
                </a:lnTo>
                <a:lnTo>
                  <a:pt x="53926" y="66048"/>
                </a:lnTo>
                <a:lnTo>
                  <a:pt x="95139" y="15717"/>
                </a:lnTo>
                <a:lnTo>
                  <a:pt x="117443" y="0"/>
                </a:lnTo>
                <a:lnTo>
                  <a:pt x="117443" y="22859"/>
                </a:lnTo>
                <a:lnTo>
                  <a:pt x="97682" y="57676"/>
                </a:lnTo>
                <a:lnTo>
                  <a:pt x="82296" y="98052"/>
                </a:lnTo>
                <a:lnTo>
                  <a:pt x="71295" y="144061"/>
                </a:lnTo>
                <a:lnTo>
                  <a:pt x="64688" y="195776"/>
                </a:lnTo>
                <a:lnTo>
                  <a:pt x="62484" y="253269"/>
                </a:lnTo>
                <a:lnTo>
                  <a:pt x="64688" y="320809"/>
                </a:lnTo>
                <a:lnTo>
                  <a:pt x="71295" y="378839"/>
                </a:lnTo>
                <a:lnTo>
                  <a:pt x="82296" y="427360"/>
                </a:lnTo>
                <a:lnTo>
                  <a:pt x="97682" y="466370"/>
                </a:lnTo>
                <a:lnTo>
                  <a:pt x="117443" y="495871"/>
                </a:lnTo>
                <a:lnTo>
                  <a:pt x="117443" y="52482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6353" y="747872"/>
            <a:ext cx="117475" cy="525145"/>
          </a:xfrm>
          <a:custGeom>
            <a:avLst/>
            <a:gdLst/>
            <a:ahLst/>
            <a:cxnLst/>
            <a:rect l="l" t="t" r="r" b="b"/>
            <a:pathLst>
              <a:path w="117475" h="525144">
                <a:moveTo>
                  <a:pt x="0" y="524827"/>
                </a:moveTo>
                <a:lnTo>
                  <a:pt x="0" y="495871"/>
                </a:lnTo>
                <a:lnTo>
                  <a:pt x="19751" y="466370"/>
                </a:lnTo>
                <a:lnTo>
                  <a:pt x="35112" y="427360"/>
                </a:lnTo>
                <a:lnTo>
                  <a:pt x="46085" y="378839"/>
                </a:lnTo>
                <a:lnTo>
                  <a:pt x="52669" y="320809"/>
                </a:lnTo>
                <a:lnTo>
                  <a:pt x="54864" y="253269"/>
                </a:lnTo>
                <a:lnTo>
                  <a:pt x="52669" y="195776"/>
                </a:lnTo>
                <a:lnTo>
                  <a:pt x="46085" y="144061"/>
                </a:lnTo>
                <a:lnTo>
                  <a:pt x="35112" y="98052"/>
                </a:lnTo>
                <a:lnTo>
                  <a:pt x="19751" y="57676"/>
                </a:lnTo>
                <a:lnTo>
                  <a:pt x="0" y="22859"/>
                </a:lnTo>
                <a:lnTo>
                  <a:pt x="0" y="0"/>
                </a:lnTo>
                <a:lnTo>
                  <a:pt x="43445" y="37730"/>
                </a:lnTo>
                <a:lnTo>
                  <a:pt x="82391" y="100679"/>
                </a:lnTo>
                <a:lnTo>
                  <a:pt x="97512" y="139335"/>
                </a:lnTo>
                <a:lnTo>
                  <a:pt x="108489" y="177545"/>
                </a:lnTo>
                <a:lnTo>
                  <a:pt x="115181" y="215470"/>
                </a:lnTo>
                <a:lnTo>
                  <a:pt x="117443" y="253269"/>
                </a:lnTo>
                <a:lnTo>
                  <a:pt x="115443" y="295862"/>
                </a:lnTo>
                <a:lnTo>
                  <a:pt x="109442" y="336768"/>
                </a:lnTo>
                <a:lnTo>
                  <a:pt x="99441" y="375977"/>
                </a:lnTo>
                <a:lnTo>
                  <a:pt x="85439" y="413480"/>
                </a:lnTo>
                <a:lnTo>
                  <a:pt x="68834" y="447808"/>
                </a:lnTo>
                <a:lnTo>
                  <a:pt x="25980" y="503357"/>
                </a:lnTo>
                <a:lnTo>
                  <a:pt x="0" y="52482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40759" y="750920"/>
            <a:ext cx="920115" cy="408940"/>
          </a:xfrm>
          <a:custGeom>
            <a:avLst/>
            <a:gdLst/>
            <a:ahLst/>
            <a:cxnLst/>
            <a:rect l="l" t="t" r="r" b="b"/>
            <a:pathLst>
              <a:path w="920114" h="408940">
                <a:moveTo>
                  <a:pt x="391960" y="404342"/>
                </a:moveTo>
                <a:lnTo>
                  <a:pt x="311086" y="0"/>
                </a:lnTo>
                <a:lnTo>
                  <a:pt x="285178" y="0"/>
                </a:lnTo>
                <a:lnTo>
                  <a:pt x="196697" y="294424"/>
                </a:lnTo>
                <a:lnTo>
                  <a:pt x="100584" y="0"/>
                </a:lnTo>
                <a:lnTo>
                  <a:pt x="76200" y="0"/>
                </a:lnTo>
                <a:lnTo>
                  <a:pt x="0" y="404342"/>
                </a:lnTo>
                <a:lnTo>
                  <a:pt x="51816" y="404342"/>
                </a:lnTo>
                <a:lnTo>
                  <a:pt x="99060" y="144881"/>
                </a:lnTo>
                <a:lnTo>
                  <a:pt x="190601" y="408914"/>
                </a:lnTo>
                <a:lnTo>
                  <a:pt x="204317" y="408914"/>
                </a:lnTo>
                <a:lnTo>
                  <a:pt x="291274" y="144881"/>
                </a:lnTo>
                <a:lnTo>
                  <a:pt x="340144" y="404342"/>
                </a:lnTo>
                <a:lnTo>
                  <a:pt x="391960" y="404342"/>
                </a:lnTo>
                <a:close/>
              </a:path>
              <a:path w="920114" h="408940">
                <a:moveTo>
                  <a:pt x="686384" y="228803"/>
                </a:moveTo>
                <a:lnTo>
                  <a:pt x="678192" y="178689"/>
                </a:lnTo>
                <a:lnTo>
                  <a:pt x="658939" y="146405"/>
                </a:lnTo>
                <a:lnTo>
                  <a:pt x="652856" y="138785"/>
                </a:lnTo>
                <a:lnTo>
                  <a:pt x="634466" y="124333"/>
                </a:lnTo>
                <a:lnTo>
                  <a:pt x="634466" y="222707"/>
                </a:lnTo>
                <a:lnTo>
                  <a:pt x="471309" y="222707"/>
                </a:lnTo>
                <a:lnTo>
                  <a:pt x="486943" y="181127"/>
                </a:lnTo>
                <a:lnTo>
                  <a:pt x="523354" y="152171"/>
                </a:lnTo>
                <a:lnTo>
                  <a:pt x="555218" y="146405"/>
                </a:lnTo>
                <a:lnTo>
                  <a:pt x="573506" y="147878"/>
                </a:lnTo>
                <a:lnTo>
                  <a:pt x="614654" y="170891"/>
                </a:lnTo>
                <a:lnTo>
                  <a:pt x="633298" y="207505"/>
                </a:lnTo>
                <a:lnTo>
                  <a:pt x="634466" y="222707"/>
                </a:lnTo>
                <a:lnTo>
                  <a:pt x="634466" y="124333"/>
                </a:lnTo>
                <a:lnTo>
                  <a:pt x="632815" y="123024"/>
                </a:lnTo>
                <a:lnTo>
                  <a:pt x="609523" y="112115"/>
                </a:lnTo>
                <a:lnTo>
                  <a:pt x="583107" y="105778"/>
                </a:lnTo>
                <a:lnTo>
                  <a:pt x="553694" y="103733"/>
                </a:lnTo>
                <a:lnTo>
                  <a:pt x="527304" y="106045"/>
                </a:lnTo>
                <a:lnTo>
                  <a:pt x="480301" y="124955"/>
                </a:lnTo>
                <a:lnTo>
                  <a:pt x="439978" y="166230"/>
                </a:lnTo>
                <a:lnTo>
                  <a:pt x="417664" y="224688"/>
                </a:lnTo>
                <a:lnTo>
                  <a:pt x="414820" y="259372"/>
                </a:lnTo>
                <a:lnTo>
                  <a:pt x="417639" y="292862"/>
                </a:lnTo>
                <a:lnTo>
                  <a:pt x="439331" y="349034"/>
                </a:lnTo>
                <a:lnTo>
                  <a:pt x="478142" y="388302"/>
                </a:lnTo>
                <a:lnTo>
                  <a:pt x="525564" y="406628"/>
                </a:lnTo>
                <a:lnTo>
                  <a:pt x="552170" y="408914"/>
                </a:lnTo>
                <a:lnTo>
                  <a:pt x="571271" y="408317"/>
                </a:lnTo>
                <a:lnTo>
                  <a:pt x="622274" y="398246"/>
                </a:lnTo>
                <a:lnTo>
                  <a:pt x="660476" y="376821"/>
                </a:lnTo>
                <a:lnTo>
                  <a:pt x="653122" y="364629"/>
                </a:lnTo>
                <a:lnTo>
                  <a:pt x="637514" y="338721"/>
                </a:lnTo>
                <a:lnTo>
                  <a:pt x="621779" y="350481"/>
                </a:lnTo>
                <a:lnTo>
                  <a:pt x="604177" y="358533"/>
                </a:lnTo>
                <a:lnTo>
                  <a:pt x="584581" y="363143"/>
                </a:lnTo>
                <a:lnTo>
                  <a:pt x="562838" y="364629"/>
                </a:lnTo>
                <a:lnTo>
                  <a:pt x="544245" y="363169"/>
                </a:lnTo>
                <a:lnTo>
                  <a:pt x="498741" y="340245"/>
                </a:lnTo>
                <a:lnTo>
                  <a:pt x="476834" y="306857"/>
                </a:lnTo>
                <a:lnTo>
                  <a:pt x="469785" y="260896"/>
                </a:lnTo>
                <a:lnTo>
                  <a:pt x="683336" y="260896"/>
                </a:lnTo>
                <a:lnTo>
                  <a:pt x="685088" y="253746"/>
                </a:lnTo>
                <a:lnTo>
                  <a:pt x="686003" y="246024"/>
                </a:lnTo>
                <a:lnTo>
                  <a:pt x="686333" y="237705"/>
                </a:lnTo>
                <a:lnTo>
                  <a:pt x="686384" y="228803"/>
                </a:lnTo>
                <a:close/>
              </a:path>
              <a:path w="920114" h="408940">
                <a:moveTo>
                  <a:pt x="919734" y="401294"/>
                </a:moveTo>
                <a:lnTo>
                  <a:pt x="912114" y="355485"/>
                </a:lnTo>
                <a:lnTo>
                  <a:pt x="901623" y="359486"/>
                </a:lnTo>
                <a:lnTo>
                  <a:pt x="890968" y="362343"/>
                </a:lnTo>
                <a:lnTo>
                  <a:pt x="880618" y="364058"/>
                </a:lnTo>
                <a:lnTo>
                  <a:pt x="870966" y="364629"/>
                </a:lnTo>
                <a:lnTo>
                  <a:pt x="857415" y="363740"/>
                </a:lnTo>
                <a:lnTo>
                  <a:pt x="824611" y="340194"/>
                </a:lnTo>
                <a:lnTo>
                  <a:pt x="817537" y="295948"/>
                </a:lnTo>
                <a:lnTo>
                  <a:pt x="817537" y="149555"/>
                </a:lnTo>
                <a:lnTo>
                  <a:pt x="898398" y="149555"/>
                </a:lnTo>
                <a:lnTo>
                  <a:pt x="898398" y="108305"/>
                </a:lnTo>
                <a:lnTo>
                  <a:pt x="817537" y="108305"/>
                </a:lnTo>
                <a:lnTo>
                  <a:pt x="817537" y="25920"/>
                </a:lnTo>
                <a:lnTo>
                  <a:pt x="765721" y="47256"/>
                </a:lnTo>
                <a:lnTo>
                  <a:pt x="765721" y="108305"/>
                </a:lnTo>
                <a:lnTo>
                  <a:pt x="730567" y="108305"/>
                </a:lnTo>
                <a:lnTo>
                  <a:pt x="730567" y="149555"/>
                </a:lnTo>
                <a:lnTo>
                  <a:pt x="765721" y="149555"/>
                </a:lnTo>
                <a:lnTo>
                  <a:pt x="765721" y="317385"/>
                </a:lnTo>
                <a:lnTo>
                  <a:pt x="767143" y="336194"/>
                </a:lnTo>
                <a:lnTo>
                  <a:pt x="788581" y="382917"/>
                </a:lnTo>
                <a:lnTo>
                  <a:pt x="831443" y="407441"/>
                </a:lnTo>
                <a:lnTo>
                  <a:pt x="848017" y="408914"/>
                </a:lnTo>
                <a:lnTo>
                  <a:pt x="867194" y="408368"/>
                </a:lnTo>
                <a:lnTo>
                  <a:pt x="885634" y="406819"/>
                </a:lnTo>
                <a:lnTo>
                  <a:pt x="903185" y="404418"/>
                </a:lnTo>
                <a:lnTo>
                  <a:pt x="919734" y="40129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09369" y="738728"/>
            <a:ext cx="233679" cy="416559"/>
          </a:xfrm>
          <a:custGeom>
            <a:avLst/>
            <a:gdLst/>
            <a:ahLst/>
            <a:cxnLst/>
            <a:rect l="l" t="t" r="r" b="b"/>
            <a:pathLst>
              <a:path w="233679" h="416559">
                <a:moveTo>
                  <a:pt x="233362" y="416528"/>
                </a:moveTo>
                <a:lnTo>
                  <a:pt x="181451" y="416528"/>
                </a:lnTo>
                <a:lnTo>
                  <a:pt x="181451" y="230314"/>
                </a:lnTo>
                <a:lnTo>
                  <a:pt x="180546" y="214931"/>
                </a:lnTo>
                <a:lnTo>
                  <a:pt x="164687" y="178498"/>
                </a:lnTo>
                <a:lnTo>
                  <a:pt x="118967" y="158591"/>
                </a:lnTo>
                <a:lnTo>
                  <a:pt x="109784" y="159439"/>
                </a:lnTo>
                <a:lnTo>
                  <a:pt x="72175" y="176641"/>
                </a:lnTo>
                <a:lnTo>
                  <a:pt x="51815" y="196786"/>
                </a:lnTo>
                <a:lnTo>
                  <a:pt x="51815" y="416528"/>
                </a:lnTo>
                <a:lnTo>
                  <a:pt x="0" y="416528"/>
                </a:lnTo>
                <a:lnTo>
                  <a:pt x="0" y="0"/>
                </a:lnTo>
                <a:lnTo>
                  <a:pt x="51815" y="0"/>
                </a:lnTo>
                <a:lnTo>
                  <a:pt x="51815" y="152495"/>
                </a:lnTo>
                <a:lnTo>
                  <a:pt x="58126" y="144803"/>
                </a:lnTo>
                <a:lnTo>
                  <a:pt x="97090" y="121705"/>
                </a:lnTo>
                <a:lnTo>
                  <a:pt x="134207" y="115919"/>
                </a:lnTo>
                <a:lnTo>
                  <a:pt x="155925" y="117681"/>
                </a:lnTo>
                <a:lnTo>
                  <a:pt x="192540" y="132635"/>
                </a:lnTo>
                <a:lnTo>
                  <a:pt x="219217" y="162980"/>
                </a:lnTo>
                <a:lnTo>
                  <a:pt x="231886" y="205214"/>
                </a:lnTo>
                <a:lnTo>
                  <a:pt x="233362" y="230314"/>
                </a:lnTo>
                <a:lnTo>
                  <a:pt x="233362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2161" y="738728"/>
            <a:ext cx="561975" cy="421640"/>
          </a:xfrm>
          <a:custGeom>
            <a:avLst/>
            <a:gdLst/>
            <a:ahLst/>
            <a:cxnLst/>
            <a:rect l="l" t="t" r="r" b="b"/>
            <a:pathLst>
              <a:path w="561975" h="421640">
                <a:moveTo>
                  <a:pt x="266992" y="266992"/>
                </a:moveTo>
                <a:lnTo>
                  <a:pt x="258025" y="203835"/>
                </a:lnTo>
                <a:lnTo>
                  <a:pt x="233908" y="158597"/>
                </a:lnTo>
                <a:lnTo>
                  <a:pt x="212026" y="137426"/>
                </a:lnTo>
                <a:lnTo>
                  <a:pt x="212026" y="266992"/>
                </a:lnTo>
                <a:lnTo>
                  <a:pt x="210616" y="291871"/>
                </a:lnTo>
                <a:lnTo>
                  <a:pt x="199809" y="333082"/>
                </a:lnTo>
                <a:lnTo>
                  <a:pt x="165735" y="371284"/>
                </a:lnTo>
                <a:lnTo>
                  <a:pt x="132778" y="378333"/>
                </a:lnTo>
                <a:lnTo>
                  <a:pt x="98717" y="371462"/>
                </a:lnTo>
                <a:lnTo>
                  <a:pt x="74396" y="350710"/>
                </a:lnTo>
                <a:lnTo>
                  <a:pt x="59817" y="315937"/>
                </a:lnTo>
                <a:lnTo>
                  <a:pt x="54965" y="266992"/>
                </a:lnTo>
                <a:lnTo>
                  <a:pt x="56362" y="242976"/>
                </a:lnTo>
                <a:lnTo>
                  <a:pt x="67170" y="203034"/>
                </a:lnTo>
                <a:lnTo>
                  <a:pt x="101066" y="165696"/>
                </a:lnTo>
                <a:lnTo>
                  <a:pt x="132778" y="158597"/>
                </a:lnTo>
                <a:lnTo>
                  <a:pt x="167665" y="165442"/>
                </a:lnTo>
                <a:lnTo>
                  <a:pt x="192405" y="185902"/>
                </a:lnTo>
                <a:lnTo>
                  <a:pt x="207149" y="219798"/>
                </a:lnTo>
                <a:lnTo>
                  <a:pt x="212026" y="266992"/>
                </a:lnTo>
                <a:lnTo>
                  <a:pt x="212026" y="137426"/>
                </a:lnTo>
                <a:lnTo>
                  <a:pt x="189738" y="125450"/>
                </a:lnTo>
                <a:lnTo>
                  <a:pt x="163042" y="118262"/>
                </a:lnTo>
                <a:lnTo>
                  <a:pt x="132778" y="115925"/>
                </a:lnTo>
                <a:lnTo>
                  <a:pt x="104432" y="118491"/>
                </a:lnTo>
                <a:lnTo>
                  <a:pt x="56388" y="139065"/>
                </a:lnTo>
                <a:lnTo>
                  <a:pt x="20612" y="179628"/>
                </a:lnTo>
                <a:lnTo>
                  <a:pt x="2286" y="235000"/>
                </a:lnTo>
                <a:lnTo>
                  <a:pt x="0" y="266992"/>
                </a:lnTo>
                <a:lnTo>
                  <a:pt x="2260" y="300697"/>
                </a:lnTo>
                <a:lnTo>
                  <a:pt x="19977" y="357301"/>
                </a:lnTo>
                <a:lnTo>
                  <a:pt x="54241" y="397878"/>
                </a:lnTo>
                <a:lnTo>
                  <a:pt x="103339" y="418515"/>
                </a:lnTo>
                <a:lnTo>
                  <a:pt x="132778" y="421106"/>
                </a:lnTo>
                <a:lnTo>
                  <a:pt x="162166" y="418515"/>
                </a:lnTo>
                <a:lnTo>
                  <a:pt x="188404" y="410768"/>
                </a:lnTo>
                <a:lnTo>
                  <a:pt x="211213" y="397878"/>
                </a:lnTo>
                <a:lnTo>
                  <a:pt x="230314" y="379857"/>
                </a:lnTo>
                <a:lnTo>
                  <a:pt x="231406" y="378333"/>
                </a:lnTo>
                <a:lnTo>
                  <a:pt x="246367" y="357517"/>
                </a:lnTo>
                <a:lnTo>
                  <a:pt x="257835" y="331431"/>
                </a:lnTo>
                <a:lnTo>
                  <a:pt x="264693" y="301345"/>
                </a:lnTo>
                <a:lnTo>
                  <a:pt x="266992" y="266992"/>
                </a:lnTo>
                <a:close/>
              </a:path>
              <a:path w="561975" h="421640">
                <a:moveTo>
                  <a:pt x="561403" y="0"/>
                </a:moveTo>
                <a:lnTo>
                  <a:pt x="509498" y="0"/>
                </a:lnTo>
                <a:lnTo>
                  <a:pt x="509498" y="137261"/>
                </a:lnTo>
                <a:lnTo>
                  <a:pt x="509498" y="189166"/>
                </a:lnTo>
                <a:lnTo>
                  <a:pt x="509498" y="352425"/>
                </a:lnTo>
                <a:lnTo>
                  <a:pt x="506374" y="356984"/>
                </a:lnTo>
                <a:lnTo>
                  <a:pt x="471208" y="375285"/>
                </a:lnTo>
                <a:lnTo>
                  <a:pt x="457682" y="376809"/>
                </a:lnTo>
                <a:lnTo>
                  <a:pt x="415378" y="370217"/>
                </a:lnTo>
                <a:lnTo>
                  <a:pt x="384822" y="350329"/>
                </a:lnTo>
                <a:lnTo>
                  <a:pt x="366280" y="316979"/>
                </a:lnTo>
                <a:lnTo>
                  <a:pt x="360045" y="270040"/>
                </a:lnTo>
                <a:lnTo>
                  <a:pt x="361759" y="247103"/>
                </a:lnTo>
                <a:lnTo>
                  <a:pt x="375475" y="207581"/>
                </a:lnTo>
                <a:lnTo>
                  <a:pt x="401167" y="176682"/>
                </a:lnTo>
                <a:lnTo>
                  <a:pt x="454634" y="158597"/>
                </a:lnTo>
                <a:lnTo>
                  <a:pt x="470916" y="160591"/>
                </a:lnTo>
                <a:lnTo>
                  <a:pt x="485495" y="166458"/>
                </a:lnTo>
                <a:lnTo>
                  <a:pt x="498348" y="176034"/>
                </a:lnTo>
                <a:lnTo>
                  <a:pt x="509498" y="189166"/>
                </a:lnTo>
                <a:lnTo>
                  <a:pt x="509498" y="137261"/>
                </a:lnTo>
                <a:lnTo>
                  <a:pt x="495757" y="127495"/>
                </a:lnTo>
                <a:lnTo>
                  <a:pt x="479577" y="120878"/>
                </a:lnTo>
                <a:lnTo>
                  <a:pt x="460806" y="117119"/>
                </a:lnTo>
                <a:lnTo>
                  <a:pt x="439293" y="115925"/>
                </a:lnTo>
                <a:lnTo>
                  <a:pt x="412953" y="118783"/>
                </a:lnTo>
                <a:lnTo>
                  <a:pt x="366001" y="141681"/>
                </a:lnTo>
                <a:lnTo>
                  <a:pt x="327634" y="186893"/>
                </a:lnTo>
                <a:lnTo>
                  <a:pt x="307632" y="244081"/>
                </a:lnTo>
                <a:lnTo>
                  <a:pt x="305092" y="276136"/>
                </a:lnTo>
                <a:lnTo>
                  <a:pt x="307352" y="307581"/>
                </a:lnTo>
                <a:lnTo>
                  <a:pt x="325018" y="360222"/>
                </a:lnTo>
                <a:lnTo>
                  <a:pt x="358736" y="398526"/>
                </a:lnTo>
                <a:lnTo>
                  <a:pt x="403885" y="418541"/>
                </a:lnTo>
                <a:lnTo>
                  <a:pt x="430149" y="421106"/>
                </a:lnTo>
                <a:lnTo>
                  <a:pt x="454799" y="419392"/>
                </a:lnTo>
                <a:lnTo>
                  <a:pt x="476148" y="414235"/>
                </a:lnTo>
                <a:lnTo>
                  <a:pt x="494322" y="405638"/>
                </a:lnTo>
                <a:lnTo>
                  <a:pt x="509498" y="393573"/>
                </a:lnTo>
                <a:lnTo>
                  <a:pt x="509498" y="415010"/>
                </a:lnTo>
                <a:lnTo>
                  <a:pt x="561403" y="415010"/>
                </a:lnTo>
                <a:lnTo>
                  <a:pt x="561403" y="393573"/>
                </a:lnTo>
                <a:lnTo>
                  <a:pt x="561403" y="376809"/>
                </a:lnTo>
                <a:lnTo>
                  <a:pt x="561403" y="158597"/>
                </a:lnTo>
                <a:lnTo>
                  <a:pt x="561403" y="137261"/>
                </a:lnTo>
                <a:lnTo>
                  <a:pt x="561403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14967" y="1550353"/>
            <a:ext cx="679450" cy="279400"/>
            <a:chOff x="344709" y="1266348"/>
            <a:chExt cx="679450" cy="279400"/>
          </a:xfrm>
        </p:grpSpPr>
        <p:sp>
          <p:nvSpPr>
            <p:cNvPr id="27" name="object 27"/>
            <p:cNvSpPr/>
            <p:nvPr/>
          </p:nvSpPr>
          <p:spPr>
            <a:xfrm>
              <a:off x="344709" y="1266348"/>
              <a:ext cx="260985" cy="273685"/>
            </a:xfrm>
            <a:custGeom>
              <a:avLst/>
              <a:gdLst/>
              <a:ahLst/>
              <a:cxnLst/>
              <a:rect l="l" t="t" r="r" b="b"/>
              <a:pathLst>
                <a:path w="260984" h="273684">
                  <a:moveTo>
                    <a:pt x="192214" y="273176"/>
                  </a:moveTo>
                  <a:lnTo>
                    <a:pt x="64103" y="273176"/>
                  </a:lnTo>
                  <a:lnTo>
                    <a:pt x="64103" y="259461"/>
                  </a:lnTo>
                  <a:lnTo>
                    <a:pt x="73247" y="259461"/>
                  </a:lnTo>
                  <a:lnTo>
                    <a:pt x="80867" y="257936"/>
                  </a:lnTo>
                  <a:lnTo>
                    <a:pt x="86963" y="257936"/>
                  </a:lnTo>
                  <a:lnTo>
                    <a:pt x="93059" y="256412"/>
                  </a:lnTo>
                  <a:lnTo>
                    <a:pt x="94583" y="254888"/>
                  </a:lnTo>
                  <a:lnTo>
                    <a:pt x="99155" y="253364"/>
                  </a:lnTo>
                  <a:lnTo>
                    <a:pt x="105251" y="247173"/>
                  </a:lnTo>
                  <a:lnTo>
                    <a:pt x="106775" y="244125"/>
                  </a:lnTo>
                  <a:lnTo>
                    <a:pt x="106775" y="163258"/>
                  </a:lnTo>
                  <a:lnTo>
                    <a:pt x="103727" y="157162"/>
                  </a:lnTo>
                  <a:lnTo>
                    <a:pt x="100679" y="152590"/>
                  </a:lnTo>
                  <a:lnTo>
                    <a:pt x="97631" y="146494"/>
                  </a:lnTo>
                  <a:lnTo>
                    <a:pt x="94583" y="138874"/>
                  </a:lnTo>
                  <a:lnTo>
                    <a:pt x="68675" y="91630"/>
                  </a:lnTo>
                  <a:lnTo>
                    <a:pt x="62079" y="78669"/>
                  </a:lnTo>
                  <a:lnTo>
                    <a:pt x="55911" y="67163"/>
                  </a:lnTo>
                  <a:lnTo>
                    <a:pt x="50030" y="56818"/>
                  </a:lnTo>
                  <a:lnTo>
                    <a:pt x="44291" y="47339"/>
                  </a:lnTo>
                  <a:lnTo>
                    <a:pt x="41243" y="39719"/>
                  </a:lnTo>
                  <a:lnTo>
                    <a:pt x="36671" y="33623"/>
                  </a:lnTo>
                  <a:lnTo>
                    <a:pt x="33623" y="30575"/>
                  </a:lnTo>
                  <a:lnTo>
                    <a:pt x="30575" y="26003"/>
                  </a:lnTo>
                  <a:lnTo>
                    <a:pt x="25907" y="22955"/>
                  </a:lnTo>
                  <a:lnTo>
                    <a:pt x="22859" y="19907"/>
                  </a:lnTo>
                  <a:lnTo>
                    <a:pt x="19811" y="18383"/>
                  </a:lnTo>
                  <a:lnTo>
                    <a:pt x="15239" y="16859"/>
                  </a:lnTo>
                  <a:lnTo>
                    <a:pt x="10667" y="16859"/>
                  </a:lnTo>
                  <a:lnTo>
                    <a:pt x="7619" y="15335"/>
                  </a:lnTo>
                  <a:lnTo>
                    <a:pt x="3047" y="13811"/>
                  </a:lnTo>
                  <a:lnTo>
                    <a:pt x="0" y="13811"/>
                  </a:lnTo>
                  <a:lnTo>
                    <a:pt x="0" y="0"/>
                  </a:lnTo>
                  <a:lnTo>
                    <a:pt x="115919" y="0"/>
                  </a:lnTo>
                  <a:lnTo>
                    <a:pt x="115919" y="13811"/>
                  </a:lnTo>
                  <a:lnTo>
                    <a:pt x="106489" y="14073"/>
                  </a:lnTo>
                  <a:lnTo>
                    <a:pt x="98774" y="14763"/>
                  </a:lnTo>
                  <a:lnTo>
                    <a:pt x="92773" y="15740"/>
                  </a:lnTo>
                  <a:lnTo>
                    <a:pt x="82391" y="18383"/>
                  </a:lnTo>
                  <a:lnTo>
                    <a:pt x="79343" y="19907"/>
                  </a:lnTo>
                  <a:lnTo>
                    <a:pt x="79343" y="24479"/>
                  </a:lnTo>
                  <a:lnTo>
                    <a:pt x="80867" y="26003"/>
                  </a:lnTo>
                  <a:lnTo>
                    <a:pt x="80867" y="27527"/>
                  </a:lnTo>
                  <a:lnTo>
                    <a:pt x="82391" y="29051"/>
                  </a:lnTo>
                  <a:lnTo>
                    <a:pt x="82391" y="32099"/>
                  </a:lnTo>
                  <a:lnTo>
                    <a:pt x="85439" y="38195"/>
                  </a:lnTo>
                  <a:lnTo>
                    <a:pt x="88487" y="41243"/>
                  </a:lnTo>
                  <a:lnTo>
                    <a:pt x="90011" y="45815"/>
                  </a:lnTo>
                  <a:lnTo>
                    <a:pt x="93059" y="50387"/>
                  </a:lnTo>
                  <a:lnTo>
                    <a:pt x="94583" y="54959"/>
                  </a:lnTo>
                  <a:lnTo>
                    <a:pt x="97631" y="58007"/>
                  </a:lnTo>
                  <a:lnTo>
                    <a:pt x="101345" y="66914"/>
                  </a:lnTo>
                  <a:lnTo>
                    <a:pt x="105632" y="75545"/>
                  </a:lnTo>
                  <a:lnTo>
                    <a:pt x="110489" y="84193"/>
                  </a:lnTo>
                  <a:lnTo>
                    <a:pt x="115919" y="93154"/>
                  </a:lnTo>
                  <a:lnTo>
                    <a:pt x="132890" y="124229"/>
                  </a:lnTo>
                  <a:lnTo>
                    <a:pt x="177260" y="76191"/>
                  </a:lnTo>
                  <a:lnTo>
                    <a:pt x="197738" y="39338"/>
                  </a:lnTo>
                  <a:lnTo>
                    <a:pt x="201358" y="29051"/>
                  </a:lnTo>
                  <a:lnTo>
                    <a:pt x="201358" y="22955"/>
                  </a:lnTo>
                  <a:lnTo>
                    <a:pt x="198310" y="21431"/>
                  </a:lnTo>
                  <a:lnTo>
                    <a:pt x="196786" y="19907"/>
                  </a:lnTo>
                  <a:lnTo>
                    <a:pt x="193738" y="18383"/>
                  </a:lnTo>
                  <a:lnTo>
                    <a:pt x="189166" y="16859"/>
                  </a:lnTo>
                  <a:lnTo>
                    <a:pt x="186118" y="16859"/>
                  </a:lnTo>
                  <a:lnTo>
                    <a:pt x="181546" y="15335"/>
                  </a:lnTo>
                  <a:lnTo>
                    <a:pt x="169354" y="15335"/>
                  </a:lnTo>
                  <a:lnTo>
                    <a:pt x="166306" y="13811"/>
                  </a:lnTo>
                  <a:lnTo>
                    <a:pt x="166306" y="0"/>
                  </a:lnTo>
                  <a:lnTo>
                    <a:pt x="260889" y="0"/>
                  </a:lnTo>
                  <a:lnTo>
                    <a:pt x="260889" y="13811"/>
                  </a:lnTo>
                  <a:lnTo>
                    <a:pt x="257841" y="13811"/>
                  </a:lnTo>
                  <a:lnTo>
                    <a:pt x="254793" y="15335"/>
                  </a:lnTo>
                  <a:lnTo>
                    <a:pt x="245649" y="18383"/>
                  </a:lnTo>
                  <a:lnTo>
                    <a:pt x="239458" y="21431"/>
                  </a:lnTo>
                  <a:lnTo>
                    <a:pt x="234886" y="24479"/>
                  </a:lnTo>
                  <a:lnTo>
                    <a:pt x="230314" y="29051"/>
                  </a:lnTo>
                  <a:lnTo>
                    <a:pt x="227266" y="30575"/>
                  </a:lnTo>
                  <a:lnTo>
                    <a:pt x="224218" y="35147"/>
                  </a:lnTo>
                  <a:lnTo>
                    <a:pt x="211931" y="51768"/>
                  </a:lnTo>
                  <a:lnTo>
                    <a:pt x="204787" y="62579"/>
                  </a:lnTo>
                  <a:lnTo>
                    <a:pt x="198215" y="73390"/>
                  </a:lnTo>
                  <a:lnTo>
                    <a:pt x="192214" y="83915"/>
                  </a:lnTo>
                  <a:lnTo>
                    <a:pt x="169068" y="123442"/>
                  </a:lnTo>
                  <a:lnTo>
                    <a:pt x="160210" y="138874"/>
                  </a:lnTo>
                  <a:lnTo>
                    <a:pt x="152590" y="154114"/>
                  </a:lnTo>
                  <a:lnTo>
                    <a:pt x="151066" y="158686"/>
                  </a:lnTo>
                  <a:lnTo>
                    <a:pt x="148018" y="170973"/>
                  </a:lnTo>
                  <a:lnTo>
                    <a:pt x="148018" y="238029"/>
                  </a:lnTo>
                  <a:lnTo>
                    <a:pt x="149542" y="241077"/>
                  </a:lnTo>
                  <a:lnTo>
                    <a:pt x="151066" y="245649"/>
                  </a:lnTo>
                  <a:lnTo>
                    <a:pt x="152590" y="248697"/>
                  </a:lnTo>
                  <a:lnTo>
                    <a:pt x="155638" y="251745"/>
                  </a:lnTo>
                  <a:lnTo>
                    <a:pt x="160210" y="253364"/>
                  </a:lnTo>
                  <a:lnTo>
                    <a:pt x="163258" y="254888"/>
                  </a:lnTo>
                  <a:lnTo>
                    <a:pt x="167830" y="254888"/>
                  </a:lnTo>
                  <a:lnTo>
                    <a:pt x="175450" y="256412"/>
                  </a:lnTo>
                  <a:lnTo>
                    <a:pt x="187642" y="259461"/>
                  </a:lnTo>
                  <a:lnTo>
                    <a:pt x="192214" y="259461"/>
                  </a:lnTo>
                  <a:lnTo>
                    <a:pt x="192214" y="273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755" y="1344167"/>
              <a:ext cx="184306" cy="20145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054" y="1347215"/>
              <a:ext cx="210502" cy="196881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912781" y="1628172"/>
            <a:ext cx="591820" cy="200025"/>
            <a:chOff x="1142523" y="1344167"/>
            <a:chExt cx="591820" cy="20002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523" y="1344167"/>
              <a:ext cx="163163" cy="1999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498" y="1344167"/>
              <a:ext cx="176974" cy="1999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285" y="1344168"/>
              <a:ext cx="212026" cy="195357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600677" y="1628172"/>
            <a:ext cx="578485" cy="200025"/>
            <a:chOff x="1830419" y="1344167"/>
            <a:chExt cx="578485" cy="200025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0419" y="1347215"/>
              <a:ext cx="210502" cy="19688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8448" y="1344168"/>
              <a:ext cx="141827" cy="1999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9327" y="1344167"/>
              <a:ext cx="169259" cy="19992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281047" y="1525969"/>
            <a:ext cx="541655" cy="302260"/>
            <a:chOff x="2510789" y="1241964"/>
            <a:chExt cx="541655" cy="30226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0789" y="1292352"/>
              <a:ext cx="128111" cy="25174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40425" y="1241964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5">
                  <a:moveTo>
                    <a:pt x="218122" y="297560"/>
                  </a:moveTo>
                  <a:lnTo>
                    <a:pt x="125063" y="297560"/>
                  </a:lnTo>
                  <a:lnTo>
                    <a:pt x="125063" y="285368"/>
                  </a:lnTo>
                  <a:lnTo>
                    <a:pt x="128111" y="285368"/>
                  </a:lnTo>
                  <a:lnTo>
                    <a:pt x="131159" y="283844"/>
                  </a:lnTo>
                  <a:lnTo>
                    <a:pt x="141827" y="283844"/>
                  </a:lnTo>
                  <a:lnTo>
                    <a:pt x="143351" y="282320"/>
                  </a:lnTo>
                  <a:lnTo>
                    <a:pt x="149447" y="279272"/>
                  </a:lnTo>
                  <a:lnTo>
                    <a:pt x="154019" y="270033"/>
                  </a:lnTo>
                  <a:lnTo>
                    <a:pt x="154019" y="167830"/>
                  </a:lnTo>
                  <a:lnTo>
                    <a:pt x="140017" y="132230"/>
                  </a:lnTo>
                  <a:lnTo>
                    <a:pt x="122015" y="125158"/>
                  </a:lnTo>
                  <a:lnTo>
                    <a:pt x="114395" y="125158"/>
                  </a:lnTo>
                  <a:lnTo>
                    <a:pt x="108299" y="126682"/>
                  </a:lnTo>
                  <a:lnTo>
                    <a:pt x="102203" y="129730"/>
                  </a:lnTo>
                  <a:lnTo>
                    <a:pt x="97631" y="131254"/>
                  </a:lnTo>
                  <a:lnTo>
                    <a:pt x="91535" y="134302"/>
                  </a:lnTo>
                  <a:lnTo>
                    <a:pt x="86868" y="137350"/>
                  </a:lnTo>
                  <a:lnTo>
                    <a:pt x="83820" y="140398"/>
                  </a:lnTo>
                  <a:lnTo>
                    <a:pt x="79248" y="143446"/>
                  </a:lnTo>
                  <a:lnTo>
                    <a:pt x="77724" y="146494"/>
                  </a:lnTo>
                  <a:lnTo>
                    <a:pt x="74676" y="149542"/>
                  </a:lnTo>
                  <a:lnTo>
                    <a:pt x="73152" y="152590"/>
                  </a:lnTo>
                  <a:lnTo>
                    <a:pt x="71628" y="154114"/>
                  </a:lnTo>
                  <a:lnTo>
                    <a:pt x="71628" y="266985"/>
                  </a:lnTo>
                  <a:lnTo>
                    <a:pt x="73152" y="271557"/>
                  </a:lnTo>
                  <a:lnTo>
                    <a:pt x="74676" y="274605"/>
                  </a:lnTo>
                  <a:lnTo>
                    <a:pt x="79248" y="279272"/>
                  </a:lnTo>
                  <a:lnTo>
                    <a:pt x="85344" y="282320"/>
                  </a:lnTo>
                  <a:lnTo>
                    <a:pt x="88487" y="282320"/>
                  </a:lnTo>
                  <a:lnTo>
                    <a:pt x="91535" y="283844"/>
                  </a:lnTo>
                  <a:lnTo>
                    <a:pt x="97631" y="283844"/>
                  </a:lnTo>
                  <a:lnTo>
                    <a:pt x="102203" y="285368"/>
                  </a:lnTo>
                  <a:lnTo>
                    <a:pt x="102203" y="297560"/>
                  </a:lnTo>
                  <a:lnTo>
                    <a:pt x="9143" y="297560"/>
                  </a:lnTo>
                  <a:lnTo>
                    <a:pt x="9143" y="285368"/>
                  </a:lnTo>
                  <a:lnTo>
                    <a:pt x="10667" y="285368"/>
                  </a:lnTo>
                  <a:lnTo>
                    <a:pt x="13716" y="283844"/>
                  </a:lnTo>
                  <a:lnTo>
                    <a:pt x="22860" y="283844"/>
                  </a:lnTo>
                  <a:lnTo>
                    <a:pt x="32003" y="279272"/>
                  </a:lnTo>
                  <a:lnTo>
                    <a:pt x="36576" y="270033"/>
                  </a:lnTo>
                  <a:lnTo>
                    <a:pt x="36576" y="39719"/>
                  </a:lnTo>
                  <a:lnTo>
                    <a:pt x="35052" y="36671"/>
                  </a:lnTo>
                  <a:lnTo>
                    <a:pt x="32003" y="27431"/>
                  </a:lnTo>
                  <a:lnTo>
                    <a:pt x="25908" y="21335"/>
                  </a:lnTo>
                  <a:lnTo>
                    <a:pt x="19812" y="18287"/>
                  </a:lnTo>
                  <a:lnTo>
                    <a:pt x="7620" y="18287"/>
                  </a:lnTo>
                  <a:lnTo>
                    <a:pt x="3048" y="16763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70104" y="0"/>
                  </a:lnTo>
                  <a:lnTo>
                    <a:pt x="71628" y="3047"/>
                  </a:lnTo>
                  <a:lnTo>
                    <a:pt x="71628" y="135826"/>
                  </a:lnTo>
                  <a:lnTo>
                    <a:pt x="73152" y="135826"/>
                  </a:lnTo>
                  <a:lnTo>
                    <a:pt x="77724" y="131254"/>
                  </a:lnTo>
                  <a:lnTo>
                    <a:pt x="80772" y="126682"/>
                  </a:lnTo>
                  <a:lnTo>
                    <a:pt x="83820" y="123634"/>
                  </a:lnTo>
                  <a:lnTo>
                    <a:pt x="93059" y="117538"/>
                  </a:lnTo>
                  <a:lnTo>
                    <a:pt x="97631" y="112966"/>
                  </a:lnTo>
                  <a:lnTo>
                    <a:pt x="103727" y="109823"/>
                  </a:lnTo>
                  <a:lnTo>
                    <a:pt x="108299" y="108299"/>
                  </a:lnTo>
                  <a:lnTo>
                    <a:pt x="115919" y="105251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879" y="119062"/>
                  </a:lnTo>
                  <a:lnTo>
                    <a:pt x="190595" y="164782"/>
                  </a:lnTo>
                  <a:lnTo>
                    <a:pt x="190595" y="271557"/>
                  </a:lnTo>
                  <a:lnTo>
                    <a:pt x="193643" y="277748"/>
                  </a:lnTo>
                  <a:lnTo>
                    <a:pt x="202882" y="282320"/>
                  </a:lnTo>
                  <a:lnTo>
                    <a:pt x="205930" y="282320"/>
                  </a:lnTo>
                  <a:lnTo>
                    <a:pt x="208978" y="283844"/>
                  </a:lnTo>
                  <a:lnTo>
                    <a:pt x="213550" y="283844"/>
                  </a:lnTo>
                  <a:lnTo>
                    <a:pt x="218122" y="285368"/>
                  </a:lnTo>
                  <a:lnTo>
                    <a:pt x="218122" y="297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4455" y="1344167"/>
              <a:ext cx="167830" cy="199929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51090" y="1525969"/>
            <a:ext cx="1319403" cy="30365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72697" y="1576357"/>
            <a:ext cx="326371" cy="25326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13565" y="1525969"/>
            <a:ext cx="1410938" cy="68656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61211" y="1525969"/>
            <a:ext cx="1197482" cy="302132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25635" y="1916590"/>
            <a:ext cx="764540" cy="296545"/>
            <a:chOff x="355377" y="1632585"/>
            <a:chExt cx="764540" cy="296545"/>
          </a:xfrm>
        </p:grpSpPr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5377" y="1675257"/>
              <a:ext cx="128206" cy="25174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1197" y="1632597"/>
              <a:ext cx="441325" cy="290195"/>
            </a:xfrm>
            <a:custGeom>
              <a:avLst/>
              <a:gdLst/>
              <a:ahLst/>
              <a:cxnLst/>
              <a:rect l="l" t="t" r="r" b="b"/>
              <a:pathLst>
                <a:path w="441325" h="290194">
                  <a:moveTo>
                    <a:pt x="73152" y="16764"/>
                  </a:moveTo>
                  <a:lnTo>
                    <a:pt x="71628" y="12192"/>
                  </a:lnTo>
                  <a:lnTo>
                    <a:pt x="67056" y="7620"/>
                  </a:lnTo>
                  <a:lnTo>
                    <a:pt x="62484" y="1524"/>
                  </a:lnTo>
                  <a:lnTo>
                    <a:pt x="56388" y="0"/>
                  </a:lnTo>
                  <a:lnTo>
                    <a:pt x="42672" y="0"/>
                  </a:lnTo>
                  <a:lnTo>
                    <a:pt x="36576" y="1524"/>
                  </a:lnTo>
                  <a:lnTo>
                    <a:pt x="32004" y="7620"/>
                  </a:lnTo>
                  <a:lnTo>
                    <a:pt x="27432" y="12192"/>
                  </a:lnTo>
                  <a:lnTo>
                    <a:pt x="24384" y="18288"/>
                  </a:lnTo>
                  <a:lnTo>
                    <a:pt x="24384" y="32004"/>
                  </a:lnTo>
                  <a:lnTo>
                    <a:pt x="27432" y="38100"/>
                  </a:lnTo>
                  <a:lnTo>
                    <a:pt x="32004" y="44196"/>
                  </a:lnTo>
                  <a:lnTo>
                    <a:pt x="36576" y="48768"/>
                  </a:lnTo>
                  <a:lnTo>
                    <a:pt x="42672" y="51904"/>
                  </a:lnTo>
                  <a:lnTo>
                    <a:pt x="56388" y="51904"/>
                  </a:lnTo>
                  <a:lnTo>
                    <a:pt x="62484" y="48768"/>
                  </a:lnTo>
                  <a:lnTo>
                    <a:pt x="67056" y="42672"/>
                  </a:lnTo>
                  <a:lnTo>
                    <a:pt x="71628" y="38100"/>
                  </a:lnTo>
                  <a:lnTo>
                    <a:pt x="73152" y="32004"/>
                  </a:lnTo>
                  <a:lnTo>
                    <a:pt x="73152" y="16764"/>
                  </a:lnTo>
                  <a:close/>
                </a:path>
                <a:path w="441325" h="290194">
                  <a:moveTo>
                    <a:pt x="97637" y="277647"/>
                  </a:moveTo>
                  <a:lnTo>
                    <a:pt x="94488" y="277647"/>
                  </a:lnTo>
                  <a:lnTo>
                    <a:pt x="91440" y="276123"/>
                  </a:lnTo>
                  <a:lnTo>
                    <a:pt x="86868" y="276123"/>
                  </a:lnTo>
                  <a:lnTo>
                    <a:pt x="74676" y="270027"/>
                  </a:lnTo>
                  <a:lnTo>
                    <a:pt x="70104" y="260883"/>
                  </a:lnTo>
                  <a:lnTo>
                    <a:pt x="70104" y="100672"/>
                  </a:lnTo>
                  <a:lnTo>
                    <a:pt x="67056" y="99148"/>
                  </a:lnTo>
                  <a:lnTo>
                    <a:pt x="0" y="102196"/>
                  </a:lnTo>
                  <a:lnTo>
                    <a:pt x="0" y="115912"/>
                  </a:lnTo>
                  <a:lnTo>
                    <a:pt x="9144" y="115912"/>
                  </a:lnTo>
                  <a:lnTo>
                    <a:pt x="18288" y="118960"/>
                  </a:lnTo>
                  <a:lnTo>
                    <a:pt x="27432" y="123532"/>
                  </a:lnTo>
                  <a:lnTo>
                    <a:pt x="30480" y="126580"/>
                  </a:lnTo>
                  <a:lnTo>
                    <a:pt x="33528" y="132676"/>
                  </a:lnTo>
                  <a:lnTo>
                    <a:pt x="35052" y="137350"/>
                  </a:lnTo>
                  <a:lnTo>
                    <a:pt x="35052" y="262407"/>
                  </a:lnTo>
                  <a:lnTo>
                    <a:pt x="33528" y="266979"/>
                  </a:lnTo>
                  <a:lnTo>
                    <a:pt x="32004" y="268503"/>
                  </a:lnTo>
                  <a:lnTo>
                    <a:pt x="30480" y="271551"/>
                  </a:lnTo>
                  <a:lnTo>
                    <a:pt x="27432" y="274599"/>
                  </a:lnTo>
                  <a:lnTo>
                    <a:pt x="24384" y="274599"/>
                  </a:lnTo>
                  <a:lnTo>
                    <a:pt x="21336" y="276123"/>
                  </a:lnTo>
                  <a:lnTo>
                    <a:pt x="15240" y="276123"/>
                  </a:lnTo>
                  <a:lnTo>
                    <a:pt x="12192" y="277647"/>
                  </a:lnTo>
                  <a:lnTo>
                    <a:pt x="6096" y="277647"/>
                  </a:lnTo>
                  <a:lnTo>
                    <a:pt x="6096" y="289839"/>
                  </a:lnTo>
                  <a:lnTo>
                    <a:pt x="97637" y="289839"/>
                  </a:lnTo>
                  <a:lnTo>
                    <a:pt x="97637" y="277647"/>
                  </a:lnTo>
                  <a:close/>
                </a:path>
                <a:path w="441325" h="290194">
                  <a:moveTo>
                    <a:pt x="440817" y="277647"/>
                  </a:moveTo>
                  <a:lnTo>
                    <a:pt x="434721" y="277647"/>
                  </a:lnTo>
                  <a:lnTo>
                    <a:pt x="431673" y="276123"/>
                  </a:lnTo>
                  <a:lnTo>
                    <a:pt x="428625" y="276123"/>
                  </a:lnTo>
                  <a:lnTo>
                    <a:pt x="416331" y="270027"/>
                  </a:lnTo>
                  <a:lnTo>
                    <a:pt x="411759" y="260883"/>
                  </a:lnTo>
                  <a:lnTo>
                    <a:pt x="411759" y="160210"/>
                  </a:lnTo>
                  <a:lnTo>
                    <a:pt x="410908" y="145072"/>
                  </a:lnTo>
                  <a:lnTo>
                    <a:pt x="390601" y="104457"/>
                  </a:lnTo>
                  <a:lnTo>
                    <a:pt x="359943" y="96100"/>
                  </a:lnTo>
                  <a:lnTo>
                    <a:pt x="352323" y="96100"/>
                  </a:lnTo>
                  <a:lnTo>
                    <a:pt x="315747" y="111340"/>
                  </a:lnTo>
                  <a:lnTo>
                    <a:pt x="311086" y="114388"/>
                  </a:lnTo>
                  <a:lnTo>
                    <a:pt x="308038" y="117436"/>
                  </a:lnTo>
                  <a:lnTo>
                    <a:pt x="303466" y="120484"/>
                  </a:lnTo>
                  <a:lnTo>
                    <a:pt x="300418" y="125056"/>
                  </a:lnTo>
                  <a:lnTo>
                    <a:pt x="295846" y="129628"/>
                  </a:lnTo>
                  <a:lnTo>
                    <a:pt x="292112" y="123037"/>
                  </a:lnTo>
                  <a:lnTo>
                    <a:pt x="287655" y="116865"/>
                  </a:lnTo>
                  <a:lnTo>
                    <a:pt x="252882" y="96672"/>
                  </a:lnTo>
                  <a:lnTo>
                    <a:pt x="244030" y="96100"/>
                  </a:lnTo>
                  <a:lnTo>
                    <a:pt x="236410" y="96100"/>
                  </a:lnTo>
                  <a:lnTo>
                    <a:pt x="230314" y="97624"/>
                  </a:lnTo>
                  <a:lnTo>
                    <a:pt x="222694" y="99148"/>
                  </a:lnTo>
                  <a:lnTo>
                    <a:pt x="216598" y="100672"/>
                  </a:lnTo>
                  <a:lnTo>
                    <a:pt x="210502" y="103720"/>
                  </a:lnTo>
                  <a:lnTo>
                    <a:pt x="201256" y="109816"/>
                  </a:lnTo>
                  <a:lnTo>
                    <a:pt x="189064" y="122008"/>
                  </a:lnTo>
                  <a:lnTo>
                    <a:pt x="184492" y="125056"/>
                  </a:lnTo>
                  <a:lnTo>
                    <a:pt x="181444" y="128104"/>
                  </a:lnTo>
                  <a:lnTo>
                    <a:pt x="179920" y="128104"/>
                  </a:lnTo>
                  <a:lnTo>
                    <a:pt x="179920" y="100672"/>
                  </a:lnTo>
                  <a:lnTo>
                    <a:pt x="176872" y="99148"/>
                  </a:lnTo>
                  <a:lnTo>
                    <a:pt x="114388" y="102196"/>
                  </a:lnTo>
                  <a:lnTo>
                    <a:pt x="114388" y="115912"/>
                  </a:lnTo>
                  <a:lnTo>
                    <a:pt x="122008" y="115912"/>
                  </a:lnTo>
                  <a:lnTo>
                    <a:pt x="125056" y="117436"/>
                  </a:lnTo>
                  <a:lnTo>
                    <a:pt x="129628" y="117436"/>
                  </a:lnTo>
                  <a:lnTo>
                    <a:pt x="131152" y="118960"/>
                  </a:lnTo>
                  <a:lnTo>
                    <a:pt x="134200" y="120484"/>
                  </a:lnTo>
                  <a:lnTo>
                    <a:pt x="140296" y="126580"/>
                  </a:lnTo>
                  <a:lnTo>
                    <a:pt x="144868" y="135826"/>
                  </a:lnTo>
                  <a:lnTo>
                    <a:pt x="144868" y="262407"/>
                  </a:lnTo>
                  <a:lnTo>
                    <a:pt x="143344" y="266979"/>
                  </a:lnTo>
                  <a:lnTo>
                    <a:pt x="141820" y="268503"/>
                  </a:lnTo>
                  <a:lnTo>
                    <a:pt x="140296" y="271551"/>
                  </a:lnTo>
                  <a:lnTo>
                    <a:pt x="137248" y="274599"/>
                  </a:lnTo>
                  <a:lnTo>
                    <a:pt x="134200" y="274599"/>
                  </a:lnTo>
                  <a:lnTo>
                    <a:pt x="132676" y="276123"/>
                  </a:lnTo>
                  <a:lnTo>
                    <a:pt x="126580" y="276123"/>
                  </a:lnTo>
                  <a:lnTo>
                    <a:pt x="123532" y="277647"/>
                  </a:lnTo>
                  <a:lnTo>
                    <a:pt x="117436" y="277647"/>
                  </a:lnTo>
                  <a:lnTo>
                    <a:pt x="117436" y="289839"/>
                  </a:lnTo>
                  <a:lnTo>
                    <a:pt x="208978" y="289839"/>
                  </a:lnTo>
                  <a:lnTo>
                    <a:pt x="208978" y="277647"/>
                  </a:lnTo>
                  <a:lnTo>
                    <a:pt x="205930" y="277647"/>
                  </a:lnTo>
                  <a:lnTo>
                    <a:pt x="202780" y="276123"/>
                  </a:lnTo>
                  <a:lnTo>
                    <a:pt x="196684" y="276123"/>
                  </a:lnTo>
                  <a:lnTo>
                    <a:pt x="184492" y="270027"/>
                  </a:lnTo>
                  <a:lnTo>
                    <a:pt x="181444" y="263931"/>
                  </a:lnTo>
                  <a:lnTo>
                    <a:pt x="179920" y="259359"/>
                  </a:lnTo>
                  <a:lnTo>
                    <a:pt x="179920" y="148018"/>
                  </a:lnTo>
                  <a:lnTo>
                    <a:pt x="181444" y="144970"/>
                  </a:lnTo>
                  <a:lnTo>
                    <a:pt x="184492" y="143446"/>
                  </a:lnTo>
                  <a:lnTo>
                    <a:pt x="186016" y="138874"/>
                  </a:lnTo>
                  <a:lnTo>
                    <a:pt x="195160" y="129628"/>
                  </a:lnTo>
                  <a:lnTo>
                    <a:pt x="199732" y="126580"/>
                  </a:lnTo>
                  <a:lnTo>
                    <a:pt x="205930" y="123532"/>
                  </a:lnTo>
                  <a:lnTo>
                    <a:pt x="210502" y="122008"/>
                  </a:lnTo>
                  <a:lnTo>
                    <a:pt x="216598" y="118960"/>
                  </a:lnTo>
                  <a:lnTo>
                    <a:pt x="237934" y="118960"/>
                  </a:lnTo>
                  <a:lnTo>
                    <a:pt x="245554" y="122008"/>
                  </a:lnTo>
                  <a:lnTo>
                    <a:pt x="260794" y="160210"/>
                  </a:lnTo>
                  <a:lnTo>
                    <a:pt x="260794" y="262407"/>
                  </a:lnTo>
                  <a:lnTo>
                    <a:pt x="259270" y="266979"/>
                  </a:lnTo>
                  <a:lnTo>
                    <a:pt x="257746" y="268503"/>
                  </a:lnTo>
                  <a:lnTo>
                    <a:pt x="256222" y="271551"/>
                  </a:lnTo>
                  <a:lnTo>
                    <a:pt x="253174" y="274599"/>
                  </a:lnTo>
                  <a:lnTo>
                    <a:pt x="250126" y="274599"/>
                  </a:lnTo>
                  <a:lnTo>
                    <a:pt x="247078" y="276123"/>
                  </a:lnTo>
                  <a:lnTo>
                    <a:pt x="242506" y="276123"/>
                  </a:lnTo>
                  <a:lnTo>
                    <a:pt x="239458" y="277647"/>
                  </a:lnTo>
                  <a:lnTo>
                    <a:pt x="233362" y="277647"/>
                  </a:lnTo>
                  <a:lnTo>
                    <a:pt x="233362" y="289839"/>
                  </a:lnTo>
                  <a:lnTo>
                    <a:pt x="323367" y="289839"/>
                  </a:lnTo>
                  <a:lnTo>
                    <a:pt x="323367" y="277647"/>
                  </a:lnTo>
                  <a:lnTo>
                    <a:pt x="317271" y="277647"/>
                  </a:lnTo>
                  <a:lnTo>
                    <a:pt x="314223" y="276123"/>
                  </a:lnTo>
                  <a:lnTo>
                    <a:pt x="312699" y="276123"/>
                  </a:lnTo>
                  <a:lnTo>
                    <a:pt x="300418" y="270027"/>
                  </a:lnTo>
                  <a:lnTo>
                    <a:pt x="295846" y="260883"/>
                  </a:lnTo>
                  <a:lnTo>
                    <a:pt x="295846" y="146494"/>
                  </a:lnTo>
                  <a:lnTo>
                    <a:pt x="300418" y="141922"/>
                  </a:lnTo>
                  <a:lnTo>
                    <a:pt x="301942" y="138874"/>
                  </a:lnTo>
                  <a:lnTo>
                    <a:pt x="311086" y="129628"/>
                  </a:lnTo>
                  <a:lnTo>
                    <a:pt x="315747" y="126580"/>
                  </a:lnTo>
                  <a:lnTo>
                    <a:pt x="321843" y="123532"/>
                  </a:lnTo>
                  <a:lnTo>
                    <a:pt x="326415" y="122008"/>
                  </a:lnTo>
                  <a:lnTo>
                    <a:pt x="332511" y="118960"/>
                  </a:lnTo>
                  <a:lnTo>
                    <a:pt x="353847" y="118960"/>
                  </a:lnTo>
                  <a:lnTo>
                    <a:pt x="361467" y="122008"/>
                  </a:lnTo>
                  <a:lnTo>
                    <a:pt x="376707" y="160210"/>
                  </a:lnTo>
                  <a:lnTo>
                    <a:pt x="376707" y="262407"/>
                  </a:lnTo>
                  <a:lnTo>
                    <a:pt x="375183" y="266979"/>
                  </a:lnTo>
                  <a:lnTo>
                    <a:pt x="373659" y="268503"/>
                  </a:lnTo>
                  <a:lnTo>
                    <a:pt x="372135" y="271551"/>
                  </a:lnTo>
                  <a:lnTo>
                    <a:pt x="369087" y="274599"/>
                  </a:lnTo>
                  <a:lnTo>
                    <a:pt x="366039" y="274599"/>
                  </a:lnTo>
                  <a:lnTo>
                    <a:pt x="362991" y="276123"/>
                  </a:lnTo>
                  <a:lnTo>
                    <a:pt x="358419" y="276123"/>
                  </a:lnTo>
                  <a:lnTo>
                    <a:pt x="355371" y="277647"/>
                  </a:lnTo>
                  <a:lnTo>
                    <a:pt x="349275" y="277647"/>
                  </a:lnTo>
                  <a:lnTo>
                    <a:pt x="349275" y="289839"/>
                  </a:lnTo>
                  <a:lnTo>
                    <a:pt x="440817" y="289839"/>
                  </a:lnTo>
                  <a:lnTo>
                    <a:pt x="440817" y="277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309" y="1728692"/>
              <a:ext cx="169259" cy="199834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004316" y="1908969"/>
            <a:ext cx="495934" cy="304165"/>
            <a:chOff x="1234058" y="1624964"/>
            <a:chExt cx="495934" cy="304165"/>
          </a:xfrm>
        </p:grpSpPr>
        <p:sp>
          <p:nvSpPr>
            <p:cNvPr id="51" name="object 51"/>
            <p:cNvSpPr/>
            <p:nvPr/>
          </p:nvSpPr>
          <p:spPr>
            <a:xfrm>
              <a:off x="1234058" y="1624964"/>
              <a:ext cx="149860" cy="297815"/>
            </a:xfrm>
            <a:custGeom>
              <a:avLst/>
              <a:gdLst/>
              <a:ahLst/>
              <a:cxnLst/>
              <a:rect l="l" t="t" r="r" b="b"/>
              <a:pathLst>
                <a:path w="149859" h="297814">
                  <a:moveTo>
                    <a:pt x="108299" y="297465"/>
                  </a:moveTo>
                  <a:lnTo>
                    <a:pt x="9143" y="297465"/>
                  </a:lnTo>
                  <a:lnTo>
                    <a:pt x="9143" y="285273"/>
                  </a:lnTo>
                  <a:lnTo>
                    <a:pt x="15239" y="285273"/>
                  </a:lnTo>
                  <a:lnTo>
                    <a:pt x="18287" y="283749"/>
                  </a:lnTo>
                  <a:lnTo>
                    <a:pt x="24383" y="283749"/>
                  </a:lnTo>
                  <a:lnTo>
                    <a:pt x="25907" y="282225"/>
                  </a:lnTo>
                  <a:lnTo>
                    <a:pt x="28955" y="282225"/>
                  </a:lnTo>
                  <a:lnTo>
                    <a:pt x="32003" y="279177"/>
                  </a:lnTo>
                  <a:lnTo>
                    <a:pt x="33527" y="276129"/>
                  </a:lnTo>
                  <a:lnTo>
                    <a:pt x="35051" y="274605"/>
                  </a:lnTo>
                  <a:lnTo>
                    <a:pt x="36575" y="270033"/>
                  </a:lnTo>
                  <a:lnTo>
                    <a:pt x="36575" y="128111"/>
                  </a:lnTo>
                  <a:lnTo>
                    <a:pt x="0" y="128111"/>
                  </a:lnTo>
                  <a:lnTo>
                    <a:pt x="0" y="109823"/>
                  </a:lnTo>
                  <a:lnTo>
                    <a:pt x="36575" y="109823"/>
                  </a:lnTo>
                  <a:lnTo>
                    <a:pt x="36575" y="97631"/>
                  </a:lnTo>
                  <a:lnTo>
                    <a:pt x="38004" y="77018"/>
                  </a:lnTo>
                  <a:lnTo>
                    <a:pt x="59435" y="27432"/>
                  </a:lnTo>
                  <a:lnTo>
                    <a:pt x="98695" y="1714"/>
                  </a:lnTo>
                  <a:lnTo>
                    <a:pt x="114395" y="0"/>
                  </a:lnTo>
                  <a:lnTo>
                    <a:pt x="122729" y="547"/>
                  </a:lnTo>
                  <a:lnTo>
                    <a:pt x="149447" y="16764"/>
                  </a:lnTo>
                  <a:lnTo>
                    <a:pt x="149447" y="22860"/>
                  </a:lnTo>
                  <a:lnTo>
                    <a:pt x="149447" y="28956"/>
                  </a:lnTo>
                  <a:lnTo>
                    <a:pt x="147923" y="33528"/>
                  </a:lnTo>
                  <a:lnTo>
                    <a:pt x="141827" y="42672"/>
                  </a:lnTo>
                  <a:lnTo>
                    <a:pt x="137255" y="44196"/>
                  </a:lnTo>
                  <a:lnTo>
                    <a:pt x="126587" y="44196"/>
                  </a:lnTo>
                  <a:lnTo>
                    <a:pt x="114395" y="38100"/>
                  </a:lnTo>
                  <a:lnTo>
                    <a:pt x="111347" y="35052"/>
                  </a:lnTo>
                  <a:lnTo>
                    <a:pt x="109823" y="32004"/>
                  </a:lnTo>
                  <a:lnTo>
                    <a:pt x="106775" y="28956"/>
                  </a:lnTo>
                  <a:lnTo>
                    <a:pt x="105251" y="25908"/>
                  </a:lnTo>
                  <a:lnTo>
                    <a:pt x="102107" y="21336"/>
                  </a:lnTo>
                  <a:lnTo>
                    <a:pt x="100583" y="18288"/>
                  </a:lnTo>
                  <a:lnTo>
                    <a:pt x="99059" y="16764"/>
                  </a:lnTo>
                  <a:lnTo>
                    <a:pt x="92749" y="17907"/>
                  </a:lnTo>
                  <a:lnTo>
                    <a:pt x="87439" y="21336"/>
                  </a:lnTo>
                  <a:lnTo>
                    <a:pt x="72175" y="71994"/>
                  </a:lnTo>
                  <a:lnTo>
                    <a:pt x="71627" y="90011"/>
                  </a:lnTo>
                  <a:lnTo>
                    <a:pt x="71627" y="109823"/>
                  </a:lnTo>
                  <a:lnTo>
                    <a:pt x="120491" y="109823"/>
                  </a:lnTo>
                  <a:lnTo>
                    <a:pt x="120491" y="128111"/>
                  </a:lnTo>
                  <a:lnTo>
                    <a:pt x="71627" y="128111"/>
                  </a:lnTo>
                  <a:lnTo>
                    <a:pt x="71627" y="268509"/>
                  </a:lnTo>
                  <a:lnTo>
                    <a:pt x="76199" y="277653"/>
                  </a:lnTo>
                  <a:lnTo>
                    <a:pt x="85343" y="282225"/>
                  </a:lnTo>
                  <a:lnTo>
                    <a:pt x="89915" y="283749"/>
                  </a:lnTo>
                  <a:lnTo>
                    <a:pt x="100583" y="283749"/>
                  </a:lnTo>
                  <a:lnTo>
                    <a:pt x="105251" y="285273"/>
                  </a:lnTo>
                  <a:lnTo>
                    <a:pt x="108299" y="285273"/>
                  </a:lnTo>
                  <a:lnTo>
                    <a:pt x="108299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2838" y="1728692"/>
              <a:ext cx="184594" cy="1998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3340" y="1728692"/>
              <a:ext cx="146399" cy="193738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606773" y="1910494"/>
            <a:ext cx="911225" cy="302260"/>
            <a:chOff x="1836515" y="1626489"/>
            <a:chExt cx="911225" cy="302260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36515" y="1675257"/>
              <a:ext cx="329469" cy="25326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65984" y="1626489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39" h="296544">
                  <a:moveTo>
                    <a:pt x="218122" y="295941"/>
                  </a:moveTo>
                  <a:lnTo>
                    <a:pt x="126587" y="295941"/>
                  </a:lnTo>
                  <a:lnTo>
                    <a:pt x="126587" y="283749"/>
                  </a:lnTo>
                  <a:lnTo>
                    <a:pt x="132683" y="283749"/>
                  </a:lnTo>
                  <a:lnTo>
                    <a:pt x="135826" y="282225"/>
                  </a:lnTo>
                  <a:lnTo>
                    <a:pt x="141922" y="282225"/>
                  </a:lnTo>
                  <a:lnTo>
                    <a:pt x="144970" y="280701"/>
                  </a:lnTo>
                  <a:lnTo>
                    <a:pt x="148018" y="280701"/>
                  </a:lnTo>
                  <a:lnTo>
                    <a:pt x="151066" y="277653"/>
                  </a:lnTo>
                  <a:lnTo>
                    <a:pt x="152590" y="274605"/>
                  </a:lnTo>
                  <a:lnTo>
                    <a:pt x="154114" y="273081"/>
                  </a:lnTo>
                  <a:lnTo>
                    <a:pt x="155638" y="268509"/>
                  </a:lnTo>
                  <a:lnTo>
                    <a:pt x="155638" y="166306"/>
                  </a:lnTo>
                  <a:lnTo>
                    <a:pt x="138874" y="128111"/>
                  </a:lnTo>
                  <a:lnTo>
                    <a:pt x="131159" y="125063"/>
                  </a:lnTo>
                  <a:lnTo>
                    <a:pt x="109823" y="125063"/>
                  </a:lnTo>
                  <a:lnTo>
                    <a:pt x="103727" y="128111"/>
                  </a:lnTo>
                  <a:lnTo>
                    <a:pt x="97631" y="129635"/>
                  </a:lnTo>
                  <a:lnTo>
                    <a:pt x="83915" y="138779"/>
                  </a:lnTo>
                  <a:lnTo>
                    <a:pt x="80867" y="141922"/>
                  </a:lnTo>
                  <a:lnTo>
                    <a:pt x="79343" y="144970"/>
                  </a:lnTo>
                  <a:lnTo>
                    <a:pt x="76295" y="148018"/>
                  </a:lnTo>
                  <a:lnTo>
                    <a:pt x="73247" y="154114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6107" y="282225"/>
                  </a:lnTo>
                  <a:lnTo>
                    <a:pt x="99155" y="283749"/>
                  </a:lnTo>
                  <a:lnTo>
                    <a:pt x="102203" y="283749"/>
                  </a:lnTo>
                  <a:lnTo>
                    <a:pt x="102203" y="295941"/>
                  </a:lnTo>
                  <a:lnTo>
                    <a:pt x="9143" y="295941"/>
                  </a:lnTo>
                  <a:lnTo>
                    <a:pt x="9143" y="283749"/>
                  </a:lnTo>
                  <a:lnTo>
                    <a:pt x="15240" y="283749"/>
                  </a:lnTo>
                  <a:lnTo>
                    <a:pt x="18288" y="282225"/>
                  </a:lnTo>
                  <a:lnTo>
                    <a:pt x="24384" y="282225"/>
                  </a:lnTo>
                  <a:lnTo>
                    <a:pt x="27527" y="280701"/>
                  </a:lnTo>
                  <a:lnTo>
                    <a:pt x="30575" y="280701"/>
                  </a:lnTo>
                  <a:lnTo>
                    <a:pt x="33623" y="277653"/>
                  </a:lnTo>
                  <a:lnTo>
                    <a:pt x="35147" y="274605"/>
                  </a:lnTo>
                  <a:lnTo>
                    <a:pt x="36671" y="273081"/>
                  </a:lnTo>
                  <a:lnTo>
                    <a:pt x="38195" y="268509"/>
                  </a:lnTo>
                  <a:lnTo>
                    <a:pt x="38195" y="39624"/>
                  </a:lnTo>
                  <a:lnTo>
                    <a:pt x="35147" y="30479"/>
                  </a:lnTo>
                  <a:lnTo>
                    <a:pt x="32099" y="25908"/>
                  </a:lnTo>
                  <a:lnTo>
                    <a:pt x="30575" y="22860"/>
                  </a:lnTo>
                  <a:lnTo>
                    <a:pt x="21336" y="18288"/>
                  </a:lnTo>
                  <a:lnTo>
                    <a:pt x="15240" y="16764"/>
                  </a:lnTo>
                  <a:lnTo>
                    <a:pt x="4572" y="16764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70199" y="0"/>
                  </a:lnTo>
                  <a:lnTo>
                    <a:pt x="73247" y="1524"/>
                  </a:lnTo>
                  <a:lnTo>
                    <a:pt x="73247" y="134207"/>
                  </a:lnTo>
                  <a:lnTo>
                    <a:pt x="74771" y="134207"/>
                  </a:lnTo>
                  <a:lnTo>
                    <a:pt x="77819" y="129635"/>
                  </a:lnTo>
                  <a:lnTo>
                    <a:pt x="82391" y="126587"/>
                  </a:lnTo>
                  <a:lnTo>
                    <a:pt x="85439" y="123539"/>
                  </a:lnTo>
                  <a:lnTo>
                    <a:pt x="88487" y="118967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15919" y="105251"/>
                  </a:lnTo>
                  <a:lnTo>
                    <a:pt x="123539" y="103727"/>
                  </a:lnTo>
                  <a:lnTo>
                    <a:pt x="129635" y="102203"/>
                  </a:lnTo>
                  <a:lnTo>
                    <a:pt x="138874" y="102203"/>
                  </a:lnTo>
                  <a:lnTo>
                    <a:pt x="150614" y="103084"/>
                  </a:lnTo>
                  <a:lnTo>
                    <a:pt x="182975" y="126340"/>
                  </a:lnTo>
                  <a:lnTo>
                    <a:pt x="190690" y="164782"/>
                  </a:lnTo>
                  <a:lnTo>
                    <a:pt x="190690" y="266985"/>
                  </a:lnTo>
                  <a:lnTo>
                    <a:pt x="195262" y="276129"/>
                  </a:lnTo>
                  <a:lnTo>
                    <a:pt x="207454" y="282225"/>
                  </a:lnTo>
                  <a:lnTo>
                    <a:pt x="208978" y="282225"/>
                  </a:lnTo>
                  <a:lnTo>
                    <a:pt x="212026" y="283749"/>
                  </a:lnTo>
                  <a:lnTo>
                    <a:pt x="218122" y="283749"/>
                  </a:lnTo>
                  <a:lnTo>
                    <a:pt x="218122" y="295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0110" y="1728692"/>
              <a:ext cx="169259" cy="199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00801" y="1728692"/>
              <a:ext cx="146399" cy="193738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29842" y="1525969"/>
            <a:ext cx="3767709" cy="1054322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137375" y="1934877"/>
            <a:ext cx="586105" cy="278130"/>
            <a:chOff x="4367117" y="1650872"/>
            <a:chExt cx="586105" cy="278130"/>
          </a:xfrm>
        </p:grpSpPr>
        <p:sp>
          <p:nvSpPr>
            <p:cNvPr id="61" name="object 61"/>
            <p:cNvSpPr/>
            <p:nvPr/>
          </p:nvSpPr>
          <p:spPr>
            <a:xfrm>
              <a:off x="4367117" y="1650872"/>
              <a:ext cx="213995" cy="271780"/>
            </a:xfrm>
            <a:custGeom>
              <a:avLst/>
              <a:gdLst/>
              <a:ahLst/>
              <a:cxnLst/>
              <a:rect l="l" t="t" r="r" b="b"/>
              <a:pathLst>
                <a:path w="213995" h="271780">
                  <a:moveTo>
                    <a:pt x="117443" y="271557"/>
                  </a:moveTo>
                  <a:lnTo>
                    <a:pt x="0" y="271557"/>
                  </a:lnTo>
                  <a:lnTo>
                    <a:pt x="0" y="257841"/>
                  </a:lnTo>
                  <a:lnTo>
                    <a:pt x="15239" y="257841"/>
                  </a:lnTo>
                  <a:lnTo>
                    <a:pt x="21335" y="256317"/>
                  </a:lnTo>
                  <a:lnTo>
                    <a:pt x="25907" y="256317"/>
                  </a:lnTo>
                  <a:lnTo>
                    <a:pt x="27431" y="254793"/>
                  </a:lnTo>
                  <a:lnTo>
                    <a:pt x="30480" y="253269"/>
                  </a:lnTo>
                  <a:lnTo>
                    <a:pt x="33527" y="250221"/>
                  </a:lnTo>
                  <a:lnTo>
                    <a:pt x="36575" y="244125"/>
                  </a:lnTo>
                  <a:lnTo>
                    <a:pt x="38099" y="239553"/>
                  </a:lnTo>
                  <a:lnTo>
                    <a:pt x="38099" y="30480"/>
                  </a:lnTo>
                  <a:lnTo>
                    <a:pt x="35051" y="24384"/>
                  </a:lnTo>
                  <a:lnTo>
                    <a:pt x="32004" y="21336"/>
                  </a:lnTo>
                  <a:lnTo>
                    <a:pt x="27431" y="19812"/>
                  </a:lnTo>
                  <a:lnTo>
                    <a:pt x="24383" y="18288"/>
                  </a:lnTo>
                  <a:lnTo>
                    <a:pt x="19811" y="16764"/>
                  </a:lnTo>
                  <a:lnTo>
                    <a:pt x="7619" y="13716"/>
                  </a:lnTo>
                  <a:lnTo>
                    <a:pt x="0" y="13716"/>
                  </a:lnTo>
                  <a:lnTo>
                    <a:pt x="0" y="0"/>
                  </a:lnTo>
                  <a:lnTo>
                    <a:pt x="213550" y="0"/>
                  </a:lnTo>
                  <a:lnTo>
                    <a:pt x="213550" y="67151"/>
                  </a:lnTo>
                  <a:lnTo>
                    <a:pt x="198310" y="67151"/>
                  </a:lnTo>
                  <a:lnTo>
                    <a:pt x="195691" y="60007"/>
                  </a:lnTo>
                  <a:lnTo>
                    <a:pt x="192214" y="52292"/>
                  </a:lnTo>
                  <a:lnTo>
                    <a:pt x="163021" y="18122"/>
                  </a:lnTo>
                  <a:lnTo>
                    <a:pt x="157067" y="16764"/>
                  </a:lnTo>
                  <a:lnTo>
                    <a:pt x="154019" y="15240"/>
                  </a:lnTo>
                  <a:lnTo>
                    <a:pt x="79343" y="15240"/>
                  </a:lnTo>
                  <a:lnTo>
                    <a:pt x="79343" y="123634"/>
                  </a:lnTo>
                  <a:lnTo>
                    <a:pt x="126587" y="123634"/>
                  </a:lnTo>
                  <a:lnTo>
                    <a:pt x="132683" y="120586"/>
                  </a:lnTo>
                  <a:lnTo>
                    <a:pt x="137255" y="119062"/>
                  </a:lnTo>
                  <a:lnTo>
                    <a:pt x="141827" y="116014"/>
                  </a:lnTo>
                  <a:lnTo>
                    <a:pt x="147923" y="109823"/>
                  </a:lnTo>
                  <a:lnTo>
                    <a:pt x="150971" y="105251"/>
                  </a:lnTo>
                  <a:lnTo>
                    <a:pt x="152495" y="99155"/>
                  </a:lnTo>
                  <a:lnTo>
                    <a:pt x="155543" y="93059"/>
                  </a:lnTo>
                  <a:lnTo>
                    <a:pt x="155543" y="86963"/>
                  </a:lnTo>
                  <a:lnTo>
                    <a:pt x="157067" y="79343"/>
                  </a:lnTo>
                  <a:lnTo>
                    <a:pt x="170783" y="79343"/>
                  </a:lnTo>
                  <a:lnTo>
                    <a:pt x="170783" y="186118"/>
                  </a:lnTo>
                  <a:lnTo>
                    <a:pt x="157067" y="186118"/>
                  </a:lnTo>
                  <a:lnTo>
                    <a:pt x="157067" y="181546"/>
                  </a:lnTo>
                  <a:lnTo>
                    <a:pt x="155543" y="175450"/>
                  </a:lnTo>
                  <a:lnTo>
                    <a:pt x="152495" y="167830"/>
                  </a:lnTo>
                  <a:lnTo>
                    <a:pt x="150971" y="160210"/>
                  </a:lnTo>
                  <a:lnTo>
                    <a:pt x="147923" y="155638"/>
                  </a:lnTo>
                  <a:lnTo>
                    <a:pt x="146399" y="152590"/>
                  </a:lnTo>
                  <a:lnTo>
                    <a:pt x="137255" y="143446"/>
                  </a:lnTo>
                  <a:lnTo>
                    <a:pt x="125063" y="140398"/>
                  </a:lnTo>
                  <a:lnTo>
                    <a:pt x="79343" y="140398"/>
                  </a:lnTo>
                  <a:lnTo>
                    <a:pt x="79343" y="241077"/>
                  </a:lnTo>
                  <a:lnTo>
                    <a:pt x="80867" y="245649"/>
                  </a:lnTo>
                  <a:lnTo>
                    <a:pt x="83915" y="248697"/>
                  </a:lnTo>
                  <a:lnTo>
                    <a:pt x="86963" y="250221"/>
                  </a:lnTo>
                  <a:lnTo>
                    <a:pt x="90011" y="253269"/>
                  </a:lnTo>
                  <a:lnTo>
                    <a:pt x="93059" y="253269"/>
                  </a:lnTo>
                  <a:lnTo>
                    <a:pt x="96107" y="254793"/>
                  </a:lnTo>
                  <a:lnTo>
                    <a:pt x="102203" y="256317"/>
                  </a:lnTo>
                  <a:lnTo>
                    <a:pt x="109823" y="257841"/>
                  </a:lnTo>
                  <a:lnTo>
                    <a:pt x="117443" y="257841"/>
                  </a:lnTo>
                  <a:lnTo>
                    <a:pt x="117443" y="271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95907" y="1728692"/>
              <a:ext cx="184594" cy="1998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04885" y="1728692"/>
              <a:ext cx="147923" cy="19373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434465" y="2282731"/>
            <a:ext cx="543560" cy="302260"/>
            <a:chOff x="1664207" y="1998726"/>
            <a:chExt cx="543560" cy="302260"/>
          </a:xfrm>
        </p:grpSpPr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64207" y="2047589"/>
              <a:ext cx="128111" cy="25174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793843" y="1998726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93059" y="283845"/>
                  </a:moveTo>
                  <a:lnTo>
                    <a:pt x="21336" y="283845"/>
                  </a:lnTo>
                  <a:lnTo>
                    <a:pt x="24384" y="282321"/>
                  </a:lnTo>
                  <a:lnTo>
                    <a:pt x="27432" y="282321"/>
                  </a:lnTo>
                  <a:lnTo>
                    <a:pt x="33528" y="279273"/>
                  </a:lnTo>
                  <a:lnTo>
                    <a:pt x="38100" y="270129"/>
                  </a:lnTo>
                  <a:lnTo>
                    <a:pt x="38100" y="39719"/>
                  </a:lnTo>
                  <a:lnTo>
                    <a:pt x="35052" y="30575"/>
                  </a:lnTo>
                  <a:lnTo>
                    <a:pt x="32003" y="27527"/>
                  </a:lnTo>
                  <a:lnTo>
                    <a:pt x="30479" y="22955"/>
                  </a:lnTo>
                  <a:lnTo>
                    <a:pt x="24384" y="19907"/>
                  </a:lnTo>
                  <a:lnTo>
                    <a:pt x="19812" y="18383"/>
                  </a:lnTo>
                  <a:lnTo>
                    <a:pt x="15240" y="18383"/>
                  </a:lnTo>
                  <a:lnTo>
                    <a:pt x="9143" y="16859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134302"/>
                  </a:lnTo>
                  <a:lnTo>
                    <a:pt x="90773" y="134302"/>
                  </a:lnTo>
                  <a:lnTo>
                    <a:pt x="83915" y="138874"/>
                  </a:lnTo>
                  <a:lnTo>
                    <a:pt x="80867" y="141922"/>
                  </a:lnTo>
                  <a:lnTo>
                    <a:pt x="79343" y="146494"/>
                  </a:lnTo>
                  <a:lnTo>
                    <a:pt x="76200" y="149542"/>
                  </a:lnTo>
                  <a:lnTo>
                    <a:pt x="74676" y="151066"/>
                  </a:lnTo>
                  <a:lnTo>
                    <a:pt x="73152" y="154114"/>
                  </a:lnTo>
                  <a:lnTo>
                    <a:pt x="73152" y="267081"/>
                  </a:lnTo>
                  <a:lnTo>
                    <a:pt x="77724" y="276225"/>
                  </a:lnTo>
                  <a:lnTo>
                    <a:pt x="80867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3059" y="283845"/>
                  </a:lnTo>
                  <a:close/>
                </a:path>
                <a:path w="218439" h="297814">
                  <a:moveTo>
                    <a:pt x="90773" y="134302"/>
                  </a:moveTo>
                  <a:lnTo>
                    <a:pt x="73152" y="134302"/>
                  </a:lnTo>
                  <a:lnTo>
                    <a:pt x="77724" y="131254"/>
                  </a:lnTo>
                  <a:lnTo>
                    <a:pt x="82391" y="126682"/>
                  </a:lnTo>
                  <a:lnTo>
                    <a:pt x="88487" y="120586"/>
                  </a:lnTo>
                  <a:lnTo>
                    <a:pt x="93059" y="117538"/>
                  </a:lnTo>
                  <a:lnTo>
                    <a:pt x="99155" y="112966"/>
                  </a:lnTo>
                  <a:lnTo>
                    <a:pt x="103727" y="109918"/>
                  </a:lnTo>
                  <a:lnTo>
                    <a:pt x="109823" y="108394"/>
                  </a:lnTo>
                  <a:lnTo>
                    <a:pt x="115919" y="105346"/>
                  </a:lnTo>
                  <a:lnTo>
                    <a:pt x="123539" y="103822"/>
                  </a:lnTo>
                  <a:lnTo>
                    <a:pt x="129635" y="102298"/>
                  </a:lnTo>
                  <a:lnTo>
                    <a:pt x="138779" y="102298"/>
                  </a:lnTo>
                  <a:lnTo>
                    <a:pt x="176879" y="119062"/>
                  </a:lnTo>
                  <a:lnTo>
                    <a:pt x="181046" y="125158"/>
                  </a:lnTo>
                  <a:lnTo>
                    <a:pt x="115919" y="125158"/>
                  </a:lnTo>
                  <a:lnTo>
                    <a:pt x="103727" y="128206"/>
                  </a:lnTo>
                  <a:lnTo>
                    <a:pt x="97631" y="131254"/>
                  </a:lnTo>
                  <a:lnTo>
                    <a:pt x="93059" y="132778"/>
                  </a:lnTo>
                  <a:lnTo>
                    <a:pt x="90773" y="134302"/>
                  </a:lnTo>
                  <a:close/>
                </a:path>
                <a:path w="218439" h="297814">
                  <a:moveTo>
                    <a:pt x="204406" y="282321"/>
                  </a:moveTo>
                  <a:lnTo>
                    <a:pt x="144875" y="282321"/>
                  </a:lnTo>
                  <a:lnTo>
                    <a:pt x="150971" y="279273"/>
                  </a:lnTo>
                  <a:lnTo>
                    <a:pt x="155543" y="270129"/>
                  </a:lnTo>
                  <a:lnTo>
                    <a:pt x="155543" y="167830"/>
                  </a:lnTo>
                  <a:lnTo>
                    <a:pt x="154947" y="158115"/>
                  </a:lnTo>
                  <a:lnTo>
                    <a:pt x="131159" y="125158"/>
                  </a:lnTo>
                  <a:lnTo>
                    <a:pt x="181046" y="125158"/>
                  </a:lnTo>
                  <a:lnTo>
                    <a:pt x="182935" y="127920"/>
                  </a:lnTo>
                  <a:lnTo>
                    <a:pt x="187249" y="138493"/>
                  </a:lnTo>
                  <a:lnTo>
                    <a:pt x="189831" y="150780"/>
                  </a:lnTo>
                  <a:lnTo>
                    <a:pt x="190690" y="164782"/>
                  </a:lnTo>
                  <a:lnTo>
                    <a:pt x="190690" y="267081"/>
                  </a:lnTo>
                  <a:lnTo>
                    <a:pt x="192214" y="271653"/>
                  </a:lnTo>
                  <a:lnTo>
                    <a:pt x="193738" y="274701"/>
                  </a:lnTo>
                  <a:lnTo>
                    <a:pt x="198310" y="279273"/>
                  </a:lnTo>
                  <a:lnTo>
                    <a:pt x="204406" y="282321"/>
                  </a:lnTo>
                  <a:close/>
                </a:path>
                <a:path w="218439" h="297814">
                  <a:moveTo>
                    <a:pt x="208978" y="283845"/>
                  </a:moveTo>
                  <a:lnTo>
                    <a:pt x="138779" y="283845"/>
                  </a:lnTo>
                  <a:lnTo>
                    <a:pt x="141827" y="282321"/>
                  </a:lnTo>
                  <a:lnTo>
                    <a:pt x="207454" y="282321"/>
                  </a:lnTo>
                  <a:lnTo>
                    <a:pt x="208978" y="283845"/>
                  </a:lnTo>
                  <a:close/>
                </a:path>
                <a:path w="218439" h="297814">
                  <a:moveTo>
                    <a:pt x="102203" y="297561"/>
                  </a:moveTo>
                  <a:lnTo>
                    <a:pt x="9143" y="297561"/>
                  </a:lnTo>
                  <a:lnTo>
                    <a:pt x="9143" y="283845"/>
                  </a:lnTo>
                  <a:lnTo>
                    <a:pt x="102203" y="283845"/>
                  </a:lnTo>
                  <a:lnTo>
                    <a:pt x="102203" y="297561"/>
                  </a:lnTo>
                  <a:close/>
                </a:path>
                <a:path w="218439" h="297814">
                  <a:moveTo>
                    <a:pt x="218122" y="297561"/>
                  </a:moveTo>
                  <a:lnTo>
                    <a:pt x="125063" y="297561"/>
                  </a:lnTo>
                  <a:lnTo>
                    <a:pt x="125063" y="283845"/>
                  </a:lnTo>
                  <a:lnTo>
                    <a:pt x="218122" y="283845"/>
                  </a:lnTo>
                  <a:lnTo>
                    <a:pt x="2181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7873" y="2101024"/>
              <a:ext cx="169354" cy="19983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2090357" y="2282731"/>
            <a:ext cx="782955" cy="304165"/>
            <a:chOff x="2320099" y="1998726"/>
            <a:chExt cx="782955" cy="304165"/>
          </a:xfrm>
        </p:grpSpPr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0099" y="2101024"/>
              <a:ext cx="366045" cy="20135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713577" y="1998726"/>
              <a:ext cx="207645" cy="302260"/>
            </a:xfrm>
            <a:custGeom>
              <a:avLst/>
              <a:gdLst/>
              <a:ahLst/>
              <a:cxnLst/>
              <a:rect l="l" t="t" r="r" b="b"/>
              <a:pathLst>
                <a:path w="207644" h="302260">
                  <a:moveTo>
                    <a:pt x="173926" y="114490"/>
                  </a:moveTo>
                  <a:lnTo>
                    <a:pt x="137350" y="114490"/>
                  </a:lnTo>
                  <a:lnTo>
                    <a:pt x="137350" y="38195"/>
                  </a:lnTo>
                  <a:lnTo>
                    <a:pt x="134302" y="29051"/>
                  </a:lnTo>
                  <a:lnTo>
                    <a:pt x="131254" y="26003"/>
                  </a:lnTo>
                  <a:lnTo>
                    <a:pt x="128206" y="24479"/>
                  </a:lnTo>
                  <a:lnTo>
                    <a:pt x="123634" y="21431"/>
                  </a:lnTo>
                  <a:lnTo>
                    <a:pt x="118967" y="19907"/>
                  </a:lnTo>
                  <a:lnTo>
                    <a:pt x="106775" y="16859"/>
                  </a:lnTo>
                  <a:lnTo>
                    <a:pt x="93059" y="16859"/>
                  </a:lnTo>
                  <a:lnTo>
                    <a:pt x="93059" y="4571"/>
                  </a:lnTo>
                  <a:lnTo>
                    <a:pt x="170878" y="0"/>
                  </a:lnTo>
                  <a:lnTo>
                    <a:pt x="173926" y="3047"/>
                  </a:lnTo>
                  <a:lnTo>
                    <a:pt x="173926" y="114490"/>
                  </a:lnTo>
                  <a:close/>
                </a:path>
                <a:path w="207644" h="302260">
                  <a:moveTo>
                    <a:pt x="82391" y="302133"/>
                  </a:moveTo>
                  <a:lnTo>
                    <a:pt x="43553" y="291417"/>
                  </a:lnTo>
                  <a:lnTo>
                    <a:pt x="14144" y="260365"/>
                  </a:lnTo>
                  <a:lnTo>
                    <a:pt x="1333" y="223170"/>
                  </a:lnTo>
                  <a:lnTo>
                    <a:pt x="0" y="201453"/>
                  </a:lnTo>
                  <a:lnTo>
                    <a:pt x="333" y="191413"/>
                  </a:lnTo>
                  <a:lnTo>
                    <a:pt x="11349" y="154400"/>
                  </a:lnTo>
                  <a:lnTo>
                    <a:pt x="39909" y="119443"/>
                  </a:lnTo>
                  <a:lnTo>
                    <a:pt x="81105" y="102846"/>
                  </a:lnTo>
                  <a:lnTo>
                    <a:pt x="90011" y="102298"/>
                  </a:lnTo>
                  <a:lnTo>
                    <a:pt x="96631" y="102560"/>
                  </a:lnTo>
                  <a:lnTo>
                    <a:pt x="137350" y="114490"/>
                  </a:lnTo>
                  <a:lnTo>
                    <a:pt x="173926" y="114490"/>
                  </a:lnTo>
                  <a:lnTo>
                    <a:pt x="173926" y="117538"/>
                  </a:lnTo>
                  <a:lnTo>
                    <a:pt x="85439" y="117538"/>
                  </a:lnTo>
                  <a:lnTo>
                    <a:pt x="79343" y="119062"/>
                  </a:lnTo>
                  <a:lnTo>
                    <a:pt x="73247" y="123634"/>
                  </a:lnTo>
                  <a:lnTo>
                    <a:pt x="65627" y="126682"/>
                  </a:lnTo>
                  <a:lnTo>
                    <a:pt x="61055" y="132778"/>
                  </a:lnTo>
                  <a:lnTo>
                    <a:pt x="44291" y="167830"/>
                  </a:lnTo>
                  <a:lnTo>
                    <a:pt x="39719" y="204501"/>
                  </a:lnTo>
                  <a:lnTo>
                    <a:pt x="39981" y="212240"/>
                  </a:lnTo>
                  <a:lnTo>
                    <a:pt x="50276" y="252117"/>
                  </a:lnTo>
                  <a:lnTo>
                    <a:pt x="70199" y="274701"/>
                  </a:lnTo>
                  <a:lnTo>
                    <a:pt x="75961" y="277820"/>
                  </a:lnTo>
                  <a:lnTo>
                    <a:pt x="82010" y="280225"/>
                  </a:lnTo>
                  <a:lnTo>
                    <a:pt x="88630" y="281773"/>
                  </a:lnTo>
                  <a:lnTo>
                    <a:pt x="96107" y="282321"/>
                  </a:lnTo>
                  <a:lnTo>
                    <a:pt x="131610" y="282321"/>
                  </a:lnTo>
                  <a:lnTo>
                    <a:pt x="125718" y="286893"/>
                  </a:lnTo>
                  <a:lnTo>
                    <a:pt x="89511" y="301823"/>
                  </a:lnTo>
                  <a:lnTo>
                    <a:pt x="82391" y="302133"/>
                  </a:lnTo>
                  <a:close/>
                </a:path>
                <a:path w="207644" h="302260">
                  <a:moveTo>
                    <a:pt x="131610" y="282321"/>
                  </a:moveTo>
                  <a:lnTo>
                    <a:pt x="96107" y="282321"/>
                  </a:lnTo>
                  <a:lnTo>
                    <a:pt x="102917" y="281773"/>
                  </a:lnTo>
                  <a:lnTo>
                    <a:pt x="109442" y="280225"/>
                  </a:lnTo>
                  <a:lnTo>
                    <a:pt x="115395" y="277820"/>
                  </a:lnTo>
                  <a:lnTo>
                    <a:pt x="120491" y="274701"/>
                  </a:lnTo>
                  <a:lnTo>
                    <a:pt x="128206" y="270129"/>
                  </a:lnTo>
                  <a:lnTo>
                    <a:pt x="137350" y="260985"/>
                  </a:lnTo>
                  <a:lnTo>
                    <a:pt x="137223" y="146113"/>
                  </a:lnTo>
                  <a:lnTo>
                    <a:pt x="135826" y="141922"/>
                  </a:lnTo>
                  <a:lnTo>
                    <a:pt x="132778" y="138874"/>
                  </a:lnTo>
                  <a:lnTo>
                    <a:pt x="131254" y="134302"/>
                  </a:lnTo>
                  <a:lnTo>
                    <a:pt x="125158" y="128206"/>
                  </a:lnTo>
                  <a:lnTo>
                    <a:pt x="120491" y="125158"/>
                  </a:lnTo>
                  <a:lnTo>
                    <a:pt x="115919" y="122110"/>
                  </a:lnTo>
                  <a:lnTo>
                    <a:pt x="111347" y="120586"/>
                  </a:lnTo>
                  <a:lnTo>
                    <a:pt x="106775" y="117538"/>
                  </a:lnTo>
                  <a:lnTo>
                    <a:pt x="173926" y="117538"/>
                  </a:lnTo>
                  <a:lnTo>
                    <a:pt x="173926" y="262509"/>
                  </a:lnTo>
                  <a:lnTo>
                    <a:pt x="175450" y="267081"/>
                  </a:lnTo>
                  <a:lnTo>
                    <a:pt x="178498" y="273177"/>
                  </a:lnTo>
                  <a:lnTo>
                    <a:pt x="180022" y="274701"/>
                  </a:lnTo>
                  <a:lnTo>
                    <a:pt x="184594" y="277749"/>
                  </a:lnTo>
                  <a:lnTo>
                    <a:pt x="137350" y="277749"/>
                  </a:lnTo>
                  <a:lnTo>
                    <a:pt x="131610" y="282321"/>
                  </a:lnTo>
                  <a:close/>
                </a:path>
                <a:path w="207644" h="302260">
                  <a:moveTo>
                    <a:pt x="141922" y="297561"/>
                  </a:moveTo>
                  <a:lnTo>
                    <a:pt x="138874" y="294513"/>
                  </a:lnTo>
                  <a:lnTo>
                    <a:pt x="138874" y="277749"/>
                  </a:lnTo>
                  <a:lnTo>
                    <a:pt x="184594" y="277749"/>
                  </a:lnTo>
                  <a:lnTo>
                    <a:pt x="186118" y="279273"/>
                  </a:lnTo>
                  <a:lnTo>
                    <a:pt x="190690" y="280797"/>
                  </a:lnTo>
                  <a:lnTo>
                    <a:pt x="207454" y="280797"/>
                  </a:lnTo>
                  <a:lnTo>
                    <a:pt x="207454" y="292989"/>
                  </a:lnTo>
                  <a:lnTo>
                    <a:pt x="1419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34747" y="2101024"/>
              <a:ext cx="167830" cy="199834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991803" y="2288827"/>
            <a:ext cx="325120" cy="291465"/>
            <a:chOff x="3221545" y="2004822"/>
            <a:chExt cx="325120" cy="291465"/>
          </a:xfrm>
        </p:grpSpPr>
        <p:sp>
          <p:nvSpPr>
            <p:cNvPr id="73" name="object 73"/>
            <p:cNvSpPr/>
            <p:nvPr/>
          </p:nvSpPr>
          <p:spPr>
            <a:xfrm>
              <a:off x="3221545" y="2004822"/>
              <a:ext cx="96520" cy="291465"/>
            </a:xfrm>
            <a:custGeom>
              <a:avLst/>
              <a:gdLst/>
              <a:ahLst/>
              <a:cxnLst/>
              <a:rect l="l" t="t" r="r" b="b"/>
              <a:pathLst>
                <a:path w="96520" h="291464">
                  <a:moveTo>
                    <a:pt x="85439" y="276225"/>
                  </a:moveTo>
                  <a:lnTo>
                    <a:pt x="22860" y="276225"/>
                  </a:lnTo>
                  <a:lnTo>
                    <a:pt x="28956" y="273177"/>
                  </a:lnTo>
                  <a:lnTo>
                    <a:pt x="33528" y="264033"/>
                  </a:lnTo>
                  <a:lnTo>
                    <a:pt x="33528" y="137350"/>
                  </a:lnTo>
                  <a:lnTo>
                    <a:pt x="30480" y="131254"/>
                  </a:lnTo>
                  <a:lnTo>
                    <a:pt x="28956" y="126682"/>
                  </a:lnTo>
                  <a:lnTo>
                    <a:pt x="25908" y="123634"/>
                  </a:lnTo>
                  <a:lnTo>
                    <a:pt x="16764" y="119062"/>
                  </a:lnTo>
                  <a:lnTo>
                    <a:pt x="12192" y="117538"/>
                  </a:lnTo>
                  <a:lnTo>
                    <a:pt x="7620" y="117538"/>
                  </a:lnTo>
                  <a:lnTo>
                    <a:pt x="3048" y="116014"/>
                  </a:lnTo>
                  <a:lnTo>
                    <a:pt x="0" y="116014"/>
                  </a:lnTo>
                  <a:lnTo>
                    <a:pt x="0" y="103822"/>
                  </a:lnTo>
                  <a:lnTo>
                    <a:pt x="65627" y="99250"/>
                  </a:lnTo>
                  <a:lnTo>
                    <a:pt x="68675" y="102298"/>
                  </a:lnTo>
                  <a:lnTo>
                    <a:pt x="68675" y="260985"/>
                  </a:lnTo>
                  <a:lnTo>
                    <a:pt x="73247" y="270129"/>
                  </a:lnTo>
                  <a:lnTo>
                    <a:pt x="76295" y="273177"/>
                  </a:lnTo>
                  <a:lnTo>
                    <a:pt x="79343" y="274701"/>
                  </a:lnTo>
                  <a:lnTo>
                    <a:pt x="82391" y="274701"/>
                  </a:lnTo>
                  <a:lnTo>
                    <a:pt x="85439" y="276225"/>
                  </a:lnTo>
                  <a:close/>
                </a:path>
                <a:path w="96520" h="291464">
                  <a:moveTo>
                    <a:pt x="90011" y="277749"/>
                  </a:moveTo>
                  <a:lnTo>
                    <a:pt x="16764" y="277749"/>
                  </a:lnTo>
                  <a:lnTo>
                    <a:pt x="19812" y="276225"/>
                  </a:lnTo>
                  <a:lnTo>
                    <a:pt x="88487" y="276225"/>
                  </a:lnTo>
                  <a:lnTo>
                    <a:pt x="90011" y="277749"/>
                  </a:lnTo>
                  <a:close/>
                </a:path>
                <a:path w="96520" h="291464">
                  <a:moveTo>
                    <a:pt x="96107" y="291465"/>
                  </a:moveTo>
                  <a:lnTo>
                    <a:pt x="4572" y="291465"/>
                  </a:lnTo>
                  <a:lnTo>
                    <a:pt x="4572" y="277749"/>
                  </a:lnTo>
                  <a:lnTo>
                    <a:pt x="96107" y="277749"/>
                  </a:lnTo>
                  <a:lnTo>
                    <a:pt x="96107" y="291465"/>
                  </a:lnTo>
                  <a:close/>
                </a:path>
                <a:path w="96520" h="291464">
                  <a:moveTo>
                    <a:pt x="54959" y="51911"/>
                  </a:moveTo>
                  <a:lnTo>
                    <a:pt x="41148" y="51911"/>
                  </a:lnTo>
                  <a:lnTo>
                    <a:pt x="35052" y="48863"/>
                  </a:lnTo>
                  <a:lnTo>
                    <a:pt x="30480" y="44291"/>
                  </a:lnTo>
                  <a:lnTo>
                    <a:pt x="25908" y="38195"/>
                  </a:lnTo>
                  <a:lnTo>
                    <a:pt x="22860" y="33623"/>
                  </a:lnTo>
                  <a:lnTo>
                    <a:pt x="22860" y="19907"/>
                  </a:lnTo>
                  <a:lnTo>
                    <a:pt x="25908" y="13811"/>
                  </a:lnTo>
                  <a:lnTo>
                    <a:pt x="30480" y="7715"/>
                  </a:lnTo>
                  <a:lnTo>
                    <a:pt x="35052" y="3047"/>
                  </a:lnTo>
                  <a:lnTo>
                    <a:pt x="41148" y="0"/>
                  </a:lnTo>
                  <a:lnTo>
                    <a:pt x="54959" y="0"/>
                  </a:lnTo>
                  <a:lnTo>
                    <a:pt x="61055" y="3047"/>
                  </a:lnTo>
                  <a:lnTo>
                    <a:pt x="65627" y="7715"/>
                  </a:lnTo>
                  <a:lnTo>
                    <a:pt x="70199" y="12287"/>
                  </a:lnTo>
                  <a:lnTo>
                    <a:pt x="73247" y="18383"/>
                  </a:lnTo>
                  <a:lnTo>
                    <a:pt x="73247" y="32099"/>
                  </a:lnTo>
                  <a:lnTo>
                    <a:pt x="70199" y="38195"/>
                  </a:lnTo>
                  <a:lnTo>
                    <a:pt x="65627" y="44291"/>
                  </a:lnTo>
                  <a:lnTo>
                    <a:pt x="61055" y="48863"/>
                  </a:lnTo>
                  <a:lnTo>
                    <a:pt x="54959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35940" y="2101024"/>
              <a:ext cx="210502" cy="195262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125635" y="2282731"/>
            <a:ext cx="4220845" cy="755650"/>
            <a:chOff x="355377" y="1998726"/>
            <a:chExt cx="4220845" cy="755650"/>
          </a:xfrm>
        </p:grpSpPr>
        <p:sp>
          <p:nvSpPr>
            <p:cNvPr id="76" name="object 76"/>
            <p:cNvSpPr/>
            <p:nvPr/>
          </p:nvSpPr>
          <p:spPr>
            <a:xfrm>
              <a:off x="3665410" y="2004834"/>
              <a:ext cx="328295" cy="291465"/>
            </a:xfrm>
            <a:custGeom>
              <a:avLst/>
              <a:gdLst/>
              <a:ahLst/>
              <a:cxnLst/>
              <a:rect l="l" t="t" r="r" b="b"/>
              <a:pathLst>
                <a:path w="328295" h="291464">
                  <a:moveTo>
                    <a:pt x="218122" y="210591"/>
                  </a:moveTo>
                  <a:lnTo>
                    <a:pt x="204406" y="210591"/>
                  </a:lnTo>
                  <a:lnTo>
                    <a:pt x="201828" y="216611"/>
                  </a:lnTo>
                  <a:lnTo>
                    <a:pt x="198691" y="223354"/>
                  </a:lnTo>
                  <a:lnTo>
                    <a:pt x="172402" y="265544"/>
                  </a:lnTo>
                  <a:lnTo>
                    <a:pt x="163258" y="271640"/>
                  </a:lnTo>
                  <a:lnTo>
                    <a:pt x="160210" y="271640"/>
                  </a:lnTo>
                  <a:lnTo>
                    <a:pt x="151066" y="274688"/>
                  </a:lnTo>
                  <a:lnTo>
                    <a:pt x="146494" y="274688"/>
                  </a:lnTo>
                  <a:lnTo>
                    <a:pt x="141922" y="276212"/>
                  </a:lnTo>
                  <a:lnTo>
                    <a:pt x="102196" y="276212"/>
                  </a:lnTo>
                  <a:lnTo>
                    <a:pt x="97624" y="274688"/>
                  </a:lnTo>
                  <a:lnTo>
                    <a:pt x="91528" y="274688"/>
                  </a:lnTo>
                  <a:lnTo>
                    <a:pt x="86956" y="273164"/>
                  </a:lnTo>
                  <a:lnTo>
                    <a:pt x="83908" y="270116"/>
                  </a:lnTo>
                  <a:lnTo>
                    <a:pt x="80860" y="268592"/>
                  </a:lnTo>
                  <a:lnTo>
                    <a:pt x="77812" y="259448"/>
                  </a:lnTo>
                  <a:lnTo>
                    <a:pt x="77812" y="254876"/>
                  </a:lnTo>
                  <a:lnTo>
                    <a:pt x="76288" y="248691"/>
                  </a:lnTo>
                  <a:lnTo>
                    <a:pt x="76288" y="51904"/>
                  </a:lnTo>
                  <a:lnTo>
                    <a:pt x="77812" y="48856"/>
                  </a:lnTo>
                  <a:lnTo>
                    <a:pt x="79336" y="44284"/>
                  </a:lnTo>
                  <a:lnTo>
                    <a:pt x="80860" y="41236"/>
                  </a:lnTo>
                  <a:lnTo>
                    <a:pt x="83908" y="38188"/>
                  </a:lnTo>
                  <a:lnTo>
                    <a:pt x="88480" y="36664"/>
                  </a:lnTo>
                  <a:lnTo>
                    <a:pt x="90004" y="36664"/>
                  </a:lnTo>
                  <a:lnTo>
                    <a:pt x="94576" y="35140"/>
                  </a:lnTo>
                  <a:lnTo>
                    <a:pt x="100672" y="33616"/>
                  </a:lnTo>
                  <a:lnTo>
                    <a:pt x="106768" y="33616"/>
                  </a:lnTo>
                  <a:lnTo>
                    <a:pt x="111340" y="32092"/>
                  </a:lnTo>
                  <a:lnTo>
                    <a:pt x="114388" y="32092"/>
                  </a:lnTo>
                  <a:lnTo>
                    <a:pt x="114388" y="18376"/>
                  </a:lnTo>
                  <a:lnTo>
                    <a:pt x="0" y="18376"/>
                  </a:lnTo>
                  <a:lnTo>
                    <a:pt x="0" y="32092"/>
                  </a:lnTo>
                  <a:lnTo>
                    <a:pt x="3048" y="32092"/>
                  </a:lnTo>
                  <a:lnTo>
                    <a:pt x="12192" y="35140"/>
                  </a:lnTo>
                  <a:lnTo>
                    <a:pt x="18288" y="36664"/>
                  </a:lnTo>
                  <a:lnTo>
                    <a:pt x="24384" y="39712"/>
                  </a:lnTo>
                  <a:lnTo>
                    <a:pt x="29044" y="41236"/>
                  </a:lnTo>
                  <a:lnTo>
                    <a:pt x="32092" y="44284"/>
                  </a:lnTo>
                  <a:lnTo>
                    <a:pt x="35140" y="50380"/>
                  </a:lnTo>
                  <a:lnTo>
                    <a:pt x="36664" y="54952"/>
                  </a:lnTo>
                  <a:lnTo>
                    <a:pt x="36664" y="259448"/>
                  </a:lnTo>
                  <a:lnTo>
                    <a:pt x="33616" y="265544"/>
                  </a:lnTo>
                  <a:lnTo>
                    <a:pt x="32092" y="270116"/>
                  </a:lnTo>
                  <a:lnTo>
                    <a:pt x="29044" y="271640"/>
                  </a:lnTo>
                  <a:lnTo>
                    <a:pt x="24384" y="273164"/>
                  </a:lnTo>
                  <a:lnTo>
                    <a:pt x="22860" y="274688"/>
                  </a:lnTo>
                  <a:lnTo>
                    <a:pt x="18288" y="276212"/>
                  </a:lnTo>
                  <a:lnTo>
                    <a:pt x="7620" y="276212"/>
                  </a:lnTo>
                  <a:lnTo>
                    <a:pt x="3048" y="277736"/>
                  </a:lnTo>
                  <a:lnTo>
                    <a:pt x="0" y="277736"/>
                  </a:lnTo>
                  <a:lnTo>
                    <a:pt x="0" y="291452"/>
                  </a:lnTo>
                  <a:lnTo>
                    <a:pt x="212026" y="291452"/>
                  </a:lnTo>
                  <a:lnTo>
                    <a:pt x="218122" y="210591"/>
                  </a:lnTo>
                  <a:close/>
                </a:path>
                <a:path w="328295" h="291464">
                  <a:moveTo>
                    <a:pt x="303555" y="18376"/>
                  </a:moveTo>
                  <a:lnTo>
                    <a:pt x="302031" y="12280"/>
                  </a:lnTo>
                  <a:lnTo>
                    <a:pt x="297459" y="7708"/>
                  </a:lnTo>
                  <a:lnTo>
                    <a:pt x="291363" y="3048"/>
                  </a:lnTo>
                  <a:lnTo>
                    <a:pt x="286791" y="0"/>
                  </a:lnTo>
                  <a:lnTo>
                    <a:pt x="271551" y="0"/>
                  </a:lnTo>
                  <a:lnTo>
                    <a:pt x="266979" y="3048"/>
                  </a:lnTo>
                  <a:lnTo>
                    <a:pt x="262407" y="7708"/>
                  </a:lnTo>
                  <a:lnTo>
                    <a:pt x="256311" y="13804"/>
                  </a:lnTo>
                  <a:lnTo>
                    <a:pt x="254787" y="19900"/>
                  </a:lnTo>
                  <a:lnTo>
                    <a:pt x="254787" y="33616"/>
                  </a:lnTo>
                  <a:lnTo>
                    <a:pt x="256311" y="38188"/>
                  </a:lnTo>
                  <a:lnTo>
                    <a:pt x="266979" y="48856"/>
                  </a:lnTo>
                  <a:lnTo>
                    <a:pt x="271551" y="51904"/>
                  </a:lnTo>
                  <a:lnTo>
                    <a:pt x="285267" y="51904"/>
                  </a:lnTo>
                  <a:lnTo>
                    <a:pt x="291363" y="48856"/>
                  </a:lnTo>
                  <a:lnTo>
                    <a:pt x="302031" y="38188"/>
                  </a:lnTo>
                  <a:lnTo>
                    <a:pt x="303555" y="32092"/>
                  </a:lnTo>
                  <a:lnTo>
                    <a:pt x="303555" y="18376"/>
                  </a:lnTo>
                  <a:close/>
                </a:path>
                <a:path w="328295" h="291464">
                  <a:moveTo>
                    <a:pt x="327939" y="277749"/>
                  </a:moveTo>
                  <a:lnTo>
                    <a:pt x="321843" y="277749"/>
                  </a:lnTo>
                  <a:lnTo>
                    <a:pt x="318795" y="276225"/>
                  </a:lnTo>
                  <a:lnTo>
                    <a:pt x="315747" y="276225"/>
                  </a:lnTo>
                  <a:lnTo>
                    <a:pt x="312699" y="274701"/>
                  </a:lnTo>
                  <a:lnTo>
                    <a:pt x="311175" y="274701"/>
                  </a:lnTo>
                  <a:lnTo>
                    <a:pt x="306603" y="273177"/>
                  </a:lnTo>
                  <a:lnTo>
                    <a:pt x="303555" y="270129"/>
                  </a:lnTo>
                  <a:lnTo>
                    <a:pt x="300507" y="264033"/>
                  </a:lnTo>
                  <a:lnTo>
                    <a:pt x="300507" y="102298"/>
                  </a:lnTo>
                  <a:lnTo>
                    <a:pt x="297459" y="99250"/>
                  </a:lnTo>
                  <a:lnTo>
                    <a:pt x="230301" y="103822"/>
                  </a:lnTo>
                  <a:lnTo>
                    <a:pt x="230301" y="116014"/>
                  </a:lnTo>
                  <a:lnTo>
                    <a:pt x="234873" y="116014"/>
                  </a:lnTo>
                  <a:lnTo>
                    <a:pt x="237921" y="117538"/>
                  </a:lnTo>
                  <a:lnTo>
                    <a:pt x="242595" y="117538"/>
                  </a:lnTo>
                  <a:lnTo>
                    <a:pt x="251739" y="120586"/>
                  </a:lnTo>
                  <a:lnTo>
                    <a:pt x="253263" y="122110"/>
                  </a:lnTo>
                  <a:lnTo>
                    <a:pt x="256311" y="123634"/>
                  </a:lnTo>
                  <a:lnTo>
                    <a:pt x="259359" y="126682"/>
                  </a:lnTo>
                  <a:lnTo>
                    <a:pt x="260883" y="131254"/>
                  </a:lnTo>
                  <a:lnTo>
                    <a:pt x="263931" y="134302"/>
                  </a:lnTo>
                  <a:lnTo>
                    <a:pt x="263931" y="267081"/>
                  </a:lnTo>
                  <a:lnTo>
                    <a:pt x="260883" y="270129"/>
                  </a:lnTo>
                  <a:lnTo>
                    <a:pt x="259359" y="273177"/>
                  </a:lnTo>
                  <a:lnTo>
                    <a:pt x="257835" y="274701"/>
                  </a:lnTo>
                  <a:lnTo>
                    <a:pt x="253263" y="276225"/>
                  </a:lnTo>
                  <a:lnTo>
                    <a:pt x="251739" y="276225"/>
                  </a:lnTo>
                  <a:lnTo>
                    <a:pt x="248691" y="277749"/>
                  </a:lnTo>
                  <a:lnTo>
                    <a:pt x="236397" y="277749"/>
                  </a:lnTo>
                  <a:lnTo>
                    <a:pt x="236397" y="291465"/>
                  </a:lnTo>
                  <a:lnTo>
                    <a:pt x="327939" y="291465"/>
                  </a:lnTo>
                  <a:lnTo>
                    <a:pt x="327939" y="277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10120" y="2101024"/>
              <a:ext cx="210502" cy="19526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45101" y="2101024"/>
              <a:ext cx="167735" cy="1998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34173" y="2101024"/>
              <a:ext cx="141922" cy="1998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5377" y="1998726"/>
              <a:ext cx="3918680" cy="755332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65321" y="2368170"/>
            <a:ext cx="1447514" cy="590550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4148043" y="2757266"/>
            <a:ext cx="342265" cy="200025"/>
            <a:chOff x="4377785" y="2473261"/>
            <a:chExt cx="342265" cy="200025"/>
          </a:xfrm>
        </p:grpSpPr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77785" y="2473261"/>
              <a:ext cx="176974" cy="19992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77619" y="2473261"/>
              <a:ext cx="141827" cy="199929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694659" y="3454591"/>
            <a:ext cx="576580" cy="267335"/>
            <a:chOff x="924401" y="3170586"/>
            <a:chExt cx="576580" cy="267335"/>
          </a:xfrm>
        </p:grpSpPr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4401" y="3228498"/>
              <a:ext cx="173831" cy="20907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3379" y="3234594"/>
              <a:ext cx="166211" cy="14497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27022" y="3170586"/>
              <a:ext cx="173926" cy="208978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321594" y="3454591"/>
            <a:ext cx="138779" cy="20440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522858" y="3448495"/>
            <a:ext cx="140398" cy="21050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721168" y="3512503"/>
            <a:ext cx="151066" cy="151066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2107121" y="3512503"/>
            <a:ext cx="367665" cy="151130"/>
            <a:chOff x="2336863" y="3228498"/>
            <a:chExt cx="367665" cy="151130"/>
          </a:xfrm>
        </p:grpSpPr>
        <p:pic>
          <p:nvPicPr>
            <p:cNvPr id="93" name="object 9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36863" y="3234594"/>
              <a:ext cx="180022" cy="14039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51937" y="3228498"/>
              <a:ext cx="152495" cy="151066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529650" y="3448495"/>
            <a:ext cx="140398" cy="210502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21865" y="3454591"/>
            <a:ext cx="172307" cy="208978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3130582" y="3512503"/>
            <a:ext cx="556895" cy="151130"/>
            <a:chOff x="3360324" y="3228498"/>
            <a:chExt cx="556895" cy="151130"/>
          </a:xfrm>
        </p:grpSpPr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360324" y="3230022"/>
              <a:ext cx="154114" cy="14497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49491" y="3234594"/>
              <a:ext cx="166211" cy="14497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753897" y="3228498"/>
              <a:ext cx="163258" cy="146494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3806381" y="3454591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5" h="247650">
                <a:moveTo>
                  <a:pt x="48768" y="247173"/>
                </a:moveTo>
                <a:lnTo>
                  <a:pt x="45720" y="247173"/>
                </a:lnTo>
                <a:lnTo>
                  <a:pt x="42672" y="244125"/>
                </a:lnTo>
                <a:lnTo>
                  <a:pt x="16573" y="198858"/>
                </a:lnTo>
                <a:lnTo>
                  <a:pt x="2571" y="154440"/>
                </a:lnTo>
                <a:lnTo>
                  <a:pt x="0" y="123539"/>
                </a:lnTo>
                <a:lnTo>
                  <a:pt x="285" y="114133"/>
                </a:lnTo>
                <a:lnTo>
                  <a:pt x="7429" y="73025"/>
                </a:lnTo>
                <a:lnTo>
                  <a:pt x="22860" y="35052"/>
                </a:lnTo>
                <a:lnTo>
                  <a:pt x="42672" y="1524"/>
                </a:lnTo>
                <a:lnTo>
                  <a:pt x="44196" y="1524"/>
                </a:lnTo>
                <a:lnTo>
                  <a:pt x="45720" y="0"/>
                </a:lnTo>
                <a:lnTo>
                  <a:pt x="48768" y="0"/>
                </a:lnTo>
                <a:lnTo>
                  <a:pt x="51816" y="3048"/>
                </a:lnTo>
                <a:lnTo>
                  <a:pt x="53340" y="3048"/>
                </a:lnTo>
                <a:lnTo>
                  <a:pt x="54864" y="4572"/>
                </a:lnTo>
                <a:lnTo>
                  <a:pt x="54864" y="7620"/>
                </a:lnTo>
                <a:lnTo>
                  <a:pt x="53340" y="9144"/>
                </a:lnTo>
                <a:lnTo>
                  <a:pt x="53340" y="10668"/>
                </a:lnTo>
                <a:lnTo>
                  <a:pt x="32337" y="56102"/>
                </a:lnTo>
                <a:lnTo>
                  <a:pt x="21907" y="96857"/>
                </a:lnTo>
                <a:lnTo>
                  <a:pt x="19812" y="123539"/>
                </a:lnTo>
                <a:lnTo>
                  <a:pt x="20359" y="137032"/>
                </a:lnTo>
                <a:lnTo>
                  <a:pt x="27432" y="176974"/>
                </a:lnTo>
                <a:lnTo>
                  <a:pt x="45005" y="219837"/>
                </a:lnTo>
                <a:lnTo>
                  <a:pt x="53340" y="236410"/>
                </a:lnTo>
                <a:lnTo>
                  <a:pt x="53340" y="238029"/>
                </a:lnTo>
                <a:lnTo>
                  <a:pt x="54864" y="238029"/>
                </a:lnTo>
                <a:lnTo>
                  <a:pt x="54864" y="241077"/>
                </a:lnTo>
                <a:lnTo>
                  <a:pt x="48768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957352" y="3454591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5" h="247650">
                <a:moveTo>
                  <a:pt x="9144" y="247173"/>
                </a:moveTo>
                <a:lnTo>
                  <a:pt x="6096" y="247173"/>
                </a:lnTo>
                <a:lnTo>
                  <a:pt x="0" y="241077"/>
                </a:lnTo>
                <a:lnTo>
                  <a:pt x="0" y="238029"/>
                </a:lnTo>
                <a:lnTo>
                  <a:pt x="1524" y="238029"/>
                </a:lnTo>
                <a:lnTo>
                  <a:pt x="1524" y="236410"/>
                </a:lnTo>
                <a:lnTo>
                  <a:pt x="22526" y="190761"/>
                </a:lnTo>
                <a:lnTo>
                  <a:pt x="32956" y="150256"/>
                </a:lnTo>
                <a:lnTo>
                  <a:pt x="35052" y="123539"/>
                </a:lnTo>
                <a:lnTo>
                  <a:pt x="34504" y="110059"/>
                </a:lnTo>
                <a:lnTo>
                  <a:pt x="27432" y="70104"/>
                </a:lnTo>
                <a:lnTo>
                  <a:pt x="9858" y="26384"/>
                </a:lnTo>
                <a:lnTo>
                  <a:pt x="1524" y="10668"/>
                </a:lnTo>
                <a:lnTo>
                  <a:pt x="1524" y="9144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6" y="0"/>
                </a:lnTo>
                <a:lnTo>
                  <a:pt x="9144" y="0"/>
                </a:lnTo>
                <a:lnTo>
                  <a:pt x="10668" y="1524"/>
                </a:lnTo>
                <a:lnTo>
                  <a:pt x="12192" y="1524"/>
                </a:lnTo>
                <a:lnTo>
                  <a:pt x="32004" y="35052"/>
                </a:lnTo>
                <a:lnTo>
                  <a:pt x="47528" y="71525"/>
                </a:lnTo>
                <a:lnTo>
                  <a:pt x="54673" y="113252"/>
                </a:lnTo>
                <a:lnTo>
                  <a:pt x="54959" y="123539"/>
                </a:lnTo>
                <a:lnTo>
                  <a:pt x="54673" y="132946"/>
                </a:lnTo>
                <a:lnTo>
                  <a:pt x="47528" y="174093"/>
                </a:lnTo>
                <a:lnTo>
                  <a:pt x="32004" y="212026"/>
                </a:lnTo>
                <a:lnTo>
                  <a:pt x="12192" y="244125"/>
                </a:lnTo>
                <a:lnTo>
                  <a:pt x="9144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" name="object 10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376833" y="3454591"/>
            <a:ext cx="68675" cy="245649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1124808" y="3776536"/>
            <a:ext cx="343535" cy="210820"/>
            <a:chOff x="1354550" y="3492531"/>
            <a:chExt cx="343535" cy="210820"/>
          </a:xfrm>
        </p:grpSpPr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54550" y="3492531"/>
              <a:ext cx="146399" cy="20440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45145" y="3551967"/>
              <a:ext cx="152590" cy="151066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21334" y="3837497"/>
            <a:ext cx="152590" cy="143446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1994250" y="3776536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4" h="247650">
                <a:moveTo>
                  <a:pt x="50292" y="247173"/>
                </a:moveTo>
                <a:lnTo>
                  <a:pt x="45720" y="247173"/>
                </a:lnTo>
                <a:lnTo>
                  <a:pt x="44196" y="245649"/>
                </a:lnTo>
                <a:lnTo>
                  <a:pt x="18073" y="200144"/>
                </a:lnTo>
                <a:lnTo>
                  <a:pt x="2571" y="154440"/>
                </a:lnTo>
                <a:lnTo>
                  <a:pt x="0" y="123539"/>
                </a:lnTo>
                <a:lnTo>
                  <a:pt x="285" y="114133"/>
                </a:lnTo>
                <a:lnTo>
                  <a:pt x="7429" y="73025"/>
                </a:lnTo>
                <a:lnTo>
                  <a:pt x="22860" y="35052"/>
                </a:lnTo>
                <a:lnTo>
                  <a:pt x="44196" y="3048"/>
                </a:lnTo>
                <a:lnTo>
                  <a:pt x="45720" y="1524"/>
                </a:lnTo>
                <a:lnTo>
                  <a:pt x="45720" y="0"/>
                </a:lnTo>
                <a:lnTo>
                  <a:pt x="50292" y="0"/>
                </a:lnTo>
                <a:lnTo>
                  <a:pt x="54864" y="4572"/>
                </a:lnTo>
                <a:lnTo>
                  <a:pt x="54864" y="9144"/>
                </a:lnTo>
                <a:lnTo>
                  <a:pt x="53340" y="10668"/>
                </a:lnTo>
                <a:lnTo>
                  <a:pt x="45029" y="27241"/>
                </a:lnTo>
                <a:lnTo>
                  <a:pt x="28956" y="70104"/>
                </a:lnTo>
                <a:lnTo>
                  <a:pt x="21669" y="110059"/>
                </a:lnTo>
                <a:lnTo>
                  <a:pt x="21336" y="123539"/>
                </a:lnTo>
                <a:lnTo>
                  <a:pt x="21669" y="137232"/>
                </a:lnTo>
                <a:lnTo>
                  <a:pt x="22860" y="150792"/>
                </a:lnTo>
                <a:lnTo>
                  <a:pt x="25193" y="164084"/>
                </a:lnTo>
                <a:lnTo>
                  <a:pt x="28956" y="176974"/>
                </a:lnTo>
                <a:lnTo>
                  <a:pt x="32980" y="190976"/>
                </a:lnTo>
                <a:lnTo>
                  <a:pt x="38290" y="205549"/>
                </a:lnTo>
                <a:lnTo>
                  <a:pt x="45029" y="220694"/>
                </a:lnTo>
                <a:lnTo>
                  <a:pt x="53340" y="236410"/>
                </a:lnTo>
                <a:lnTo>
                  <a:pt x="54864" y="237934"/>
                </a:lnTo>
                <a:lnTo>
                  <a:pt x="54864" y="244125"/>
                </a:lnTo>
                <a:lnTo>
                  <a:pt x="53340" y="245649"/>
                </a:lnTo>
                <a:lnTo>
                  <a:pt x="51816" y="245649"/>
                </a:lnTo>
                <a:lnTo>
                  <a:pt x="50292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128457" y="3770345"/>
            <a:ext cx="138779" cy="210597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2316100" y="3791776"/>
            <a:ext cx="360045" cy="195580"/>
            <a:chOff x="2545842" y="3507771"/>
            <a:chExt cx="360045" cy="195580"/>
          </a:xfrm>
        </p:grpSpPr>
        <p:pic>
          <p:nvPicPr>
            <p:cNvPr id="111" name="object 1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45842" y="3551967"/>
              <a:ext cx="163163" cy="14497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753296" y="3507771"/>
              <a:ext cx="152495" cy="195262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933796" y="3770345"/>
            <a:ext cx="138779" cy="210597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3321273" y="3854260"/>
            <a:ext cx="168275" cy="62865"/>
          </a:xfrm>
          <a:custGeom>
            <a:avLst/>
            <a:gdLst/>
            <a:ahLst/>
            <a:cxnLst/>
            <a:rect l="l" t="t" r="r" b="b"/>
            <a:pathLst>
              <a:path w="168275" h="62864">
                <a:moveTo>
                  <a:pt x="163258" y="1619"/>
                </a:moveTo>
                <a:lnTo>
                  <a:pt x="4572" y="1619"/>
                </a:lnTo>
                <a:lnTo>
                  <a:pt x="6096" y="0"/>
                </a:lnTo>
                <a:lnTo>
                  <a:pt x="161734" y="0"/>
                </a:lnTo>
                <a:lnTo>
                  <a:pt x="163258" y="1619"/>
                </a:lnTo>
                <a:close/>
              </a:path>
              <a:path w="168275" h="62864">
                <a:moveTo>
                  <a:pt x="164782" y="13811"/>
                </a:moveTo>
                <a:lnTo>
                  <a:pt x="4572" y="13811"/>
                </a:lnTo>
                <a:lnTo>
                  <a:pt x="0" y="9239"/>
                </a:lnTo>
                <a:lnTo>
                  <a:pt x="0" y="4667"/>
                </a:lnTo>
                <a:lnTo>
                  <a:pt x="3048" y="1619"/>
                </a:lnTo>
                <a:lnTo>
                  <a:pt x="164782" y="1619"/>
                </a:lnTo>
                <a:lnTo>
                  <a:pt x="167830" y="4667"/>
                </a:lnTo>
                <a:lnTo>
                  <a:pt x="167830" y="9239"/>
                </a:lnTo>
                <a:lnTo>
                  <a:pt x="164782" y="12287"/>
                </a:lnTo>
                <a:lnTo>
                  <a:pt x="164782" y="13811"/>
                </a:lnTo>
                <a:close/>
              </a:path>
              <a:path w="168275" h="62864">
                <a:moveTo>
                  <a:pt x="164782" y="51911"/>
                </a:moveTo>
                <a:lnTo>
                  <a:pt x="3048" y="51911"/>
                </a:lnTo>
                <a:lnTo>
                  <a:pt x="6096" y="48863"/>
                </a:lnTo>
                <a:lnTo>
                  <a:pt x="161734" y="48863"/>
                </a:lnTo>
                <a:lnTo>
                  <a:pt x="164782" y="51911"/>
                </a:lnTo>
                <a:close/>
              </a:path>
              <a:path w="168275" h="62864">
                <a:moveTo>
                  <a:pt x="164782" y="62579"/>
                </a:moveTo>
                <a:lnTo>
                  <a:pt x="4572" y="62579"/>
                </a:lnTo>
                <a:lnTo>
                  <a:pt x="0" y="58007"/>
                </a:lnTo>
                <a:lnTo>
                  <a:pt x="0" y="53435"/>
                </a:lnTo>
                <a:lnTo>
                  <a:pt x="1524" y="51911"/>
                </a:lnTo>
                <a:lnTo>
                  <a:pt x="166306" y="51911"/>
                </a:lnTo>
                <a:lnTo>
                  <a:pt x="167830" y="53435"/>
                </a:lnTo>
                <a:lnTo>
                  <a:pt x="167830" y="58007"/>
                </a:lnTo>
                <a:lnTo>
                  <a:pt x="164782" y="61055"/>
                </a:lnTo>
                <a:lnTo>
                  <a:pt x="164782" y="62579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745326" y="3775012"/>
            <a:ext cx="125063" cy="205930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960400" y="3840544"/>
            <a:ext cx="73247" cy="175450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343210" y="3770345"/>
            <a:ext cx="138779" cy="210597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4730687" y="3802444"/>
            <a:ext cx="369570" cy="168275"/>
            <a:chOff x="4960429" y="3518439"/>
            <a:chExt cx="369570" cy="168275"/>
          </a:xfrm>
        </p:grpSpPr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60429" y="3518439"/>
              <a:ext cx="160210" cy="167830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5161788" y="3570255"/>
              <a:ext cx="168275" cy="62865"/>
            </a:xfrm>
            <a:custGeom>
              <a:avLst/>
              <a:gdLst/>
              <a:ahLst/>
              <a:cxnLst/>
              <a:rect l="l" t="t" r="r" b="b"/>
              <a:pathLst>
                <a:path w="168275" h="62864">
                  <a:moveTo>
                    <a:pt x="163258" y="1619"/>
                  </a:moveTo>
                  <a:lnTo>
                    <a:pt x="4572" y="1619"/>
                  </a:lnTo>
                  <a:lnTo>
                    <a:pt x="6096" y="0"/>
                  </a:lnTo>
                  <a:lnTo>
                    <a:pt x="161734" y="0"/>
                  </a:lnTo>
                  <a:lnTo>
                    <a:pt x="163258" y="1619"/>
                  </a:lnTo>
                  <a:close/>
                </a:path>
                <a:path w="168275" h="62864">
                  <a:moveTo>
                    <a:pt x="164782" y="13811"/>
                  </a:moveTo>
                  <a:lnTo>
                    <a:pt x="4572" y="13811"/>
                  </a:lnTo>
                  <a:lnTo>
                    <a:pt x="0" y="9239"/>
                  </a:lnTo>
                  <a:lnTo>
                    <a:pt x="0" y="4667"/>
                  </a:lnTo>
                  <a:lnTo>
                    <a:pt x="3048" y="1619"/>
                  </a:lnTo>
                  <a:lnTo>
                    <a:pt x="164782" y="1619"/>
                  </a:lnTo>
                  <a:lnTo>
                    <a:pt x="167830" y="4667"/>
                  </a:lnTo>
                  <a:lnTo>
                    <a:pt x="167830" y="9239"/>
                  </a:lnTo>
                  <a:lnTo>
                    <a:pt x="164782" y="12287"/>
                  </a:lnTo>
                  <a:lnTo>
                    <a:pt x="164782" y="13811"/>
                  </a:lnTo>
                  <a:close/>
                </a:path>
                <a:path w="168275" h="62864">
                  <a:moveTo>
                    <a:pt x="164782" y="51911"/>
                  </a:moveTo>
                  <a:lnTo>
                    <a:pt x="3048" y="51911"/>
                  </a:lnTo>
                  <a:lnTo>
                    <a:pt x="6096" y="48863"/>
                  </a:lnTo>
                  <a:lnTo>
                    <a:pt x="161734" y="48863"/>
                  </a:lnTo>
                  <a:lnTo>
                    <a:pt x="164782" y="51911"/>
                  </a:lnTo>
                  <a:close/>
                </a:path>
                <a:path w="168275" h="62864">
                  <a:moveTo>
                    <a:pt x="164782" y="62579"/>
                  </a:moveTo>
                  <a:lnTo>
                    <a:pt x="4572" y="62579"/>
                  </a:lnTo>
                  <a:lnTo>
                    <a:pt x="0" y="58007"/>
                  </a:lnTo>
                  <a:lnTo>
                    <a:pt x="0" y="53435"/>
                  </a:lnTo>
                  <a:lnTo>
                    <a:pt x="1524" y="51911"/>
                  </a:lnTo>
                  <a:lnTo>
                    <a:pt x="166306" y="51911"/>
                  </a:lnTo>
                  <a:lnTo>
                    <a:pt x="167830" y="53435"/>
                  </a:lnTo>
                  <a:lnTo>
                    <a:pt x="167830" y="58007"/>
                  </a:lnTo>
                  <a:lnTo>
                    <a:pt x="164782" y="61055"/>
                  </a:lnTo>
                  <a:lnTo>
                    <a:pt x="164782" y="62579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1" name="object 12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348479" y="3776536"/>
            <a:ext cx="140303" cy="204406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543741" y="3835972"/>
            <a:ext cx="157067" cy="151066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755768" y="3835972"/>
            <a:ext cx="131159" cy="151066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5946458" y="3791776"/>
            <a:ext cx="778510" cy="195580"/>
            <a:chOff x="6176200" y="3507771"/>
            <a:chExt cx="778510" cy="195580"/>
          </a:xfrm>
        </p:grpSpPr>
        <p:pic>
          <p:nvPicPr>
            <p:cNvPr id="125" name="object 12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76200" y="3507772"/>
              <a:ext cx="152495" cy="19526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60699" y="3507771"/>
              <a:ext cx="180022" cy="18916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69677" y="3556539"/>
              <a:ext cx="166306" cy="14649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60368" y="3551968"/>
              <a:ext cx="193738" cy="144970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79228" y="3840544"/>
            <a:ext cx="73247" cy="175450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162134" y="3770345"/>
            <a:ext cx="138779" cy="210597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355872" y="3802444"/>
            <a:ext cx="152495" cy="16783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557231" y="3802444"/>
            <a:ext cx="152495" cy="167830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7784498" y="3776536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5" h="247650">
                <a:moveTo>
                  <a:pt x="9144" y="247173"/>
                </a:moveTo>
                <a:lnTo>
                  <a:pt x="3048" y="247173"/>
                </a:lnTo>
                <a:lnTo>
                  <a:pt x="0" y="244125"/>
                </a:lnTo>
                <a:lnTo>
                  <a:pt x="0" y="236410"/>
                </a:lnTo>
                <a:lnTo>
                  <a:pt x="8548" y="220694"/>
                </a:lnTo>
                <a:lnTo>
                  <a:pt x="15811" y="205549"/>
                </a:lnTo>
                <a:lnTo>
                  <a:pt x="29027" y="164084"/>
                </a:lnTo>
                <a:lnTo>
                  <a:pt x="33528" y="123539"/>
                </a:lnTo>
                <a:lnTo>
                  <a:pt x="32980" y="110702"/>
                </a:lnTo>
                <a:lnTo>
                  <a:pt x="25908" y="70104"/>
                </a:lnTo>
                <a:lnTo>
                  <a:pt x="8548" y="27241"/>
                </a:lnTo>
                <a:lnTo>
                  <a:pt x="0" y="10668"/>
                </a:lnTo>
                <a:lnTo>
                  <a:pt x="0" y="4572"/>
                </a:lnTo>
                <a:lnTo>
                  <a:pt x="4572" y="0"/>
                </a:lnTo>
                <a:lnTo>
                  <a:pt x="7620" y="0"/>
                </a:lnTo>
                <a:lnTo>
                  <a:pt x="30480" y="35052"/>
                </a:lnTo>
                <a:lnTo>
                  <a:pt x="45910" y="71739"/>
                </a:lnTo>
                <a:lnTo>
                  <a:pt x="54340" y="113252"/>
                </a:lnTo>
                <a:lnTo>
                  <a:pt x="54864" y="123539"/>
                </a:lnTo>
                <a:lnTo>
                  <a:pt x="54554" y="132946"/>
                </a:lnTo>
                <a:lnTo>
                  <a:pt x="53530" y="142791"/>
                </a:lnTo>
                <a:lnTo>
                  <a:pt x="51649" y="152940"/>
                </a:lnTo>
                <a:lnTo>
                  <a:pt x="48768" y="163258"/>
                </a:lnTo>
                <a:lnTo>
                  <a:pt x="45910" y="174093"/>
                </a:lnTo>
                <a:lnTo>
                  <a:pt x="30480" y="212026"/>
                </a:lnTo>
                <a:lnTo>
                  <a:pt x="10668" y="245649"/>
                </a:lnTo>
                <a:lnTo>
                  <a:pt x="9144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object 13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203978" y="3776536"/>
            <a:ext cx="68579" cy="247173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2778253" y="4264693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33528" y="44291"/>
                </a:moveTo>
                <a:lnTo>
                  <a:pt x="16764" y="44291"/>
                </a:lnTo>
                <a:lnTo>
                  <a:pt x="10668" y="42767"/>
                </a:lnTo>
                <a:lnTo>
                  <a:pt x="6096" y="38195"/>
                </a:lnTo>
                <a:lnTo>
                  <a:pt x="0" y="29051"/>
                </a:lnTo>
                <a:lnTo>
                  <a:pt x="0" y="16859"/>
                </a:lnTo>
                <a:lnTo>
                  <a:pt x="3048" y="10763"/>
                </a:lnTo>
                <a:lnTo>
                  <a:pt x="6096" y="6191"/>
                </a:lnTo>
                <a:lnTo>
                  <a:pt x="10668" y="3143"/>
                </a:lnTo>
                <a:lnTo>
                  <a:pt x="16764" y="0"/>
                </a:lnTo>
                <a:lnTo>
                  <a:pt x="22860" y="0"/>
                </a:lnTo>
                <a:lnTo>
                  <a:pt x="33528" y="0"/>
                </a:lnTo>
                <a:lnTo>
                  <a:pt x="39624" y="3143"/>
                </a:lnTo>
                <a:lnTo>
                  <a:pt x="44291" y="6191"/>
                </a:lnTo>
                <a:lnTo>
                  <a:pt x="48863" y="10763"/>
                </a:lnTo>
                <a:lnTo>
                  <a:pt x="50387" y="16859"/>
                </a:lnTo>
                <a:lnTo>
                  <a:pt x="50387" y="29051"/>
                </a:lnTo>
                <a:lnTo>
                  <a:pt x="48863" y="33623"/>
                </a:lnTo>
                <a:lnTo>
                  <a:pt x="39624" y="42767"/>
                </a:lnTo>
                <a:lnTo>
                  <a:pt x="33528" y="44291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2929319" y="4113721"/>
            <a:ext cx="555625" cy="195580"/>
            <a:chOff x="3159061" y="3829716"/>
            <a:chExt cx="555625" cy="195580"/>
          </a:xfrm>
        </p:grpSpPr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59061" y="3873912"/>
              <a:ext cx="152495" cy="15106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51180" y="3880008"/>
              <a:ext cx="166306" cy="14497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61683" y="3829716"/>
              <a:ext cx="152590" cy="195262"/>
            </a:xfrm>
            <a:prstGeom prst="rect">
              <a:avLst/>
            </a:prstGeom>
          </p:spPr>
        </p:pic>
      </p:grpSp>
      <p:sp>
        <p:nvSpPr>
          <p:cNvPr id="140" name="object 140"/>
          <p:cNvSpPr/>
          <p:nvPr/>
        </p:nvSpPr>
        <p:spPr>
          <a:xfrm>
            <a:off x="3585211" y="4264693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33528" y="44291"/>
                </a:moveTo>
                <a:lnTo>
                  <a:pt x="16764" y="44291"/>
                </a:lnTo>
                <a:lnTo>
                  <a:pt x="10668" y="42767"/>
                </a:lnTo>
                <a:lnTo>
                  <a:pt x="6096" y="38195"/>
                </a:lnTo>
                <a:lnTo>
                  <a:pt x="0" y="29051"/>
                </a:lnTo>
                <a:lnTo>
                  <a:pt x="0" y="16859"/>
                </a:lnTo>
                <a:lnTo>
                  <a:pt x="3048" y="10763"/>
                </a:lnTo>
                <a:lnTo>
                  <a:pt x="6096" y="6191"/>
                </a:lnTo>
                <a:lnTo>
                  <a:pt x="10668" y="3143"/>
                </a:lnTo>
                <a:lnTo>
                  <a:pt x="16764" y="0"/>
                </a:lnTo>
                <a:lnTo>
                  <a:pt x="22860" y="0"/>
                </a:lnTo>
                <a:lnTo>
                  <a:pt x="33528" y="0"/>
                </a:lnTo>
                <a:lnTo>
                  <a:pt x="39624" y="3143"/>
                </a:lnTo>
                <a:lnTo>
                  <a:pt x="44196" y="6191"/>
                </a:lnTo>
                <a:lnTo>
                  <a:pt x="47244" y="10763"/>
                </a:lnTo>
                <a:lnTo>
                  <a:pt x="50292" y="16859"/>
                </a:lnTo>
                <a:lnTo>
                  <a:pt x="50292" y="29051"/>
                </a:lnTo>
                <a:lnTo>
                  <a:pt x="44196" y="38195"/>
                </a:lnTo>
                <a:lnTo>
                  <a:pt x="39624" y="42767"/>
                </a:lnTo>
                <a:lnTo>
                  <a:pt x="33528" y="44291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1" name="object 14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506094" y="4109149"/>
            <a:ext cx="1200435" cy="523303"/>
          </a:xfrm>
          <a:prstGeom prst="rect">
            <a:avLst/>
          </a:prstGeom>
        </p:spPr>
      </p:pic>
      <p:sp>
        <p:nvSpPr>
          <p:cNvPr id="142" name="object 142"/>
          <p:cNvSpPr/>
          <p:nvPr/>
        </p:nvSpPr>
        <p:spPr>
          <a:xfrm>
            <a:off x="4819174" y="4099910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5" h="247650">
                <a:moveTo>
                  <a:pt x="48863" y="247173"/>
                </a:moveTo>
                <a:lnTo>
                  <a:pt x="45815" y="247173"/>
                </a:lnTo>
                <a:lnTo>
                  <a:pt x="42767" y="244125"/>
                </a:lnTo>
                <a:lnTo>
                  <a:pt x="39680" y="240411"/>
                </a:lnTo>
                <a:lnTo>
                  <a:pt x="35290" y="233838"/>
                </a:lnTo>
                <a:lnTo>
                  <a:pt x="30042" y="224409"/>
                </a:lnTo>
                <a:lnTo>
                  <a:pt x="24384" y="212121"/>
                </a:lnTo>
                <a:lnTo>
                  <a:pt x="17859" y="198951"/>
                </a:lnTo>
                <a:lnTo>
                  <a:pt x="2571" y="154495"/>
                </a:lnTo>
                <a:lnTo>
                  <a:pt x="0" y="123634"/>
                </a:lnTo>
                <a:lnTo>
                  <a:pt x="285" y="114227"/>
                </a:lnTo>
                <a:lnTo>
                  <a:pt x="7429" y="73080"/>
                </a:lnTo>
                <a:lnTo>
                  <a:pt x="22859" y="35147"/>
                </a:lnTo>
                <a:lnTo>
                  <a:pt x="42767" y="1524"/>
                </a:lnTo>
                <a:lnTo>
                  <a:pt x="44291" y="1524"/>
                </a:lnTo>
                <a:lnTo>
                  <a:pt x="45815" y="0"/>
                </a:lnTo>
                <a:lnTo>
                  <a:pt x="48863" y="0"/>
                </a:lnTo>
                <a:lnTo>
                  <a:pt x="51911" y="1524"/>
                </a:lnTo>
                <a:lnTo>
                  <a:pt x="51911" y="3143"/>
                </a:lnTo>
                <a:lnTo>
                  <a:pt x="53435" y="3143"/>
                </a:lnTo>
                <a:lnTo>
                  <a:pt x="54959" y="4667"/>
                </a:lnTo>
                <a:lnTo>
                  <a:pt x="54959" y="9239"/>
                </a:lnTo>
                <a:lnTo>
                  <a:pt x="53435" y="10763"/>
                </a:lnTo>
                <a:lnTo>
                  <a:pt x="45099" y="26479"/>
                </a:lnTo>
                <a:lnTo>
                  <a:pt x="27432" y="70199"/>
                </a:lnTo>
                <a:lnTo>
                  <a:pt x="20359" y="110155"/>
                </a:lnTo>
                <a:lnTo>
                  <a:pt x="19812" y="123634"/>
                </a:lnTo>
                <a:lnTo>
                  <a:pt x="20359" y="137113"/>
                </a:lnTo>
                <a:lnTo>
                  <a:pt x="27432" y="177069"/>
                </a:lnTo>
                <a:lnTo>
                  <a:pt x="45099" y="219932"/>
                </a:lnTo>
                <a:lnTo>
                  <a:pt x="53435" y="236505"/>
                </a:lnTo>
                <a:lnTo>
                  <a:pt x="53435" y="238029"/>
                </a:lnTo>
                <a:lnTo>
                  <a:pt x="54959" y="238029"/>
                </a:lnTo>
                <a:lnTo>
                  <a:pt x="54959" y="241077"/>
                </a:lnTo>
                <a:lnTo>
                  <a:pt x="51911" y="244125"/>
                </a:lnTo>
                <a:lnTo>
                  <a:pt x="51911" y="245649"/>
                </a:lnTo>
                <a:lnTo>
                  <a:pt x="48863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" name="object 14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965669" y="4104577"/>
            <a:ext cx="112871" cy="90011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5368290" y="4104577"/>
            <a:ext cx="112871" cy="90011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752719" y="4125913"/>
            <a:ext cx="152495" cy="16783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163056" y="4093814"/>
            <a:ext cx="138779" cy="210597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6382703" y="4099910"/>
            <a:ext cx="55244" cy="247650"/>
          </a:xfrm>
          <a:custGeom>
            <a:avLst/>
            <a:gdLst/>
            <a:ahLst/>
            <a:cxnLst/>
            <a:rect l="l" t="t" r="r" b="b"/>
            <a:pathLst>
              <a:path w="55245" h="247650">
                <a:moveTo>
                  <a:pt x="9144" y="247173"/>
                </a:moveTo>
                <a:lnTo>
                  <a:pt x="6096" y="247173"/>
                </a:lnTo>
                <a:lnTo>
                  <a:pt x="3048" y="245649"/>
                </a:lnTo>
                <a:lnTo>
                  <a:pt x="3048" y="244125"/>
                </a:lnTo>
                <a:lnTo>
                  <a:pt x="0" y="241077"/>
                </a:lnTo>
                <a:lnTo>
                  <a:pt x="0" y="238029"/>
                </a:lnTo>
                <a:lnTo>
                  <a:pt x="1524" y="236505"/>
                </a:lnTo>
                <a:lnTo>
                  <a:pt x="9858" y="220146"/>
                </a:lnTo>
                <a:lnTo>
                  <a:pt x="27432" y="177069"/>
                </a:lnTo>
                <a:lnTo>
                  <a:pt x="34504" y="137113"/>
                </a:lnTo>
                <a:lnTo>
                  <a:pt x="35052" y="123634"/>
                </a:lnTo>
                <a:lnTo>
                  <a:pt x="34504" y="110155"/>
                </a:lnTo>
                <a:lnTo>
                  <a:pt x="27432" y="70199"/>
                </a:lnTo>
                <a:lnTo>
                  <a:pt x="9858" y="26479"/>
                </a:lnTo>
                <a:lnTo>
                  <a:pt x="1524" y="10763"/>
                </a:lnTo>
                <a:lnTo>
                  <a:pt x="1524" y="9239"/>
                </a:lnTo>
                <a:lnTo>
                  <a:pt x="0" y="7715"/>
                </a:lnTo>
                <a:lnTo>
                  <a:pt x="0" y="4667"/>
                </a:lnTo>
                <a:lnTo>
                  <a:pt x="1524" y="3143"/>
                </a:lnTo>
                <a:lnTo>
                  <a:pt x="3048" y="3143"/>
                </a:lnTo>
                <a:lnTo>
                  <a:pt x="3048" y="1524"/>
                </a:lnTo>
                <a:lnTo>
                  <a:pt x="6096" y="0"/>
                </a:lnTo>
                <a:lnTo>
                  <a:pt x="9144" y="0"/>
                </a:lnTo>
                <a:lnTo>
                  <a:pt x="10668" y="1524"/>
                </a:lnTo>
                <a:lnTo>
                  <a:pt x="12192" y="1524"/>
                </a:lnTo>
                <a:lnTo>
                  <a:pt x="15263" y="6174"/>
                </a:lnTo>
                <a:lnTo>
                  <a:pt x="19621" y="13227"/>
                </a:lnTo>
                <a:lnTo>
                  <a:pt x="24836" y="22834"/>
                </a:lnTo>
                <a:lnTo>
                  <a:pt x="30480" y="35147"/>
                </a:lnTo>
                <a:lnTo>
                  <a:pt x="37004" y="47672"/>
                </a:lnTo>
                <a:lnTo>
                  <a:pt x="52292" y="92733"/>
                </a:lnTo>
                <a:lnTo>
                  <a:pt x="54864" y="123634"/>
                </a:lnTo>
                <a:lnTo>
                  <a:pt x="54578" y="133040"/>
                </a:lnTo>
                <a:lnTo>
                  <a:pt x="47434" y="174148"/>
                </a:lnTo>
                <a:lnTo>
                  <a:pt x="32004" y="212121"/>
                </a:lnTo>
                <a:lnTo>
                  <a:pt x="12192" y="244125"/>
                </a:lnTo>
                <a:lnTo>
                  <a:pt x="9144" y="2471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8" name="object 14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587110" y="4164013"/>
            <a:ext cx="73152" cy="17545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912460" y="4093814"/>
            <a:ext cx="1781651" cy="602742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2778252" y="4588162"/>
            <a:ext cx="50800" cy="44450"/>
          </a:xfrm>
          <a:custGeom>
            <a:avLst/>
            <a:gdLst/>
            <a:ahLst/>
            <a:cxnLst/>
            <a:rect l="l" t="t" r="r" b="b"/>
            <a:pathLst>
              <a:path w="50800" h="44450">
                <a:moveTo>
                  <a:pt x="33528" y="44291"/>
                </a:moveTo>
                <a:lnTo>
                  <a:pt x="18288" y="44291"/>
                </a:lnTo>
                <a:lnTo>
                  <a:pt x="12192" y="41243"/>
                </a:lnTo>
                <a:lnTo>
                  <a:pt x="7620" y="38195"/>
                </a:lnTo>
                <a:lnTo>
                  <a:pt x="3048" y="33623"/>
                </a:lnTo>
                <a:lnTo>
                  <a:pt x="0" y="29051"/>
                </a:lnTo>
                <a:lnTo>
                  <a:pt x="0" y="15335"/>
                </a:lnTo>
                <a:lnTo>
                  <a:pt x="3048" y="10763"/>
                </a:lnTo>
                <a:lnTo>
                  <a:pt x="12192" y="1524"/>
                </a:lnTo>
                <a:lnTo>
                  <a:pt x="18288" y="0"/>
                </a:lnTo>
                <a:lnTo>
                  <a:pt x="33528" y="0"/>
                </a:lnTo>
                <a:lnTo>
                  <a:pt x="39624" y="1524"/>
                </a:lnTo>
                <a:lnTo>
                  <a:pt x="44291" y="6096"/>
                </a:lnTo>
                <a:lnTo>
                  <a:pt x="48863" y="10763"/>
                </a:lnTo>
                <a:lnTo>
                  <a:pt x="50387" y="15335"/>
                </a:lnTo>
                <a:lnTo>
                  <a:pt x="50387" y="21431"/>
                </a:lnTo>
                <a:lnTo>
                  <a:pt x="50387" y="27527"/>
                </a:lnTo>
                <a:lnTo>
                  <a:pt x="48863" y="33623"/>
                </a:lnTo>
                <a:lnTo>
                  <a:pt x="44291" y="38195"/>
                </a:lnTo>
                <a:lnTo>
                  <a:pt x="39624" y="41243"/>
                </a:lnTo>
                <a:lnTo>
                  <a:pt x="33528" y="4429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1" name="object 15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156812" y="4745324"/>
            <a:ext cx="67151" cy="245649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52571" y="5067269"/>
            <a:ext cx="68675" cy="247173"/>
          </a:xfrm>
          <a:prstGeom prst="rect">
            <a:avLst/>
          </a:prstGeom>
        </p:spPr>
      </p:pic>
      <p:grpSp>
        <p:nvGrpSpPr>
          <p:cNvPr id="153" name="object 153"/>
          <p:cNvGrpSpPr/>
          <p:nvPr/>
        </p:nvGrpSpPr>
        <p:grpSpPr>
          <a:xfrm>
            <a:off x="1327690" y="5341620"/>
            <a:ext cx="764540" cy="296545"/>
            <a:chOff x="1442942" y="5443918"/>
            <a:chExt cx="764540" cy="296545"/>
          </a:xfrm>
        </p:grpSpPr>
        <p:pic>
          <p:nvPicPr>
            <p:cNvPr id="154" name="object 15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42942" y="5486685"/>
              <a:ext cx="128206" cy="25174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580286" y="5443918"/>
              <a:ext cx="441325" cy="290195"/>
            </a:xfrm>
            <a:custGeom>
              <a:avLst/>
              <a:gdLst/>
              <a:ahLst/>
              <a:cxnLst/>
              <a:rect l="l" t="t" r="r" b="b"/>
              <a:pathLst>
                <a:path w="441325" h="290195">
                  <a:moveTo>
                    <a:pt x="73152" y="16865"/>
                  </a:moveTo>
                  <a:lnTo>
                    <a:pt x="71628" y="12192"/>
                  </a:lnTo>
                  <a:lnTo>
                    <a:pt x="67056" y="6096"/>
                  </a:lnTo>
                  <a:lnTo>
                    <a:pt x="60960" y="1524"/>
                  </a:lnTo>
                  <a:lnTo>
                    <a:pt x="56388" y="0"/>
                  </a:lnTo>
                  <a:lnTo>
                    <a:pt x="41148" y="0"/>
                  </a:lnTo>
                  <a:lnTo>
                    <a:pt x="36576" y="1524"/>
                  </a:lnTo>
                  <a:lnTo>
                    <a:pt x="32004" y="7620"/>
                  </a:lnTo>
                  <a:lnTo>
                    <a:pt x="25908" y="12192"/>
                  </a:lnTo>
                  <a:lnTo>
                    <a:pt x="24384" y="18389"/>
                  </a:lnTo>
                  <a:lnTo>
                    <a:pt x="24384" y="32105"/>
                  </a:lnTo>
                  <a:lnTo>
                    <a:pt x="25908" y="38201"/>
                  </a:lnTo>
                  <a:lnTo>
                    <a:pt x="32004" y="42773"/>
                  </a:lnTo>
                  <a:lnTo>
                    <a:pt x="36576" y="48869"/>
                  </a:lnTo>
                  <a:lnTo>
                    <a:pt x="41148" y="51917"/>
                  </a:lnTo>
                  <a:lnTo>
                    <a:pt x="54864" y="51917"/>
                  </a:lnTo>
                  <a:lnTo>
                    <a:pt x="60960" y="48869"/>
                  </a:lnTo>
                  <a:lnTo>
                    <a:pt x="65532" y="42773"/>
                  </a:lnTo>
                  <a:lnTo>
                    <a:pt x="71628" y="38201"/>
                  </a:lnTo>
                  <a:lnTo>
                    <a:pt x="73152" y="30581"/>
                  </a:lnTo>
                  <a:lnTo>
                    <a:pt x="73152" y="16865"/>
                  </a:lnTo>
                  <a:close/>
                </a:path>
                <a:path w="441325" h="290195">
                  <a:moveTo>
                    <a:pt x="97637" y="277749"/>
                  </a:moveTo>
                  <a:lnTo>
                    <a:pt x="94589" y="277749"/>
                  </a:lnTo>
                  <a:lnTo>
                    <a:pt x="91541" y="276225"/>
                  </a:lnTo>
                  <a:lnTo>
                    <a:pt x="85445" y="276225"/>
                  </a:lnTo>
                  <a:lnTo>
                    <a:pt x="82397" y="274701"/>
                  </a:lnTo>
                  <a:lnTo>
                    <a:pt x="80873" y="273177"/>
                  </a:lnTo>
                  <a:lnTo>
                    <a:pt x="76200" y="271653"/>
                  </a:lnTo>
                  <a:lnTo>
                    <a:pt x="73152" y="270129"/>
                  </a:lnTo>
                  <a:lnTo>
                    <a:pt x="70104" y="264033"/>
                  </a:lnTo>
                  <a:lnTo>
                    <a:pt x="70104" y="100774"/>
                  </a:lnTo>
                  <a:lnTo>
                    <a:pt x="67056" y="99250"/>
                  </a:lnTo>
                  <a:lnTo>
                    <a:pt x="0" y="102298"/>
                  </a:lnTo>
                  <a:lnTo>
                    <a:pt x="0" y="116014"/>
                  </a:lnTo>
                  <a:lnTo>
                    <a:pt x="7620" y="116014"/>
                  </a:lnTo>
                  <a:lnTo>
                    <a:pt x="16764" y="119062"/>
                  </a:lnTo>
                  <a:lnTo>
                    <a:pt x="21336" y="119062"/>
                  </a:lnTo>
                  <a:lnTo>
                    <a:pt x="28956" y="126682"/>
                  </a:lnTo>
                  <a:lnTo>
                    <a:pt x="30480" y="129730"/>
                  </a:lnTo>
                  <a:lnTo>
                    <a:pt x="33528" y="132778"/>
                  </a:lnTo>
                  <a:lnTo>
                    <a:pt x="33528" y="267081"/>
                  </a:lnTo>
                  <a:lnTo>
                    <a:pt x="30480" y="268605"/>
                  </a:lnTo>
                  <a:lnTo>
                    <a:pt x="27432" y="274701"/>
                  </a:lnTo>
                  <a:lnTo>
                    <a:pt x="22860" y="274701"/>
                  </a:lnTo>
                  <a:lnTo>
                    <a:pt x="21336" y="276225"/>
                  </a:lnTo>
                  <a:lnTo>
                    <a:pt x="15240" y="276225"/>
                  </a:lnTo>
                  <a:lnTo>
                    <a:pt x="12192" y="277749"/>
                  </a:lnTo>
                  <a:lnTo>
                    <a:pt x="6096" y="277749"/>
                  </a:lnTo>
                  <a:lnTo>
                    <a:pt x="6096" y="289941"/>
                  </a:lnTo>
                  <a:lnTo>
                    <a:pt x="97637" y="289941"/>
                  </a:lnTo>
                  <a:lnTo>
                    <a:pt x="97637" y="277749"/>
                  </a:lnTo>
                  <a:close/>
                </a:path>
                <a:path w="441325" h="290195">
                  <a:moveTo>
                    <a:pt x="440817" y="277749"/>
                  </a:moveTo>
                  <a:lnTo>
                    <a:pt x="434721" y="277749"/>
                  </a:lnTo>
                  <a:lnTo>
                    <a:pt x="431673" y="276225"/>
                  </a:lnTo>
                  <a:lnTo>
                    <a:pt x="428625" y="276225"/>
                  </a:lnTo>
                  <a:lnTo>
                    <a:pt x="422529" y="273177"/>
                  </a:lnTo>
                  <a:lnTo>
                    <a:pt x="417957" y="271653"/>
                  </a:lnTo>
                  <a:lnTo>
                    <a:pt x="416433" y="270129"/>
                  </a:lnTo>
                  <a:lnTo>
                    <a:pt x="411861" y="260896"/>
                  </a:lnTo>
                  <a:lnTo>
                    <a:pt x="411861" y="160210"/>
                  </a:lnTo>
                  <a:lnTo>
                    <a:pt x="410997" y="144449"/>
                  </a:lnTo>
                  <a:lnTo>
                    <a:pt x="390601" y="104546"/>
                  </a:lnTo>
                  <a:lnTo>
                    <a:pt x="359956" y="96113"/>
                  </a:lnTo>
                  <a:lnTo>
                    <a:pt x="344716" y="96113"/>
                  </a:lnTo>
                  <a:lnTo>
                    <a:pt x="338620" y="99250"/>
                  </a:lnTo>
                  <a:lnTo>
                    <a:pt x="331000" y="100774"/>
                  </a:lnTo>
                  <a:lnTo>
                    <a:pt x="326428" y="103822"/>
                  </a:lnTo>
                  <a:lnTo>
                    <a:pt x="320332" y="106870"/>
                  </a:lnTo>
                  <a:lnTo>
                    <a:pt x="315760" y="111442"/>
                  </a:lnTo>
                  <a:lnTo>
                    <a:pt x="306616" y="117538"/>
                  </a:lnTo>
                  <a:lnTo>
                    <a:pt x="294424" y="129730"/>
                  </a:lnTo>
                  <a:lnTo>
                    <a:pt x="291503" y="122923"/>
                  </a:lnTo>
                  <a:lnTo>
                    <a:pt x="261175" y="98450"/>
                  </a:lnTo>
                  <a:lnTo>
                    <a:pt x="244030" y="96113"/>
                  </a:lnTo>
                  <a:lnTo>
                    <a:pt x="228790" y="96113"/>
                  </a:lnTo>
                  <a:lnTo>
                    <a:pt x="222694" y="99250"/>
                  </a:lnTo>
                  <a:lnTo>
                    <a:pt x="215074" y="100774"/>
                  </a:lnTo>
                  <a:lnTo>
                    <a:pt x="196786" y="112966"/>
                  </a:lnTo>
                  <a:lnTo>
                    <a:pt x="181457" y="128206"/>
                  </a:lnTo>
                  <a:lnTo>
                    <a:pt x="179933" y="128206"/>
                  </a:lnTo>
                  <a:lnTo>
                    <a:pt x="179933" y="100774"/>
                  </a:lnTo>
                  <a:lnTo>
                    <a:pt x="176885" y="99250"/>
                  </a:lnTo>
                  <a:lnTo>
                    <a:pt x="112877" y="102298"/>
                  </a:lnTo>
                  <a:lnTo>
                    <a:pt x="112877" y="116014"/>
                  </a:lnTo>
                  <a:lnTo>
                    <a:pt x="120497" y="116014"/>
                  </a:lnTo>
                  <a:lnTo>
                    <a:pt x="125056" y="117538"/>
                  </a:lnTo>
                  <a:lnTo>
                    <a:pt x="128117" y="117538"/>
                  </a:lnTo>
                  <a:lnTo>
                    <a:pt x="134213" y="120586"/>
                  </a:lnTo>
                  <a:lnTo>
                    <a:pt x="140309" y="126682"/>
                  </a:lnTo>
                  <a:lnTo>
                    <a:pt x="144881" y="135826"/>
                  </a:lnTo>
                  <a:lnTo>
                    <a:pt x="144881" y="262420"/>
                  </a:lnTo>
                  <a:lnTo>
                    <a:pt x="143357" y="267081"/>
                  </a:lnTo>
                  <a:lnTo>
                    <a:pt x="141833" y="268605"/>
                  </a:lnTo>
                  <a:lnTo>
                    <a:pt x="140309" y="271653"/>
                  </a:lnTo>
                  <a:lnTo>
                    <a:pt x="137261" y="274701"/>
                  </a:lnTo>
                  <a:lnTo>
                    <a:pt x="134213" y="274701"/>
                  </a:lnTo>
                  <a:lnTo>
                    <a:pt x="131165" y="276225"/>
                  </a:lnTo>
                  <a:lnTo>
                    <a:pt x="125056" y="276225"/>
                  </a:lnTo>
                  <a:lnTo>
                    <a:pt x="122021" y="277749"/>
                  </a:lnTo>
                  <a:lnTo>
                    <a:pt x="115925" y="277749"/>
                  </a:lnTo>
                  <a:lnTo>
                    <a:pt x="115925" y="289941"/>
                  </a:lnTo>
                  <a:lnTo>
                    <a:pt x="208978" y="289941"/>
                  </a:lnTo>
                  <a:lnTo>
                    <a:pt x="208978" y="277749"/>
                  </a:lnTo>
                  <a:lnTo>
                    <a:pt x="204406" y="277749"/>
                  </a:lnTo>
                  <a:lnTo>
                    <a:pt x="201358" y="276225"/>
                  </a:lnTo>
                  <a:lnTo>
                    <a:pt x="196786" y="276225"/>
                  </a:lnTo>
                  <a:lnTo>
                    <a:pt x="184505" y="270129"/>
                  </a:lnTo>
                  <a:lnTo>
                    <a:pt x="181457" y="264033"/>
                  </a:lnTo>
                  <a:lnTo>
                    <a:pt x="179933" y="259372"/>
                  </a:lnTo>
                  <a:lnTo>
                    <a:pt x="179933" y="146494"/>
                  </a:lnTo>
                  <a:lnTo>
                    <a:pt x="181457" y="144970"/>
                  </a:lnTo>
                  <a:lnTo>
                    <a:pt x="182981" y="141922"/>
                  </a:lnTo>
                  <a:lnTo>
                    <a:pt x="195262" y="129730"/>
                  </a:lnTo>
                  <a:lnTo>
                    <a:pt x="204406" y="123634"/>
                  </a:lnTo>
                  <a:lnTo>
                    <a:pt x="210502" y="122110"/>
                  </a:lnTo>
                  <a:lnTo>
                    <a:pt x="216598" y="119062"/>
                  </a:lnTo>
                  <a:lnTo>
                    <a:pt x="237934" y="119062"/>
                  </a:lnTo>
                  <a:lnTo>
                    <a:pt x="244030" y="122110"/>
                  </a:lnTo>
                  <a:lnTo>
                    <a:pt x="259270" y="160210"/>
                  </a:lnTo>
                  <a:lnTo>
                    <a:pt x="259270" y="267081"/>
                  </a:lnTo>
                  <a:lnTo>
                    <a:pt x="257746" y="268605"/>
                  </a:lnTo>
                  <a:lnTo>
                    <a:pt x="256222" y="271653"/>
                  </a:lnTo>
                  <a:lnTo>
                    <a:pt x="253174" y="274701"/>
                  </a:lnTo>
                  <a:lnTo>
                    <a:pt x="248602" y="274701"/>
                  </a:lnTo>
                  <a:lnTo>
                    <a:pt x="247078" y="276225"/>
                  </a:lnTo>
                  <a:lnTo>
                    <a:pt x="242506" y="276225"/>
                  </a:lnTo>
                  <a:lnTo>
                    <a:pt x="239458" y="277749"/>
                  </a:lnTo>
                  <a:lnTo>
                    <a:pt x="233362" y="277749"/>
                  </a:lnTo>
                  <a:lnTo>
                    <a:pt x="233362" y="289941"/>
                  </a:lnTo>
                  <a:lnTo>
                    <a:pt x="323380" y="289941"/>
                  </a:lnTo>
                  <a:lnTo>
                    <a:pt x="323380" y="277749"/>
                  </a:lnTo>
                  <a:lnTo>
                    <a:pt x="317284" y="277749"/>
                  </a:lnTo>
                  <a:lnTo>
                    <a:pt x="314236" y="276225"/>
                  </a:lnTo>
                  <a:lnTo>
                    <a:pt x="312712" y="276225"/>
                  </a:lnTo>
                  <a:lnTo>
                    <a:pt x="306616" y="273177"/>
                  </a:lnTo>
                  <a:lnTo>
                    <a:pt x="302044" y="271653"/>
                  </a:lnTo>
                  <a:lnTo>
                    <a:pt x="300520" y="270129"/>
                  </a:lnTo>
                  <a:lnTo>
                    <a:pt x="295948" y="260896"/>
                  </a:lnTo>
                  <a:lnTo>
                    <a:pt x="295948" y="146494"/>
                  </a:lnTo>
                  <a:lnTo>
                    <a:pt x="297472" y="144970"/>
                  </a:lnTo>
                  <a:lnTo>
                    <a:pt x="298996" y="141922"/>
                  </a:lnTo>
                  <a:lnTo>
                    <a:pt x="311188" y="129730"/>
                  </a:lnTo>
                  <a:lnTo>
                    <a:pt x="320332" y="123634"/>
                  </a:lnTo>
                  <a:lnTo>
                    <a:pt x="326428" y="122110"/>
                  </a:lnTo>
                  <a:lnTo>
                    <a:pt x="332524" y="119062"/>
                  </a:lnTo>
                  <a:lnTo>
                    <a:pt x="353860" y="119062"/>
                  </a:lnTo>
                  <a:lnTo>
                    <a:pt x="361480" y="122110"/>
                  </a:lnTo>
                  <a:lnTo>
                    <a:pt x="366052" y="129730"/>
                  </a:lnTo>
                  <a:lnTo>
                    <a:pt x="370687" y="135788"/>
                  </a:lnTo>
                  <a:lnTo>
                    <a:pt x="373481" y="142684"/>
                  </a:lnTo>
                  <a:lnTo>
                    <a:pt x="374827" y="150736"/>
                  </a:lnTo>
                  <a:lnTo>
                    <a:pt x="375196" y="160210"/>
                  </a:lnTo>
                  <a:lnTo>
                    <a:pt x="375196" y="267081"/>
                  </a:lnTo>
                  <a:lnTo>
                    <a:pt x="373672" y="268605"/>
                  </a:lnTo>
                  <a:lnTo>
                    <a:pt x="372148" y="271653"/>
                  </a:lnTo>
                  <a:lnTo>
                    <a:pt x="369100" y="274701"/>
                  </a:lnTo>
                  <a:lnTo>
                    <a:pt x="366052" y="274701"/>
                  </a:lnTo>
                  <a:lnTo>
                    <a:pt x="363004" y="276225"/>
                  </a:lnTo>
                  <a:lnTo>
                    <a:pt x="356908" y="276225"/>
                  </a:lnTo>
                  <a:lnTo>
                    <a:pt x="353860" y="277749"/>
                  </a:lnTo>
                  <a:lnTo>
                    <a:pt x="347764" y="277749"/>
                  </a:lnTo>
                  <a:lnTo>
                    <a:pt x="347764" y="289941"/>
                  </a:lnTo>
                  <a:lnTo>
                    <a:pt x="440817" y="289941"/>
                  </a:lnTo>
                  <a:lnTo>
                    <a:pt x="440817" y="277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39397" y="5540026"/>
              <a:ext cx="167830" cy="199929"/>
            </a:xfrm>
            <a:prstGeom prst="rect">
              <a:avLst/>
            </a:prstGeom>
          </p:spPr>
        </p:pic>
      </p:grpSp>
      <p:pic>
        <p:nvPicPr>
          <p:cNvPr id="157" name="object 15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217039" y="5437727"/>
            <a:ext cx="178403" cy="198405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505265" y="5334000"/>
            <a:ext cx="1365218" cy="308228"/>
          </a:xfrm>
          <a:prstGeom prst="rect">
            <a:avLst/>
          </a:prstGeom>
        </p:spPr>
      </p:pic>
      <p:grpSp>
        <p:nvGrpSpPr>
          <p:cNvPr id="159" name="object 159"/>
          <p:cNvGrpSpPr/>
          <p:nvPr/>
        </p:nvGrpSpPr>
        <p:grpSpPr>
          <a:xfrm>
            <a:off x="3962019" y="5341620"/>
            <a:ext cx="258445" cy="296545"/>
            <a:chOff x="4077271" y="5443918"/>
            <a:chExt cx="258445" cy="296545"/>
          </a:xfrm>
        </p:grpSpPr>
        <p:sp>
          <p:nvSpPr>
            <p:cNvPr id="160" name="object 160"/>
            <p:cNvSpPr/>
            <p:nvPr/>
          </p:nvSpPr>
          <p:spPr>
            <a:xfrm>
              <a:off x="4077271" y="5443918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89" h="290195">
                  <a:moveTo>
                    <a:pt x="85439" y="276129"/>
                  </a:moveTo>
                  <a:lnTo>
                    <a:pt x="21336" y="276129"/>
                  </a:lnTo>
                  <a:lnTo>
                    <a:pt x="22860" y="274605"/>
                  </a:lnTo>
                  <a:lnTo>
                    <a:pt x="27432" y="274605"/>
                  </a:lnTo>
                  <a:lnTo>
                    <a:pt x="28956" y="271557"/>
                  </a:lnTo>
                  <a:lnTo>
                    <a:pt x="33528" y="266985"/>
                  </a:lnTo>
                  <a:lnTo>
                    <a:pt x="33528" y="132778"/>
                  </a:lnTo>
                  <a:lnTo>
                    <a:pt x="30480" y="129730"/>
                  </a:lnTo>
                  <a:lnTo>
                    <a:pt x="28956" y="126682"/>
                  </a:lnTo>
                  <a:lnTo>
                    <a:pt x="27432" y="123539"/>
                  </a:lnTo>
                  <a:lnTo>
                    <a:pt x="22860" y="120491"/>
                  </a:lnTo>
                  <a:lnTo>
                    <a:pt x="21336" y="118967"/>
                  </a:lnTo>
                  <a:lnTo>
                    <a:pt x="16764" y="118967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2203"/>
                  </a:lnTo>
                  <a:lnTo>
                    <a:pt x="67151" y="99155"/>
                  </a:lnTo>
                  <a:lnTo>
                    <a:pt x="70199" y="100679"/>
                  </a:lnTo>
                  <a:lnTo>
                    <a:pt x="70199" y="263937"/>
                  </a:lnTo>
                  <a:lnTo>
                    <a:pt x="71723" y="266985"/>
                  </a:lnTo>
                  <a:lnTo>
                    <a:pt x="76295" y="271557"/>
                  </a:lnTo>
                  <a:lnTo>
                    <a:pt x="80867" y="273081"/>
                  </a:lnTo>
                  <a:lnTo>
                    <a:pt x="83915" y="274605"/>
                  </a:lnTo>
                  <a:lnTo>
                    <a:pt x="85439" y="276129"/>
                  </a:lnTo>
                  <a:close/>
                </a:path>
                <a:path w="97789" h="290195">
                  <a:moveTo>
                    <a:pt x="94583" y="277653"/>
                  </a:moveTo>
                  <a:lnTo>
                    <a:pt x="12192" y="277653"/>
                  </a:lnTo>
                  <a:lnTo>
                    <a:pt x="15240" y="276129"/>
                  </a:lnTo>
                  <a:lnTo>
                    <a:pt x="91535" y="276129"/>
                  </a:lnTo>
                  <a:lnTo>
                    <a:pt x="94583" y="277653"/>
                  </a:lnTo>
                  <a:close/>
                </a:path>
                <a:path w="97789" h="290195">
                  <a:moveTo>
                    <a:pt x="97631" y="289941"/>
                  </a:moveTo>
                  <a:lnTo>
                    <a:pt x="6096" y="289941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89941"/>
                  </a:lnTo>
                  <a:close/>
                </a:path>
                <a:path w="97789" h="290195">
                  <a:moveTo>
                    <a:pt x="56483" y="51911"/>
                  </a:moveTo>
                  <a:lnTo>
                    <a:pt x="42767" y="51911"/>
                  </a:lnTo>
                  <a:lnTo>
                    <a:pt x="36576" y="48863"/>
                  </a:lnTo>
                  <a:lnTo>
                    <a:pt x="32004" y="42672"/>
                  </a:lnTo>
                  <a:lnTo>
                    <a:pt x="27432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7432" y="12192"/>
                  </a:lnTo>
                  <a:lnTo>
                    <a:pt x="32004" y="7620"/>
                  </a:lnTo>
                  <a:lnTo>
                    <a:pt x="36576" y="1524"/>
                  </a:lnTo>
                  <a:lnTo>
                    <a:pt x="42767" y="0"/>
                  </a:lnTo>
                  <a:lnTo>
                    <a:pt x="56483" y="0"/>
                  </a:lnTo>
                  <a:lnTo>
                    <a:pt x="62579" y="1524"/>
                  </a:lnTo>
                  <a:lnTo>
                    <a:pt x="67151" y="6096"/>
                  </a:lnTo>
                  <a:lnTo>
                    <a:pt x="71723" y="12192"/>
                  </a:lnTo>
                  <a:lnTo>
                    <a:pt x="73247" y="16764"/>
                  </a:lnTo>
                  <a:lnTo>
                    <a:pt x="73247" y="30480"/>
                  </a:lnTo>
                  <a:lnTo>
                    <a:pt x="71723" y="38100"/>
                  </a:lnTo>
                  <a:lnTo>
                    <a:pt x="67151" y="42672"/>
                  </a:lnTo>
                  <a:lnTo>
                    <a:pt x="61055" y="48863"/>
                  </a:lnTo>
                  <a:lnTo>
                    <a:pt x="56483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194714" y="5538502"/>
              <a:ext cx="140398" cy="201453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5819870" y="5334000"/>
            <a:ext cx="541655" cy="304165"/>
            <a:chOff x="5935122" y="5436298"/>
            <a:chExt cx="541655" cy="304165"/>
          </a:xfrm>
        </p:grpSpPr>
        <p:pic>
          <p:nvPicPr>
            <p:cNvPr id="163" name="object 16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935122" y="5486685"/>
              <a:ext cx="128206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064853" y="5436298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218122" y="297561"/>
                  </a:moveTo>
                  <a:lnTo>
                    <a:pt x="125063" y="297561"/>
                  </a:lnTo>
                  <a:lnTo>
                    <a:pt x="125063" y="285369"/>
                  </a:lnTo>
                  <a:lnTo>
                    <a:pt x="131159" y="285369"/>
                  </a:lnTo>
                  <a:lnTo>
                    <a:pt x="134207" y="283845"/>
                  </a:lnTo>
                  <a:lnTo>
                    <a:pt x="140303" y="283845"/>
                  </a:lnTo>
                  <a:lnTo>
                    <a:pt x="143351" y="282321"/>
                  </a:lnTo>
                  <a:lnTo>
                    <a:pt x="146399" y="282321"/>
                  </a:lnTo>
                  <a:lnTo>
                    <a:pt x="149447" y="279273"/>
                  </a:lnTo>
                  <a:lnTo>
                    <a:pt x="150971" y="276225"/>
                  </a:lnTo>
                  <a:lnTo>
                    <a:pt x="152495" y="274701"/>
                  </a:lnTo>
                  <a:lnTo>
                    <a:pt x="154019" y="270033"/>
                  </a:lnTo>
                  <a:lnTo>
                    <a:pt x="154019" y="167830"/>
                  </a:lnTo>
                  <a:lnTo>
                    <a:pt x="138779" y="129730"/>
                  </a:lnTo>
                  <a:lnTo>
                    <a:pt x="131159" y="126682"/>
                  </a:lnTo>
                  <a:lnTo>
                    <a:pt x="108299" y="126682"/>
                  </a:lnTo>
                  <a:lnTo>
                    <a:pt x="102203" y="129730"/>
                  </a:lnTo>
                  <a:lnTo>
                    <a:pt x="97631" y="131254"/>
                  </a:lnTo>
                  <a:lnTo>
                    <a:pt x="91535" y="134302"/>
                  </a:lnTo>
                  <a:lnTo>
                    <a:pt x="86963" y="137350"/>
                  </a:lnTo>
                  <a:lnTo>
                    <a:pt x="83820" y="140398"/>
                  </a:lnTo>
                  <a:lnTo>
                    <a:pt x="79248" y="143446"/>
                  </a:lnTo>
                  <a:lnTo>
                    <a:pt x="77724" y="146494"/>
                  </a:lnTo>
                  <a:lnTo>
                    <a:pt x="74676" y="149542"/>
                  </a:lnTo>
                  <a:lnTo>
                    <a:pt x="73152" y="152590"/>
                  </a:lnTo>
                  <a:lnTo>
                    <a:pt x="71628" y="154114"/>
                  </a:lnTo>
                  <a:lnTo>
                    <a:pt x="71628" y="268509"/>
                  </a:lnTo>
                  <a:lnTo>
                    <a:pt x="76200" y="277749"/>
                  </a:lnTo>
                  <a:lnTo>
                    <a:pt x="88487" y="283845"/>
                  </a:lnTo>
                  <a:lnTo>
                    <a:pt x="94583" y="283845"/>
                  </a:lnTo>
                  <a:lnTo>
                    <a:pt x="97631" y="285369"/>
                  </a:lnTo>
                  <a:lnTo>
                    <a:pt x="100679" y="285369"/>
                  </a:lnTo>
                  <a:lnTo>
                    <a:pt x="100679" y="297561"/>
                  </a:lnTo>
                  <a:lnTo>
                    <a:pt x="7620" y="297561"/>
                  </a:lnTo>
                  <a:lnTo>
                    <a:pt x="7620" y="285369"/>
                  </a:lnTo>
                  <a:lnTo>
                    <a:pt x="13716" y="285369"/>
                  </a:lnTo>
                  <a:lnTo>
                    <a:pt x="18288" y="283845"/>
                  </a:lnTo>
                  <a:lnTo>
                    <a:pt x="22860" y="283845"/>
                  </a:lnTo>
                  <a:lnTo>
                    <a:pt x="25908" y="282321"/>
                  </a:lnTo>
                  <a:lnTo>
                    <a:pt x="28955" y="282321"/>
                  </a:lnTo>
                  <a:lnTo>
                    <a:pt x="32003" y="279273"/>
                  </a:lnTo>
                  <a:lnTo>
                    <a:pt x="33528" y="276225"/>
                  </a:lnTo>
                  <a:lnTo>
                    <a:pt x="35052" y="274701"/>
                  </a:lnTo>
                  <a:lnTo>
                    <a:pt x="36576" y="270033"/>
                  </a:lnTo>
                  <a:lnTo>
                    <a:pt x="36576" y="41243"/>
                  </a:lnTo>
                  <a:lnTo>
                    <a:pt x="32003" y="27527"/>
                  </a:lnTo>
                  <a:lnTo>
                    <a:pt x="28955" y="24479"/>
                  </a:lnTo>
                  <a:lnTo>
                    <a:pt x="19812" y="19812"/>
                  </a:lnTo>
                  <a:lnTo>
                    <a:pt x="13716" y="18288"/>
                  </a:lnTo>
                  <a:lnTo>
                    <a:pt x="7620" y="18288"/>
                  </a:lnTo>
                  <a:lnTo>
                    <a:pt x="3048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1628" y="3048"/>
                  </a:lnTo>
                  <a:lnTo>
                    <a:pt x="71628" y="135826"/>
                  </a:lnTo>
                  <a:lnTo>
                    <a:pt x="73152" y="135826"/>
                  </a:lnTo>
                  <a:lnTo>
                    <a:pt x="88487" y="120586"/>
                  </a:lnTo>
                  <a:lnTo>
                    <a:pt x="102203" y="111442"/>
                  </a:lnTo>
                  <a:lnTo>
                    <a:pt x="108299" y="108394"/>
                  </a:lnTo>
                  <a:lnTo>
                    <a:pt x="115919" y="106870"/>
                  </a:lnTo>
                  <a:lnTo>
                    <a:pt x="122015" y="103727"/>
                  </a:lnTo>
                  <a:lnTo>
                    <a:pt x="137255" y="103727"/>
                  </a:lnTo>
                  <a:lnTo>
                    <a:pt x="149232" y="104623"/>
                  </a:lnTo>
                  <a:lnTo>
                    <a:pt x="182880" y="127944"/>
                  </a:lnTo>
                  <a:lnTo>
                    <a:pt x="190595" y="166306"/>
                  </a:lnTo>
                  <a:lnTo>
                    <a:pt x="190595" y="271653"/>
                  </a:lnTo>
                  <a:lnTo>
                    <a:pt x="193738" y="277749"/>
                  </a:lnTo>
                  <a:lnTo>
                    <a:pt x="205930" y="283845"/>
                  </a:lnTo>
                  <a:lnTo>
                    <a:pt x="208978" y="283845"/>
                  </a:lnTo>
                  <a:lnTo>
                    <a:pt x="210502" y="285369"/>
                  </a:lnTo>
                  <a:lnTo>
                    <a:pt x="218122" y="285369"/>
                  </a:lnTo>
                  <a:lnTo>
                    <a:pt x="2181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308883" y="5540026"/>
              <a:ext cx="167830" cy="199929"/>
            </a:xfrm>
            <a:prstGeom prst="rect">
              <a:avLst/>
            </a:prstGeom>
          </p:spPr>
        </p:pic>
      </p:grpSp>
      <p:pic>
        <p:nvPicPr>
          <p:cNvPr id="166" name="object 166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8065199" y="5334000"/>
            <a:ext cx="1136427" cy="303657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9311450" y="5341620"/>
            <a:ext cx="258445" cy="296545"/>
            <a:chOff x="9426702" y="5443918"/>
            <a:chExt cx="258445" cy="296545"/>
          </a:xfrm>
        </p:grpSpPr>
        <p:sp>
          <p:nvSpPr>
            <p:cNvPr id="168" name="object 168"/>
            <p:cNvSpPr/>
            <p:nvPr/>
          </p:nvSpPr>
          <p:spPr>
            <a:xfrm>
              <a:off x="9426702" y="5443918"/>
              <a:ext cx="96520" cy="290195"/>
            </a:xfrm>
            <a:custGeom>
              <a:avLst/>
              <a:gdLst/>
              <a:ahLst/>
              <a:cxnLst/>
              <a:rect l="l" t="t" r="r" b="b"/>
              <a:pathLst>
                <a:path w="96520" h="290195">
                  <a:moveTo>
                    <a:pt x="85439" y="276225"/>
                  </a:moveTo>
                  <a:lnTo>
                    <a:pt x="19812" y="276225"/>
                  </a:lnTo>
                  <a:lnTo>
                    <a:pt x="22860" y="274701"/>
                  </a:lnTo>
                  <a:lnTo>
                    <a:pt x="25908" y="274701"/>
                  </a:lnTo>
                  <a:lnTo>
                    <a:pt x="28956" y="271653"/>
                  </a:lnTo>
                  <a:lnTo>
                    <a:pt x="30480" y="268605"/>
                  </a:lnTo>
                  <a:lnTo>
                    <a:pt x="32004" y="267081"/>
                  </a:lnTo>
                  <a:lnTo>
                    <a:pt x="33528" y="262413"/>
                  </a:lnTo>
                  <a:lnTo>
                    <a:pt x="33528" y="137350"/>
                  </a:lnTo>
                  <a:lnTo>
                    <a:pt x="32004" y="132778"/>
                  </a:lnTo>
                  <a:lnTo>
                    <a:pt x="28956" y="126682"/>
                  </a:lnTo>
                  <a:lnTo>
                    <a:pt x="22860" y="120586"/>
                  </a:lnTo>
                  <a:lnTo>
                    <a:pt x="19812" y="119062"/>
                  </a:lnTo>
                  <a:lnTo>
                    <a:pt x="16764" y="119062"/>
                  </a:lnTo>
                  <a:lnTo>
                    <a:pt x="7620" y="116014"/>
                  </a:lnTo>
                  <a:lnTo>
                    <a:pt x="0" y="116014"/>
                  </a:lnTo>
                  <a:lnTo>
                    <a:pt x="0" y="102298"/>
                  </a:lnTo>
                  <a:lnTo>
                    <a:pt x="65627" y="99250"/>
                  </a:lnTo>
                  <a:lnTo>
                    <a:pt x="68675" y="100774"/>
                  </a:lnTo>
                  <a:lnTo>
                    <a:pt x="68675" y="259365"/>
                  </a:lnTo>
                  <a:lnTo>
                    <a:pt x="70199" y="264033"/>
                  </a:lnTo>
                  <a:lnTo>
                    <a:pt x="73247" y="270129"/>
                  </a:lnTo>
                  <a:lnTo>
                    <a:pt x="85439" y="276225"/>
                  </a:lnTo>
                  <a:close/>
                </a:path>
                <a:path w="96520" h="290195">
                  <a:moveTo>
                    <a:pt x="93059" y="277749"/>
                  </a:moveTo>
                  <a:lnTo>
                    <a:pt x="10668" y="277749"/>
                  </a:lnTo>
                  <a:lnTo>
                    <a:pt x="13716" y="276225"/>
                  </a:lnTo>
                  <a:lnTo>
                    <a:pt x="90011" y="276225"/>
                  </a:lnTo>
                  <a:lnTo>
                    <a:pt x="93059" y="277749"/>
                  </a:lnTo>
                  <a:close/>
                </a:path>
                <a:path w="96520" h="290195">
                  <a:moveTo>
                    <a:pt x="96107" y="289941"/>
                  </a:moveTo>
                  <a:lnTo>
                    <a:pt x="4572" y="289941"/>
                  </a:lnTo>
                  <a:lnTo>
                    <a:pt x="4572" y="277749"/>
                  </a:lnTo>
                  <a:lnTo>
                    <a:pt x="96107" y="277749"/>
                  </a:lnTo>
                  <a:lnTo>
                    <a:pt x="96107" y="289941"/>
                  </a:lnTo>
                  <a:close/>
                </a:path>
                <a:path w="96520" h="290195">
                  <a:moveTo>
                    <a:pt x="54959" y="51911"/>
                  </a:moveTo>
                  <a:lnTo>
                    <a:pt x="41148" y="51911"/>
                  </a:lnTo>
                  <a:lnTo>
                    <a:pt x="35052" y="48863"/>
                  </a:lnTo>
                  <a:lnTo>
                    <a:pt x="30480" y="42767"/>
                  </a:lnTo>
                  <a:lnTo>
                    <a:pt x="25908" y="38195"/>
                  </a:lnTo>
                  <a:lnTo>
                    <a:pt x="22860" y="32099"/>
                  </a:lnTo>
                  <a:lnTo>
                    <a:pt x="22860" y="18383"/>
                  </a:lnTo>
                  <a:lnTo>
                    <a:pt x="25908" y="12192"/>
                  </a:lnTo>
                  <a:lnTo>
                    <a:pt x="30480" y="7620"/>
                  </a:lnTo>
                  <a:lnTo>
                    <a:pt x="35052" y="1524"/>
                  </a:lnTo>
                  <a:lnTo>
                    <a:pt x="41148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65627" y="6096"/>
                  </a:lnTo>
                  <a:lnTo>
                    <a:pt x="70199" y="12192"/>
                  </a:lnTo>
                  <a:lnTo>
                    <a:pt x="73247" y="16859"/>
                  </a:lnTo>
                  <a:lnTo>
                    <a:pt x="73247" y="30575"/>
                  </a:lnTo>
                  <a:lnTo>
                    <a:pt x="70199" y="38195"/>
                  </a:lnTo>
                  <a:lnTo>
                    <a:pt x="65627" y="42767"/>
                  </a:lnTo>
                  <a:lnTo>
                    <a:pt x="61055" y="48863"/>
                  </a:lnTo>
                  <a:lnTo>
                    <a:pt x="54959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542620" y="5538502"/>
              <a:ext cx="141922" cy="201453"/>
            </a:xfrm>
            <a:prstGeom prst="rect">
              <a:avLst/>
            </a:prstGeom>
          </p:spPr>
        </p:pic>
      </p:grpSp>
      <p:pic>
        <p:nvPicPr>
          <p:cNvPr id="170" name="object 170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343400" y="5334000"/>
            <a:ext cx="3718750" cy="766000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234029" y="5360003"/>
            <a:ext cx="1896110" cy="1033144"/>
            <a:chOff x="349281" y="5462301"/>
            <a:chExt cx="1896110" cy="1033144"/>
          </a:xfrm>
        </p:grpSpPr>
        <p:pic>
          <p:nvPicPr>
            <p:cNvPr id="172" name="object 17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49281" y="5462301"/>
              <a:ext cx="1896046" cy="103289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821275" y="5839110"/>
              <a:ext cx="186690" cy="283845"/>
            </a:xfrm>
            <a:custGeom>
              <a:avLst/>
              <a:gdLst/>
              <a:ahLst/>
              <a:cxnLst/>
              <a:rect l="l" t="t" r="r" b="b"/>
              <a:pathLst>
                <a:path w="186689" h="283845">
                  <a:moveTo>
                    <a:pt x="93059" y="283844"/>
                  </a:moveTo>
                  <a:lnTo>
                    <a:pt x="84796" y="283533"/>
                  </a:lnTo>
                  <a:lnTo>
                    <a:pt x="76104" y="282499"/>
                  </a:lnTo>
                  <a:lnTo>
                    <a:pt x="67127" y="280590"/>
                  </a:lnTo>
                  <a:lnTo>
                    <a:pt x="58007" y="277653"/>
                  </a:lnTo>
                  <a:lnTo>
                    <a:pt x="49093" y="275081"/>
                  </a:lnTo>
                  <a:lnTo>
                    <a:pt x="40778" y="271938"/>
                  </a:lnTo>
                  <a:lnTo>
                    <a:pt x="33053" y="268223"/>
                  </a:lnTo>
                  <a:lnTo>
                    <a:pt x="25908" y="263937"/>
                  </a:lnTo>
                  <a:lnTo>
                    <a:pt x="18288" y="279272"/>
                  </a:lnTo>
                  <a:lnTo>
                    <a:pt x="1524" y="279272"/>
                  </a:lnTo>
                  <a:lnTo>
                    <a:pt x="0" y="186118"/>
                  </a:lnTo>
                  <a:lnTo>
                    <a:pt x="15240" y="186118"/>
                  </a:lnTo>
                  <a:lnTo>
                    <a:pt x="20002" y="202013"/>
                  </a:lnTo>
                  <a:lnTo>
                    <a:pt x="22740" y="209572"/>
                  </a:lnTo>
                  <a:lnTo>
                    <a:pt x="42672" y="242601"/>
                  </a:lnTo>
                  <a:lnTo>
                    <a:pt x="80676" y="265652"/>
                  </a:lnTo>
                  <a:lnTo>
                    <a:pt x="97631" y="266985"/>
                  </a:lnTo>
                  <a:lnTo>
                    <a:pt x="106775" y="266985"/>
                  </a:lnTo>
                  <a:lnTo>
                    <a:pt x="143351" y="245649"/>
                  </a:lnTo>
                  <a:lnTo>
                    <a:pt x="149447" y="227361"/>
                  </a:lnTo>
                  <a:lnTo>
                    <a:pt x="149447" y="219741"/>
                  </a:lnTo>
                  <a:lnTo>
                    <a:pt x="135159" y="182618"/>
                  </a:lnTo>
                  <a:lnTo>
                    <a:pt x="105989" y="165306"/>
                  </a:lnTo>
                  <a:lnTo>
                    <a:pt x="91654" y="159686"/>
                  </a:lnTo>
                  <a:lnTo>
                    <a:pt x="83915" y="157162"/>
                  </a:lnTo>
                  <a:lnTo>
                    <a:pt x="69056" y="151066"/>
                  </a:lnTo>
                  <a:lnTo>
                    <a:pt x="62484" y="148161"/>
                  </a:lnTo>
                  <a:lnTo>
                    <a:pt x="56483" y="144970"/>
                  </a:lnTo>
                  <a:lnTo>
                    <a:pt x="45569" y="139826"/>
                  </a:lnTo>
                  <a:lnTo>
                    <a:pt x="14692" y="108672"/>
                  </a:lnTo>
                  <a:lnTo>
                    <a:pt x="7620" y="74771"/>
                  </a:lnTo>
                  <a:lnTo>
                    <a:pt x="7929" y="67032"/>
                  </a:lnTo>
                  <a:lnTo>
                    <a:pt x="26574" y="27089"/>
                  </a:lnTo>
                  <a:lnTo>
                    <a:pt x="65793" y="3214"/>
                  </a:lnTo>
                  <a:lnTo>
                    <a:pt x="90011" y="0"/>
                  </a:lnTo>
                  <a:lnTo>
                    <a:pt x="98893" y="309"/>
                  </a:lnTo>
                  <a:lnTo>
                    <a:pt x="137255" y="11810"/>
                  </a:lnTo>
                  <a:lnTo>
                    <a:pt x="150971" y="19811"/>
                  </a:lnTo>
                  <a:lnTo>
                    <a:pt x="158686" y="6095"/>
                  </a:lnTo>
                  <a:lnTo>
                    <a:pt x="173926" y="6095"/>
                  </a:lnTo>
                  <a:lnTo>
                    <a:pt x="175450" y="96107"/>
                  </a:lnTo>
                  <a:lnTo>
                    <a:pt x="160210" y="96107"/>
                  </a:lnTo>
                  <a:lnTo>
                    <a:pt x="157845" y="88368"/>
                  </a:lnTo>
                  <a:lnTo>
                    <a:pt x="155364" y="81057"/>
                  </a:lnTo>
                  <a:lnTo>
                    <a:pt x="152615" y="74033"/>
                  </a:lnTo>
                  <a:lnTo>
                    <a:pt x="149447" y="67151"/>
                  </a:lnTo>
                  <a:lnTo>
                    <a:pt x="146875" y="60317"/>
                  </a:lnTo>
                  <a:lnTo>
                    <a:pt x="121586" y="26589"/>
                  </a:lnTo>
                  <a:lnTo>
                    <a:pt x="86963" y="16763"/>
                  </a:lnTo>
                  <a:lnTo>
                    <a:pt x="78128" y="17383"/>
                  </a:lnTo>
                  <a:lnTo>
                    <a:pt x="46112" y="41612"/>
                  </a:lnTo>
                  <a:lnTo>
                    <a:pt x="42672" y="56483"/>
                  </a:lnTo>
                  <a:lnTo>
                    <a:pt x="43244" y="65103"/>
                  </a:lnTo>
                  <a:lnTo>
                    <a:pt x="67341" y="101536"/>
                  </a:lnTo>
                  <a:lnTo>
                    <a:pt x="102203" y="117538"/>
                  </a:lnTo>
                  <a:lnTo>
                    <a:pt x="115919" y="122300"/>
                  </a:lnTo>
                  <a:lnTo>
                    <a:pt x="122777" y="125039"/>
                  </a:lnTo>
                  <a:lnTo>
                    <a:pt x="129635" y="128206"/>
                  </a:lnTo>
                  <a:lnTo>
                    <a:pt x="137255" y="131254"/>
                  </a:lnTo>
                  <a:lnTo>
                    <a:pt x="143351" y="134302"/>
                  </a:lnTo>
                  <a:lnTo>
                    <a:pt x="158686" y="143446"/>
                  </a:lnTo>
                  <a:lnTo>
                    <a:pt x="164782" y="148018"/>
                  </a:lnTo>
                  <a:lnTo>
                    <a:pt x="169354" y="154114"/>
                  </a:lnTo>
                  <a:lnTo>
                    <a:pt x="175450" y="160210"/>
                  </a:lnTo>
                  <a:lnTo>
                    <a:pt x="186118" y="201453"/>
                  </a:lnTo>
                  <a:lnTo>
                    <a:pt x="184642" y="218884"/>
                  </a:lnTo>
                  <a:lnTo>
                    <a:pt x="160210" y="260889"/>
                  </a:lnTo>
                  <a:lnTo>
                    <a:pt x="112539" y="282401"/>
                  </a:lnTo>
                  <a:lnTo>
                    <a:pt x="93059" y="283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00"/>
            </a:p>
          </p:txBody>
        </p:sp>
        <p:pic>
          <p:nvPicPr>
            <p:cNvPr id="174" name="object 17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7873" y="5923026"/>
              <a:ext cx="184594" cy="199929"/>
            </a:xfrm>
            <a:prstGeom prst="rect">
              <a:avLst/>
            </a:prstGeom>
          </p:spPr>
        </p:pic>
      </p:grpSp>
      <p:pic>
        <p:nvPicPr>
          <p:cNvPr id="175" name="object 175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314670" y="5767292"/>
            <a:ext cx="128111" cy="251841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2139220" y="5967222"/>
            <a:ext cx="64103" cy="115919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2444305" y="5718524"/>
            <a:ext cx="412115" cy="302260"/>
            <a:chOff x="2559557" y="5820822"/>
            <a:chExt cx="412115" cy="302260"/>
          </a:xfrm>
        </p:grpSpPr>
        <p:sp>
          <p:nvSpPr>
            <p:cNvPr id="178" name="object 178"/>
            <p:cNvSpPr/>
            <p:nvPr/>
          </p:nvSpPr>
          <p:spPr>
            <a:xfrm>
              <a:off x="2559557" y="5820822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218122" y="297561"/>
                  </a:moveTo>
                  <a:lnTo>
                    <a:pt x="125063" y="297561"/>
                  </a:lnTo>
                  <a:lnTo>
                    <a:pt x="125063" y="283749"/>
                  </a:lnTo>
                  <a:lnTo>
                    <a:pt x="137255" y="283749"/>
                  </a:lnTo>
                  <a:lnTo>
                    <a:pt x="140303" y="282225"/>
                  </a:lnTo>
                  <a:lnTo>
                    <a:pt x="143351" y="282225"/>
                  </a:lnTo>
                  <a:lnTo>
                    <a:pt x="149447" y="279177"/>
                  </a:lnTo>
                  <a:lnTo>
                    <a:pt x="152495" y="273081"/>
                  </a:lnTo>
                  <a:lnTo>
                    <a:pt x="154019" y="268509"/>
                  </a:lnTo>
                  <a:lnTo>
                    <a:pt x="154019" y="167830"/>
                  </a:lnTo>
                  <a:lnTo>
                    <a:pt x="139136" y="130889"/>
                  </a:lnTo>
                  <a:lnTo>
                    <a:pt x="120491" y="125063"/>
                  </a:lnTo>
                  <a:lnTo>
                    <a:pt x="114395" y="125063"/>
                  </a:lnTo>
                  <a:lnTo>
                    <a:pt x="102203" y="128111"/>
                  </a:lnTo>
                  <a:lnTo>
                    <a:pt x="97631" y="131159"/>
                  </a:lnTo>
                  <a:lnTo>
                    <a:pt x="91535" y="132778"/>
                  </a:lnTo>
                  <a:lnTo>
                    <a:pt x="82391" y="138874"/>
                  </a:lnTo>
                  <a:lnTo>
                    <a:pt x="79343" y="141922"/>
                  </a:lnTo>
                  <a:lnTo>
                    <a:pt x="77819" y="146494"/>
                  </a:lnTo>
                  <a:lnTo>
                    <a:pt x="73247" y="151066"/>
                  </a:lnTo>
                  <a:lnTo>
                    <a:pt x="71723" y="154114"/>
                  </a:lnTo>
                  <a:lnTo>
                    <a:pt x="71723" y="266985"/>
                  </a:lnTo>
                  <a:lnTo>
                    <a:pt x="76295" y="276129"/>
                  </a:lnTo>
                  <a:lnTo>
                    <a:pt x="88487" y="282225"/>
                  </a:lnTo>
                  <a:lnTo>
                    <a:pt x="91535" y="282225"/>
                  </a:lnTo>
                  <a:lnTo>
                    <a:pt x="94583" y="283749"/>
                  </a:lnTo>
                  <a:lnTo>
                    <a:pt x="100679" y="283749"/>
                  </a:lnTo>
                  <a:lnTo>
                    <a:pt x="100679" y="297561"/>
                  </a:lnTo>
                  <a:lnTo>
                    <a:pt x="7620" y="297561"/>
                  </a:lnTo>
                  <a:lnTo>
                    <a:pt x="7620" y="283749"/>
                  </a:lnTo>
                  <a:lnTo>
                    <a:pt x="16764" y="283749"/>
                  </a:lnTo>
                  <a:lnTo>
                    <a:pt x="21336" y="282225"/>
                  </a:lnTo>
                  <a:lnTo>
                    <a:pt x="25908" y="282225"/>
                  </a:lnTo>
                  <a:lnTo>
                    <a:pt x="32003" y="279177"/>
                  </a:lnTo>
                  <a:lnTo>
                    <a:pt x="35052" y="273081"/>
                  </a:lnTo>
                  <a:lnTo>
                    <a:pt x="36576" y="268509"/>
                  </a:lnTo>
                  <a:lnTo>
                    <a:pt x="36576" y="39624"/>
                  </a:lnTo>
                  <a:lnTo>
                    <a:pt x="33528" y="30479"/>
                  </a:lnTo>
                  <a:lnTo>
                    <a:pt x="32003" y="27431"/>
                  </a:lnTo>
                  <a:lnTo>
                    <a:pt x="28955" y="22860"/>
                  </a:lnTo>
                  <a:lnTo>
                    <a:pt x="19812" y="18288"/>
                  </a:lnTo>
                  <a:lnTo>
                    <a:pt x="13716" y="18288"/>
                  </a:lnTo>
                  <a:lnTo>
                    <a:pt x="7620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68675" y="0"/>
                  </a:lnTo>
                  <a:lnTo>
                    <a:pt x="71723" y="3048"/>
                  </a:lnTo>
                  <a:lnTo>
                    <a:pt x="71723" y="134302"/>
                  </a:lnTo>
                  <a:lnTo>
                    <a:pt x="73247" y="134302"/>
                  </a:lnTo>
                  <a:lnTo>
                    <a:pt x="76295" y="129635"/>
                  </a:lnTo>
                  <a:lnTo>
                    <a:pt x="80867" y="126587"/>
                  </a:lnTo>
                  <a:lnTo>
                    <a:pt x="83915" y="123539"/>
                  </a:lnTo>
                  <a:lnTo>
                    <a:pt x="88487" y="120491"/>
                  </a:lnTo>
                  <a:lnTo>
                    <a:pt x="91535" y="117443"/>
                  </a:lnTo>
                  <a:lnTo>
                    <a:pt x="97631" y="112871"/>
                  </a:lnTo>
                  <a:lnTo>
                    <a:pt x="102203" y="109823"/>
                  </a:lnTo>
                  <a:lnTo>
                    <a:pt x="108299" y="106775"/>
                  </a:lnTo>
                  <a:lnTo>
                    <a:pt x="114395" y="105251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974" y="118967"/>
                  </a:lnTo>
                  <a:lnTo>
                    <a:pt x="189166" y="164782"/>
                  </a:lnTo>
                  <a:lnTo>
                    <a:pt x="189166" y="266985"/>
                  </a:lnTo>
                  <a:lnTo>
                    <a:pt x="190690" y="271557"/>
                  </a:lnTo>
                  <a:lnTo>
                    <a:pt x="192214" y="273081"/>
                  </a:lnTo>
                  <a:lnTo>
                    <a:pt x="193738" y="276129"/>
                  </a:lnTo>
                  <a:lnTo>
                    <a:pt x="196786" y="279177"/>
                  </a:lnTo>
                  <a:lnTo>
                    <a:pt x="199834" y="280701"/>
                  </a:lnTo>
                  <a:lnTo>
                    <a:pt x="202882" y="280701"/>
                  </a:lnTo>
                  <a:lnTo>
                    <a:pt x="205930" y="282225"/>
                  </a:lnTo>
                  <a:lnTo>
                    <a:pt x="207454" y="282225"/>
                  </a:lnTo>
                  <a:lnTo>
                    <a:pt x="210502" y="283749"/>
                  </a:lnTo>
                  <a:lnTo>
                    <a:pt x="218122" y="283749"/>
                  </a:lnTo>
                  <a:lnTo>
                    <a:pt x="2181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03686" y="5923025"/>
              <a:ext cx="167732" cy="199929"/>
            </a:xfrm>
            <a:prstGeom prst="rect">
              <a:avLst/>
            </a:prstGeom>
          </p:spPr>
        </p:pic>
      </p:grpSp>
      <p:pic>
        <p:nvPicPr>
          <p:cNvPr id="180" name="object 180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967514" y="5718524"/>
            <a:ext cx="1523809" cy="306704"/>
          </a:xfrm>
          <a:prstGeom prst="rect">
            <a:avLst/>
          </a:prstGeom>
        </p:spPr>
      </p:pic>
      <p:grpSp>
        <p:nvGrpSpPr>
          <p:cNvPr id="181" name="object 181"/>
          <p:cNvGrpSpPr/>
          <p:nvPr/>
        </p:nvGrpSpPr>
        <p:grpSpPr>
          <a:xfrm>
            <a:off x="4613339" y="5820727"/>
            <a:ext cx="529590" cy="200025"/>
            <a:chOff x="4728591" y="5923025"/>
            <a:chExt cx="529590" cy="200025"/>
          </a:xfrm>
        </p:grpSpPr>
        <p:pic>
          <p:nvPicPr>
            <p:cNvPr id="182" name="object 18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728591" y="5923025"/>
              <a:ext cx="176974" cy="19992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925377" y="5923025"/>
              <a:ext cx="332517" cy="199929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9302211" y="523558"/>
            <a:ext cx="209550" cy="169545"/>
            <a:chOff x="9531953" y="239553"/>
            <a:chExt cx="209550" cy="169545"/>
          </a:xfrm>
        </p:grpSpPr>
        <p:pic>
          <p:nvPicPr>
            <p:cNvPr id="185" name="object 18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628060" y="239553"/>
              <a:ext cx="112871" cy="169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F028A2-9226-42F5-BD01-E9EF2697D0B3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172409" y="2250250"/>
            <a:ext cx="3086100" cy="1514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FB441-3C24-4793-AB10-797250A37000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3230" y="6806484"/>
            <a:ext cx="10058400" cy="5599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56895" y="482155"/>
            <a:ext cx="530860" cy="372745"/>
          </a:xfrm>
          <a:custGeom>
            <a:avLst/>
            <a:gdLst/>
            <a:ahLst/>
            <a:cxnLst/>
            <a:rect l="l" t="t" r="r" b="b"/>
            <a:pathLst>
              <a:path w="530860" h="372744">
                <a:moveTo>
                  <a:pt x="283756" y="12039"/>
                </a:moveTo>
                <a:lnTo>
                  <a:pt x="0" y="12039"/>
                </a:lnTo>
                <a:lnTo>
                  <a:pt x="0" y="56489"/>
                </a:lnTo>
                <a:lnTo>
                  <a:pt x="114401" y="56489"/>
                </a:lnTo>
                <a:lnTo>
                  <a:pt x="114401" y="372719"/>
                </a:lnTo>
                <a:lnTo>
                  <a:pt x="164782" y="372719"/>
                </a:lnTo>
                <a:lnTo>
                  <a:pt x="164782" y="56489"/>
                </a:lnTo>
                <a:lnTo>
                  <a:pt x="283756" y="56489"/>
                </a:lnTo>
                <a:lnTo>
                  <a:pt x="283756" y="12039"/>
                </a:lnTo>
                <a:close/>
              </a:path>
              <a:path w="530860" h="372744">
                <a:moveTo>
                  <a:pt x="530821" y="205930"/>
                </a:moveTo>
                <a:lnTo>
                  <a:pt x="524916" y="163449"/>
                </a:lnTo>
                <a:lnTo>
                  <a:pt x="493852" y="119164"/>
                </a:lnTo>
                <a:lnTo>
                  <a:pt x="440817" y="103733"/>
                </a:lnTo>
                <a:lnTo>
                  <a:pt x="430288" y="104305"/>
                </a:lnTo>
                <a:lnTo>
                  <a:pt x="388670" y="117970"/>
                </a:lnTo>
                <a:lnTo>
                  <a:pt x="367665" y="137350"/>
                </a:lnTo>
                <a:lnTo>
                  <a:pt x="367665" y="0"/>
                </a:lnTo>
                <a:lnTo>
                  <a:pt x="321843" y="0"/>
                </a:lnTo>
                <a:lnTo>
                  <a:pt x="321843" y="372237"/>
                </a:lnTo>
                <a:lnTo>
                  <a:pt x="367665" y="372237"/>
                </a:lnTo>
                <a:lnTo>
                  <a:pt x="367665" y="175450"/>
                </a:lnTo>
                <a:lnTo>
                  <a:pt x="373456" y="169532"/>
                </a:lnTo>
                <a:lnTo>
                  <a:pt x="411861" y="145732"/>
                </a:lnTo>
                <a:lnTo>
                  <a:pt x="428625" y="143446"/>
                </a:lnTo>
                <a:lnTo>
                  <a:pt x="441325" y="144360"/>
                </a:lnTo>
                <a:lnTo>
                  <a:pt x="475869" y="169075"/>
                </a:lnTo>
                <a:lnTo>
                  <a:pt x="483577" y="205930"/>
                </a:lnTo>
                <a:lnTo>
                  <a:pt x="483577" y="372237"/>
                </a:lnTo>
                <a:lnTo>
                  <a:pt x="530821" y="372237"/>
                </a:lnTo>
                <a:lnTo>
                  <a:pt x="530821" y="20593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3545" y="585882"/>
            <a:ext cx="242570" cy="273685"/>
          </a:xfrm>
          <a:custGeom>
            <a:avLst/>
            <a:gdLst/>
            <a:ahLst/>
            <a:cxnLst/>
            <a:rect l="l" t="t" r="r" b="b"/>
            <a:pathLst>
              <a:path w="242569" h="273684">
                <a:moveTo>
                  <a:pt x="123539" y="273081"/>
                </a:moveTo>
                <a:lnTo>
                  <a:pt x="76819" y="264890"/>
                </a:lnTo>
                <a:lnTo>
                  <a:pt x="38100" y="239553"/>
                </a:lnTo>
                <a:lnTo>
                  <a:pt x="9334" y="196072"/>
                </a:lnTo>
                <a:lnTo>
                  <a:pt x="0" y="138874"/>
                </a:lnTo>
                <a:lnTo>
                  <a:pt x="2547" y="108267"/>
                </a:lnTo>
                <a:lnTo>
                  <a:pt x="22502" y="56270"/>
                </a:lnTo>
                <a:lnTo>
                  <a:pt x="57879" y="19971"/>
                </a:lnTo>
                <a:lnTo>
                  <a:pt x="100140" y="2263"/>
                </a:lnTo>
                <a:lnTo>
                  <a:pt x="123539" y="0"/>
                </a:lnTo>
                <a:lnTo>
                  <a:pt x="149795" y="2001"/>
                </a:lnTo>
                <a:lnTo>
                  <a:pt x="173497" y="8012"/>
                </a:lnTo>
                <a:lnTo>
                  <a:pt x="194342" y="18042"/>
                </a:lnTo>
                <a:lnTo>
                  <a:pt x="212026" y="32099"/>
                </a:lnTo>
                <a:lnTo>
                  <a:pt x="218173" y="39719"/>
                </a:lnTo>
                <a:lnTo>
                  <a:pt x="125063" y="39719"/>
                </a:lnTo>
                <a:lnTo>
                  <a:pt x="110536" y="40886"/>
                </a:lnTo>
                <a:lnTo>
                  <a:pt x="73152" y="59531"/>
                </a:lnTo>
                <a:lnTo>
                  <a:pt x="52577" y="93392"/>
                </a:lnTo>
                <a:lnTo>
                  <a:pt x="50291" y="106775"/>
                </a:lnTo>
                <a:lnTo>
                  <a:pt x="241997" y="106775"/>
                </a:lnTo>
                <a:lnTo>
                  <a:pt x="242506" y="112966"/>
                </a:lnTo>
                <a:lnTo>
                  <a:pt x="242244" y="120038"/>
                </a:lnTo>
                <a:lnTo>
                  <a:pt x="241553" y="127254"/>
                </a:lnTo>
                <a:lnTo>
                  <a:pt x="240577" y="134183"/>
                </a:lnTo>
                <a:lnTo>
                  <a:pt x="239458" y="140398"/>
                </a:lnTo>
                <a:lnTo>
                  <a:pt x="48767" y="140398"/>
                </a:lnTo>
                <a:lnTo>
                  <a:pt x="50458" y="162749"/>
                </a:lnTo>
                <a:lnTo>
                  <a:pt x="74676" y="212121"/>
                </a:lnTo>
                <a:lnTo>
                  <a:pt x="114846" y="232052"/>
                </a:lnTo>
                <a:lnTo>
                  <a:pt x="131159" y="233457"/>
                </a:lnTo>
                <a:lnTo>
                  <a:pt x="211818" y="233457"/>
                </a:lnTo>
                <a:lnTo>
                  <a:pt x="218122" y="244125"/>
                </a:lnTo>
                <a:lnTo>
                  <a:pt x="170473" y="267295"/>
                </a:lnTo>
                <a:lnTo>
                  <a:pt x="140136" y="272486"/>
                </a:lnTo>
                <a:lnTo>
                  <a:pt x="123539" y="273081"/>
                </a:lnTo>
                <a:close/>
              </a:path>
              <a:path w="242569" h="273684">
                <a:moveTo>
                  <a:pt x="241997" y="106775"/>
                </a:moveTo>
                <a:lnTo>
                  <a:pt x="196786" y="106775"/>
                </a:lnTo>
                <a:lnTo>
                  <a:pt x="195642" y="93392"/>
                </a:lnTo>
                <a:lnTo>
                  <a:pt x="192202" y="80867"/>
                </a:lnTo>
                <a:lnTo>
                  <a:pt x="167497" y="50649"/>
                </a:lnTo>
                <a:lnTo>
                  <a:pt x="125063" y="39719"/>
                </a:lnTo>
                <a:lnTo>
                  <a:pt x="218173" y="39719"/>
                </a:lnTo>
                <a:lnTo>
                  <a:pt x="225147" y="48364"/>
                </a:lnTo>
                <a:lnTo>
                  <a:pt x="234695" y="67353"/>
                </a:lnTo>
                <a:lnTo>
                  <a:pt x="240530" y="88932"/>
                </a:lnTo>
                <a:lnTo>
                  <a:pt x="241997" y="106775"/>
                </a:lnTo>
                <a:close/>
              </a:path>
              <a:path w="242569" h="273684">
                <a:moveTo>
                  <a:pt x="211818" y="233457"/>
                </a:moveTo>
                <a:lnTo>
                  <a:pt x="131159" y="233457"/>
                </a:lnTo>
                <a:lnTo>
                  <a:pt x="150853" y="232029"/>
                </a:lnTo>
                <a:lnTo>
                  <a:pt x="168699" y="227742"/>
                </a:lnTo>
                <a:lnTo>
                  <a:pt x="184563" y="220599"/>
                </a:lnTo>
                <a:lnTo>
                  <a:pt x="198310" y="210597"/>
                </a:lnTo>
                <a:lnTo>
                  <a:pt x="211818" y="23345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9783" y="486739"/>
            <a:ext cx="997585" cy="374015"/>
          </a:xfrm>
          <a:custGeom>
            <a:avLst/>
            <a:gdLst/>
            <a:ahLst/>
            <a:cxnLst/>
            <a:rect l="l" t="t" r="r" b="b"/>
            <a:pathLst>
              <a:path w="997585" h="374015">
                <a:moveTo>
                  <a:pt x="202882" y="276123"/>
                </a:moveTo>
                <a:lnTo>
                  <a:pt x="194525" y="227685"/>
                </a:lnTo>
                <a:lnTo>
                  <a:pt x="167360" y="192024"/>
                </a:lnTo>
                <a:lnTo>
                  <a:pt x="106781" y="158686"/>
                </a:lnTo>
                <a:lnTo>
                  <a:pt x="93319" y="152133"/>
                </a:lnTo>
                <a:lnTo>
                  <a:pt x="57912" y="126580"/>
                </a:lnTo>
                <a:lnTo>
                  <a:pt x="54864" y="118960"/>
                </a:lnTo>
                <a:lnTo>
                  <a:pt x="51981" y="112979"/>
                </a:lnTo>
                <a:lnTo>
                  <a:pt x="50101" y="106578"/>
                </a:lnTo>
                <a:lnTo>
                  <a:pt x="49072" y="99885"/>
                </a:lnTo>
                <a:lnTo>
                  <a:pt x="48768" y="93052"/>
                </a:lnTo>
                <a:lnTo>
                  <a:pt x="49644" y="82194"/>
                </a:lnTo>
                <a:lnTo>
                  <a:pt x="71716" y="50457"/>
                </a:lnTo>
                <a:lnTo>
                  <a:pt x="103733" y="42672"/>
                </a:lnTo>
                <a:lnTo>
                  <a:pt x="112014" y="42976"/>
                </a:lnTo>
                <a:lnTo>
                  <a:pt x="149783" y="52285"/>
                </a:lnTo>
                <a:lnTo>
                  <a:pt x="170789" y="62572"/>
                </a:lnTo>
                <a:lnTo>
                  <a:pt x="184594" y="19812"/>
                </a:lnTo>
                <a:lnTo>
                  <a:pt x="170827" y="11569"/>
                </a:lnTo>
                <a:lnTo>
                  <a:pt x="152501" y="5334"/>
                </a:lnTo>
                <a:lnTo>
                  <a:pt x="129641" y="1371"/>
                </a:lnTo>
                <a:lnTo>
                  <a:pt x="102209" y="0"/>
                </a:lnTo>
                <a:lnTo>
                  <a:pt x="80429" y="1714"/>
                </a:lnTo>
                <a:lnTo>
                  <a:pt x="43815" y="15430"/>
                </a:lnTo>
                <a:lnTo>
                  <a:pt x="16078" y="41770"/>
                </a:lnTo>
                <a:lnTo>
                  <a:pt x="0" y="94576"/>
                </a:lnTo>
                <a:lnTo>
                  <a:pt x="876" y="110261"/>
                </a:lnTo>
                <a:lnTo>
                  <a:pt x="15240" y="151066"/>
                </a:lnTo>
                <a:lnTo>
                  <a:pt x="48679" y="182778"/>
                </a:lnTo>
                <a:lnTo>
                  <a:pt x="94589" y="205930"/>
                </a:lnTo>
                <a:lnTo>
                  <a:pt x="112280" y="214858"/>
                </a:lnTo>
                <a:lnTo>
                  <a:pt x="143357" y="239547"/>
                </a:lnTo>
                <a:lnTo>
                  <a:pt x="154025" y="273075"/>
                </a:lnTo>
                <a:lnTo>
                  <a:pt x="152882" y="285064"/>
                </a:lnTo>
                <a:lnTo>
                  <a:pt x="126873" y="319913"/>
                </a:lnTo>
                <a:lnTo>
                  <a:pt x="90017" y="329565"/>
                </a:lnTo>
                <a:lnTo>
                  <a:pt x="81711" y="329006"/>
                </a:lnTo>
                <a:lnTo>
                  <a:pt x="43357" y="318465"/>
                </a:lnTo>
                <a:lnTo>
                  <a:pt x="18288" y="305181"/>
                </a:lnTo>
                <a:lnTo>
                  <a:pt x="1524" y="350901"/>
                </a:lnTo>
                <a:lnTo>
                  <a:pt x="18643" y="360895"/>
                </a:lnTo>
                <a:lnTo>
                  <a:pt x="37922" y="368046"/>
                </a:lnTo>
                <a:lnTo>
                  <a:pt x="59220" y="372325"/>
                </a:lnTo>
                <a:lnTo>
                  <a:pt x="82397" y="373761"/>
                </a:lnTo>
                <a:lnTo>
                  <a:pt x="108394" y="372021"/>
                </a:lnTo>
                <a:lnTo>
                  <a:pt x="151828" y="357682"/>
                </a:lnTo>
                <a:lnTo>
                  <a:pt x="184200" y="330225"/>
                </a:lnTo>
                <a:lnTo>
                  <a:pt x="200863" y="295897"/>
                </a:lnTo>
                <a:lnTo>
                  <a:pt x="202882" y="276123"/>
                </a:lnTo>
                <a:close/>
              </a:path>
              <a:path w="997585" h="374015">
                <a:moveTo>
                  <a:pt x="410337" y="364604"/>
                </a:moveTo>
                <a:lnTo>
                  <a:pt x="404241" y="323456"/>
                </a:lnTo>
                <a:lnTo>
                  <a:pt x="394157" y="327456"/>
                </a:lnTo>
                <a:lnTo>
                  <a:pt x="384530" y="330314"/>
                </a:lnTo>
                <a:lnTo>
                  <a:pt x="375208" y="332028"/>
                </a:lnTo>
                <a:lnTo>
                  <a:pt x="366052" y="332600"/>
                </a:lnTo>
                <a:lnTo>
                  <a:pt x="354355" y="331749"/>
                </a:lnTo>
                <a:lnTo>
                  <a:pt x="322046" y="300405"/>
                </a:lnTo>
                <a:lnTo>
                  <a:pt x="318808" y="271551"/>
                </a:lnTo>
                <a:lnTo>
                  <a:pt x="318808" y="140385"/>
                </a:lnTo>
                <a:lnTo>
                  <a:pt x="391960" y="140385"/>
                </a:lnTo>
                <a:lnTo>
                  <a:pt x="391960" y="103720"/>
                </a:lnTo>
                <a:lnTo>
                  <a:pt x="318808" y="103720"/>
                </a:lnTo>
                <a:lnTo>
                  <a:pt x="318808" y="30467"/>
                </a:lnTo>
                <a:lnTo>
                  <a:pt x="272986" y="48856"/>
                </a:lnTo>
                <a:lnTo>
                  <a:pt x="272986" y="103720"/>
                </a:lnTo>
                <a:lnTo>
                  <a:pt x="242506" y="103720"/>
                </a:lnTo>
                <a:lnTo>
                  <a:pt x="242506" y="140385"/>
                </a:lnTo>
                <a:lnTo>
                  <a:pt x="272986" y="140385"/>
                </a:lnTo>
                <a:lnTo>
                  <a:pt x="272986" y="289839"/>
                </a:lnTo>
                <a:lnTo>
                  <a:pt x="274180" y="307327"/>
                </a:lnTo>
                <a:lnTo>
                  <a:pt x="294424" y="349364"/>
                </a:lnTo>
                <a:lnTo>
                  <a:pt x="331711" y="370801"/>
                </a:lnTo>
                <a:lnTo>
                  <a:pt x="346240" y="372224"/>
                </a:lnTo>
                <a:lnTo>
                  <a:pt x="363740" y="371678"/>
                </a:lnTo>
                <a:lnTo>
                  <a:pt x="379958" y="370128"/>
                </a:lnTo>
                <a:lnTo>
                  <a:pt x="395351" y="367728"/>
                </a:lnTo>
                <a:lnTo>
                  <a:pt x="410337" y="364604"/>
                </a:lnTo>
                <a:close/>
              </a:path>
              <a:path w="997585" h="374015">
                <a:moveTo>
                  <a:pt x="668083" y="347853"/>
                </a:moveTo>
                <a:lnTo>
                  <a:pt x="659206" y="340702"/>
                </a:lnTo>
                <a:lnTo>
                  <a:pt x="657034" y="337172"/>
                </a:lnTo>
                <a:lnTo>
                  <a:pt x="656094" y="335648"/>
                </a:lnTo>
                <a:lnTo>
                  <a:pt x="653034" y="330695"/>
                </a:lnTo>
                <a:lnTo>
                  <a:pt x="649439" y="317842"/>
                </a:lnTo>
                <a:lnTo>
                  <a:pt x="648271" y="302120"/>
                </a:lnTo>
                <a:lnTo>
                  <a:pt x="648271" y="233451"/>
                </a:lnTo>
                <a:lnTo>
                  <a:pt x="648271" y="207441"/>
                </a:lnTo>
                <a:lnTo>
                  <a:pt x="641604" y="158292"/>
                </a:lnTo>
                <a:lnTo>
                  <a:pt x="622363" y="125056"/>
                </a:lnTo>
                <a:lnTo>
                  <a:pt x="587794" y="105244"/>
                </a:lnTo>
                <a:lnTo>
                  <a:pt x="538454" y="99148"/>
                </a:lnTo>
                <a:lnTo>
                  <a:pt x="527900" y="99695"/>
                </a:lnTo>
                <a:lnTo>
                  <a:pt x="482447" y="110477"/>
                </a:lnTo>
                <a:lnTo>
                  <a:pt x="457581" y="125056"/>
                </a:lnTo>
                <a:lnTo>
                  <a:pt x="477393" y="164769"/>
                </a:lnTo>
                <a:lnTo>
                  <a:pt x="490245" y="153898"/>
                </a:lnTo>
                <a:lnTo>
                  <a:pt x="505828" y="146291"/>
                </a:lnTo>
                <a:lnTo>
                  <a:pt x="523976" y="141846"/>
                </a:lnTo>
                <a:lnTo>
                  <a:pt x="544550" y="140385"/>
                </a:lnTo>
                <a:lnTo>
                  <a:pt x="569429" y="144386"/>
                </a:lnTo>
                <a:lnTo>
                  <a:pt x="587032" y="156387"/>
                </a:lnTo>
                <a:lnTo>
                  <a:pt x="597484" y="176390"/>
                </a:lnTo>
                <a:lnTo>
                  <a:pt x="600938" y="204393"/>
                </a:lnTo>
                <a:lnTo>
                  <a:pt x="600938" y="238023"/>
                </a:lnTo>
                <a:lnTo>
                  <a:pt x="600938" y="302120"/>
                </a:lnTo>
                <a:lnTo>
                  <a:pt x="586663" y="316369"/>
                </a:lnTo>
                <a:lnTo>
                  <a:pt x="571411" y="326885"/>
                </a:lnTo>
                <a:lnTo>
                  <a:pt x="555282" y="333413"/>
                </a:lnTo>
                <a:lnTo>
                  <a:pt x="538454" y="335648"/>
                </a:lnTo>
                <a:lnTo>
                  <a:pt x="517309" y="333082"/>
                </a:lnTo>
                <a:lnTo>
                  <a:pt x="502018" y="325361"/>
                </a:lnTo>
                <a:lnTo>
                  <a:pt x="492721" y="312508"/>
                </a:lnTo>
                <a:lnTo>
                  <a:pt x="489585" y="294500"/>
                </a:lnTo>
                <a:lnTo>
                  <a:pt x="491020" y="282422"/>
                </a:lnTo>
                <a:lnTo>
                  <a:pt x="524586" y="243738"/>
                </a:lnTo>
                <a:lnTo>
                  <a:pt x="570458" y="233451"/>
                </a:lnTo>
                <a:lnTo>
                  <a:pt x="575640" y="233730"/>
                </a:lnTo>
                <a:lnTo>
                  <a:pt x="582269" y="234594"/>
                </a:lnTo>
                <a:lnTo>
                  <a:pt x="590600" y="236016"/>
                </a:lnTo>
                <a:lnTo>
                  <a:pt x="600938" y="238023"/>
                </a:lnTo>
                <a:lnTo>
                  <a:pt x="600938" y="204393"/>
                </a:lnTo>
                <a:lnTo>
                  <a:pt x="592048" y="201523"/>
                </a:lnTo>
                <a:lnTo>
                  <a:pt x="583603" y="199631"/>
                </a:lnTo>
                <a:lnTo>
                  <a:pt x="575424" y="198615"/>
                </a:lnTo>
                <a:lnTo>
                  <a:pt x="567410" y="198297"/>
                </a:lnTo>
                <a:lnTo>
                  <a:pt x="541362" y="200025"/>
                </a:lnTo>
                <a:lnTo>
                  <a:pt x="497243" y="213779"/>
                </a:lnTo>
                <a:lnTo>
                  <a:pt x="463156" y="240411"/>
                </a:lnTo>
                <a:lnTo>
                  <a:pt x="445909" y="274739"/>
                </a:lnTo>
                <a:lnTo>
                  <a:pt x="443865" y="294500"/>
                </a:lnTo>
                <a:lnTo>
                  <a:pt x="445274" y="309930"/>
                </a:lnTo>
                <a:lnTo>
                  <a:pt x="465201" y="349377"/>
                </a:lnTo>
                <a:lnTo>
                  <a:pt x="504672" y="370801"/>
                </a:lnTo>
                <a:lnTo>
                  <a:pt x="520166" y="372237"/>
                </a:lnTo>
                <a:lnTo>
                  <a:pt x="547001" y="369963"/>
                </a:lnTo>
                <a:lnTo>
                  <a:pt x="570268" y="363283"/>
                </a:lnTo>
                <a:lnTo>
                  <a:pt x="589813" y="352298"/>
                </a:lnTo>
                <a:lnTo>
                  <a:pt x="605510" y="337172"/>
                </a:lnTo>
                <a:lnTo>
                  <a:pt x="609295" y="345732"/>
                </a:lnTo>
                <a:lnTo>
                  <a:pt x="643890" y="369951"/>
                </a:lnTo>
                <a:lnTo>
                  <a:pt x="668083" y="372237"/>
                </a:lnTo>
                <a:lnTo>
                  <a:pt x="668083" y="347853"/>
                </a:lnTo>
                <a:close/>
              </a:path>
              <a:path w="997585" h="374015">
                <a:moveTo>
                  <a:pt x="874014" y="364604"/>
                </a:moveTo>
                <a:lnTo>
                  <a:pt x="866394" y="323456"/>
                </a:lnTo>
                <a:lnTo>
                  <a:pt x="857250" y="327456"/>
                </a:lnTo>
                <a:lnTo>
                  <a:pt x="848106" y="330314"/>
                </a:lnTo>
                <a:lnTo>
                  <a:pt x="838962" y="332028"/>
                </a:lnTo>
                <a:lnTo>
                  <a:pt x="829818" y="332600"/>
                </a:lnTo>
                <a:lnTo>
                  <a:pt x="818045" y="331749"/>
                </a:lnTo>
                <a:lnTo>
                  <a:pt x="784961" y="300405"/>
                </a:lnTo>
                <a:lnTo>
                  <a:pt x="782485" y="271551"/>
                </a:lnTo>
                <a:lnTo>
                  <a:pt x="782485" y="140385"/>
                </a:lnTo>
                <a:lnTo>
                  <a:pt x="854202" y="140385"/>
                </a:lnTo>
                <a:lnTo>
                  <a:pt x="854202" y="103720"/>
                </a:lnTo>
                <a:lnTo>
                  <a:pt x="782485" y="103720"/>
                </a:lnTo>
                <a:lnTo>
                  <a:pt x="782485" y="30467"/>
                </a:lnTo>
                <a:lnTo>
                  <a:pt x="735241" y="48856"/>
                </a:lnTo>
                <a:lnTo>
                  <a:pt x="735241" y="103720"/>
                </a:lnTo>
                <a:lnTo>
                  <a:pt x="704659" y="103720"/>
                </a:lnTo>
                <a:lnTo>
                  <a:pt x="704659" y="140385"/>
                </a:lnTo>
                <a:lnTo>
                  <a:pt x="735241" y="140385"/>
                </a:lnTo>
                <a:lnTo>
                  <a:pt x="735241" y="289839"/>
                </a:lnTo>
                <a:lnTo>
                  <a:pt x="736638" y="307327"/>
                </a:lnTo>
                <a:lnTo>
                  <a:pt x="756577" y="349364"/>
                </a:lnTo>
                <a:lnTo>
                  <a:pt x="794715" y="370801"/>
                </a:lnTo>
                <a:lnTo>
                  <a:pt x="809917" y="372224"/>
                </a:lnTo>
                <a:lnTo>
                  <a:pt x="826820" y="371678"/>
                </a:lnTo>
                <a:lnTo>
                  <a:pt x="843140" y="370128"/>
                </a:lnTo>
                <a:lnTo>
                  <a:pt x="858862" y="367728"/>
                </a:lnTo>
                <a:lnTo>
                  <a:pt x="874014" y="364604"/>
                </a:lnTo>
                <a:close/>
              </a:path>
              <a:path w="997585" h="374015">
                <a:moveTo>
                  <a:pt x="988415" y="103720"/>
                </a:moveTo>
                <a:lnTo>
                  <a:pt x="906018" y="103720"/>
                </a:lnTo>
                <a:lnTo>
                  <a:pt x="906018" y="143446"/>
                </a:lnTo>
                <a:lnTo>
                  <a:pt x="942682" y="143446"/>
                </a:lnTo>
                <a:lnTo>
                  <a:pt x="942682" y="367665"/>
                </a:lnTo>
                <a:lnTo>
                  <a:pt x="988415" y="367665"/>
                </a:lnTo>
                <a:lnTo>
                  <a:pt x="988415" y="103720"/>
                </a:lnTo>
                <a:close/>
              </a:path>
              <a:path w="997585" h="374015">
                <a:moveTo>
                  <a:pt x="997559" y="24384"/>
                </a:moveTo>
                <a:lnTo>
                  <a:pt x="994511" y="18288"/>
                </a:lnTo>
                <a:lnTo>
                  <a:pt x="988415" y="12192"/>
                </a:lnTo>
                <a:lnTo>
                  <a:pt x="982319" y="7620"/>
                </a:lnTo>
                <a:lnTo>
                  <a:pt x="976223" y="4572"/>
                </a:lnTo>
                <a:lnTo>
                  <a:pt x="959446" y="4572"/>
                </a:lnTo>
                <a:lnTo>
                  <a:pt x="953350" y="7620"/>
                </a:lnTo>
                <a:lnTo>
                  <a:pt x="947254" y="12192"/>
                </a:lnTo>
                <a:lnTo>
                  <a:pt x="941158" y="18288"/>
                </a:lnTo>
                <a:lnTo>
                  <a:pt x="939634" y="24384"/>
                </a:lnTo>
                <a:lnTo>
                  <a:pt x="939634" y="41148"/>
                </a:lnTo>
                <a:lnTo>
                  <a:pt x="942682" y="47332"/>
                </a:lnTo>
                <a:lnTo>
                  <a:pt x="947254" y="53428"/>
                </a:lnTo>
                <a:lnTo>
                  <a:pt x="953350" y="59524"/>
                </a:lnTo>
                <a:lnTo>
                  <a:pt x="959446" y="62572"/>
                </a:lnTo>
                <a:lnTo>
                  <a:pt x="976223" y="62572"/>
                </a:lnTo>
                <a:lnTo>
                  <a:pt x="982319" y="59524"/>
                </a:lnTo>
                <a:lnTo>
                  <a:pt x="994511" y="47332"/>
                </a:lnTo>
                <a:lnTo>
                  <a:pt x="997559" y="41148"/>
                </a:lnTo>
                <a:lnTo>
                  <a:pt x="997559" y="243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3158" y="585882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125063" y="273081"/>
                </a:moveTo>
                <a:lnTo>
                  <a:pt x="75449" y="263937"/>
                </a:lnTo>
                <a:lnTo>
                  <a:pt x="35052" y="236505"/>
                </a:lnTo>
                <a:lnTo>
                  <a:pt x="8953" y="193976"/>
                </a:lnTo>
                <a:lnTo>
                  <a:pt x="0" y="138874"/>
                </a:lnTo>
                <a:lnTo>
                  <a:pt x="2286" y="109172"/>
                </a:lnTo>
                <a:lnTo>
                  <a:pt x="20574" y="58413"/>
                </a:lnTo>
                <a:lnTo>
                  <a:pt x="56579" y="21257"/>
                </a:lnTo>
                <a:lnTo>
                  <a:pt x="106910" y="2311"/>
                </a:lnTo>
                <a:lnTo>
                  <a:pt x="137255" y="0"/>
                </a:lnTo>
                <a:lnTo>
                  <a:pt x="146946" y="547"/>
                </a:lnTo>
                <a:lnTo>
                  <a:pt x="192300" y="12191"/>
                </a:lnTo>
                <a:lnTo>
                  <a:pt x="216598" y="25907"/>
                </a:lnTo>
                <a:lnTo>
                  <a:pt x="193643" y="59531"/>
                </a:lnTo>
                <a:lnTo>
                  <a:pt x="188737" y="56102"/>
                </a:lnTo>
                <a:lnTo>
                  <a:pt x="182975" y="52673"/>
                </a:lnTo>
                <a:lnTo>
                  <a:pt x="140946" y="40028"/>
                </a:lnTo>
                <a:lnTo>
                  <a:pt x="132683" y="39719"/>
                </a:lnTo>
                <a:lnTo>
                  <a:pt x="114356" y="41195"/>
                </a:lnTo>
                <a:lnTo>
                  <a:pt x="71628" y="65627"/>
                </a:lnTo>
                <a:lnTo>
                  <a:pt x="50196" y="117102"/>
                </a:lnTo>
                <a:lnTo>
                  <a:pt x="48767" y="138874"/>
                </a:lnTo>
                <a:lnTo>
                  <a:pt x="50196" y="160545"/>
                </a:lnTo>
                <a:lnTo>
                  <a:pt x="71628" y="209073"/>
                </a:lnTo>
                <a:lnTo>
                  <a:pt x="116285" y="232005"/>
                </a:lnTo>
                <a:lnTo>
                  <a:pt x="135731" y="233457"/>
                </a:lnTo>
                <a:lnTo>
                  <a:pt x="151733" y="232005"/>
                </a:lnTo>
                <a:lnTo>
                  <a:pt x="167735" y="227552"/>
                </a:lnTo>
                <a:lnTo>
                  <a:pt x="183737" y="219956"/>
                </a:lnTo>
                <a:lnTo>
                  <a:pt x="199739" y="209073"/>
                </a:lnTo>
                <a:lnTo>
                  <a:pt x="218122" y="248697"/>
                </a:lnTo>
                <a:lnTo>
                  <a:pt x="197755" y="259580"/>
                </a:lnTo>
                <a:lnTo>
                  <a:pt x="175557" y="267176"/>
                </a:lnTo>
                <a:lnTo>
                  <a:pt x="151377" y="271629"/>
                </a:lnTo>
                <a:lnTo>
                  <a:pt x="125063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15780" y="585882"/>
            <a:ext cx="172720" cy="273685"/>
          </a:xfrm>
          <a:custGeom>
            <a:avLst/>
            <a:gdLst/>
            <a:ahLst/>
            <a:cxnLst/>
            <a:rect l="l" t="t" r="r" b="b"/>
            <a:pathLst>
              <a:path w="172719" h="273684">
                <a:moveTo>
                  <a:pt x="79343" y="273081"/>
                </a:moveTo>
                <a:lnTo>
                  <a:pt x="58172" y="271676"/>
                </a:lnTo>
                <a:lnTo>
                  <a:pt x="37992" y="267557"/>
                </a:lnTo>
                <a:lnTo>
                  <a:pt x="18652" y="260865"/>
                </a:lnTo>
                <a:lnTo>
                  <a:pt x="0" y="251745"/>
                </a:lnTo>
                <a:lnTo>
                  <a:pt x="16764" y="207549"/>
                </a:lnTo>
                <a:lnTo>
                  <a:pt x="35369" y="219313"/>
                </a:lnTo>
                <a:lnTo>
                  <a:pt x="52089" y="227361"/>
                </a:lnTo>
                <a:lnTo>
                  <a:pt x="66792" y="231981"/>
                </a:lnTo>
                <a:lnTo>
                  <a:pt x="79343" y="233457"/>
                </a:lnTo>
                <a:lnTo>
                  <a:pt x="98464" y="231171"/>
                </a:lnTo>
                <a:lnTo>
                  <a:pt x="112299" y="224313"/>
                </a:lnTo>
                <a:lnTo>
                  <a:pt x="120705" y="212883"/>
                </a:lnTo>
                <a:lnTo>
                  <a:pt x="123539" y="196881"/>
                </a:lnTo>
                <a:lnTo>
                  <a:pt x="120943" y="184563"/>
                </a:lnTo>
                <a:lnTo>
                  <a:pt x="113061" y="172985"/>
                </a:lnTo>
                <a:lnTo>
                  <a:pt x="99750" y="162283"/>
                </a:lnTo>
                <a:lnTo>
                  <a:pt x="80867" y="152590"/>
                </a:lnTo>
                <a:lnTo>
                  <a:pt x="54387" y="139445"/>
                </a:lnTo>
                <a:lnTo>
                  <a:pt x="45077" y="134373"/>
                </a:lnTo>
                <a:lnTo>
                  <a:pt x="13716" y="106775"/>
                </a:lnTo>
                <a:lnTo>
                  <a:pt x="6096" y="91535"/>
                </a:lnTo>
                <a:lnTo>
                  <a:pt x="3048" y="85439"/>
                </a:lnTo>
                <a:lnTo>
                  <a:pt x="1524" y="76295"/>
                </a:lnTo>
                <a:lnTo>
                  <a:pt x="1524" y="68675"/>
                </a:lnTo>
                <a:lnTo>
                  <a:pt x="15708" y="28344"/>
                </a:lnTo>
                <a:lnTo>
                  <a:pt x="53054" y="4571"/>
                </a:lnTo>
                <a:lnTo>
                  <a:pt x="86963" y="0"/>
                </a:lnTo>
                <a:lnTo>
                  <a:pt x="102694" y="1142"/>
                </a:lnTo>
                <a:lnTo>
                  <a:pt x="120157" y="4571"/>
                </a:lnTo>
                <a:lnTo>
                  <a:pt x="139335" y="10286"/>
                </a:lnTo>
                <a:lnTo>
                  <a:pt x="160210" y="18287"/>
                </a:lnTo>
                <a:lnTo>
                  <a:pt x="146494" y="61055"/>
                </a:lnTo>
                <a:lnTo>
                  <a:pt x="132763" y="51292"/>
                </a:lnTo>
                <a:lnTo>
                  <a:pt x="119014" y="44672"/>
                </a:lnTo>
                <a:lnTo>
                  <a:pt x="105266" y="40909"/>
                </a:lnTo>
                <a:lnTo>
                  <a:pt x="91535" y="39719"/>
                </a:lnTo>
                <a:lnTo>
                  <a:pt x="82938" y="40052"/>
                </a:lnTo>
                <a:lnTo>
                  <a:pt x="75342" y="41243"/>
                </a:lnTo>
                <a:lnTo>
                  <a:pt x="68603" y="43576"/>
                </a:lnTo>
                <a:lnTo>
                  <a:pt x="54959" y="51911"/>
                </a:lnTo>
                <a:lnTo>
                  <a:pt x="51911" y="59531"/>
                </a:lnTo>
                <a:lnTo>
                  <a:pt x="51911" y="67151"/>
                </a:lnTo>
                <a:lnTo>
                  <a:pt x="80867" y="105251"/>
                </a:lnTo>
                <a:lnTo>
                  <a:pt x="127785" y="127730"/>
                </a:lnTo>
                <a:lnTo>
                  <a:pt x="140386" y="135445"/>
                </a:lnTo>
                <a:lnTo>
                  <a:pt x="168973" y="172985"/>
                </a:lnTo>
                <a:lnTo>
                  <a:pt x="172402" y="196881"/>
                </a:lnTo>
                <a:lnTo>
                  <a:pt x="170949" y="214050"/>
                </a:lnTo>
                <a:lnTo>
                  <a:pt x="148018" y="253269"/>
                </a:lnTo>
                <a:lnTo>
                  <a:pt x="99932" y="271914"/>
                </a:lnTo>
                <a:lnTo>
                  <a:pt x="79343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38475" y="482155"/>
            <a:ext cx="643890" cy="377190"/>
          </a:xfrm>
          <a:custGeom>
            <a:avLst/>
            <a:gdLst/>
            <a:ahLst/>
            <a:cxnLst/>
            <a:rect l="l" t="t" r="r" b="b"/>
            <a:pathLst>
              <a:path w="643889" h="377190">
                <a:moveTo>
                  <a:pt x="90004" y="335661"/>
                </a:moveTo>
                <a:lnTo>
                  <a:pt x="52882" y="316306"/>
                </a:lnTo>
                <a:lnTo>
                  <a:pt x="45808" y="289852"/>
                </a:lnTo>
                <a:lnTo>
                  <a:pt x="45808" y="0"/>
                </a:lnTo>
                <a:lnTo>
                  <a:pt x="0" y="0"/>
                </a:lnTo>
                <a:lnTo>
                  <a:pt x="0" y="297472"/>
                </a:lnTo>
                <a:lnTo>
                  <a:pt x="5702" y="332409"/>
                </a:lnTo>
                <a:lnTo>
                  <a:pt x="22707" y="357187"/>
                </a:lnTo>
                <a:lnTo>
                  <a:pt x="50863" y="371932"/>
                </a:lnTo>
                <a:lnTo>
                  <a:pt x="90004" y="376809"/>
                </a:lnTo>
                <a:lnTo>
                  <a:pt x="90004" y="335661"/>
                </a:lnTo>
                <a:close/>
              </a:path>
              <a:path w="643889" h="377190">
                <a:moveTo>
                  <a:pt x="372237" y="216700"/>
                </a:moveTo>
                <a:lnTo>
                  <a:pt x="371716" y="210502"/>
                </a:lnTo>
                <a:lnTo>
                  <a:pt x="370255" y="192671"/>
                </a:lnTo>
                <a:lnTo>
                  <a:pt x="364426" y="171081"/>
                </a:lnTo>
                <a:lnTo>
                  <a:pt x="354876" y="152095"/>
                </a:lnTo>
                <a:lnTo>
                  <a:pt x="347903" y="143446"/>
                </a:lnTo>
                <a:lnTo>
                  <a:pt x="341757" y="135826"/>
                </a:lnTo>
                <a:lnTo>
                  <a:pt x="324891" y="122466"/>
                </a:lnTo>
                <a:lnTo>
                  <a:pt x="324891" y="210502"/>
                </a:lnTo>
                <a:lnTo>
                  <a:pt x="180022" y="210502"/>
                </a:lnTo>
                <a:lnTo>
                  <a:pt x="193738" y="173215"/>
                </a:lnTo>
                <a:lnTo>
                  <a:pt x="226542" y="148209"/>
                </a:lnTo>
                <a:lnTo>
                  <a:pt x="254787" y="143446"/>
                </a:lnTo>
                <a:lnTo>
                  <a:pt x="270840" y="144614"/>
                </a:lnTo>
                <a:lnTo>
                  <a:pt x="308127" y="163258"/>
                </a:lnTo>
                <a:lnTo>
                  <a:pt x="324891" y="210502"/>
                </a:lnTo>
                <a:lnTo>
                  <a:pt x="324891" y="122466"/>
                </a:lnTo>
                <a:lnTo>
                  <a:pt x="324027" y="121780"/>
                </a:lnTo>
                <a:lnTo>
                  <a:pt x="303187" y="111747"/>
                </a:lnTo>
                <a:lnTo>
                  <a:pt x="279501" y="105740"/>
                </a:lnTo>
                <a:lnTo>
                  <a:pt x="253263" y="103733"/>
                </a:lnTo>
                <a:lnTo>
                  <a:pt x="229819" y="105994"/>
                </a:lnTo>
                <a:lnTo>
                  <a:pt x="187591" y="123710"/>
                </a:lnTo>
                <a:lnTo>
                  <a:pt x="151587" y="160007"/>
                </a:lnTo>
                <a:lnTo>
                  <a:pt x="132054" y="212001"/>
                </a:lnTo>
                <a:lnTo>
                  <a:pt x="129730" y="242608"/>
                </a:lnTo>
                <a:lnTo>
                  <a:pt x="132029" y="272910"/>
                </a:lnTo>
                <a:lnTo>
                  <a:pt x="150939" y="323265"/>
                </a:lnTo>
                <a:lnTo>
                  <a:pt x="186042" y="358152"/>
                </a:lnTo>
                <a:lnTo>
                  <a:pt x="228295" y="374789"/>
                </a:lnTo>
                <a:lnTo>
                  <a:pt x="251739" y="376821"/>
                </a:lnTo>
                <a:lnTo>
                  <a:pt x="268579" y="376224"/>
                </a:lnTo>
                <a:lnTo>
                  <a:pt x="324840" y="362432"/>
                </a:lnTo>
                <a:lnTo>
                  <a:pt x="347853" y="347865"/>
                </a:lnTo>
                <a:lnTo>
                  <a:pt x="341515" y="337197"/>
                </a:lnTo>
                <a:lnTo>
                  <a:pt x="327939" y="314337"/>
                </a:lnTo>
                <a:lnTo>
                  <a:pt x="313601" y="324332"/>
                </a:lnTo>
                <a:lnTo>
                  <a:pt x="297840" y="331482"/>
                </a:lnTo>
                <a:lnTo>
                  <a:pt x="280365" y="335762"/>
                </a:lnTo>
                <a:lnTo>
                  <a:pt x="260883" y="337197"/>
                </a:lnTo>
                <a:lnTo>
                  <a:pt x="244348" y="335788"/>
                </a:lnTo>
                <a:lnTo>
                  <a:pt x="204406" y="315861"/>
                </a:lnTo>
                <a:lnTo>
                  <a:pt x="180187" y="266484"/>
                </a:lnTo>
                <a:lnTo>
                  <a:pt x="178498" y="244132"/>
                </a:lnTo>
                <a:lnTo>
                  <a:pt x="369189" y="244132"/>
                </a:lnTo>
                <a:lnTo>
                  <a:pt x="370306" y="237921"/>
                </a:lnTo>
                <a:lnTo>
                  <a:pt x="371284" y="230987"/>
                </a:lnTo>
                <a:lnTo>
                  <a:pt x="371970" y="223774"/>
                </a:lnTo>
                <a:lnTo>
                  <a:pt x="372237" y="216700"/>
                </a:lnTo>
                <a:close/>
              </a:path>
              <a:path w="643889" h="377190">
                <a:moveTo>
                  <a:pt x="643699" y="216700"/>
                </a:moveTo>
                <a:lnTo>
                  <a:pt x="643178" y="210502"/>
                </a:lnTo>
                <a:lnTo>
                  <a:pt x="641718" y="192671"/>
                </a:lnTo>
                <a:lnTo>
                  <a:pt x="635889" y="171081"/>
                </a:lnTo>
                <a:lnTo>
                  <a:pt x="626338" y="152095"/>
                </a:lnTo>
                <a:lnTo>
                  <a:pt x="619366" y="143446"/>
                </a:lnTo>
                <a:lnTo>
                  <a:pt x="613219" y="135826"/>
                </a:lnTo>
                <a:lnTo>
                  <a:pt x="597979" y="123571"/>
                </a:lnTo>
                <a:lnTo>
                  <a:pt x="597979" y="210502"/>
                </a:lnTo>
                <a:lnTo>
                  <a:pt x="451573" y="210502"/>
                </a:lnTo>
                <a:lnTo>
                  <a:pt x="465289" y="173215"/>
                </a:lnTo>
                <a:lnTo>
                  <a:pt x="498246" y="148209"/>
                </a:lnTo>
                <a:lnTo>
                  <a:pt x="527773" y="143446"/>
                </a:lnTo>
                <a:lnTo>
                  <a:pt x="543217" y="144614"/>
                </a:lnTo>
                <a:lnTo>
                  <a:pt x="579691" y="163258"/>
                </a:lnTo>
                <a:lnTo>
                  <a:pt x="597979" y="210502"/>
                </a:lnTo>
                <a:lnTo>
                  <a:pt x="597979" y="123571"/>
                </a:lnTo>
                <a:lnTo>
                  <a:pt x="595757" y="121780"/>
                </a:lnTo>
                <a:lnTo>
                  <a:pt x="575297" y="111747"/>
                </a:lnTo>
                <a:lnTo>
                  <a:pt x="551662" y="105740"/>
                </a:lnTo>
                <a:lnTo>
                  <a:pt x="524725" y="103733"/>
                </a:lnTo>
                <a:lnTo>
                  <a:pt x="501561" y="105994"/>
                </a:lnTo>
                <a:lnTo>
                  <a:pt x="459790" y="123710"/>
                </a:lnTo>
                <a:lnTo>
                  <a:pt x="423735" y="160007"/>
                </a:lnTo>
                <a:lnTo>
                  <a:pt x="403733" y="212001"/>
                </a:lnTo>
                <a:lnTo>
                  <a:pt x="401193" y="242608"/>
                </a:lnTo>
                <a:lnTo>
                  <a:pt x="403707" y="272910"/>
                </a:lnTo>
                <a:lnTo>
                  <a:pt x="423087" y="323265"/>
                </a:lnTo>
                <a:lnTo>
                  <a:pt x="458254" y="358152"/>
                </a:lnTo>
                <a:lnTo>
                  <a:pt x="500672" y="374789"/>
                </a:lnTo>
                <a:lnTo>
                  <a:pt x="524725" y="376821"/>
                </a:lnTo>
                <a:lnTo>
                  <a:pt x="541401" y="376224"/>
                </a:lnTo>
                <a:lnTo>
                  <a:pt x="587311" y="366153"/>
                </a:lnTo>
                <a:lnTo>
                  <a:pt x="619315" y="347865"/>
                </a:lnTo>
                <a:lnTo>
                  <a:pt x="613486" y="337197"/>
                </a:lnTo>
                <a:lnTo>
                  <a:pt x="601027" y="314337"/>
                </a:lnTo>
                <a:lnTo>
                  <a:pt x="586473" y="324332"/>
                </a:lnTo>
                <a:lnTo>
                  <a:pt x="570344" y="331482"/>
                </a:lnTo>
                <a:lnTo>
                  <a:pt x="552754" y="335762"/>
                </a:lnTo>
                <a:lnTo>
                  <a:pt x="533869" y="337197"/>
                </a:lnTo>
                <a:lnTo>
                  <a:pt x="516674" y="335788"/>
                </a:lnTo>
                <a:lnTo>
                  <a:pt x="475957" y="315861"/>
                </a:lnTo>
                <a:lnTo>
                  <a:pt x="451739" y="266484"/>
                </a:lnTo>
                <a:lnTo>
                  <a:pt x="450049" y="244132"/>
                </a:lnTo>
                <a:lnTo>
                  <a:pt x="640651" y="244132"/>
                </a:lnTo>
                <a:lnTo>
                  <a:pt x="641769" y="237921"/>
                </a:lnTo>
                <a:lnTo>
                  <a:pt x="642747" y="230987"/>
                </a:lnTo>
                <a:lnTo>
                  <a:pt x="643432" y="223774"/>
                </a:lnTo>
                <a:lnTo>
                  <a:pt x="643699" y="2167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29513" y="585882"/>
            <a:ext cx="229235" cy="370840"/>
          </a:xfrm>
          <a:custGeom>
            <a:avLst/>
            <a:gdLst/>
            <a:ahLst/>
            <a:cxnLst/>
            <a:rect l="l" t="t" r="r" b="b"/>
            <a:pathLst>
              <a:path w="229235" h="370840">
                <a:moveTo>
                  <a:pt x="188107" y="25907"/>
                </a:moveTo>
                <a:lnTo>
                  <a:pt x="45720" y="25907"/>
                </a:lnTo>
                <a:lnTo>
                  <a:pt x="60022" y="14787"/>
                </a:lnTo>
                <a:lnTo>
                  <a:pt x="75485" y="6667"/>
                </a:lnTo>
                <a:lnTo>
                  <a:pt x="92091" y="1690"/>
                </a:lnTo>
                <a:lnTo>
                  <a:pt x="109823" y="0"/>
                </a:lnTo>
                <a:lnTo>
                  <a:pt x="136722" y="2049"/>
                </a:lnTo>
                <a:lnTo>
                  <a:pt x="160353" y="8393"/>
                </a:lnTo>
                <a:lnTo>
                  <a:pt x="180841" y="19328"/>
                </a:lnTo>
                <a:lnTo>
                  <a:pt x="188107" y="25907"/>
                </a:lnTo>
                <a:close/>
              </a:path>
              <a:path w="229235" h="370840">
                <a:moveTo>
                  <a:pt x="45720" y="370808"/>
                </a:moveTo>
                <a:lnTo>
                  <a:pt x="0" y="370808"/>
                </a:lnTo>
                <a:lnTo>
                  <a:pt x="0" y="4571"/>
                </a:lnTo>
                <a:lnTo>
                  <a:pt x="45720" y="4571"/>
                </a:lnTo>
                <a:lnTo>
                  <a:pt x="45720" y="25907"/>
                </a:lnTo>
                <a:lnTo>
                  <a:pt x="188107" y="25907"/>
                </a:lnTo>
                <a:lnTo>
                  <a:pt x="198310" y="35147"/>
                </a:lnTo>
                <a:lnTo>
                  <a:pt x="201439" y="39719"/>
                </a:lnTo>
                <a:lnTo>
                  <a:pt x="86963" y="39719"/>
                </a:lnTo>
                <a:lnTo>
                  <a:pt x="77819" y="41243"/>
                </a:lnTo>
                <a:lnTo>
                  <a:pt x="45720" y="61055"/>
                </a:lnTo>
                <a:lnTo>
                  <a:pt x="45720" y="215169"/>
                </a:lnTo>
                <a:lnTo>
                  <a:pt x="48768" y="219741"/>
                </a:lnTo>
                <a:lnTo>
                  <a:pt x="54864" y="224313"/>
                </a:lnTo>
                <a:lnTo>
                  <a:pt x="65532" y="227361"/>
                </a:lnTo>
                <a:lnTo>
                  <a:pt x="72445" y="230243"/>
                </a:lnTo>
                <a:lnTo>
                  <a:pt x="79331" y="232124"/>
                </a:lnTo>
                <a:lnTo>
                  <a:pt x="86199" y="233148"/>
                </a:lnTo>
                <a:lnTo>
                  <a:pt x="93059" y="233457"/>
                </a:lnTo>
                <a:lnTo>
                  <a:pt x="199280" y="233457"/>
                </a:lnTo>
                <a:lnTo>
                  <a:pt x="198310" y="234981"/>
                </a:lnTo>
                <a:lnTo>
                  <a:pt x="180579" y="251864"/>
                </a:lnTo>
                <a:lnTo>
                  <a:pt x="178075" y="253269"/>
                </a:lnTo>
                <a:lnTo>
                  <a:pt x="45720" y="253269"/>
                </a:lnTo>
                <a:lnTo>
                  <a:pt x="45720" y="370808"/>
                </a:lnTo>
                <a:close/>
              </a:path>
              <a:path w="229235" h="370840">
                <a:moveTo>
                  <a:pt x="199280" y="233457"/>
                </a:moveTo>
                <a:lnTo>
                  <a:pt x="93059" y="233457"/>
                </a:lnTo>
                <a:lnTo>
                  <a:pt x="131078" y="227431"/>
                </a:lnTo>
                <a:lnTo>
                  <a:pt x="158257" y="209252"/>
                </a:lnTo>
                <a:lnTo>
                  <a:pt x="174578" y="178767"/>
                </a:lnTo>
                <a:lnTo>
                  <a:pt x="180022" y="135826"/>
                </a:lnTo>
                <a:lnTo>
                  <a:pt x="178602" y="112339"/>
                </a:lnTo>
                <a:lnTo>
                  <a:pt x="167726" y="75725"/>
                </a:lnTo>
                <a:lnTo>
                  <a:pt x="132111" y="45434"/>
                </a:lnTo>
                <a:lnTo>
                  <a:pt x="93059" y="39719"/>
                </a:lnTo>
                <a:lnTo>
                  <a:pt x="201439" y="39719"/>
                </a:lnTo>
                <a:lnTo>
                  <a:pt x="211431" y="54317"/>
                </a:lnTo>
                <a:lnTo>
                  <a:pt x="220980" y="77640"/>
                </a:lnTo>
                <a:lnTo>
                  <a:pt x="226814" y="105267"/>
                </a:lnTo>
                <a:lnTo>
                  <a:pt x="228790" y="137350"/>
                </a:lnTo>
                <a:lnTo>
                  <a:pt x="226814" y="165678"/>
                </a:lnTo>
                <a:lnTo>
                  <a:pt x="220980" y="191309"/>
                </a:lnTo>
                <a:lnTo>
                  <a:pt x="211431" y="214369"/>
                </a:lnTo>
                <a:lnTo>
                  <a:pt x="199280" y="233457"/>
                </a:lnTo>
                <a:close/>
              </a:path>
              <a:path w="229235" h="370840">
                <a:moveTo>
                  <a:pt x="106775" y="273081"/>
                </a:moveTo>
                <a:lnTo>
                  <a:pt x="61833" y="264414"/>
                </a:lnTo>
                <a:lnTo>
                  <a:pt x="45720" y="253269"/>
                </a:lnTo>
                <a:lnTo>
                  <a:pt x="178075" y="253269"/>
                </a:lnTo>
                <a:lnTo>
                  <a:pt x="159400" y="263747"/>
                </a:lnTo>
                <a:lnTo>
                  <a:pt x="134793" y="270771"/>
                </a:lnTo>
                <a:lnTo>
                  <a:pt x="106775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25455" y="491299"/>
            <a:ext cx="104139" cy="468630"/>
          </a:xfrm>
          <a:custGeom>
            <a:avLst/>
            <a:gdLst/>
            <a:ahLst/>
            <a:cxnLst/>
            <a:rect l="l" t="t" r="r" b="b"/>
            <a:pathLst>
              <a:path w="104139" h="468630">
                <a:moveTo>
                  <a:pt x="103727" y="468439"/>
                </a:moveTo>
                <a:lnTo>
                  <a:pt x="60400" y="426243"/>
                </a:lnTo>
                <a:lnTo>
                  <a:pt x="27432" y="369188"/>
                </a:lnTo>
                <a:lnTo>
                  <a:pt x="6858" y="300370"/>
                </a:lnTo>
                <a:lnTo>
                  <a:pt x="0" y="225837"/>
                </a:lnTo>
                <a:lnTo>
                  <a:pt x="1762" y="191729"/>
                </a:lnTo>
                <a:lnTo>
                  <a:pt x="16716" y="124119"/>
                </a:lnTo>
                <a:lnTo>
                  <a:pt x="47054" y="58587"/>
                </a:lnTo>
                <a:lnTo>
                  <a:pt x="83669" y="13421"/>
                </a:lnTo>
                <a:lnTo>
                  <a:pt x="103727" y="0"/>
                </a:lnTo>
                <a:lnTo>
                  <a:pt x="103727" y="19812"/>
                </a:lnTo>
                <a:lnTo>
                  <a:pt x="82550" y="59316"/>
                </a:lnTo>
                <a:lnTo>
                  <a:pt x="67258" y="106822"/>
                </a:lnTo>
                <a:lnTo>
                  <a:pt x="57984" y="162329"/>
                </a:lnTo>
                <a:lnTo>
                  <a:pt x="54864" y="225837"/>
                </a:lnTo>
                <a:lnTo>
                  <a:pt x="56864" y="285708"/>
                </a:lnTo>
                <a:lnTo>
                  <a:pt x="62819" y="337234"/>
                </a:lnTo>
                <a:lnTo>
                  <a:pt x="72660" y="380485"/>
                </a:lnTo>
                <a:lnTo>
                  <a:pt x="86319" y="415530"/>
                </a:lnTo>
                <a:lnTo>
                  <a:pt x="103727" y="442436"/>
                </a:lnTo>
                <a:lnTo>
                  <a:pt x="103727" y="46843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91666" y="585882"/>
            <a:ext cx="352425" cy="268605"/>
          </a:xfrm>
          <a:custGeom>
            <a:avLst/>
            <a:gdLst/>
            <a:ahLst/>
            <a:cxnLst/>
            <a:rect l="l" t="t" r="r" b="b"/>
            <a:pathLst>
              <a:path w="352425" h="268605">
                <a:moveTo>
                  <a:pt x="352329" y="268509"/>
                </a:moveTo>
                <a:lnTo>
                  <a:pt x="305085" y="268509"/>
                </a:lnTo>
                <a:lnTo>
                  <a:pt x="305085" y="100679"/>
                </a:lnTo>
                <a:lnTo>
                  <a:pt x="301680" y="73794"/>
                </a:lnTo>
                <a:lnTo>
                  <a:pt x="291560" y="54768"/>
                </a:lnTo>
                <a:lnTo>
                  <a:pt x="274867" y="43457"/>
                </a:lnTo>
                <a:lnTo>
                  <a:pt x="251745" y="39719"/>
                </a:lnTo>
                <a:lnTo>
                  <a:pt x="242832" y="40290"/>
                </a:lnTo>
                <a:lnTo>
                  <a:pt x="207454" y="60483"/>
                </a:lnTo>
                <a:lnTo>
                  <a:pt x="199834" y="73247"/>
                </a:lnTo>
                <a:lnTo>
                  <a:pt x="199834" y="268509"/>
                </a:lnTo>
                <a:lnTo>
                  <a:pt x="152590" y="268509"/>
                </a:lnTo>
                <a:lnTo>
                  <a:pt x="152590" y="80867"/>
                </a:lnTo>
                <a:lnTo>
                  <a:pt x="151731" y="72032"/>
                </a:lnTo>
                <a:lnTo>
                  <a:pt x="121253" y="42195"/>
                </a:lnTo>
                <a:lnTo>
                  <a:pt x="99155" y="39719"/>
                </a:lnTo>
                <a:lnTo>
                  <a:pt x="92273" y="40314"/>
                </a:lnTo>
                <a:lnTo>
                  <a:pt x="56483" y="61245"/>
                </a:lnTo>
                <a:lnTo>
                  <a:pt x="47339" y="73247"/>
                </a:lnTo>
                <a:lnTo>
                  <a:pt x="47339" y="268509"/>
                </a:lnTo>
                <a:lnTo>
                  <a:pt x="0" y="268509"/>
                </a:lnTo>
                <a:lnTo>
                  <a:pt x="0" y="4572"/>
                </a:lnTo>
                <a:lnTo>
                  <a:pt x="30479" y="4572"/>
                </a:lnTo>
                <a:lnTo>
                  <a:pt x="45815" y="35147"/>
                </a:lnTo>
                <a:lnTo>
                  <a:pt x="60388" y="19971"/>
                </a:lnTo>
                <a:lnTo>
                  <a:pt x="76676" y="8965"/>
                </a:lnTo>
                <a:lnTo>
                  <a:pt x="94678" y="2263"/>
                </a:lnTo>
                <a:lnTo>
                  <a:pt x="114395" y="0"/>
                </a:lnTo>
                <a:lnTo>
                  <a:pt x="140120" y="2049"/>
                </a:lnTo>
                <a:lnTo>
                  <a:pt x="162103" y="8393"/>
                </a:lnTo>
                <a:lnTo>
                  <a:pt x="180068" y="19328"/>
                </a:lnTo>
                <a:lnTo>
                  <a:pt x="193738" y="35147"/>
                </a:lnTo>
                <a:lnTo>
                  <a:pt x="198048" y="27615"/>
                </a:lnTo>
                <a:lnTo>
                  <a:pt x="233258" y="5143"/>
                </a:lnTo>
                <a:lnTo>
                  <a:pt x="266985" y="0"/>
                </a:lnTo>
                <a:lnTo>
                  <a:pt x="285535" y="1452"/>
                </a:lnTo>
                <a:lnTo>
                  <a:pt x="329469" y="24384"/>
                </a:lnTo>
                <a:lnTo>
                  <a:pt x="350900" y="70983"/>
                </a:lnTo>
                <a:lnTo>
                  <a:pt x="352329" y="91535"/>
                </a:lnTo>
                <a:lnTo>
                  <a:pt x="352329" y="2685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0479" y="491299"/>
            <a:ext cx="92075" cy="363220"/>
          </a:xfrm>
          <a:custGeom>
            <a:avLst/>
            <a:gdLst/>
            <a:ahLst/>
            <a:cxnLst/>
            <a:rect l="l" t="t" r="r" b="b"/>
            <a:pathLst>
              <a:path w="92075" h="363219">
                <a:moveTo>
                  <a:pt x="70199" y="58007"/>
                </a:moveTo>
                <a:lnTo>
                  <a:pt x="54959" y="58007"/>
                </a:lnTo>
                <a:lnTo>
                  <a:pt x="47244" y="54959"/>
                </a:lnTo>
                <a:lnTo>
                  <a:pt x="42672" y="48863"/>
                </a:lnTo>
                <a:lnTo>
                  <a:pt x="36576" y="42767"/>
                </a:lnTo>
                <a:lnTo>
                  <a:pt x="33528" y="36576"/>
                </a:lnTo>
                <a:lnTo>
                  <a:pt x="33528" y="19812"/>
                </a:lnTo>
                <a:lnTo>
                  <a:pt x="36576" y="13716"/>
                </a:lnTo>
                <a:lnTo>
                  <a:pt x="41148" y="7620"/>
                </a:lnTo>
                <a:lnTo>
                  <a:pt x="47244" y="3048"/>
                </a:lnTo>
                <a:lnTo>
                  <a:pt x="54959" y="0"/>
                </a:lnTo>
                <a:lnTo>
                  <a:pt x="70199" y="0"/>
                </a:lnTo>
                <a:lnTo>
                  <a:pt x="77819" y="3048"/>
                </a:lnTo>
                <a:lnTo>
                  <a:pt x="88487" y="13716"/>
                </a:lnTo>
                <a:lnTo>
                  <a:pt x="91535" y="19812"/>
                </a:lnTo>
                <a:lnTo>
                  <a:pt x="91535" y="36576"/>
                </a:lnTo>
                <a:lnTo>
                  <a:pt x="88487" y="42767"/>
                </a:lnTo>
                <a:lnTo>
                  <a:pt x="82391" y="48863"/>
                </a:lnTo>
                <a:lnTo>
                  <a:pt x="77819" y="54959"/>
                </a:lnTo>
                <a:lnTo>
                  <a:pt x="70199" y="58007"/>
                </a:lnTo>
                <a:close/>
              </a:path>
              <a:path w="92075" h="363219">
                <a:moveTo>
                  <a:pt x="83915" y="363093"/>
                </a:moveTo>
                <a:lnTo>
                  <a:pt x="36576" y="363093"/>
                </a:lnTo>
                <a:lnTo>
                  <a:pt x="36576" y="138874"/>
                </a:lnTo>
                <a:lnTo>
                  <a:pt x="0" y="138874"/>
                </a:lnTo>
                <a:lnTo>
                  <a:pt x="0" y="99155"/>
                </a:lnTo>
                <a:lnTo>
                  <a:pt x="83915" y="99155"/>
                </a:lnTo>
                <a:lnTo>
                  <a:pt x="83915" y="36309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9071" y="482155"/>
            <a:ext cx="92075" cy="377190"/>
          </a:xfrm>
          <a:custGeom>
            <a:avLst/>
            <a:gdLst/>
            <a:ahLst/>
            <a:cxnLst/>
            <a:rect l="l" t="t" r="r" b="b"/>
            <a:pathLst>
              <a:path w="92075" h="377190">
                <a:moveTo>
                  <a:pt x="91535" y="376809"/>
                </a:moveTo>
                <a:lnTo>
                  <a:pt x="51515" y="371925"/>
                </a:lnTo>
                <a:lnTo>
                  <a:pt x="22907" y="357175"/>
                </a:lnTo>
                <a:lnTo>
                  <a:pt x="5729" y="332406"/>
                </a:lnTo>
                <a:lnTo>
                  <a:pt x="0" y="297465"/>
                </a:lnTo>
                <a:lnTo>
                  <a:pt x="0" y="0"/>
                </a:lnTo>
                <a:lnTo>
                  <a:pt x="47339" y="0"/>
                </a:lnTo>
                <a:lnTo>
                  <a:pt x="47339" y="289845"/>
                </a:lnTo>
                <a:lnTo>
                  <a:pt x="47958" y="299640"/>
                </a:lnTo>
                <a:lnTo>
                  <a:pt x="73247" y="332422"/>
                </a:lnTo>
                <a:lnTo>
                  <a:pt x="91535" y="335661"/>
                </a:lnTo>
                <a:lnTo>
                  <a:pt x="91535" y="3768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0137" y="482155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90004" y="335661"/>
                </a:moveTo>
                <a:lnTo>
                  <a:pt x="52882" y="316306"/>
                </a:lnTo>
                <a:lnTo>
                  <a:pt x="45808" y="289852"/>
                </a:lnTo>
                <a:lnTo>
                  <a:pt x="45808" y="0"/>
                </a:lnTo>
                <a:lnTo>
                  <a:pt x="0" y="0"/>
                </a:lnTo>
                <a:lnTo>
                  <a:pt x="0" y="297472"/>
                </a:lnTo>
                <a:lnTo>
                  <a:pt x="5702" y="332409"/>
                </a:lnTo>
                <a:lnTo>
                  <a:pt x="22707" y="357187"/>
                </a:lnTo>
                <a:lnTo>
                  <a:pt x="50863" y="371932"/>
                </a:lnTo>
                <a:lnTo>
                  <a:pt x="90004" y="376809"/>
                </a:lnTo>
                <a:lnTo>
                  <a:pt x="90004" y="335661"/>
                </a:lnTo>
                <a:close/>
              </a:path>
              <a:path w="224789" h="377190">
                <a:moveTo>
                  <a:pt x="216598" y="108305"/>
                </a:moveTo>
                <a:lnTo>
                  <a:pt x="132676" y="108305"/>
                </a:lnTo>
                <a:lnTo>
                  <a:pt x="132676" y="148031"/>
                </a:lnTo>
                <a:lnTo>
                  <a:pt x="169252" y="148031"/>
                </a:lnTo>
                <a:lnTo>
                  <a:pt x="169252" y="372249"/>
                </a:lnTo>
                <a:lnTo>
                  <a:pt x="216598" y="372249"/>
                </a:lnTo>
                <a:lnTo>
                  <a:pt x="216598" y="108305"/>
                </a:lnTo>
                <a:close/>
              </a:path>
              <a:path w="224789" h="377190">
                <a:moveTo>
                  <a:pt x="224218" y="28968"/>
                </a:moveTo>
                <a:lnTo>
                  <a:pt x="221170" y="22872"/>
                </a:lnTo>
                <a:lnTo>
                  <a:pt x="210502" y="12204"/>
                </a:lnTo>
                <a:lnTo>
                  <a:pt x="202882" y="9156"/>
                </a:lnTo>
                <a:lnTo>
                  <a:pt x="186105" y="9156"/>
                </a:lnTo>
                <a:lnTo>
                  <a:pt x="180009" y="12204"/>
                </a:lnTo>
                <a:lnTo>
                  <a:pt x="173913" y="16776"/>
                </a:lnTo>
                <a:lnTo>
                  <a:pt x="169252" y="22872"/>
                </a:lnTo>
                <a:lnTo>
                  <a:pt x="166204" y="28968"/>
                </a:lnTo>
                <a:lnTo>
                  <a:pt x="166204" y="45732"/>
                </a:lnTo>
                <a:lnTo>
                  <a:pt x="169252" y="51917"/>
                </a:lnTo>
                <a:lnTo>
                  <a:pt x="175437" y="58013"/>
                </a:lnTo>
                <a:lnTo>
                  <a:pt x="180009" y="64109"/>
                </a:lnTo>
                <a:lnTo>
                  <a:pt x="187629" y="67157"/>
                </a:lnTo>
                <a:lnTo>
                  <a:pt x="202882" y="67157"/>
                </a:lnTo>
                <a:lnTo>
                  <a:pt x="210502" y="64109"/>
                </a:lnTo>
                <a:lnTo>
                  <a:pt x="215074" y="58013"/>
                </a:lnTo>
                <a:lnTo>
                  <a:pt x="221170" y="51917"/>
                </a:lnTo>
                <a:lnTo>
                  <a:pt x="224218" y="45732"/>
                </a:lnTo>
                <a:lnTo>
                  <a:pt x="224218" y="2896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0076" y="585888"/>
            <a:ext cx="964565" cy="273685"/>
          </a:xfrm>
          <a:custGeom>
            <a:avLst/>
            <a:gdLst/>
            <a:ahLst/>
            <a:cxnLst/>
            <a:rect l="l" t="t" r="r" b="b"/>
            <a:pathLst>
              <a:path w="964564" h="273684">
                <a:moveTo>
                  <a:pt x="172402" y="196888"/>
                </a:moveTo>
                <a:lnTo>
                  <a:pt x="158686" y="152590"/>
                </a:lnTo>
                <a:lnTo>
                  <a:pt x="128422" y="127736"/>
                </a:lnTo>
                <a:lnTo>
                  <a:pt x="80860" y="105257"/>
                </a:lnTo>
                <a:lnTo>
                  <a:pt x="67983" y="97802"/>
                </a:lnTo>
                <a:lnTo>
                  <a:pt x="58953" y="89065"/>
                </a:lnTo>
                <a:lnTo>
                  <a:pt x="53644" y="78892"/>
                </a:lnTo>
                <a:lnTo>
                  <a:pt x="51904" y="67157"/>
                </a:lnTo>
                <a:lnTo>
                  <a:pt x="51904" y="59537"/>
                </a:lnTo>
                <a:lnTo>
                  <a:pt x="91528" y="39725"/>
                </a:lnTo>
                <a:lnTo>
                  <a:pt x="105257" y="40906"/>
                </a:lnTo>
                <a:lnTo>
                  <a:pt x="119011" y="44678"/>
                </a:lnTo>
                <a:lnTo>
                  <a:pt x="132753" y="51295"/>
                </a:lnTo>
                <a:lnTo>
                  <a:pt x="146494" y="61061"/>
                </a:lnTo>
                <a:lnTo>
                  <a:pt x="160210" y="18288"/>
                </a:lnTo>
                <a:lnTo>
                  <a:pt x="139331" y="10287"/>
                </a:lnTo>
                <a:lnTo>
                  <a:pt x="120154" y="4572"/>
                </a:lnTo>
                <a:lnTo>
                  <a:pt x="102692" y="1143"/>
                </a:lnTo>
                <a:lnTo>
                  <a:pt x="86956" y="0"/>
                </a:lnTo>
                <a:lnTo>
                  <a:pt x="69291" y="1143"/>
                </a:lnTo>
                <a:lnTo>
                  <a:pt x="25996" y="18288"/>
                </a:lnTo>
                <a:lnTo>
                  <a:pt x="4483" y="53530"/>
                </a:lnTo>
                <a:lnTo>
                  <a:pt x="3048" y="68681"/>
                </a:lnTo>
                <a:lnTo>
                  <a:pt x="3048" y="85445"/>
                </a:lnTo>
                <a:lnTo>
                  <a:pt x="6096" y="91541"/>
                </a:lnTo>
                <a:lnTo>
                  <a:pt x="9232" y="99161"/>
                </a:lnTo>
                <a:lnTo>
                  <a:pt x="45072" y="134378"/>
                </a:lnTo>
                <a:lnTo>
                  <a:pt x="80860" y="152590"/>
                </a:lnTo>
                <a:lnTo>
                  <a:pt x="99758" y="162280"/>
                </a:lnTo>
                <a:lnTo>
                  <a:pt x="113106" y="172986"/>
                </a:lnTo>
                <a:lnTo>
                  <a:pt x="121018" y="184569"/>
                </a:lnTo>
                <a:lnTo>
                  <a:pt x="123634" y="196888"/>
                </a:lnTo>
                <a:lnTo>
                  <a:pt x="120777" y="212890"/>
                </a:lnTo>
                <a:lnTo>
                  <a:pt x="112344" y="224320"/>
                </a:lnTo>
                <a:lnTo>
                  <a:pt x="98475" y="231178"/>
                </a:lnTo>
                <a:lnTo>
                  <a:pt x="79336" y="233464"/>
                </a:lnTo>
                <a:lnTo>
                  <a:pt x="66789" y="231978"/>
                </a:lnTo>
                <a:lnTo>
                  <a:pt x="52095" y="227368"/>
                </a:lnTo>
                <a:lnTo>
                  <a:pt x="35407" y="219316"/>
                </a:lnTo>
                <a:lnTo>
                  <a:pt x="16852" y="207556"/>
                </a:lnTo>
                <a:lnTo>
                  <a:pt x="0" y="251752"/>
                </a:lnTo>
                <a:lnTo>
                  <a:pt x="18859" y="260870"/>
                </a:lnTo>
                <a:lnTo>
                  <a:pt x="38557" y="267563"/>
                </a:lnTo>
                <a:lnTo>
                  <a:pt x="58813" y="271678"/>
                </a:lnTo>
                <a:lnTo>
                  <a:pt x="79336" y="273088"/>
                </a:lnTo>
                <a:lnTo>
                  <a:pt x="99923" y="271919"/>
                </a:lnTo>
                <a:lnTo>
                  <a:pt x="148018" y="253276"/>
                </a:lnTo>
                <a:lnTo>
                  <a:pt x="170942" y="214045"/>
                </a:lnTo>
                <a:lnTo>
                  <a:pt x="172402" y="196888"/>
                </a:lnTo>
                <a:close/>
              </a:path>
              <a:path w="964564" h="273684">
                <a:moveTo>
                  <a:pt x="445477" y="112966"/>
                </a:moveTo>
                <a:lnTo>
                  <a:pt x="437426" y="67348"/>
                </a:lnTo>
                <a:lnTo>
                  <a:pt x="413385" y="32092"/>
                </a:lnTo>
                <a:lnTo>
                  <a:pt x="398145" y="19837"/>
                </a:lnTo>
                <a:lnTo>
                  <a:pt x="398145" y="106768"/>
                </a:lnTo>
                <a:lnTo>
                  <a:pt x="253263" y="106768"/>
                </a:lnTo>
                <a:lnTo>
                  <a:pt x="266979" y="69481"/>
                </a:lnTo>
                <a:lnTo>
                  <a:pt x="299173" y="44475"/>
                </a:lnTo>
                <a:lnTo>
                  <a:pt x="327939" y="39712"/>
                </a:lnTo>
                <a:lnTo>
                  <a:pt x="344043" y="40881"/>
                </a:lnTo>
                <a:lnTo>
                  <a:pt x="381381" y="59524"/>
                </a:lnTo>
                <a:lnTo>
                  <a:pt x="398145" y="106768"/>
                </a:lnTo>
                <a:lnTo>
                  <a:pt x="398145" y="19837"/>
                </a:lnTo>
                <a:lnTo>
                  <a:pt x="395922" y="18046"/>
                </a:lnTo>
                <a:lnTo>
                  <a:pt x="375462" y="8013"/>
                </a:lnTo>
                <a:lnTo>
                  <a:pt x="351828" y="2006"/>
                </a:lnTo>
                <a:lnTo>
                  <a:pt x="324891" y="0"/>
                </a:lnTo>
                <a:lnTo>
                  <a:pt x="301726" y="2260"/>
                </a:lnTo>
                <a:lnTo>
                  <a:pt x="259956" y="19977"/>
                </a:lnTo>
                <a:lnTo>
                  <a:pt x="223901" y="56273"/>
                </a:lnTo>
                <a:lnTo>
                  <a:pt x="203898" y="108267"/>
                </a:lnTo>
                <a:lnTo>
                  <a:pt x="201358" y="138874"/>
                </a:lnTo>
                <a:lnTo>
                  <a:pt x="203898" y="169176"/>
                </a:lnTo>
                <a:lnTo>
                  <a:pt x="223901" y="219532"/>
                </a:lnTo>
                <a:lnTo>
                  <a:pt x="259067" y="254419"/>
                </a:lnTo>
                <a:lnTo>
                  <a:pt x="300863" y="271056"/>
                </a:lnTo>
                <a:lnTo>
                  <a:pt x="324891" y="273088"/>
                </a:lnTo>
                <a:lnTo>
                  <a:pt x="341782" y="272491"/>
                </a:lnTo>
                <a:lnTo>
                  <a:pt x="398068" y="258699"/>
                </a:lnTo>
                <a:lnTo>
                  <a:pt x="421005" y="244132"/>
                </a:lnTo>
                <a:lnTo>
                  <a:pt x="414693" y="233464"/>
                </a:lnTo>
                <a:lnTo>
                  <a:pt x="401193" y="210604"/>
                </a:lnTo>
                <a:lnTo>
                  <a:pt x="386854" y="220599"/>
                </a:lnTo>
                <a:lnTo>
                  <a:pt x="371094" y="227749"/>
                </a:lnTo>
                <a:lnTo>
                  <a:pt x="353606" y="232029"/>
                </a:lnTo>
                <a:lnTo>
                  <a:pt x="334137" y="233464"/>
                </a:lnTo>
                <a:lnTo>
                  <a:pt x="317525" y="232054"/>
                </a:lnTo>
                <a:lnTo>
                  <a:pt x="276123" y="212128"/>
                </a:lnTo>
                <a:lnTo>
                  <a:pt x="253187" y="162750"/>
                </a:lnTo>
                <a:lnTo>
                  <a:pt x="251739" y="140398"/>
                </a:lnTo>
                <a:lnTo>
                  <a:pt x="440905" y="140398"/>
                </a:lnTo>
                <a:lnTo>
                  <a:pt x="442912" y="134188"/>
                </a:lnTo>
                <a:lnTo>
                  <a:pt x="444334" y="127254"/>
                </a:lnTo>
                <a:lnTo>
                  <a:pt x="445198" y="120040"/>
                </a:lnTo>
                <a:lnTo>
                  <a:pt x="445477" y="112966"/>
                </a:lnTo>
                <a:close/>
              </a:path>
              <a:path w="964564" h="273684">
                <a:moveTo>
                  <a:pt x="691032" y="248704"/>
                </a:moveTo>
                <a:lnTo>
                  <a:pt x="672744" y="209080"/>
                </a:lnTo>
                <a:lnTo>
                  <a:pt x="656755" y="219951"/>
                </a:lnTo>
                <a:lnTo>
                  <a:pt x="640880" y="227558"/>
                </a:lnTo>
                <a:lnTo>
                  <a:pt x="625297" y="232003"/>
                </a:lnTo>
                <a:lnTo>
                  <a:pt x="610158" y="233464"/>
                </a:lnTo>
                <a:lnTo>
                  <a:pt x="590727" y="232003"/>
                </a:lnTo>
                <a:lnTo>
                  <a:pt x="546150" y="209080"/>
                </a:lnTo>
                <a:lnTo>
                  <a:pt x="524637" y="160540"/>
                </a:lnTo>
                <a:lnTo>
                  <a:pt x="523201" y="138874"/>
                </a:lnTo>
                <a:lnTo>
                  <a:pt x="524637" y="117106"/>
                </a:lnTo>
                <a:lnTo>
                  <a:pt x="536105" y="80492"/>
                </a:lnTo>
                <a:lnTo>
                  <a:pt x="572439" y="45821"/>
                </a:lnTo>
                <a:lnTo>
                  <a:pt x="605586" y="39725"/>
                </a:lnTo>
                <a:lnTo>
                  <a:pt x="614730" y="40030"/>
                </a:lnTo>
                <a:lnTo>
                  <a:pt x="657301" y="52679"/>
                </a:lnTo>
                <a:lnTo>
                  <a:pt x="666648" y="59537"/>
                </a:lnTo>
                <a:lnTo>
                  <a:pt x="689508" y="25908"/>
                </a:lnTo>
                <a:lnTo>
                  <a:pt x="654456" y="7620"/>
                </a:lnTo>
                <a:lnTo>
                  <a:pt x="610158" y="0"/>
                </a:lnTo>
                <a:lnTo>
                  <a:pt x="580745" y="2311"/>
                </a:lnTo>
                <a:lnTo>
                  <a:pt x="530999" y="21259"/>
                </a:lnTo>
                <a:lnTo>
                  <a:pt x="495007" y="58407"/>
                </a:lnTo>
                <a:lnTo>
                  <a:pt x="476719" y="109169"/>
                </a:lnTo>
                <a:lnTo>
                  <a:pt x="474433" y="138874"/>
                </a:lnTo>
                <a:lnTo>
                  <a:pt x="476694" y="168059"/>
                </a:lnTo>
                <a:lnTo>
                  <a:pt x="494360" y="216750"/>
                </a:lnTo>
                <a:lnTo>
                  <a:pt x="528027" y="252514"/>
                </a:lnTo>
                <a:lnTo>
                  <a:pt x="572579" y="270802"/>
                </a:lnTo>
                <a:lnTo>
                  <a:pt x="597966" y="273088"/>
                </a:lnTo>
                <a:lnTo>
                  <a:pt x="625157" y="271627"/>
                </a:lnTo>
                <a:lnTo>
                  <a:pt x="649643" y="267182"/>
                </a:lnTo>
                <a:lnTo>
                  <a:pt x="671563" y="259575"/>
                </a:lnTo>
                <a:lnTo>
                  <a:pt x="691032" y="248704"/>
                </a:lnTo>
                <a:close/>
              </a:path>
              <a:path w="964564" h="273684">
                <a:moveTo>
                  <a:pt x="964018" y="135826"/>
                </a:moveTo>
                <a:lnTo>
                  <a:pt x="956017" y="78587"/>
                </a:lnTo>
                <a:lnTo>
                  <a:pt x="934148" y="38188"/>
                </a:lnTo>
                <a:lnTo>
                  <a:pt x="915250" y="20002"/>
                </a:lnTo>
                <a:lnTo>
                  <a:pt x="915250" y="135826"/>
                </a:lnTo>
                <a:lnTo>
                  <a:pt x="913866" y="157543"/>
                </a:lnTo>
                <a:lnTo>
                  <a:pt x="895438" y="209067"/>
                </a:lnTo>
                <a:lnTo>
                  <a:pt x="860247" y="233286"/>
                </a:lnTo>
                <a:lnTo>
                  <a:pt x="845058" y="234975"/>
                </a:lnTo>
                <a:lnTo>
                  <a:pt x="814171" y="228714"/>
                </a:lnTo>
                <a:lnTo>
                  <a:pt x="792289" y="210019"/>
                </a:lnTo>
                <a:lnTo>
                  <a:pt x="779259" y="179006"/>
                </a:lnTo>
                <a:lnTo>
                  <a:pt x="774954" y="135826"/>
                </a:lnTo>
                <a:lnTo>
                  <a:pt x="776097" y="114084"/>
                </a:lnTo>
                <a:lnTo>
                  <a:pt x="793242" y="64096"/>
                </a:lnTo>
                <a:lnTo>
                  <a:pt x="829881" y="39674"/>
                </a:lnTo>
                <a:lnTo>
                  <a:pt x="845058" y="38188"/>
                </a:lnTo>
                <a:lnTo>
                  <a:pt x="875347" y="44221"/>
                </a:lnTo>
                <a:lnTo>
                  <a:pt x="897331" y="62395"/>
                </a:lnTo>
                <a:lnTo>
                  <a:pt x="910729" y="92887"/>
                </a:lnTo>
                <a:lnTo>
                  <a:pt x="915250" y="135826"/>
                </a:lnTo>
                <a:lnTo>
                  <a:pt x="915250" y="20002"/>
                </a:lnTo>
                <a:lnTo>
                  <a:pt x="894854" y="8966"/>
                </a:lnTo>
                <a:lnTo>
                  <a:pt x="871321" y="2260"/>
                </a:lnTo>
                <a:lnTo>
                  <a:pt x="845058" y="0"/>
                </a:lnTo>
                <a:lnTo>
                  <a:pt x="819048" y="2286"/>
                </a:lnTo>
                <a:lnTo>
                  <a:pt x="775614" y="20612"/>
                </a:lnTo>
                <a:lnTo>
                  <a:pt x="744131" y="57289"/>
                </a:lnTo>
                <a:lnTo>
                  <a:pt x="728091" y="106578"/>
                </a:lnTo>
                <a:lnTo>
                  <a:pt x="726084" y="135826"/>
                </a:lnTo>
                <a:lnTo>
                  <a:pt x="728065" y="165912"/>
                </a:lnTo>
                <a:lnTo>
                  <a:pt x="743445" y="215849"/>
                </a:lnTo>
                <a:lnTo>
                  <a:pt x="774077" y="252501"/>
                </a:lnTo>
                <a:lnTo>
                  <a:pt x="818172" y="270789"/>
                </a:lnTo>
                <a:lnTo>
                  <a:pt x="845058" y="273075"/>
                </a:lnTo>
                <a:lnTo>
                  <a:pt x="871105" y="270789"/>
                </a:lnTo>
                <a:lnTo>
                  <a:pt x="914577" y="252501"/>
                </a:lnTo>
                <a:lnTo>
                  <a:pt x="946023" y="216484"/>
                </a:lnTo>
                <a:lnTo>
                  <a:pt x="962025" y="166128"/>
                </a:lnTo>
                <a:lnTo>
                  <a:pt x="964018" y="13582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94488" y="585882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509"/>
                </a:moveTo>
                <a:lnTo>
                  <a:pt x="161639" y="268509"/>
                </a:lnTo>
                <a:lnTo>
                  <a:pt x="161639" y="114490"/>
                </a:lnTo>
                <a:lnTo>
                  <a:pt x="160805" y="95314"/>
                </a:lnTo>
                <a:lnTo>
                  <a:pt x="149447" y="56483"/>
                </a:lnTo>
                <a:lnTo>
                  <a:pt x="106775" y="39719"/>
                </a:lnTo>
                <a:lnTo>
                  <a:pt x="98750" y="40290"/>
                </a:lnTo>
                <a:lnTo>
                  <a:pt x="58495" y="59150"/>
                </a:lnTo>
                <a:lnTo>
                  <a:pt x="47243" y="71723"/>
                </a:lnTo>
                <a:lnTo>
                  <a:pt x="47243" y="268509"/>
                </a:lnTo>
                <a:lnTo>
                  <a:pt x="0" y="268509"/>
                </a:lnTo>
                <a:lnTo>
                  <a:pt x="0" y="4572"/>
                </a:lnTo>
                <a:lnTo>
                  <a:pt x="32003" y="4572"/>
                </a:lnTo>
                <a:lnTo>
                  <a:pt x="47243" y="38195"/>
                </a:lnTo>
                <a:lnTo>
                  <a:pt x="60427" y="21257"/>
                </a:lnTo>
                <a:lnTo>
                  <a:pt x="77200" y="9346"/>
                </a:lnTo>
                <a:lnTo>
                  <a:pt x="97687" y="2311"/>
                </a:lnTo>
                <a:lnTo>
                  <a:pt x="122015" y="0"/>
                </a:lnTo>
                <a:lnTo>
                  <a:pt x="160075" y="6587"/>
                </a:lnTo>
                <a:lnTo>
                  <a:pt x="187249" y="26336"/>
                </a:lnTo>
                <a:lnTo>
                  <a:pt x="203547" y="59230"/>
                </a:lnTo>
                <a:lnTo>
                  <a:pt x="208978" y="105251"/>
                </a:lnTo>
                <a:lnTo>
                  <a:pt x="208978" y="2685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52235" y="482155"/>
            <a:ext cx="227329" cy="377190"/>
          </a:xfrm>
          <a:custGeom>
            <a:avLst/>
            <a:gdLst/>
            <a:ahLst/>
            <a:cxnLst/>
            <a:rect l="l" t="t" r="r" b="b"/>
            <a:pathLst>
              <a:path w="227329" h="377190">
                <a:moveTo>
                  <a:pt x="227266" y="122015"/>
                </a:moveTo>
                <a:lnTo>
                  <a:pt x="181546" y="122015"/>
                </a:lnTo>
                <a:lnTo>
                  <a:pt x="181546" y="0"/>
                </a:lnTo>
                <a:lnTo>
                  <a:pt x="227266" y="0"/>
                </a:lnTo>
                <a:lnTo>
                  <a:pt x="227266" y="122015"/>
                </a:lnTo>
                <a:close/>
              </a:path>
              <a:path w="227329" h="377190">
                <a:moveTo>
                  <a:pt x="109823" y="376809"/>
                </a:moveTo>
                <a:lnTo>
                  <a:pt x="65627" y="367855"/>
                </a:lnTo>
                <a:lnTo>
                  <a:pt x="30575" y="341757"/>
                </a:lnTo>
                <a:lnTo>
                  <a:pt x="7250" y="299608"/>
                </a:lnTo>
                <a:lnTo>
                  <a:pt x="0" y="247173"/>
                </a:lnTo>
                <a:lnTo>
                  <a:pt x="2049" y="218519"/>
                </a:lnTo>
                <a:lnTo>
                  <a:pt x="19328" y="167570"/>
                </a:lnTo>
                <a:lnTo>
                  <a:pt x="53387" y="126913"/>
                </a:lnTo>
                <a:lnTo>
                  <a:pt x="95583" y="106300"/>
                </a:lnTo>
                <a:lnTo>
                  <a:pt x="118967" y="103727"/>
                </a:lnTo>
                <a:lnTo>
                  <a:pt x="138215" y="104870"/>
                </a:lnTo>
                <a:lnTo>
                  <a:pt x="154864" y="108299"/>
                </a:lnTo>
                <a:lnTo>
                  <a:pt x="169228" y="114026"/>
                </a:lnTo>
                <a:lnTo>
                  <a:pt x="181546" y="122015"/>
                </a:lnTo>
                <a:lnTo>
                  <a:pt x="227266" y="122015"/>
                </a:lnTo>
                <a:lnTo>
                  <a:pt x="227266" y="143446"/>
                </a:lnTo>
                <a:lnTo>
                  <a:pt x="132778" y="143446"/>
                </a:lnTo>
                <a:lnTo>
                  <a:pt x="114411" y="145161"/>
                </a:lnTo>
                <a:lnTo>
                  <a:pt x="71723" y="170878"/>
                </a:lnTo>
                <a:lnTo>
                  <a:pt x="50291" y="221710"/>
                </a:lnTo>
                <a:lnTo>
                  <a:pt x="48863" y="242601"/>
                </a:lnTo>
                <a:lnTo>
                  <a:pt x="54293" y="283781"/>
                </a:lnTo>
                <a:lnTo>
                  <a:pt x="70592" y="313360"/>
                </a:lnTo>
                <a:lnTo>
                  <a:pt x="97766" y="331206"/>
                </a:lnTo>
                <a:lnTo>
                  <a:pt x="135826" y="337185"/>
                </a:lnTo>
                <a:lnTo>
                  <a:pt x="227266" y="337185"/>
                </a:lnTo>
                <a:lnTo>
                  <a:pt x="227266" y="352425"/>
                </a:lnTo>
                <a:lnTo>
                  <a:pt x="181546" y="352425"/>
                </a:lnTo>
                <a:lnTo>
                  <a:pt x="167781" y="362664"/>
                </a:lnTo>
                <a:lnTo>
                  <a:pt x="151435" y="370332"/>
                </a:lnTo>
                <a:lnTo>
                  <a:pt x="132214" y="375142"/>
                </a:lnTo>
                <a:lnTo>
                  <a:pt x="109823" y="376809"/>
                </a:lnTo>
                <a:close/>
              </a:path>
              <a:path w="227329" h="377190">
                <a:moveTo>
                  <a:pt x="227266" y="337185"/>
                </a:moveTo>
                <a:lnTo>
                  <a:pt x="135826" y="337185"/>
                </a:lnTo>
                <a:lnTo>
                  <a:pt x="140946" y="336875"/>
                </a:lnTo>
                <a:lnTo>
                  <a:pt x="147065" y="335851"/>
                </a:lnTo>
                <a:lnTo>
                  <a:pt x="181546" y="315849"/>
                </a:lnTo>
                <a:lnTo>
                  <a:pt x="181546" y="169354"/>
                </a:lnTo>
                <a:lnTo>
                  <a:pt x="171569" y="157591"/>
                </a:lnTo>
                <a:lnTo>
                  <a:pt x="160019" y="149542"/>
                </a:lnTo>
                <a:lnTo>
                  <a:pt x="147042" y="144922"/>
                </a:lnTo>
                <a:lnTo>
                  <a:pt x="132778" y="143446"/>
                </a:lnTo>
                <a:lnTo>
                  <a:pt x="227266" y="143446"/>
                </a:lnTo>
                <a:lnTo>
                  <a:pt x="227266" y="337185"/>
                </a:lnTo>
                <a:close/>
              </a:path>
              <a:path w="227329" h="377190">
                <a:moveTo>
                  <a:pt x="227266" y="372237"/>
                </a:moveTo>
                <a:lnTo>
                  <a:pt x="181546" y="372237"/>
                </a:lnTo>
                <a:lnTo>
                  <a:pt x="181546" y="352425"/>
                </a:lnTo>
                <a:lnTo>
                  <a:pt x="227266" y="352425"/>
                </a:lnTo>
                <a:lnTo>
                  <a:pt x="227266" y="3722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31413" y="585882"/>
            <a:ext cx="171450" cy="273685"/>
          </a:xfrm>
          <a:custGeom>
            <a:avLst/>
            <a:gdLst/>
            <a:ahLst/>
            <a:cxnLst/>
            <a:rect l="l" t="t" r="r" b="b"/>
            <a:pathLst>
              <a:path w="171450" h="273684">
                <a:moveTo>
                  <a:pt x="77819" y="273081"/>
                </a:moveTo>
                <a:lnTo>
                  <a:pt x="57475" y="271676"/>
                </a:lnTo>
                <a:lnTo>
                  <a:pt x="37730" y="267557"/>
                </a:lnTo>
                <a:lnTo>
                  <a:pt x="18575" y="260865"/>
                </a:lnTo>
                <a:lnTo>
                  <a:pt x="0" y="251745"/>
                </a:lnTo>
                <a:lnTo>
                  <a:pt x="15240" y="207549"/>
                </a:lnTo>
                <a:lnTo>
                  <a:pt x="33828" y="219313"/>
                </a:lnTo>
                <a:lnTo>
                  <a:pt x="50720" y="227361"/>
                </a:lnTo>
                <a:lnTo>
                  <a:pt x="65898" y="231981"/>
                </a:lnTo>
                <a:lnTo>
                  <a:pt x="79343" y="233457"/>
                </a:lnTo>
                <a:lnTo>
                  <a:pt x="97583" y="231171"/>
                </a:lnTo>
                <a:lnTo>
                  <a:pt x="110966" y="224313"/>
                </a:lnTo>
                <a:lnTo>
                  <a:pt x="119205" y="212883"/>
                </a:lnTo>
                <a:lnTo>
                  <a:pt x="122015" y="196881"/>
                </a:lnTo>
                <a:lnTo>
                  <a:pt x="119443" y="184563"/>
                </a:lnTo>
                <a:lnTo>
                  <a:pt x="111728" y="172985"/>
                </a:lnTo>
                <a:lnTo>
                  <a:pt x="98869" y="162283"/>
                </a:lnTo>
                <a:lnTo>
                  <a:pt x="80867" y="152590"/>
                </a:lnTo>
                <a:lnTo>
                  <a:pt x="53542" y="139445"/>
                </a:lnTo>
                <a:lnTo>
                  <a:pt x="43697" y="134373"/>
                </a:lnTo>
                <a:lnTo>
                  <a:pt x="12192" y="106775"/>
                </a:lnTo>
                <a:lnTo>
                  <a:pt x="1524" y="76295"/>
                </a:lnTo>
                <a:lnTo>
                  <a:pt x="1524" y="68675"/>
                </a:lnTo>
                <a:lnTo>
                  <a:pt x="14382" y="28344"/>
                </a:lnTo>
                <a:lnTo>
                  <a:pt x="51637" y="4571"/>
                </a:lnTo>
                <a:lnTo>
                  <a:pt x="86963" y="0"/>
                </a:lnTo>
                <a:lnTo>
                  <a:pt x="101798" y="1142"/>
                </a:lnTo>
                <a:lnTo>
                  <a:pt x="118776" y="4571"/>
                </a:lnTo>
                <a:lnTo>
                  <a:pt x="137755" y="10286"/>
                </a:lnTo>
                <a:lnTo>
                  <a:pt x="158591" y="18287"/>
                </a:lnTo>
                <a:lnTo>
                  <a:pt x="144875" y="61055"/>
                </a:lnTo>
                <a:lnTo>
                  <a:pt x="131159" y="51292"/>
                </a:lnTo>
                <a:lnTo>
                  <a:pt x="117443" y="44672"/>
                </a:lnTo>
                <a:lnTo>
                  <a:pt x="103727" y="40909"/>
                </a:lnTo>
                <a:lnTo>
                  <a:pt x="90011" y="39719"/>
                </a:lnTo>
                <a:lnTo>
                  <a:pt x="82056" y="40052"/>
                </a:lnTo>
                <a:lnTo>
                  <a:pt x="74378" y="41243"/>
                </a:lnTo>
                <a:lnTo>
                  <a:pt x="67253" y="43576"/>
                </a:lnTo>
                <a:lnTo>
                  <a:pt x="53339" y="51911"/>
                </a:lnTo>
                <a:lnTo>
                  <a:pt x="50292" y="59531"/>
                </a:lnTo>
                <a:lnTo>
                  <a:pt x="50292" y="67151"/>
                </a:lnTo>
                <a:lnTo>
                  <a:pt x="79343" y="105251"/>
                </a:lnTo>
                <a:lnTo>
                  <a:pt x="112871" y="120586"/>
                </a:lnTo>
                <a:lnTo>
                  <a:pt x="126849" y="127730"/>
                </a:lnTo>
                <a:lnTo>
                  <a:pt x="157067" y="152590"/>
                </a:lnTo>
                <a:lnTo>
                  <a:pt x="170878" y="196881"/>
                </a:lnTo>
                <a:lnTo>
                  <a:pt x="169411" y="214050"/>
                </a:lnTo>
                <a:lnTo>
                  <a:pt x="146399" y="253269"/>
                </a:lnTo>
                <a:lnTo>
                  <a:pt x="98393" y="271914"/>
                </a:lnTo>
                <a:lnTo>
                  <a:pt x="77819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3250" y="491299"/>
            <a:ext cx="105410" cy="468630"/>
          </a:xfrm>
          <a:custGeom>
            <a:avLst/>
            <a:gdLst/>
            <a:ahLst/>
            <a:cxnLst/>
            <a:rect l="l" t="t" r="r" b="b"/>
            <a:pathLst>
              <a:path w="105409" h="468630">
                <a:moveTo>
                  <a:pt x="0" y="468439"/>
                </a:moveTo>
                <a:lnTo>
                  <a:pt x="0" y="442436"/>
                </a:lnTo>
                <a:lnTo>
                  <a:pt x="17956" y="415530"/>
                </a:lnTo>
                <a:lnTo>
                  <a:pt x="31683" y="380485"/>
                </a:lnTo>
                <a:lnTo>
                  <a:pt x="41319" y="337234"/>
                </a:lnTo>
                <a:lnTo>
                  <a:pt x="47000" y="285708"/>
                </a:lnTo>
                <a:lnTo>
                  <a:pt x="48863" y="225837"/>
                </a:lnTo>
                <a:lnTo>
                  <a:pt x="45943" y="162329"/>
                </a:lnTo>
                <a:lnTo>
                  <a:pt x="37004" y="106822"/>
                </a:lnTo>
                <a:lnTo>
                  <a:pt x="21779" y="59316"/>
                </a:lnTo>
                <a:lnTo>
                  <a:pt x="0" y="19812"/>
                </a:lnTo>
                <a:lnTo>
                  <a:pt x="0" y="0"/>
                </a:lnTo>
                <a:lnTo>
                  <a:pt x="40052" y="33004"/>
                </a:lnTo>
                <a:lnTo>
                  <a:pt x="73247" y="90011"/>
                </a:lnTo>
                <a:lnTo>
                  <a:pt x="97250" y="157924"/>
                </a:lnTo>
                <a:lnTo>
                  <a:pt x="105251" y="225837"/>
                </a:lnTo>
                <a:lnTo>
                  <a:pt x="103536" y="263881"/>
                </a:lnTo>
                <a:lnTo>
                  <a:pt x="89820" y="335431"/>
                </a:lnTo>
                <a:lnTo>
                  <a:pt x="62659" y="399511"/>
                </a:lnTo>
                <a:lnTo>
                  <a:pt x="23732" y="449261"/>
                </a:lnTo>
                <a:lnTo>
                  <a:pt x="0" y="46843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63752" y="494347"/>
            <a:ext cx="807085" cy="365125"/>
          </a:xfrm>
          <a:custGeom>
            <a:avLst/>
            <a:gdLst/>
            <a:ahLst/>
            <a:cxnLst/>
            <a:rect l="l" t="t" r="r" b="b"/>
            <a:pathLst>
              <a:path w="807084" h="365125">
                <a:moveTo>
                  <a:pt x="349288" y="360045"/>
                </a:moveTo>
                <a:lnTo>
                  <a:pt x="276034" y="0"/>
                </a:lnTo>
                <a:lnTo>
                  <a:pt x="254698" y="0"/>
                </a:lnTo>
                <a:lnTo>
                  <a:pt x="175450" y="262420"/>
                </a:lnTo>
                <a:lnTo>
                  <a:pt x="88493" y="0"/>
                </a:lnTo>
                <a:lnTo>
                  <a:pt x="67157" y="0"/>
                </a:lnTo>
                <a:lnTo>
                  <a:pt x="0" y="360045"/>
                </a:lnTo>
                <a:lnTo>
                  <a:pt x="45720" y="360045"/>
                </a:lnTo>
                <a:lnTo>
                  <a:pt x="88493" y="128206"/>
                </a:lnTo>
                <a:lnTo>
                  <a:pt x="169265" y="364617"/>
                </a:lnTo>
                <a:lnTo>
                  <a:pt x="181546" y="364617"/>
                </a:lnTo>
                <a:lnTo>
                  <a:pt x="259270" y="128206"/>
                </a:lnTo>
                <a:lnTo>
                  <a:pt x="302044" y="360045"/>
                </a:lnTo>
                <a:lnTo>
                  <a:pt x="349288" y="360045"/>
                </a:lnTo>
                <a:close/>
              </a:path>
              <a:path w="807084" h="365125">
                <a:moveTo>
                  <a:pt x="605599" y="204508"/>
                </a:moveTo>
                <a:lnTo>
                  <a:pt x="597750" y="158889"/>
                </a:lnTo>
                <a:lnTo>
                  <a:pt x="575030" y="123634"/>
                </a:lnTo>
                <a:lnTo>
                  <a:pt x="559790" y="111379"/>
                </a:lnTo>
                <a:lnTo>
                  <a:pt x="559790" y="198310"/>
                </a:lnTo>
                <a:lnTo>
                  <a:pt x="413385" y="198310"/>
                </a:lnTo>
                <a:lnTo>
                  <a:pt x="427101" y="161023"/>
                </a:lnTo>
                <a:lnTo>
                  <a:pt x="459867" y="136017"/>
                </a:lnTo>
                <a:lnTo>
                  <a:pt x="488061" y="131254"/>
                </a:lnTo>
                <a:lnTo>
                  <a:pt x="504380" y="132422"/>
                </a:lnTo>
                <a:lnTo>
                  <a:pt x="541502" y="151066"/>
                </a:lnTo>
                <a:lnTo>
                  <a:pt x="559790" y="198310"/>
                </a:lnTo>
                <a:lnTo>
                  <a:pt x="559790" y="111379"/>
                </a:lnTo>
                <a:lnTo>
                  <a:pt x="557568" y="109588"/>
                </a:lnTo>
                <a:lnTo>
                  <a:pt x="537108" y="99555"/>
                </a:lnTo>
                <a:lnTo>
                  <a:pt x="513486" y="93548"/>
                </a:lnTo>
                <a:lnTo>
                  <a:pt x="486537" y="91541"/>
                </a:lnTo>
                <a:lnTo>
                  <a:pt x="463156" y="93802"/>
                </a:lnTo>
                <a:lnTo>
                  <a:pt x="420966" y="111518"/>
                </a:lnTo>
                <a:lnTo>
                  <a:pt x="385546" y="147815"/>
                </a:lnTo>
                <a:lnTo>
                  <a:pt x="365556" y="199809"/>
                </a:lnTo>
                <a:lnTo>
                  <a:pt x="363004" y="230416"/>
                </a:lnTo>
                <a:lnTo>
                  <a:pt x="365315" y="260718"/>
                </a:lnTo>
                <a:lnTo>
                  <a:pt x="384263" y="311073"/>
                </a:lnTo>
                <a:lnTo>
                  <a:pt x="419430" y="345960"/>
                </a:lnTo>
                <a:lnTo>
                  <a:pt x="462280" y="362597"/>
                </a:lnTo>
                <a:lnTo>
                  <a:pt x="486537" y="364629"/>
                </a:lnTo>
                <a:lnTo>
                  <a:pt x="503224" y="364032"/>
                </a:lnTo>
                <a:lnTo>
                  <a:pt x="549122" y="353961"/>
                </a:lnTo>
                <a:lnTo>
                  <a:pt x="581126" y="335673"/>
                </a:lnTo>
                <a:lnTo>
                  <a:pt x="574827" y="325005"/>
                </a:lnTo>
                <a:lnTo>
                  <a:pt x="561314" y="302145"/>
                </a:lnTo>
                <a:lnTo>
                  <a:pt x="547649" y="312140"/>
                </a:lnTo>
                <a:lnTo>
                  <a:pt x="531977" y="319290"/>
                </a:lnTo>
                <a:lnTo>
                  <a:pt x="514591" y="323570"/>
                </a:lnTo>
                <a:lnTo>
                  <a:pt x="495782" y="325005"/>
                </a:lnTo>
                <a:lnTo>
                  <a:pt x="478536" y="323596"/>
                </a:lnTo>
                <a:lnTo>
                  <a:pt x="437769" y="303669"/>
                </a:lnTo>
                <a:lnTo>
                  <a:pt x="413562" y="254292"/>
                </a:lnTo>
                <a:lnTo>
                  <a:pt x="411861" y="231940"/>
                </a:lnTo>
                <a:lnTo>
                  <a:pt x="602551" y="231940"/>
                </a:lnTo>
                <a:lnTo>
                  <a:pt x="603681" y="225729"/>
                </a:lnTo>
                <a:lnTo>
                  <a:pt x="604647" y="218795"/>
                </a:lnTo>
                <a:lnTo>
                  <a:pt x="605345" y="211582"/>
                </a:lnTo>
                <a:lnTo>
                  <a:pt x="605599" y="204508"/>
                </a:lnTo>
                <a:close/>
              </a:path>
              <a:path w="807084" h="365125">
                <a:moveTo>
                  <a:pt x="806869" y="356997"/>
                </a:moveTo>
                <a:lnTo>
                  <a:pt x="800773" y="315849"/>
                </a:lnTo>
                <a:lnTo>
                  <a:pt x="790752" y="319849"/>
                </a:lnTo>
                <a:lnTo>
                  <a:pt x="781151" y="322707"/>
                </a:lnTo>
                <a:lnTo>
                  <a:pt x="771842" y="324421"/>
                </a:lnTo>
                <a:lnTo>
                  <a:pt x="762673" y="324993"/>
                </a:lnTo>
                <a:lnTo>
                  <a:pt x="750976" y="324142"/>
                </a:lnTo>
                <a:lnTo>
                  <a:pt x="718667" y="292798"/>
                </a:lnTo>
                <a:lnTo>
                  <a:pt x="715429" y="263944"/>
                </a:lnTo>
                <a:lnTo>
                  <a:pt x="715429" y="132778"/>
                </a:lnTo>
                <a:lnTo>
                  <a:pt x="788581" y="132778"/>
                </a:lnTo>
                <a:lnTo>
                  <a:pt x="788581" y="96113"/>
                </a:lnTo>
                <a:lnTo>
                  <a:pt x="715429" y="96113"/>
                </a:lnTo>
                <a:lnTo>
                  <a:pt x="715429" y="22860"/>
                </a:lnTo>
                <a:lnTo>
                  <a:pt x="669620" y="41249"/>
                </a:lnTo>
                <a:lnTo>
                  <a:pt x="669620" y="96113"/>
                </a:lnTo>
                <a:lnTo>
                  <a:pt x="639140" y="96113"/>
                </a:lnTo>
                <a:lnTo>
                  <a:pt x="639140" y="132778"/>
                </a:lnTo>
                <a:lnTo>
                  <a:pt x="669620" y="132778"/>
                </a:lnTo>
                <a:lnTo>
                  <a:pt x="669620" y="282232"/>
                </a:lnTo>
                <a:lnTo>
                  <a:pt x="670801" y="299720"/>
                </a:lnTo>
                <a:lnTo>
                  <a:pt x="690956" y="341757"/>
                </a:lnTo>
                <a:lnTo>
                  <a:pt x="728319" y="363194"/>
                </a:lnTo>
                <a:lnTo>
                  <a:pt x="742861" y="364617"/>
                </a:lnTo>
                <a:lnTo>
                  <a:pt x="759726" y="364070"/>
                </a:lnTo>
                <a:lnTo>
                  <a:pt x="776008" y="362521"/>
                </a:lnTo>
                <a:lnTo>
                  <a:pt x="791730" y="360121"/>
                </a:lnTo>
                <a:lnTo>
                  <a:pt x="806869" y="35699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16443" y="482155"/>
            <a:ext cx="209550" cy="372745"/>
          </a:xfrm>
          <a:custGeom>
            <a:avLst/>
            <a:gdLst/>
            <a:ahLst/>
            <a:cxnLst/>
            <a:rect l="l" t="t" r="r" b="b"/>
            <a:pathLst>
              <a:path w="209550" h="372744">
                <a:moveTo>
                  <a:pt x="208978" y="372237"/>
                </a:moveTo>
                <a:lnTo>
                  <a:pt x="163163" y="372237"/>
                </a:lnTo>
                <a:lnTo>
                  <a:pt x="163163" y="205930"/>
                </a:lnTo>
                <a:lnTo>
                  <a:pt x="162282" y="191928"/>
                </a:lnTo>
                <a:lnTo>
                  <a:pt x="140207" y="152447"/>
                </a:lnTo>
                <a:lnTo>
                  <a:pt x="106775" y="143446"/>
                </a:lnTo>
                <a:lnTo>
                  <a:pt x="98750" y="144018"/>
                </a:lnTo>
                <a:lnTo>
                  <a:pt x="58495" y="163449"/>
                </a:lnTo>
                <a:lnTo>
                  <a:pt x="47243" y="175450"/>
                </a:lnTo>
                <a:lnTo>
                  <a:pt x="47243" y="372237"/>
                </a:lnTo>
                <a:lnTo>
                  <a:pt x="0" y="372237"/>
                </a:lnTo>
                <a:lnTo>
                  <a:pt x="0" y="0"/>
                </a:lnTo>
                <a:lnTo>
                  <a:pt x="47243" y="0"/>
                </a:lnTo>
                <a:lnTo>
                  <a:pt x="47243" y="137350"/>
                </a:lnTo>
                <a:lnTo>
                  <a:pt x="52650" y="130485"/>
                </a:lnTo>
                <a:lnTo>
                  <a:pt x="88130" y="108870"/>
                </a:lnTo>
                <a:lnTo>
                  <a:pt x="120491" y="103727"/>
                </a:lnTo>
                <a:lnTo>
                  <a:pt x="139947" y="105441"/>
                </a:lnTo>
                <a:lnTo>
                  <a:pt x="186118" y="131159"/>
                </a:lnTo>
                <a:lnTo>
                  <a:pt x="207549" y="183330"/>
                </a:lnTo>
                <a:lnTo>
                  <a:pt x="208978" y="205930"/>
                </a:lnTo>
                <a:lnTo>
                  <a:pt x="208978" y="3722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71129" y="482155"/>
            <a:ext cx="503555" cy="377190"/>
          </a:xfrm>
          <a:custGeom>
            <a:avLst/>
            <a:gdLst/>
            <a:ahLst/>
            <a:cxnLst/>
            <a:rect l="l" t="t" r="r" b="b"/>
            <a:pathLst>
              <a:path w="503554" h="377190">
                <a:moveTo>
                  <a:pt x="239458" y="239560"/>
                </a:moveTo>
                <a:lnTo>
                  <a:pt x="231457" y="182321"/>
                </a:lnTo>
                <a:lnTo>
                  <a:pt x="209588" y="141922"/>
                </a:lnTo>
                <a:lnTo>
                  <a:pt x="189166" y="123253"/>
                </a:lnTo>
                <a:lnTo>
                  <a:pt x="189166" y="239560"/>
                </a:lnTo>
                <a:lnTo>
                  <a:pt x="188023" y="261277"/>
                </a:lnTo>
                <a:lnTo>
                  <a:pt x="170878" y="312801"/>
                </a:lnTo>
                <a:lnTo>
                  <a:pt x="135699" y="337019"/>
                </a:lnTo>
                <a:lnTo>
                  <a:pt x="120497" y="338709"/>
                </a:lnTo>
                <a:lnTo>
                  <a:pt x="89611" y="332447"/>
                </a:lnTo>
                <a:lnTo>
                  <a:pt x="67729" y="313753"/>
                </a:lnTo>
                <a:lnTo>
                  <a:pt x="54698" y="282740"/>
                </a:lnTo>
                <a:lnTo>
                  <a:pt x="50393" y="239560"/>
                </a:lnTo>
                <a:lnTo>
                  <a:pt x="51536" y="217817"/>
                </a:lnTo>
                <a:lnTo>
                  <a:pt x="68681" y="167830"/>
                </a:lnTo>
                <a:lnTo>
                  <a:pt x="105333" y="143408"/>
                </a:lnTo>
                <a:lnTo>
                  <a:pt x="120497" y="141922"/>
                </a:lnTo>
                <a:lnTo>
                  <a:pt x="150558" y="147955"/>
                </a:lnTo>
                <a:lnTo>
                  <a:pt x="172021" y="166128"/>
                </a:lnTo>
                <a:lnTo>
                  <a:pt x="184886" y="196621"/>
                </a:lnTo>
                <a:lnTo>
                  <a:pt x="189166" y="239560"/>
                </a:lnTo>
                <a:lnTo>
                  <a:pt x="189166" y="123253"/>
                </a:lnTo>
                <a:lnTo>
                  <a:pt x="169735" y="112699"/>
                </a:lnTo>
                <a:lnTo>
                  <a:pt x="146558" y="105994"/>
                </a:lnTo>
                <a:lnTo>
                  <a:pt x="120497" y="103733"/>
                </a:lnTo>
                <a:lnTo>
                  <a:pt x="94488" y="106019"/>
                </a:lnTo>
                <a:lnTo>
                  <a:pt x="51054" y="124345"/>
                </a:lnTo>
                <a:lnTo>
                  <a:pt x="19329" y="161023"/>
                </a:lnTo>
                <a:lnTo>
                  <a:pt x="2247" y="210312"/>
                </a:lnTo>
                <a:lnTo>
                  <a:pt x="0" y="239560"/>
                </a:lnTo>
                <a:lnTo>
                  <a:pt x="2006" y="269646"/>
                </a:lnTo>
                <a:lnTo>
                  <a:pt x="18046" y="319582"/>
                </a:lnTo>
                <a:lnTo>
                  <a:pt x="49555" y="356235"/>
                </a:lnTo>
                <a:lnTo>
                  <a:pt x="93611" y="374523"/>
                </a:lnTo>
                <a:lnTo>
                  <a:pt x="120497" y="376809"/>
                </a:lnTo>
                <a:lnTo>
                  <a:pt x="146558" y="374523"/>
                </a:lnTo>
                <a:lnTo>
                  <a:pt x="190030" y="356235"/>
                </a:lnTo>
                <a:lnTo>
                  <a:pt x="221462" y="320217"/>
                </a:lnTo>
                <a:lnTo>
                  <a:pt x="237464" y="269862"/>
                </a:lnTo>
                <a:lnTo>
                  <a:pt x="239458" y="239560"/>
                </a:lnTo>
                <a:close/>
              </a:path>
              <a:path w="503554" h="377190">
                <a:moveTo>
                  <a:pt x="503402" y="0"/>
                </a:moveTo>
                <a:lnTo>
                  <a:pt x="456158" y="0"/>
                </a:lnTo>
                <a:lnTo>
                  <a:pt x="456158" y="122021"/>
                </a:lnTo>
                <a:lnTo>
                  <a:pt x="456158" y="169354"/>
                </a:lnTo>
                <a:lnTo>
                  <a:pt x="456158" y="315849"/>
                </a:lnTo>
                <a:lnTo>
                  <a:pt x="453009" y="320421"/>
                </a:lnTo>
                <a:lnTo>
                  <a:pt x="416318" y="336880"/>
                </a:lnTo>
                <a:lnTo>
                  <a:pt x="410337" y="337185"/>
                </a:lnTo>
                <a:lnTo>
                  <a:pt x="372325" y="331216"/>
                </a:lnTo>
                <a:lnTo>
                  <a:pt x="345147" y="313372"/>
                </a:lnTo>
                <a:lnTo>
                  <a:pt x="328828" y="283781"/>
                </a:lnTo>
                <a:lnTo>
                  <a:pt x="323380" y="242608"/>
                </a:lnTo>
                <a:lnTo>
                  <a:pt x="324802" y="221716"/>
                </a:lnTo>
                <a:lnTo>
                  <a:pt x="346240" y="170878"/>
                </a:lnTo>
                <a:lnTo>
                  <a:pt x="389839" y="145161"/>
                </a:lnTo>
                <a:lnTo>
                  <a:pt x="407289" y="143446"/>
                </a:lnTo>
                <a:lnTo>
                  <a:pt x="422198" y="144932"/>
                </a:lnTo>
                <a:lnTo>
                  <a:pt x="435114" y="149542"/>
                </a:lnTo>
                <a:lnTo>
                  <a:pt x="446341" y="157594"/>
                </a:lnTo>
                <a:lnTo>
                  <a:pt x="456158" y="169354"/>
                </a:lnTo>
                <a:lnTo>
                  <a:pt x="456158" y="122021"/>
                </a:lnTo>
                <a:lnTo>
                  <a:pt x="444449" y="114033"/>
                </a:lnTo>
                <a:lnTo>
                  <a:pt x="430161" y="108305"/>
                </a:lnTo>
                <a:lnTo>
                  <a:pt x="413626" y="104876"/>
                </a:lnTo>
                <a:lnTo>
                  <a:pt x="395097" y="103733"/>
                </a:lnTo>
                <a:lnTo>
                  <a:pt x="371043" y="106311"/>
                </a:lnTo>
                <a:lnTo>
                  <a:pt x="328587" y="126923"/>
                </a:lnTo>
                <a:lnTo>
                  <a:pt x="294538" y="167576"/>
                </a:lnTo>
                <a:lnTo>
                  <a:pt x="276872" y="218528"/>
                </a:lnTo>
                <a:lnTo>
                  <a:pt x="274612" y="247180"/>
                </a:lnTo>
                <a:lnTo>
                  <a:pt x="276593" y="274599"/>
                </a:lnTo>
                <a:lnTo>
                  <a:pt x="291973" y="322059"/>
                </a:lnTo>
                <a:lnTo>
                  <a:pt x="322008" y="356882"/>
                </a:lnTo>
                <a:lnTo>
                  <a:pt x="362178" y="374548"/>
                </a:lnTo>
                <a:lnTo>
                  <a:pt x="385953" y="376809"/>
                </a:lnTo>
                <a:lnTo>
                  <a:pt x="407631" y="375145"/>
                </a:lnTo>
                <a:lnTo>
                  <a:pt x="426732" y="370332"/>
                </a:lnTo>
                <a:lnTo>
                  <a:pt x="443001" y="362673"/>
                </a:lnTo>
                <a:lnTo>
                  <a:pt x="456158" y="352425"/>
                </a:lnTo>
                <a:lnTo>
                  <a:pt x="456158" y="372237"/>
                </a:lnTo>
                <a:lnTo>
                  <a:pt x="503402" y="372237"/>
                </a:lnTo>
                <a:lnTo>
                  <a:pt x="503402" y="352425"/>
                </a:lnTo>
                <a:lnTo>
                  <a:pt x="503402" y="337185"/>
                </a:lnTo>
                <a:lnTo>
                  <a:pt x="503402" y="143446"/>
                </a:lnTo>
                <a:lnTo>
                  <a:pt x="503402" y="122021"/>
                </a:lnTo>
                <a:lnTo>
                  <a:pt x="50340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55377" y="1248060"/>
            <a:ext cx="553720" cy="255270"/>
            <a:chOff x="355377" y="1248060"/>
            <a:chExt cx="553720" cy="255270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377" y="1248060"/>
              <a:ext cx="384428" cy="25174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350" y="1335024"/>
              <a:ext cx="141715" cy="16783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2539" y="1248060"/>
            <a:ext cx="1125759" cy="25631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498877" y="1248060"/>
            <a:ext cx="464184" cy="255270"/>
            <a:chOff x="5498877" y="1248060"/>
            <a:chExt cx="464184" cy="255270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77" y="1248060"/>
              <a:ext cx="294417" cy="25479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0839" y="1335024"/>
              <a:ext cx="141810" cy="16783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2661" y="1248060"/>
            <a:ext cx="970121" cy="25631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09650" y="1289304"/>
            <a:ext cx="276129" cy="215074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492543" y="1248066"/>
            <a:ext cx="720090" cy="323850"/>
          </a:xfrm>
          <a:custGeom>
            <a:avLst/>
            <a:gdLst/>
            <a:ahLst/>
            <a:cxnLst/>
            <a:rect l="l" t="t" r="r" b="b"/>
            <a:pathLst>
              <a:path w="720090" h="323850">
                <a:moveTo>
                  <a:pt x="118973" y="196888"/>
                </a:moveTo>
                <a:lnTo>
                  <a:pt x="117449" y="190792"/>
                </a:lnTo>
                <a:lnTo>
                  <a:pt x="114401" y="186118"/>
                </a:lnTo>
                <a:lnTo>
                  <a:pt x="112877" y="181546"/>
                </a:lnTo>
                <a:lnTo>
                  <a:pt x="82397" y="160210"/>
                </a:lnTo>
                <a:lnTo>
                  <a:pt x="76301" y="157162"/>
                </a:lnTo>
                <a:lnTo>
                  <a:pt x="68681" y="154114"/>
                </a:lnTo>
                <a:lnTo>
                  <a:pt x="61061" y="152590"/>
                </a:lnTo>
                <a:lnTo>
                  <a:pt x="54965" y="149542"/>
                </a:lnTo>
                <a:lnTo>
                  <a:pt x="41148" y="144970"/>
                </a:lnTo>
                <a:lnTo>
                  <a:pt x="38100" y="141922"/>
                </a:lnTo>
                <a:lnTo>
                  <a:pt x="35052" y="140398"/>
                </a:lnTo>
                <a:lnTo>
                  <a:pt x="32004" y="137350"/>
                </a:lnTo>
                <a:lnTo>
                  <a:pt x="28956" y="131254"/>
                </a:lnTo>
                <a:lnTo>
                  <a:pt x="28956" y="116014"/>
                </a:lnTo>
                <a:lnTo>
                  <a:pt x="30480" y="109918"/>
                </a:lnTo>
                <a:lnTo>
                  <a:pt x="36576" y="105257"/>
                </a:lnTo>
                <a:lnTo>
                  <a:pt x="41148" y="100685"/>
                </a:lnTo>
                <a:lnTo>
                  <a:pt x="48768" y="99161"/>
                </a:lnTo>
                <a:lnTo>
                  <a:pt x="56489" y="99161"/>
                </a:lnTo>
                <a:lnTo>
                  <a:pt x="93827" y="122491"/>
                </a:lnTo>
                <a:lnTo>
                  <a:pt x="99161" y="137350"/>
                </a:lnTo>
                <a:lnTo>
                  <a:pt x="109829" y="137350"/>
                </a:lnTo>
                <a:lnTo>
                  <a:pt x="108305" y="86969"/>
                </a:lnTo>
                <a:lnTo>
                  <a:pt x="96113" y="86969"/>
                </a:lnTo>
                <a:lnTo>
                  <a:pt x="93065" y="94589"/>
                </a:lnTo>
                <a:lnTo>
                  <a:pt x="88493" y="93065"/>
                </a:lnTo>
                <a:lnTo>
                  <a:pt x="82397" y="90017"/>
                </a:lnTo>
                <a:lnTo>
                  <a:pt x="70205" y="86969"/>
                </a:lnTo>
                <a:lnTo>
                  <a:pt x="58013" y="86969"/>
                </a:lnTo>
                <a:lnTo>
                  <a:pt x="18288" y="100685"/>
                </a:lnTo>
                <a:lnTo>
                  <a:pt x="3048" y="132778"/>
                </a:lnTo>
                <a:lnTo>
                  <a:pt x="3048" y="140398"/>
                </a:lnTo>
                <a:lnTo>
                  <a:pt x="4572" y="148018"/>
                </a:lnTo>
                <a:lnTo>
                  <a:pt x="7620" y="152590"/>
                </a:lnTo>
                <a:lnTo>
                  <a:pt x="10668" y="158686"/>
                </a:lnTo>
                <a:lnTo>
                  <a:pt x="15240" y="163258"/>
                </a:lnTo>
                <a:lnTo>
                  <a:pt x="19812" y="166306"/>
                </a:lnTo>
                <a:lnTo>
                  <a:pt x="24384" y="170878"/>
                </a:lnTo>
                <a:lnTo>
                  <a:pt x="28956" y="173926"/>
                </a:lnTo>
                <a:lnTo>
                  <a:pt x="35052" y="175450"/>
                </a:lnTo>
                <a:lnTo>
                  <a:pt x="42672" y="178498"/>
                </a:lnTo>
                <a:lnTo>
                  <a:pt x="47244" y="181546"/>
                </a:lnTo>
                <a:lnTo>
                  <a:pt x="65633" y="186118"/>
                </a:lnTo>
                <a:lnTo>
                  <a:pt x="70205" y="187642"/>
                </a:lnTo>
                <a:lnTo>
                  <a:pt x="74777" y="190792"/>
                </a:lnTo>
                <a:lnTo>
                  <a:pt x="79349" y="192316"/>
                </a:lnTo>
                <a:lnTo>
                  <a:pt x="83921" y="195364"/>
                </a:lnTo>
                <a:lnTo>
                  <a:pt x="86969" y="198412"/>
                </a:lnTo>
                <a:lnTo>
                  <a:pt x="90017" y="199936"/>
                </a:lnTo>
                <a:lnTo>
                  <a:pt x="91541" y="204508"/>
                </a:lnTo>
                <a:lnTo>
                  <a:pt x="94589" y="210604"/>
                </a:lnTo>
                <a:lnTo>
                  <a:pt x="94589" y="224320"/>
                </a:lnTo>
                <a:lnTo>
                  <a:pt x="91541" y="230416"/>
                </a:lnTo>
                <a:lnTo>
                  <a:pt x="85445" y="236512"/>
                </a:lnTo>
                <a:lnTo>
                  <a:pt x="79349" y="241084"/>
                </a:lnTo>
                <a:lnTo>
                  <a:pt x="71729" y="242608"/>
                </a:lnTo>
                <a:lnTo>
                  <a:pt x="53441" y="242608"/>
                </a:lnTo>
                <a:lnTo>
                  <a:pt x="47244" y="241084"/>
                </a:lnTo>
                <a:lnTo>
                  <a:pt x="35052" y="234988"/>
                </a:lnTo>
                <a:lnTo>
                  <a:pt x="25908" y="225844"/>
                </a:lnTo>
                <a:lnTo>
                  <a:pt x="22860" y="221272"/>
                </a:lnTo>
                <a:lnTo>
                  <a:pt x="18288" y="216700"/>
                </a:lnTo>
                <a:lnTo>
                  <a:pt x="16764" y="210604"/>
                </a:lnTo>
                <a:lnTo>
                  <a:pt x="13716" y="204508"/>
                </a:lnTo>
                <a:lnTo>
                  <a:pt x="10668" y="199936"/>
                </a:lnTo>
                <a:lnTo>
                  <a:pt x="10668" y="195364"/>
                </a:lnTo>
                <a:lnTo>
                  <a:pt x="0" y="195364"/>
                </a:lnTo>
                <a:lnTo>
                  <a:pt x="1524" y="251752"/>
                </a:lnTo>
                <a:lnTo>
                  <a:pt x="13716" y="251752"/>
                </a:lnTo>
                <a:lnTo>
                  <a:pt x="16764" y="241084"/>
                </a:lnTo>
                <a:lnTo>
                  <a:pt x="19812" y="244132"/>
                </a:lnTo>
                <a:lnTo>
                  <a:pt x="59537" y="254800"/>
                </a:lnTo>
                <a:lnTo>
                  <a:pt x="71780" y="253936"/>
                </a:lnTo>
                <a:lnTo>
                  <a:pt x="109334" y="233654"/>
                </a:lnTo>
                <a:lnTo>
                  <a:pt x="118973" y="204508"/>
                </a:lnTo>
                <a:lnTo>
                  <a:pt x="118973" y="196888"/>
                </a:lnTo>
                <a:close/>
              </a:path>
              <a:path w="720090" h="323850">
                <a:moveTo>
                  <a:pt x="215087" y="241084"/>
                </a:moveTo>
                <a:lnTo>
                  <a:pt x="212039" y="239560"/>
                </a:lnTo>
                <a:lnTo>
                  <a:pt x="207467" y="239560"/>
                </a:lnTo>
                <a:lnTo>
                  <a:pt x="205943" y="238036"/>
                </a:lnTo>
                <a:lnTo>
                  <a:pt x="202895" y="238036"/>
                </a:lnTo>
                <a:lnTo>
                  <a:pt x="201371" y="236512"/>
                </a:lnTo>
                <a:lnTo>
                  <a:pt x="196799" y="234988"/>
                </a:lnTo>
                <a:lnTo>
                  <a:pt x="193751" y="231940"/>
                </a:lnTo>
                <a:lnTo>
                  <a:pt x="192125" y="228892"/>
                </a:lnTo>
                <a:lnTo>
                  <a:pt x="192125" y="1524"/>
                </a:lnTo>
                <a:lnTo>
                  <a:pt x="189077" y="0"/>
                </a:lnTo>
                <a:lnTo>
                  <a:pt x="129641" y="3048"/>
                </a:lnTo>
                <a:lnTo>
                  <a:pt x="129641" y="13716"/>
                </a:lnTo>
                <a:lnTo>
                  <a:pt x="132689" y="13716"/>
                </a:lnTo>
                <a:lnTo>
                  <a:pt x="135737" y="15240"/>
                </a:lnTo>
                <a:lnTo>
                  <a:pt x="141833" y="15240"/>
                </a:lnTo>
                <a:lnTo>
                  <a:pt x="150977" y="18288"/>
                </a:lnTo>
                <a:lnTo>
                  <a:pt x="152501" y="19812"/>
                </a:lnTo>
                <a:lnTo>
                  <a:pt x="155549" y="21336"/>
                </a:lnTo>
                <a:lnTo>
                  <a:pt x="160121" y="30581"/>
                </a:lnTo>
                <a:lnTo>
                  <a:pt x="161645" y="35153"/>
                </a:lnTo>
                <a:lnTo>
                  <a:pt x="161645" y="227368"/>
                </a:lnTo>
                <a:lnTo>
                  <a:pt x="157073" y="236512"/>
                </a:lnTo>
                <a:lnTo>
                  <a:pt x="155549" y="238036"/>
                </a:lnTo>
                <a:lnTo>
                  <a:pt x="152501" y="238036"/>
                </a:lnTo>
                <a:lnTo>
                  <a:pt x="150977" y="239560"/>
                </a:lnTo>
                <a:lnTo>
                  <a:pt x="140309" y="239560"/>
                </a:lnTo>
                <a:lnTo>
                  <a:pt x="137261" y="241084"/>
                </a:lnTo>
                <a:lnTo>
                  <a:pt x="137261" y="251752"/>
                </a:lnTo>
                <a:lnTo>
                  <a:pt x="215087" y="251752"/>
                </a:lnTo>
                <a:lnTo>
                  <a:pt x="215087" y="241084"/>
                </a:lnTo>
                <a:close/>
              </a:path>
              <a:path w="720090" h="323850">
                <a:moveTo>
                  <a:pt x="373761" y="213652"/>
                </a:moveTo>
                <a:lnTo>
                  <a:pt x="361480" y="206032"/>
                </a:lnTo>
                <a:lnTo>
                  <a:pt x="356882" y="214337"/>
                </a:lnTo>
                <a:lnTo>
                  <a:pt x="352145" y="221081"/>
                </a:lnTo>
                <a:lnTo>
                  <a:pt x="317284" y="238036"/>
                </a:lnTo>
                <a:lnTo>
                  <a:pt x="306616" y="238036"/>
                </a:lnTo>
                <a:lnTo>
                  <a:pt x="298996" y="234988"/>
                </a:lnTo>
                <a:lnTo>
                  <a:pt x="292900" y="231940"/>
                </a:lnTo>
                <a:lnTo>
                  <a:pt x="285280" y="228892"/>
                </a:lnTo>
                <a:lnTo>
                  <a:pt x="271564" y="210604"/>
                </a:lnTo>
                <a:lnTo>
                  <a:pt x="268516" y="202984"/>
                </a:lnTo>
                <a:lnTo>
                  <a:pt x="266992" y="195364"/>
                </a:lnTo>
                <a:lnTo>
                  <a:pt x="265226" y="188417"/>
                </a:lnTo>
                <a:lnTo>
                  <a:pt x="264325" y="181368"/>
                </a:lnTo>
                <a:lnTo>
                  <a:pt x="263994" y="174040"/>
                </a:lnTo>
                <a:lnTo>
                  <a:pt x="263944" y="166306"/>
                </a:lnTo>
                <a:lnTo>
                  <a:pt x="369100" y="166306"/>
                </a:lnTo>
                <a:lnTo>
                  <a:pt x="368998" y="152590"/>
                </a:lnTo>
                <a:lnTo>
                  <a:pt x="359956" y="112966"/>
                </a:lnTo>
                <a:lnTo>
                  <a:pt x="353898" y="106908"/>
                </a:lnTo>
                <a:lnTo>
                  <a:pt x="349288" y="100685"/>
                </a:lnTo>
                <a:lnTo>
                  <a:pt x="347256" y="99161"/>
                </a:lnTo>
                <a:lnTo>
                  <a:pt x="343192" y="96113"/>
                </a:lnTo>
                <a:lnTo>
                  <a:pt x="337096" y="93065"/>
                </a:lnTo>
                <a:lnTo>
                  <a:pt x="337096" y="140398"/>
                </a:lnTo>
                <a:lnTo>
                  <a:pt x="337096" y="152590"/>
                </a:lnTo>
                <a:lnTo>
                  <a:pt x="263944" y="152590"/>
                </a:lnTo>
                <a:lnTo>
                  <a:pt x="276136" y="112966"/>
                </a:lnTo>
                <a:lnTo>
                  <a:pt x="303568" y="99161"/>
                </a:lnTo>
                <a:lnTo>
                  <a:pt x="311188" y="99161"/>
                </a:lnTo>
                <a:lnTo>
                  <a:pt x="332524" y="120586"/>
                </a:lnTo>
                <a:lnTo>
                  <a:pt x="335572" y="126682"/>
                </a:lnTo>
                <a:lnTo>
                  <a:pt x="320522" y="88112"/>
                </a:lnTo>
                <a:lnTo>
                  <a:pt x="303568" y="86969"/>
                </a:lnTo>
                <a:lnTo>
                  <a:pt x="295592" y="87274"/>
                </a:lnTo>
                <a:lnTo>
                  <a:pt x="255003" y="105956"/>
                </a:lnTo>
                <a:lnTo>
                  <a:pt x="234175" y="146634"/>
                </a:lnTo>
                <a:lnTo>
                  <a:pt x="230314" y="169354"/>
                </a:lnTo>
                <a:lnTo>
                  <a:pt x="230606" y="178257"/>
                </a:lnTo>
                <a:lnTo>
                  <a:pt x="241363" y="217843"/>
                </a:lnTo>
                <a:lnTo>
                  <a:pt x="273088" y="248704"/>
                </a:lnTo>
                <a:lnTo>
                  <a:pt x="308140" y="254800"/>
                </a:lnTo>
                <a:lnTo>
                  <a:pt x="318376" y="254203"/>
                </a:lnTo>
                <a:lnTo>
                  <a:pt x="353745" y="238036"/>
                </a:lnTo>
                <a:lnTo>
                  <a:pt x="367715" y="222478"/>
                </a:lnTo>
                <a:lnTo>
                  <a:pt x="373761" y="213652"/>
                </a:lnTo>
                <a:close/>
              </a:path>
              <a:path w="720090" h="323850">
                <a:moveTo>
                  <a:pt x="533882" y="213652"/>
                </a:moveTo>
                <a:lnTo>
                  <a:pt x="523214" y="206032"/>
                </a:lnTo>
                <a:lnTo>
                  <a:pt x="517740" y="214337"/>
                </a:lnTo>
                <a:lnTo>
                  <a:pt x="512546" y="221081"/>
                </a:lnTo>
                <a:lnTo>
                  <a:pt x="477393" y="238036"/>
                </a:lnTo>
                <a:lnTo>
                  <a:pt x="468249" y="238036"/>
                </a:lnTo>
                <a:lnTo>
                  <a:pt x="431673" y="210604"/>
                </a:lnTo>
                <a:lnTo>
                  <a:pt x="424053" y="166306"/>
                </a:lnTo>
                <a:lnTo>
                  <a:pt x="529310" y="166306"/>
                </a:lnTo>
                <a:lnTo>
                  <a:pt x="529285" y="152590"/>
                </a:lnTo>
                <a:lnTo>
                  <a:pt x="520166" y="112966"/>
                </a:lnTo>
                <a:lnTo>
                  <a:pt x="506768" y="99161"/>
                </a:lnTo>
                <a:lnTo>
                  <a:pt x="506069" y="98590"/>
                </a:lnTo>
                <a:lnTo>
                  <a:pt x="500595" y="94983"/>
                </a:lnTo>
                <a:lnTo>
                  <a:pt x="497306" y="93205"/>
                </a:lnTo>
                <a:lnTo>
                  <a:pt x="497306" y="140398"/>
                </a:lnTo>
                <a:lnTo>
                  <a:pt x="497306" y="152590"/>
                </a:lnTo>
                <a:lnTo>
                  <a:pt x="424053" y="152590"/>
                </a:lnTo>
                <a:lnTo>
                  <a:pt x="424840" y="141351"/>
                </a:lnTo>
                <a:lnTo>
                  <a:pt x="442277" y="106908"/>
                </a:lnTo>
                <a:lnTo>
                  <a:pt x="465201" y="99161"/>
                </a:lnTo>
                <a:lnTo>
                  <a:pt x="471297" y="99161"/>
                </a:lnTo>
                <a:lnTo>
                  <a:pt x="477393" y="100685"/>
                </a:lnTo>
                <a:lnTo>
                  <a:pt x="482066" y="103733"/>
                </a:lnTo>
                <a:lnTo>
                  <a:pt x="485114" y="106870"/>
                </a:lnTo>
                <a:lnTo>
                  <a:pt x="489686" y="109918"/>
                </a:lnTo>
                <a:lnTo>
                  <a:pt x="491210" y="116014"/>
                </a:lnTo>
                <a:lnTo>
                  <a:pt x="494258" y="120586"/>
                </a:lnTo>
                <a:lnTo>
                  <a:pt x="495782" y="126682"/>
                </a:lnTo>
                <a:lnTo>
                  <a:pt x="480872" y="88112"/>
                </a:lnTo>
                <a:lnTo>
                  <a:pt x="465201" y="86969"/>
                </a:lnTo>
                <a:lnTo>
                  <a:pt x="456590" y="87274"/>
                </a:lnTo>
                <a:lnTo>
                  <a:pt x="416725" y="105956"/>
                </a:lnTo>
                <a:lnTo>
                  <a:pt x="396621" y="138874"/>
                </a:lnTo>
                <a:lnTo>
                  <a:pt x="392163" y="166306"/>
                </a:lnTo>
                <a:lnTo>
                  <a:pt x="392201" y="174040"/>
                </a:lnTo>
                <a:lnTo>
                  <a:pt x="402336" y="217843"/>
                </a:lnTo>
                <a:lnTo>
                  <a:pt x="434721" y="248704"/>
                </a:lnTo>
                <a:lnTo>
                  <a:pt x="468249" y="254800"/>
                </a:lnTo>
                <a:lnTo>
                  <a:pt x="478548" y="254203"/>
                </a:lnTo>
                <a:lnTo>
                  <a:pt x="514794" y="238036"/>
                </a:lnTo>
                <a:lnTo>
                  <a:pt x="528739" y="222478"/>
                </a:lnTo>
                <a:lnTo>
                  <a:pt x="533882" y="213652"/>
                </a:lnTo>
                <a:close/>
              </a:path>
              <a:path w="720090" h="323850">
                <a:moveTo>
                  <a:pt x="719950" y="172402"/>
                </a:moveTo>
                <a:lnTo>
                  <a:pt x="711974" y="128993"/>
                </a:lnTo>
                <a:lnTo>
                  <a:pt x="695871" y="105257"/>
                </a:lnTo>
                <a:lnTo>
                  <a:pt x="695337" y="104673"/>
                </a:lnTo>
                <a:lnTo>
                  <a:pt x="690041" y="100304"/>
                </a:lnTo>
                <a:lnTo>
                  <a:pt x="686384" y="97840"/>
                </a:lnTo>
                <a:lnTo>
                  <a:pt x="686384" y="164782"/>
                </a:lnTo>
                <a:lnTo>
                  <a:pt x="686384" y="172402"/>
                </a:lnTo>
                <a:lnTo>
                  <a:pt x="678573" y="214223"/>
                </a:lnTo>
                <a:lnTo>
                  <a:pt x="658952" y="238036"/>
                </a:lnTo>
                <a:lnTo>
                  <a:pt x="654380" y="242608"/>
                </a:lnTo>
                <a:lnTo>
                  <a:pt x="648284" y="244132"/>
                </a:lnTo>
                <a:lnTo>
                  <a:pt x="636092" y="244132"/>
                </a:lnTo>
                <a:lnTo>
                  <a:pt x="626948" y="241084"/>
                </a:lnTo>
                <a:lnTo>
                  <a:pt x="623900" y="239560"/>
                </a:lnTo>
                <a:lnTo>
                  <a:pt x="619328" y="236512"/>
                </a:lnTo>
                <a:lnTo>
                  <a:pt x="616280" y="234988"/>
                </a:lnTo>
                <a:lnTo>
                  <a:pt x="613232" y="231940"/>
                </a:lnTo>
                <a:lnTo>
                  <a:pt x="611708" y="228892"/>
                </a:lnTo>
                <a:lnTo>
                  <a:pt x="608660" y="225844"/>
                </a:lnTo>
                <a:lnTo>
                  <a:pt x="604088" y="216700"/>
                </a:lnTo>
                <a:lnTo>
                  <a:pt x="604088" y="122110"/>
                </a:lnTo>
                <a:lnTo>
                  <a:pt x="613232" y="112966"/>
                </a:lnTo>
                <a:lnTo>
                  <a:pt x="619328" y="109918"/>
                </a:lnTo>
                <a:lnTo>
                  <a:pt x="625424" y="106870"/>
                </a:lnTo>
                <a:lnTo>
                  <a:pt x="631520" y="105257"/>
                </a:lnTo>
                <a:lnTo>
                  <a:pt x="648284" y="105257"/>
                </a:lnTo>
                <a:lnTo>
                  <a:pt x="678764" y="131254"/>
                </a:lnTo>
                <a:lnTo>
                  <a:pt x="683336" y="148018"/>
                </a:lnTo>
                <a:lnTo>
                  <a:pt x="684860" y="155638"/>
                </a:lnTo>
                <a:lnTo>
                  <a:pt x="686384" y="164782"/>
                </a:lnTo>
                <a:lnTo>
                  <a:pt x="686384" y="97840"/>
                </a:lnTo>
                <a:lnTo>
                  <a:pt x="651332" y="86969"/>
                </a:lnTo>
                <a:lnTo>
                  <a:pt x="642188" y="86969"/>
                </a:lnTo>
                <a:lnTo>
                  <a:pt x="634568" y="88493"/>
                </a:lnTo>
                <a:lnTo>
                  <a:pt x="626948" y="93065"/>
                </a:lnTo>
                <a:lnTo>
                  <a:pt x="620610" y="96532"/>
                </a:lnTo>
                <a:lnTo>
                  <a:pt x="615137" y="100304"/>
                </a:lnTo>
                <a:lnTo>
                  <a:pt x="610222" y="104673"/>
                </a:lnTo>
                <a:lnTo>
                  <a:pt x="605612" y="109918"/>
                </a:lnTo>
                <a:lnTo>
                  <a:pt x="604088" y="108394"/>
                </a:lnTo>
                <a:lnTo>
                  <a:pt x="604088" y="91541"/>
                </a:lnTo>
                <a:lnTo>
                  <a:pt x="602564" y="88493"/>
                </a:lnTo>
                <a:lnTo>
                  <a:pt x="547598" y="93065"/>
                </a:lnTo>
                <a:lnTo>
                  <a:pt x="547598" y="103733"/>
                </a:lnTo>
                <a:lnTo>
                  <a:pt x="553694" y="103733"/>
                </a:lnTo>
                <a:lnTo>
                  <a:pt x="556742" y="105257"/>
                </a:lnTo>
                <a:lnTo>
                  <a:pt x="561314" y="105257"/>
                </a:lnTo>
                <a:lnTo>
                  <a:pt x="562838" y="106870"/>
                </a:lnTo>
                <a:lnTo>
                  <a:pt x="565886" y="106870"/>
                </a:lnTo>
                <a:lnTo>
                  <a:pt x="567410" y="109918"/>
                </a:lnTo>
                <a:lnTo>
                  <a:pt x="570458" y="111442"/>
                </a:lnTo>
                <a:lnTo>
                  <a:pt x="573506" y="117538"/>
                </a:lnTo>
                <a:lnTo>
                  <a:pt x="573506" y="302133"/>
                </a:lnTo>
                <a:lnTo>
                  <a:pt x="571982" y="303657"/>
                </a:lnTo>
                <a:lnTo>
                  <a:pt x="570458" y="306705"/>
                </a:lnTo>
                <a:lnTo>
                  <a:pt x="568934" y="308229"/>
                </a:lnTo>
                <a:lnTo>
                  <a:pt x="562838" y="311277"/>
                </a:lnTo>
                <a:lnTo>
                  <a:pt x="553694" y="311277"/>
                </a:lnTo>
                <a:lnTo>
                  <a:pt x="550646" y="312801"/>
                </a:lnTo>
                <a:lnTo>
                  <a:pt x="547598" y="312801"/>
                </a:lnTo>
                <a:lnTo>
                  <a:pt x="547598" y="323469"/>
                </a:lnTo>
                <a:lnTo>
                  <a:pt x="636092" y="323469"/>
                </a:lnTo>
                <a:lnTo>
                  <a:pt x="636092" y="312801"/>
                </a:lnTo>
                <a:lnTo>
                  <a:pt x="633044" y="312801"/>
                </a:lnTo>
                <a:lnTo>
                  <a:pt x="629996" y="311277"/>
                </a:lnTo>
                <a:lnTo>
                  <a:pt x="625424" y="311277"/>
                </a:lnTo>
                <a:lnTo>
                  <a:pt x="619328" y="309753"/>
                </a:lnTo>
                <a:lnTo>
                  <a:pt x="616280" y="308229"/>
                </a:lnTo>
                <a:lnTo>
                  <a:pt x="613232" y="308229"/>
                </a:lnTo>
                <a:lnTo>
                  <a:pt x="610184" y="306705"/>
                </a:lnTo>
                <a:lnTo>
                  <a:pt x="608660" y="305181"/>
                </a:lnTo>
                <a:lnTo>
                  <a:pt x="604088" y="296037"/>
                </a:lnTo>
                <a:lnTo>
                  <a:pt x="604088" y="244132"/>
                </a:lnTo>
                <a:lnTo>
                  <a:pt x="605612" y="244132"/>
                </a:lnTo>
                <a:lnTo>
                  <a:pt x="614756" y="250228"/>
                </a:lnTo>
                <a:lnTo>
                  <a:pt x="620852" y="251752"/>
                </a:lnTo>
                <a:lnTo>
                  <a:pt x="626948" y="254800"/>
                </a:lnTo>
                <a:lnTo>
                  <a:pt x="645236" y="254800"/>
                </a:lnTo>
                <a:lnTo>
                  <a:pt x="685431" y="242036"/>
                </a:lnTo>
                <a:lnTo>
                  <a:pt x="710425" y="212864"/>
                </a:lnTo>
                <a:lnTo>
                  <a:pt x="719670" y="180162"/>
                </a:lnTo>
                <a:lnTo>
                  <a:pt x="719950" y="172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8329993" y="1248060"/>
            <a:ext cx="422909" cy="256540"/>
            <a:chOff x="8329993" y="1248060"/>
            <a:chExt cx="422909" cy="256540"/>
          </a:xfrm>
        </p:grpSpPr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9993" y="1248060"/>
              <a:ext cx="274510" cy="2563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7459" y="1335023"/>
              <a:ext cx="125063" cy="16478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8831865" y="1248060"/>
            <a:ext cx="464184" cy="255270"/>
            <a:chOff x="8831865" y="1248060"/>
            <a:chExt cx="464184" cy="255270"/>
          </a:xfrm>
        </p:grpSpPr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1865" y="1248060"/>
              <a:ext cx="292798" cy="2547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2312" y="1335024"/>
              <a:ext cx="143229" cy="167830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56901" y="1248060"/>
            <a:ext cx="8731250" cy="1224280"/>
            <a:chOff x="356901" y="1248060"/>
            <a:chExt cx="8731250" cy="1224280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7454" y="1289304"/>
              <a:ext cx="642175" cy="5370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6901" y="1248060"/>
              <a:ext cx="4516659" cy="12236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2478" y="1570005"/>
              <a:ext cx="3735609" cy="64693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4908" y="1898046"/>
              <a:ext cx="82296" cy="2456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88540" y="1978913"/>
              <a:ext cx="178498" cy="164782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0" y="2614135"/>
            <a:ext cx="811530" cy="232410"/>
            <a:chOff x="922877" y="2892837"/>
            <a:chExt cx="811530" cy="232410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2877" y="2949320"/>
              <a:ext cx="147923" cy="1754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9756" y="2952368"/>
              <a:ext cx="141922" cy="12506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539" y="2898933"/>
              <a:ext cx="147923" cy="17849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5229" y="2898933"/>
              <a:ext cx="117443" cy="1739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6868" y="2892837"/>
              <a:ext cx="117443" cy="180022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61822" y="2670618"/>
            <a:ext cx="128111" cy="128111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179099" y="2670618"/>
            <a:ext cx="311785" cy="128270"/>
            <a:chOff x="2101976" y="2949320"/>
            <a:chExt cx="311785" cy="128270"/>
          </a:xfrm>
        </p:grpSpPr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1976" y="2952368"/>
              <a:ext cx="152495" cy="12049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83428" y="2949320"/>
              <a:ext cx="129730" cy="128111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537525" y="2614135"/>
            <a:ext cx="300990" cy="184785"/>
            <a:chOff x="2460402" y="2892837"/>
            <a:chExt cx="300990" cy="184785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60402" y="2892837"/>
              <a:ext cx="118967" cy="18002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2897" y="2898933"/>
              <a:ext cx="148018" cy="178498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2037873" y="2670618"/>
            <a:ext cx="462280" cy="128270"/>
            <a:chOff x="2960750" y="2949320"/>
            <a:chExt cx="462280" cy="128270"/>
          </a:xfrm>
        </p:grpSpPr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60750" y="2949320"/>
              <a:ext cx="129635" cy="12353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11722" y="2952368"/>
              <a:ext cx="140303" cy="12506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84124" y="2949320"/>
              <a:ext cx="138779" cy="123539"/>
            </a:xfrm>
            <a:prstGeom prst="rect">
              <a:avLst/>
            </a:prstGeom>
          </p:spPr>
        </p:pic>
      </p:grpSp>
      <p:sp>
        <p:nvSpPr>
          <p:cNvPr id="71" name="object 71"/>
          <p:cNvSpPr/>
          <p:nvPr/>
        </p:nvSpPr>
        <p:spPr>
          <a:xfrm>
            <a:off x="2600706" y="2620231"/>
            <a:ext cx="45720" cy="209550"/>
          </a:xfrm>
          <a:custGeom>
            <a:avLst/>
            <a:gdLst/>
            <a:ahLst/>
            <a:cxnLst/>
            <a:rect l="l" t="t" r="r" b="b"/>
            <a:pathLst>
              <a:path w="45720" h="209550">
                <a:moveTo>
                  <a:pt x="44196" y="209073"/>
                </a:moveTo>
                <a:lnTo>
                  <a:pt x="38100" y="209073"/>
                </a:lnTo>
                <a:lnTo>
                  <a:pt x="36576" y="207549"/>
                </a:lnTo>
                <a:lnTo>
                  <a:pt x="14644" y="168902"/>
                </a:lnTo>
                <a:lnTo>
                  <a:pt x="2571" y="131278"/>
                </a:lnTo>
                <a:lnTo>
                  <a:pt x="0" y="105346"/>
                </a:lnTo>
                <a:lnTo>
                  <a:pt x="285" y="97052"/>
                </a:lnTo>
                <a:lnTo>
                  <a:pt x="1143" y="88499"/>
                </a:lnTo>
                <a:lnTo>
                  <a:pt x="2571" y="79963"/>
                </a:lnTo>
                <a:lnTo>
                  <a:pt x="4572" y="71723"/>
                </a:lnTo>
                <a:lnTo>
                  <a:pt x="6524" y="62293"/>
                </a:lnTo>
                <a:lnTo>
                  <a:pt x="25217" y="19352"/>
                </a:lnTo>
                <a:lnTo>
                  <a:pt x="36576" y="1524"/>
                </a:lnTo>
                <a:lnTo>
                  <a:pt x="38100" y="1524"/>
                </a:lnTo>
                <a:lnTo>
                  <a:pt x="39624" y="0"/>
                </a:lnTo>
                <a:lnTo>
                  <a:pt x="42672" y="0"/>
                </a:lnTo>
                <a:lnTo>
                  <a:pt x="45720" y="3048"/>
                </a:lnTo>
                <a:lnTo>
                  <a:pt x="45720" y="9144"/>
                </a:lnTo>
                <a:lnTo>
                  <a:pt x="38314" y="22629"/>
                </a:lnTo>
                <a:lnTo>
                  <a:pt x="32194" y="35516"/>
                </a:lnTo>
                <a:lnTo>
                  <a:pt x="27503" y="47814"/>
                </a:lnTo>
                <a:lnTo>
                  <a:pt x="24384" y="59531"/>
                </a:lnTo>
                <a:lnTo>
                  <a:pt x="21264" y="70962"/>
                </a:lnTo>
                <a:lnTo>
                  <a:pt x="18859" y="82403"/>
                </a:lnTo>
                <a:lnTo>
                  <a:pt x="17311" y="93861"/>
                </a:lnTo>
                <a:lnTo>
                  <a:pt x="16764" y="105346"/>
                </a:lnTo>
                <a:lnTo>
                  <a:pt x="17311" y="116538"/>
                </a:lnTo>
                <a:lnTo>
                  <a:pt x="18859" y="127444"/>
                </a:lnTo>
                <a:lnTo>
                  <a:pt x="21264" y="138350"/>
                </a:lnTo>
                <a:lnTo>
                  <a:pt x="24384" y="149542"/>
                </a:lnTo>
                <a:lnTo>
                  <a:pt x="27503" y="161273"/>
                </a:lnTo>
                <a:lnTo>
                  <a:pt x="32194" y="173593"/>
                </a:lnTo>
                <a:lnTo>
                  <a:pt x="38314" y="186484"/>
                </a:lnTo>
                <a:lnTo>
                  <a:pt x="45720" y="199929"/>
                </a:lnTo>
                <a:lnTo>
                  <a:pt x="45720" y="206025"/>
                </a:lnTo>
                <a:lnTo>
                  <a:pt x="44196" y="207549"/>
                </a:lnTo>
                <a:lnTo>
                  <a:pt x="44196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19673" y="2620231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9073"/>
                </a:moveTo>
                <a:lnTo>
                  <a:pt x="3048" y="209073"/>
                </a:lnTo>
                <a:lnTo>
                  <a:pt x="1524" y="207549"/>
                </a:lnTo>
                <a:lnTo>
                  <a:pt x="1524" y="206025"/>
                </a:lnTo>
                <a:lnTo>
                  <a:pt x="0" y="204501"/>
                </a:lnTo>
                <a:lnTo>
                  <a:pt x="0" y="201453"/>
                </a:lnTo>
                <a:lnTo>
                  <a:pt x="1524" y="199929"/>
                </a:lnTo>
                <a:lnTo>
                  <a:pt x="8072" y="186484"/>
                </a:lnTo>
                <a:lnTo>
                  <a:pt x="22860" y="149542"/>
                </a:lnTo>
                <a:lnTo>
                  <a:pt x="28956" y="105346"/>
                </a:lnTo>
                <a:lnTo>
                  <a:pt x="28646" y="93861"/>
                </a:lnTo>
                <a:lnTo>
                  <a:pt x="18883" y="47814"/>
                </a:lnTo>
                <a:lnTo>
                  <a:pt x="1524" y="9144"/>
                </a:lnTo>
                <a:lnTo>
                  <a:pt x="0" y="7620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9144" y="0"/>
                </a:lnTo>
                <a:lnTo>
                  <a:pt x="9144" y="1524"/>
                </a:lnTo>
                <a:lnTo>
                  <a:pt x="12620" y="4954"/>
                </a:lnTo>
                <a:lnTo>
                  <a:pt x="31313" y="40195"/>
                </a:lnTo>
                <a:lnTo>
                  <a:pt x="44672" y="78463"/>
                </a:lnTo>
                <a:lnTo>
                  <a:pt x="47244" y="105346"/>
                </a:lnTo>
                <a:lnTo>
                  <a:pt x="46958" y="113371"/>
                </a:lnTo>
                <a:lnTo>
                  <a:pt x="36766" y="157162"/>
                </a:lnTo>
                <a:lnTo>
                  <a:pt x="16573" y="198393"/>
                </a:lnTo>
                <a:lnTo>
                  <a:pt x="9144" y="207549"/>
                </a:lnTo>
                <a:lnTo>
                  <a:pt x="9144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75051" y="2620231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4959" y="209073"/>
                </a:moveTo>
                <a:lnTo>
                  <a:pt x="44291" y="209073"/>
                </a:lnTo>
                <a:lnTo>
                  <a:pt x="38195" y="206025"/>
                </a:lnTo>
                <a:lnTo>
                  <a:pt x="27527" y="195357"/>
                </a:lnTo>
                <a:lnTo>
                  <a:pt x="22955" y="187737"/>
                </a:lnTo>
                <a:lnTo>
                  <a:pt x="22955" y="123634"/>
                </a:lnTo>
                <a:lnTo>
                  <a:pt x="21431" y="120586"/>
                </a:lnTo>
                <a:lnTo>
                  <a:pt x="18383" y="116014"/>
                </a:lnTo>
                <a:lnTo>
                  <a:pt x="15335" y="112966"/>
                </a:lnTo>
                <a:lnTo>
                  <a:pt x="12192" y="111442"/>
                </a:lnTo>
                <a:lnTo>
                  <a:pt x="7620" y="111442"/>
                </a:lnTo>
                <a:lnTo>
                  <a:pt x="4572" y="109918"/>
                </a:lnTo>
                <a:lnTo>
                  <a:pt x="3048" y="109918"/>
                </a:lnTo>
                <a:lnTo>
                  <a:pt x="0" y="106870"/>
                </a:lnTo>
                <a:lnTo>
                  <a:pt x="0" y="102298"/>
                </a:lnTo>
                <a:lnTo>
                  <a:pt x="1524" y="102298"/>
                </a:lnTo>
                <a:lnTo>
                  <a:pt x="1524" y="100774"/>
                </a:lnTo>
                <a:lnTo>
                  <a:pt x="3048" y="99250"/>
                </a:lnTo>
                <a:lnTo>
                  <a:pt x="7620" y="99250"/>
                </a:lnTo>
                <a:lnTo>
                  <a:pt x="12192" y="97631"/>
                </a:lnTo>
                <a:lnTo>
                  <a:pt x="16859" y="96107"/>
                </a:lnTo>
                <a:lnTo>
                  <a:pt x="19907" y="93059"/>
                </a:lnTo>
                <a:lnTo>
                  <a:pt x="21431" y="90011"/>
                </a:lnTo>
                <a:lnTo>
                  <a:pt x="22955" y="85439"/>
                </a:lnTo>
                <a:lnTo>
                  <a:pt x="22955" y="21431"/>
                </a:lnTo>
                <a:lnTo>
                  <a:pt x="26003" y="15240"/>
                </a:lnTo>
                <a:lnTo>
                  <a:pt x="38195" y="3048"/>
                </a:lnTo>
                <a:lnTo>
                  <a:pt x="44291" y="0"/>
                </a:lnTo>
                <a:lnTo>
                  <a:pt x="53435" y="0"/>
                </a:lnTo>
                <a:lnTo>
                  <a:pt x="54959" y="1524"/>
                </a:lnTo>
                <a:lnTo>
                  <a:pt x="56483" y="1524"/>
                </a:lnTo>
                <a:lnTo>
                  <a:pt x="58007" y="3048"/>
                </a:lnTo>
                <a:lnTo>
                  <a:pt x="58007" y="9144"/>
                </a:lnTo>
                <a:lnTo>
                  <a:pt x="56483" y="10668"/>
                </a:lnTo>
                <a:lnTo>
                  <a:pt x="53435" y="12192"/>
                </a:lnTo>
                <a:lnTo>
                  <a:pt x="47339" y="12192"/>
                </a:lnTo>
                <a:lnTo>
                  <a:pt x="42767" y="13716"/>
                </a:lnTo>
                <a:lnTo>
                  <a:pt x="39719" y="18383"/>
                </a:lnTo>
                <a:lnTo>
                  <a:pt x="36671" y="21431"/>
                </a:lnTo>
                <a:lnTo>
                  <a:pt x="35147" y="26003"/>
                </a:lnTo>
                <a:lnTo>
                  <a:pt x="35147" y="90011"/>
                </a:lnTo>
                <a:lnTo>
                  <a:pt x="32099" y="94583"/>
                </a:lnTo>
                <a:lnTo>
                  <a:pt x="30575" y="97631"/>
                </a:lnTo>
                <a:lnTo>
                  <a:pt x="27527" y="100774"/>
                </a:lnTo>
                <a:lnTo>
                  <a:pt x="22955" y="105346"/>
                </a:lnTo>
                <a:lnTo>
                  <a:pt x="27527" y="108394"/>
                </a:lnTo>
                <a:lnTo>
                  <a:pt x="30575" y="111442"/>
                </a:lnTo>
                <a:lnTo>
                  <a:pt x="32099" y="114490"/>
                </a:lnTo>
                <a:lnTo>
                  <a:pt x="35147" y="123634"/>
                </a:lnTo>
                <a:lnTo>
                  <a:pt x="35147" y="184689"/>
                </a:lnTo>
                <a:lnTo>
                  <a:pt x="36671" y="187737"/>
                </a:lnTo>
                <a:lnTo>
                  <a:pt x="39719" y="192309"/>
                </a:lnTo>
                <a:lnTo>
                  <a:pt x="42767" y="195357"/>
                </a:lnTo>
                <a:lnTo>
                  <a:pt x="47339" y="196881"/>
                </a:lnTo>
                <a:lnTo>
                  <a:pt x="51911" y="196881"/>
                </a:lnTo>
                <a:lnTo>
                  <a:pt x="53435" y="198405"/>
                </a:lnTo>
                <a:lnTo>
                  <a:pt x="56483" y="198405"/>
                </a:lnTo>
                <a:lnTo>
                  <a:pt x="58007" y="199929"/>
                </a:lnTo>
                <a:lnTo>
                  <a:pt x="58007" y="206025"/>
                </a:lnTo>
                <a:lnTo>
                  <a:pt x="54959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366045" y="2882740"/>
            <a:ext cx="456565" cy="177165"/>
            <a:chOff x="1288922" y="3161442"/>
            <a:chExt cx="456565" cy="177165"/>
          </a:xfrm>
        </p:grpSpPr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8922" y="3161442"/>
              <a:ext cx="125063" cy="17240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0657" y="3210210"/>
              <a:ext cx="129635" cy="1282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15344" y="3211734"/>
              <a:ext cx="129635" cy="122110"/>
            </a:xfrm>
            <a:prstGeom prst="rect">
              <a:avLst/>
            </a:prstGeom>
          </p:spPr>
        </p:pic>
      </p:grpSp>
      <p:sp>
        <p:nvSpPr>
          <p:cNvPr id="78" name="object 78"/>
          <p:cNvSpPr/>
          <p:nvPr/>
        </p:nvSpPr>
        <p:spPr>
          <a:xfrm>
            <a:off x="1093660" y="2882740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4196" y="208978"/>
                </a:moveTo>
                <a:lnTo>
                  <a:pt x="38100" y="208978"/>
                </a:lnTo>
                <a:lnTo>
                  <a:pt x="36576" y="207454"/>
                </a:lnTo>
                <a:lnTo>
                  <a:pt x="14644" y="168887"/>
                </a:lnTo>
                <a:lnTo>
                  <a:pt x="2571" y="131159"/>
                </a:lnTo>
                <a:lnTo>
                  <a:pt x="0" y="103727"/>
                </a:lnTo>
                <a:lnTo>
                  <a:pt x="285" y="96343"/>
                </a:lnTo>
                <a:lnTo>
                  <a:pt x="10477" y="51816"/>
                </a:lnTo>
                <a:lnTo>
                  <a:pt x="29908" y="10668"/>
                </a:lnTo>
                <a:lnTo>
                  <a:pt x="38100" y="0"/>
                </a:lnTo>
                <a:lnTo>
                  <a:pt x="44196" y="0"/>
                </a:lnTo>
                <a:lnTo>
                  <a:pt x="44196" y="1524"/>
                </a:lnTo>
                <a:lnTo>
                  <a:pt x="47244" y="4572"/>
                </a:lnTo>
                <a:lnTo>
                  <a:pt x="47244" y="6096"/>
                </a:lnTo>
                <a:lnTo>
                  <a:pt x="45720" y="7620"/>
                </a:lnTo>
                <a:lnTo>
                  <a:pt x="45720" y="9144"/>
                </a:lnTo>
                <a:lnTo>
                  <a:pt x="28146" y="47720"/>
                </a:lnTo>
                <a:lnTo>
                  <a:pt x="18597" y="93163"/>
                </a:lnTo>
                <a:lnTo>
                  <a:pt x="18288" y="103727"/>
                </a:lnTo>
                <a:lnTo>
                  <a:pt x="18597" y="115157"/>
                </a:lnTo>
                <a:lnTo>
                  <a:pt x="28146" y="161218"/>
                </a:lnTo>
                <a:lnTo>
                  <a:pt x="45720" y="199834"/>
                </a:lnTo>
                <a:lnTo>
                  <a:pt x="45720" y="201358"/>
                </a:lnTo>
                <a:lnTo>
                  <a:pt x="47244" y="202882"/>
                </a:lnTo>
                <a:lnTo>
                  <a:pt x="47244" y="204406"/>
                </a:lnTo>
                <a:lnTo>
                  <a:pt x="44196" y="207454"/>
                </a:lnTo>
                <a:lnTo>
                  <a:pt x="44196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1197292" y="2876549"/>
            <a:ext cx="465455" cy="183515"/>
            <a:chOff x="2120169" y="3155251"/>
            <a:chExt cx="465455" cy="183515"/>
          </a:xfrm>
        </p:grpSpPr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20169" y="3155251"/>
              <a:ext cx="118967" cy="18002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80380" y="3210210"/>
              <a:ext cx="137350" cy="1236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55830" y="3173634"/>
              <a:ext cx="129635" cy="164782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871567" y="2876549"/>
            <a:ext cx="117443" cy="17859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2190369" y="2948272"/>
            <a:ext cx="142240" cy="53975"/>
          </a:xfrm>
          <a:custGeom>
            <a:avLst/>
            <a:gdLst/>
            <a:ahLst/>
            <a:cxnLst/>
            <a:rect l="l" t="t" r="r" b="b"/>
            <a:pathLst>
              <a:path w="142239" h="53975">
                <a:moveTo>
                  <a:pt x="140303" y="10668"/>
                </a:moveTo>
                <a:lnTo>
                  <a:pt x="1524" y="10668"/>
                </a:lnTo>
                <a:lnTo>
                  <a:pt x="1524" y="9144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0"/>
                </a:lnTo>
                <a:lnTo>
                  <a:pt x="138779" y="0"/>
                </a:lnTo>
                <a:lnTo>
                  <a:pt x="141827" y="3048"/>
                </a:lnTo>
                <a:lnTo>
                  <a:pt x="141827" y="9144"/>
                </a:lnTo>
                <a:lnTo>
                  <a:pt x="140303" y="10668"/>
                </a:lnTo>
                <a:close/>
              </a:path>
              <a:path w="142239" h="53975">
                <a:moveTo>
                  <a:pt x="137255" y="12192"/>
                </a:moveTo>
                <a:lnTo>
                  <a:pt x="4572" y="12192"/>
                </a:lnTo>
                <a:lnTo>
                  <a:pt x="3048" y="10668"/>
                </a:lnTo>
                <a:lnTo>
                  <a:pt x="138779" y="10668"/>
                </a:lnTo>
                <a:lnTo>
                  <a:pt x="137255" y="12192"/>
                </a:lnTo>
                <a:close/>
              </a:path>
              <a:path w="142239" h="53975">
                <a:moveTo>
                  <a:pt x="138779" y="42767"/>
                </a:moveTo>
                <a:lnTo>
                  <a:pt x="3048" y="42767"/>
                </a:lnTo>
                <a:lnTo>
                  <a:pt x="4572" y="41243"/>
                </a:lnTo>
                <a:lnTo>
                  <a:pt x="137255" y="41243"/>
                </a:lnTo>
                <a:lnTo>
                  <a:pt x="138779" y="42767"/>
                </a:lnTo>
                <a:close/>
              </a:path>
              <a:path w="142239" h="53975">
                <a:moveTo>
                  <a:pt x="137255" y="53435"/>
                </a:moveTo>
                <a:lnTo>
                  <a:pt x="3048" y="53435"/>
                </a:lnTo>
                <a:lnTo>
                  <a:pt x="1524" y="51911"/>
                </a:lnTo>
                <a:lnTo>
                  <a:pt x="1524" y="50387"/>
                </a:lnTo>
                <a:lnTo>
                  <a:pt x="0" y="48863"/>
                </a:lnTo>
                <a:lnTo>
                  <a:pt x="0" y="45815"/>
                </a:lnTo>
                <a:lnTo>
                  <a:pt x="1524" y="44291"/>
                </a:lnTo>
                <a:lnTo>
                  <a:pt x="1524" y="42767"/>
                </a:lnTo>
                <a:lnTo>
                  <a:pt x="140303" y="42767"/>
                </a:lnTo>
                <a:lnTo>
                  <a:pt x="141827" y="44291"/>
                </a:lnTo>
                <a:lnTo>
                  <a:pt x="141827" y="50387"/>
                </a:lnTo>
                <a:lnTo>
                  <a:pt x="140303" y="51911"/>
                </a:lnTo>
                <a:lnTo>
                  <a:pt x="138779" y="51911"/>
                </a:lnTo>
                <a:lnTo>
                  <a:pt x="137255" y="53435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550319" y="2881121"/>
            <a:ext cx="105251" cy="174021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2722721" y="2936080"/>
            <a:ext cx="62865" cy="149860"/>
          </a:xfrm>
          <a:custGeom>
            <a:avLst/>
            <a:gdLst/>
            <a:ahLst/>
            <a:cxnLst/>
            <a:rect l="l" t="t" r="r" b="b"/>
            <a:pathLst>
              <a:path w="62864" h="149860">
                <a:moveTo>
                  <a:pt x="48863" y="38195"/>
                </a:moveTo>
                <a:lnTo>
                  <a:pt x="33528" y="38195"/>
                </a:lnTo>
                <a:lnTo>
                  <a:pt x="28956" y="36671"/>
                </a:lnTo>
                <a:lnTo>
                  <a:pt x="25908" y="32099"/>
                </a:lnTo>
                <a:lnTo>
                  <a:pt x="22860" y="29051"/>
                </a:lnTo>
                <a:lnTo>
                  <a:pt x="19812" y="24384"/>
                </a:lnTo>
                <a:lnTo>
                  <a:pt x="19812" y="13716"/>
                </a:lnTo>
                <a:lnTo>
                  <a:pt x="22860" y="9144"/>
                </a:lnTo>
                <a:lnTo>
                  <a:pt x="25908" y="6096"/>
                </a:lnTo>
                <a:lnTo>
                  <a:pt x="28956" y="1524"/>
                </a:lnTo>
                <a:lnTo>
                  <a:pt x="33528" y="0"/>
                </a:lnTo>
                <a:lnTo>
                  <a:pt x="48863" y="0"/>
                </a:lnTo>
                <a:lnTo>
                  <a:pt x="53435" y="1524"/>
                </a:lnTo>
                <a:lnTo>
                  <a:pt x="56483" y="6096"/>
                </a:lnTo>
                <a:lnTo>
                  <a:pt x="61055" y="9144"/>
                </a:lnTo>
                <a:lnTo>
                  <a:pt x="62579" y="13716"/>
                </a:lnTo>
                <a:lnTo>
                  <a:pt x="62579" y="24384"/>
                </a:lnTo>
                <a:lnTo>
                  <a:pt x="61055" y="29051"/>
                </a:lnTo>
                <a:lnTo>
                  <a:pt x="56483" y="32099"/>
                </a:lnTo>
                <a:lnTo>
                  <a:pt x="53435" y="36671"/>
                </a:lnTo>
                <a:lnTo>
                  <a:pt x="48863" y="38195"/>
                </a:lnTo>
                <a:close/>
              </a:path>
              <a:path w="62864" h="149860">
                <a:moveTo>
                  <a:pt x="10668" y="149542"/>
                </a:moveTo>
                <a:lnTo>
                  <a:pt x="4572" y="149542"/>
                </a:lnTo>
                <a:lnTo>
                  <a:pt x="1524" y="146494"/>
                </a:lnTo>
                <a:lnTo>
                  <a:pt x="0" y="146494"/>
                </a:lnTo>
                <a:lnTo>
                  <a:pt x="0" y="137350"/>
                </a:lnTo>
                <a:lnTo>
                  <a:pt x="18288" y="77819"/>
                </a:lnTo>
                <a:lnTo>
                  <a:pt x="54959" y="77819"/>
                </a:lnTo>
                <a:lnTo>
                  <a:pt x="16764" y="141922"/>
                </a:lnTo>
                <a:lnTo>
                  <a:pt x="12192" y="146494"/>
                </a:lnTo>
                <a:lnTo>
                  <a:pt x="12192" y="148018"/>
                </a:lnTo>
                <a:lnTo>
                  <a:pt x="10668" y="149542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047619" y="2876549"/>
            <a:ext cx="117443" cy="178593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3366420" y="2904076"/>
            <a:ext cx="313055" cy="143510"/>
            <a:chOff x="4289297" y="3182778"/>
            <a:chExt cx="313055" cy="143510"/>
          </a:xfrm>
        </p:grpSpPr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89297" y="3182778"/>
              <a:ext cx="135731" cy="14344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460176" y="3226974"/>
              <a:ext cx="142240" cy="53975"/>
            </a:xfrm>
            <a:custGeom>
              <a:avLst/>
              <a:gdLst/>
              <a:ahLst/>
              <a:cxnLst/>
              <a:rect l="l" t="t" r="r" b="b"/>
              <a:pathLst>
                <a:path w="142239" h="53975">
                  <a:moveTo>
                    <a:pt x="140303" y="10668"/>
                  </a:moveTo>
                  <a:lnTo>
                    <a:pt x="1524" y="10668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38779" y="0"/>
                  </a:lnTo>
                  <a:lnTo>
                    <a:pt x="141827" y="3048"/>
                  </a:lnTo>
                  <a:lnTo>
                    <a:pt x="141827" y="9144"/>
                  </a:lnTo>
                  <a:lnTo>
                    <a:pt x="140303" y="10668"/>
                  </a:lnTo>
                  <a:close/>
                </a:path>
                <a:path w="142239" h="53975">
                  <a:moveTo>
                    <a:pt x="137255" y="12192"/>
                  </a:moveTo>
                  <a:lnTo>
                    <a:pt x="4572" y="12192"/>
                  </a:lnTo>
                  <a:lnTo>
                    <a:pt x="3048" y="10668"/>
                  </a:lnTo>
                  <a:lnTo>
                    <a:pt x="138779" y="10668"/>
                  </a:lnTo>
                  <a:lnTo>
                    <a:pt x="137255" y="12192"/>
                  </a:lnTo>
                  <a:close/>
                </a:path>
                <a:path w="142239" h="53975">
                  <a:moveTo>
                    <a:pt x="138779" y="42767"/>
                  </a:moveTo>
                  <a:lnTo>
                    <a:pt x="3048" y="42767"/>
                  </a:lnTo>
                  <a:lnTo>
                    <a:pt x="4572" y="41243"/>
                  </a:lnTo>
                  <a:lnTo>
                    <a:pt x="137255" y="41243"/>
                  </a:lnTo>
                  <a:lnTo>
                    <a:pt x="138779" y="42767"/>
                  </a:lnTo>
                  <a:close/>
                </a:path>
                <a:path w="142239" h="53975">
                  <a:moveTo>
                    <a:pt x="137255" y="53435"/>
                  </a:moveTo>
                  <a:lnTo>
                    <a:pt x="3048" y="53435"/>
                  </a:lnTo>
                  <a:lnTo>
                    <a:pt x="1524" y="51911"/>
                  </a:lnTo>
                  <a:lnTo>
                    <a:pt x="1524" y="50387"/>
                  </a:lnTo>
                  <a:lnTo>
                    <a:pt x="0" y="48863"/>
                  </a:lnTo>
                  <a:lnTo>
                    <a:pt x="0" y="45815"/>
                  </a:lnTo>
                  <a:lnTo>
                    <a:pt x="1524" y="44291"/>
                  </a:lnTo>
                  <a:lnTo>
                    <a:pt x="1524" y="42767"/>
                  </a:lnTo>
                  <a:lnTo>
                    <a:pt x="140303" y="42767"/>
                  </a:lnTo>
                  <a:lnTo>
                    <a:pt x="141827" y="44291"/>
                  </a:lnTo>
                  <a:lnTo>
                    <a:pt x="141827" y="50387"/>
                  </a:lnTo>
                  <a:lnTo>
                    <a:pt x="140303" y="51911"/>
                  </a:lnTo>
                  <a:lnTo>
                    <a:pt x="138779" y="51911"/>
                  </a:lnTo>
                  <a:lnTo>
                    <a:pt x="137255" y="5343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" name="object 9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882009" y="2882740"/>
            <a:ext cx="117443" cy="172402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4046696" y="2931508"/>
            <a:ext cx="282575" cy="128270"/>
            <a:chOff x="4969573" y="3210210"/>
            <a:chExt cx="282575" cy="128270"/>
          </a:xfrm>
        </p:grpSpPr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69573" y="3210210"/>
              <a:ext cx="132778" cy="12820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38928" y="3210210"/>
              <a:ext cx="112871" cy="128206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4377785" y="2894932"/>
            <a:ext cx="651510" cy="165100"/>
            <a:chOff x="5300662" y="3173634"/>
            <a:chExt cx="651510" cy="165100"/>
          </a:xfrm>
        </p:grpSpPr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00662" y="3173634"/>
              <a:ext cx="129635" cy="16478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57729" y="3173634"/>
              <a:ext cx="308133" cy="16478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87199" y="3210210"/>
              <a:ext cx="164782" cy="123634"/>
            </a:xfrm>
            <a:prstGeom prst="rect">
              <a:avLst/>
            </a:prstGeom>
          </p:spPr>
        </p:pic>
      </p:grpSp>
      <p:sp>
        <p:nvSpPr>
          <p:cNvPr id="99" name="object 99"/>
          <p:cNvSpPr/>
          <p:nvPr/>
        </p:nvSpPr>
        <p:spPr>
          <a:xfrm>
            <a:off x="5074825" y="2936080"/>
            <a:ext cx="62865" cy="149860"/>
          </a:xfrm>
          <a:custGeom>
            <a:avLst/>
            <a:gdLst/>
            <a:ahLst/>
            <a:cxnLst/>
            <a:rect l="l" t="t" r="r" b="b"/>
            <a:pathLst>
              <a:path w="62864" h="149860">
                <a:moveTo>
                  <a:pt x="48863" y="38195"/>
                </a:moveTo>
                <a:lnTo>
                  <a:pt x="33528" y="38195"/>
                </a:lnTo>
                <a:lnTo>
                  <a:pt x="28956" y="36671"/>
                </a:lnTo>
                <a:lnTo>
                  <a:pt x="25908" y="32099"/>
                </a:lnTo>
                <a:lnTo>
                  <a:pt x="22860" y="29051"/>
                </a:lnTo>
                <a:lnTo>
                  <a:pt x="19812" y="24384"/>
                </a:lnTo>
                <a:lnTo>
                  <a:pt x="19812" y="13716"/>
                </a:lnTo>
                <a:lnTo>
                  <a:pt x="22860" y="9144"/>
                </a:lnTo>
                <a:lnTo>
                  <a:pt x="25908" y="6096"/>
                </a:lnTo>
                <a:lnTo>
                  <a:pt x="28956" y="1524"/>
                </a:lnTo>
                <a:lnTo>
                  <a:pt x="33528" y="0"/>
                </a:lnTo>
                <a:lnTo>
                  <a:pt x="48863" y="0"/>
                </a:lnTo>
                <a:lnTo>
                  <a:pt x="53435" y="1524"/>
                </a:lnTo>
                <a:lnTo>
                  <a:pt x="56483" y="6096"/>
                </a:lnTo>
                <a:lnTo>
                  <a:pt x="61055" y="9144"/>
                </a:lnTo>
                <a:lnTo>
                  <a:pt x="62579" y="13716"/>
                </a:lnTo>
                <a:lnTo>
                  <a:pt x="62579" y="24384"/>
                </a:lnTo>
                <a:lnTo>
                  <a:pt x="61055" y="29051"/>
                </a:lnTo>
                <a:lnTo>
                  <a:pt x="56483" y="32099"/>
                </a:lnTo>
                <a:lnTo>
                  <a:pt x="53435" y="36671"/>
                </a:lnTo>
                <a:lnTo>
                  <a:pt x="48863" y="38195"/>
                </a:lnTo>
                <a:close/>
              </a:path>
              <a:path w="62864" h="149860">
                <a:moveTo>
                  <a:pt x="10668" y="149542"/>
                </a:moveTo>
                <a:lnTo>
                  <a:pt x="4572" y="149542"/>
                </a:lnTo>
                <a:lnTo>
                  <a:pt x="1524" y="146494"/>
                </a:lnTo>
                <a:lnTo>
                  <a:pt x="0" y="146494"/>
                </a:lnTo>
                <a:lnTo>
                  <a:pt x="0" y="137350"/>
                </a:lnTo>
                <a:lnTo>
                  <a:pt x="18288" y="77819"/>
                </a:lnTo>
                <a:lnTo>
                  <a:pt x="54959" y="77819"/>
                </a:lnTo>
                <a:lnTo>
                  <a:pt x="16764" y="141922"/>
                </a:lnTo>
                <a:lnTo>
                  <a:pt x="12192" y="146494"/>
                </a:lnTo>
                <a:lnTo>
                  <a:pt x="12192" y="148018"/>
                </a:lnTo>
                <a:lnTo>
                  <a:pt x="10668" y="149542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389054" y="2876549"/>
            <a:ext cx="118967" cy="178593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5553836" y="2904076"/>
            <a:ext cx="291465" cy="142240"/>
            <a:chOff x="6476713" y="3182778"/>
            <a:chExt cx="291465" cy="142240"/>
          </a:xfrm>
        </p:grpSpPr>
        <p:pic>
          <p:nvPicPr>
            <p:cNvPr id="102" name="object 10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476713" y="3182778"/>
              <a:ext cx="129635" cy="14182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38353" y="3182778"/>
              <a:ext cx="129635" cy="141827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5907691" y="2882740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8978"/>
                </a:moveTo>
                <a:lnTo>
                  <a:pt x="3048" y="208978"/>
                </a:lnTo>
                <a:lnTo>
                  <a:pt x="0" y="205930"/>
                </a:lnTo>
                <a:lnTo>
                  <a:pt x="0" y="201358"/>
                </a:lnTo>
                <a:lnTo>
                  <a:pt x="1524" y="199834"/>
                </a:lnTo>
                <a:lnTo>
                  <a:pt x="8072" y="186402"/>
                </a:lnTo>
                <a:lnTo>
                  <a:pt x="22860" y="149447"/>
                </a:lnTo>
                <a:lnTo>
                  <a:pt x="28956" y="105251"/>
                </a:lnTo>
                <a:lnTo>
                  <a:pt x="28646" y="93806"/>
                </a:lnTo>
                <a:lnTo>
                  <a:pt x="18883" y="47720"/>
                </a:lnTo>
                <a:lnTo>
                  <a:pt x="1524" y="9144"/>
                </a:lnTo>
                <a:lnTo>
                  <a:pt x="0" y="7620"/>
                </a:lnTo>
                <a:lnTo>
                  <a:pt x="0" y="3048"/>
                </a:lnTo>
                <a:lnTo>
                  <a:pt x="3048" y="0"/>
                </a:lnTo>
                <a:lnTo>
                  <a:pt x="9144" y="0"/>
                </a:lnTo>
                <a:lnTo>
                  <a:pt x="9144" y="1524"/>
                </a:lnTo>
                <a:lnTo>
                  <a:pt x="11977" y="4953"/>
                </a:lnTo>
                <a:lnTo>
                  <a:pt x="31313" y="40076"/>
                </a:lnTo>
                <a:lnTo>
                  <a:pt x="44672" y="77738"/>
                </a:lnTo>
                <a:lnTo>
                  <a:pt x="47244" y="105251"/>
                </a:lnTo>
                <a:lnTo>
                  <a:pt x="46958" y="112633"/>
                </a:lnTo>
                <a:lnTo>
                  <a:pt x="36576" y="156888"/>
                </a:lnTo>
                <a:lnTo>
                  <a:pt x="25908" y="178498"/>
                </a:lnTo>
                <a:lnTo>
                  <a:pt x="20716" y="189666"/>
                </a:lnTo>
                <a:lnTo>
                  <a:pt x="16383" y="198120"/>
                </a:lnTo>
                <a:lnTo>
                  <a:pt x="12620" y="204001"/>
                </a:lnTo>
                <a:lnTo>
                  <a:pt x="9144" y="207454"/>
                </a:lnTo>
                <a:lnTo>
                  <a:pt x="9144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53924" y="2882740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3435" y="208978"/>
                </a:moveTo>
                <a:lnTo>
                  <a:pt x="44195" y="208978"/>
                </a:lnTo>
                <a:lnTo>
                  <a:pt x="38099" y="205930"/>
                </a:lnTo>
                <a:lnTo>
                  <a:pt x="32003" y="201358"/>
                </a:lnTo>
                <a:lnTo>
                  <a:pt x="25907" y="195262"/>
                </a:lnTo>
                <a:lnTo>
                  <a:pt x="22859" y="187642"/>
                </a:lnTo>
                <a:lnTo>
                  <a:pt x="22859" y="123539"/>
                </a:lnTo>
                <a:lnTo>
                  <a:pt x="21335" y="120491"/>
                </a:lnTo>
                <a:lnTo>
                  <a:pt x="18287" y="115919"/>
                </a:lnTo>
                <a:lnTo>
                  <a:pt x="15239" y="112871"/>
                </a:lnTo>
                <a:lnTo>
                  <a:pt x="12191" y="111347"/>
                </a:lnTo>
                <a:lnTo>
                  <a:pt x="7619" y="111347"/>
                </a:lnTo>
                <a:lnTo>
                  <a:pt x="4571" y="109823"/>
                </a:lnTo>
                <a:lnTo>
                  <a:pt x="3047" y="109823"/>
                </a:lnTo>
                <a:lnTo>
                  <a:pt x="1523" y="108299"/>
                </a:lnTo>
                <a:lnTo>
                  <a:pt x="0" y="108299"/>
                </a:lnTo>
                <a:lnTo>
                  <a:pt x="0" y="100679"/>
                </a:lnTo>
                <a:lnTo>
                  <a:pt x="1523" y="100679"/>
                </a:lnTo>
                <a:lnTo>
                  <a:pt x="3047" y="99155"/>
                </a:lnTo>
                <a:lnTo>
                  <a:pt x="4571" y="99155"/>
                </a:lnTo>
                <a:lnTo>
                  <a:pt x="7619" y="97631"/>
                </a:lnTo>
                <a:lnTo>
                  <a:pt x="12191" y="97631"/>
                </a:lnTo>
                <a:lnTo>
                  <a:pt x="15239" y="96107"/>
                </a:lnTo>
                <a:lnTo>
                  <a:pt x="18287" y="93059"/>
                </a:lnTo>
                <a:lnTo>
                  <a:pt x="21335" y="88487"/>
                </a:lnTo>
                <a:lnTo>
                  <a:pt x="22859" y="85439"/>
                </a:lnTo>
                <a:lnTo>
                  <a:pt x="22859" y="21336"/>
                </a:lnTo>
                <a:lnTo>
                  <a:pt x="25907" y="13716"/>
                </a:lnTo>
                <a:lnTo>
                  <a:pt x="32003" y="9144"/>
                </a:lnTo>
                <a:lnTo>
                  <a:pt x="36575" y="3048"/>
                </a:lnTo>
                <a:lnTo>
                  <a:pt x="42671" y="0"/>
                </a:lnTo>
                <a:lnTo>
                  <a:pt x="54959" y="0"/>
                </a:lnTo>
                <a:lnTo>
                  <a:pt x="58007" y="3048"/>
                </a:lnTo>
                <a:lnTo>
                  <a:pt x="58007" y="9144"/>
                </a:lnTo>
                <a:lnTo>
                  <a:pt x="56483" y="10668"/>
                </a:lnTo>
                <a:lnTo>
                  <a:pt x="54959" y="10668"/>
                </a:lnTo>
                <a:lnTo>
                  <a:pt x="53435" y="12192"/>
                </a:lnTo>
                <a:lnTo>
                  <a:pt x="45815" y="12192"/>
                </a:lnTo>
                <a:lnTo>
                  <a:pt x="42671" y="13716"/>
                </a:lnTo>
                <a:lnTo>
                  <a:pt x="39623" y="18288"/>
                </a:lnTo>
                <a:lnTo>
                  <a:pt x="36575" y="21336"/>
                </a:lnTo>
                <a:lnTo>
                  <a:pt x="35051" y="24384"/>
                </a:lnTo>
                <a:lnTo>
                  <a:pt x="35051" y="85439"/>
                </a:lnTo>
                <a:lnTo>
                  <a:pt x="32003" y="94583"/>
                </a:lnTo>
                <a:lnTo>
                  <a:pt x="30479" y="97631"/>
                </a:lnTo>
                <a:lnTo>
                  <a:pt x="27431" y="100679"/>
                </a:lnTo>
                <a:lnTo>
                  <a:pt x="22859" y="103727"/>
                </a:lnTo>
                <a:lnTo>
                  <a:pt x="30479" y="111347"/>
                </a:lnTo>
                <a:lnTo>
                  <a:pt x="32003" y="114395"/>
                </a:lnTo>
                <a:lnTo>
                  <a:pt x="35051" y="123539"/>
                </a:lnTo>
                <a:lnTo>
                  <a:pt x="35051" y="183070"/>
                </a:lnTo>
                <a:lnTo>
                  <a:pt x="36575" y="187642"/>
                </a:lnTo>
                <a:lnTo>
                  <a:pt x="39623" y="192214"/>
                </a:lnTo>
                <a:lnTo>
                  <a:pt x="42671" y="195262"/>
                </a:lnTo>
                <a:lnTo>
                  <a:pt x="45815" y="196786"/>
                </a:lnTo>
                <a:lnTo>
                  <a:pt x="53435" y="196786"/>
                </a:lnTo>
                <a:lnTo>
                  <a:pt x="54959" y="198310"/>
                </a:lnTo>
                <a:lnTo>
                  <a:pt x="56483" y="198310"/>
                </a:lnTo>
                <a:lnTo>
                  <a:pt x="58007" y="199834"/>
                </a:lnTo>
                <a:lnTo>
                  <a:pt x="58007" y="205930"/>
                </a:lnTo>
                <a:lnTo>
                  <a:pt x="56483" y="207454"/>
                </a:lnTo>
                <a:lnTo>
                  <a:pt x="54959" y="207454"/>
                </a:lnTo>
                <a:lnTo>
                  <a:pt x="53435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object 106"/>
          <p:cNvGrpSpPr/>
          <p:nvPr/>
        </p:nvGrpSpPr>
        <p:grpSpPr>
          <a:xfrm>
            <a:off x="1865471" y="3166490"/>
            <a:ext cx="461009" cy="166370"/>
            <a:chOff x="2788348" y="3445192"/>
            <a:chExt cx="461009" cy="166370"/>
          </a:xfrm>
        </p:grpSpPr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88348" y="3483292"/>
              <a:ext cx="129635" cy="12820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1607" y="3487864"/>
              <a:ext cx="140303" cy="12363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20866" y="3445192"/>
              <a:ext cx="128111" cy="166306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2411539" y="3294696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8955" y="38100"/>
                </a:moveTo>
                <a:lnTo>
                  <a:pt x="13715" y="38100"/>
                </a:lnTo>
                <a:lnTo>
                  <a:pt x="9143" y="35052"/>
                </a:lnTo>
                <a:lnTo>
                  <a:pt x="6095" y="32004"/>
                </a:lnTo>
                <a:lnTo>
                  <a:pt x="1523" y="28956"/>
                </a:lnTo>
                <a:lnTo>
                  <a:pt x="0" y="24384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715" y="0"/>
                </a:lnTo>
                <a:lnTo>
                  <a:pt x="18287" y="0"/>
                </a:lnTo>
                <a:lnTo>
                  <a:pt x="28955" y="0"/>
                </a:lnTo>
                <a:lnTo>
                  <a:pt x="33527" y="1524"/>
                </a:lnTo>
                <a:lnTo>
                  <a:pt x="36671" y="6096"/>
                </a:lnTo>
                <a:lnTo>
                  <a:pt x="41243" y="9144"/>
                </a:lnTo>
                <a:lnTo>
                  <a:pt x="42767" y="13716"/>
                </a:lnTo>
                <a:lnTo>
                  <a:pt x="42767" y="24384"/>
                </a:lnTo>
                <a:lnTo>
                  <a:pt x="41243" y="28956"/>
                </a:lnTo>
                <a:lnTo>
                  <a:pt x="36671" y="32004"/>
                </a:lnTo>
                <a:lnTo>
                  <a:pt x="33527" y="35052"/>
                </a:lnTo>
                <a:lnTo>
                  <a:pt x="28955" y="38100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11"/>
          <p:cNvGrpSpPr/>
          <p:nvPr/>
        </p:nvGrpSpPr>
        <p:grpSpPr>
          <a:xfrm>
            <a:off x="2524411" y="3149726"/>
            <a:ext cx="807085" cy="232410"/>
            <a:chOff x="3447288" y="3428428"/>
            <a:chExt cx="807085" cy="232410"/>
          </a:xfrm>
        </p:grpSpPr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47288" y="3483292"/>
              <a:ext cx="148018" cy="17706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25786" y="3484816"/>
              <a:ext cx="131159" cy="12211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99713" y="3428428"/>
              <a:ext cx="117443" cy="17849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59828" y="3483292"/>
              <a:ext cx="137255" cy="12363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126135" y="3445192"/>
              <a:ext cx="128111" cy="166306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3436620" y="3154298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4196" y="208978"/>
                </a:moveTo>
                <a:lnTo>
                  <a:pt x="38100" y="208978"/>
                </a:lnTo>
                <a:lnTo>
                  <a:pt x="36576" y="207454"/>
                </a:lnTo>
                <a:lnTo>
                  <a:pt x="33980" y="204025"/>
                </a:lnTo>
                <a:lnTo>
                  <a:pt x="30670" y="198310"/>
                </a:lnTo>
                <a:lnTo>
                  <a:pt x="26503" y="190309"/>
                </a:lnTo>
                <a:lnTo>
                  <a:pt x="21336" y="180022"/>
                </a:lnTo>
                <a:lnTo>
                  <a:pt x="15287" y="169116"/>
                </a:lnTo>
                <a:lnTo>
                  <a:pt x="2571" y="131437"/>
                </a:lnTo>
                <a:lnTo>
                  <a:pt x="0" y="105251"/>
                </a:lnTo>
                <a:lnTo>
                  <a:pt x="285" y="97226"/>
                </a:lnTo>
                <a:lnTo>
                  <a:pt x="10477" y="52244"/>
                </a:lnTo>
                <a:lnTo>
                  <a:pt x="29908" y="12001"/>
                </a:lnTo>
                <a:lnTo>
                  <a:pt x="36576" y="1524"/>
                </a:lnTo>
                <a:lnTo>
                  <a:pt x="38100" y="1524"/>
                </a:lnTo>
                <a:lnTo>
                  <a:pt x="39624" y="0"/>
                </a:lnTo>
                <a:lnTo>
                  <a:pt x="42672" y="0"/>
                </a:lnTo>
                <a:lnTo>
                  <a:pt x="47244" y="4572"/>
                </a:lnTo>
                <a:lnTo>
                  <a:pt x="47244" y="7620"/>
                </a:lnTo>
                <a:lnTo>
                  <a:pt x="45720" y="9144"/>
                </a:lnTo>
                <a:lnTo>
                  <a:pt x="38528" y="22575"/>
                </a:lnTo>
                <a:lnTo>
                  <a:pt x="24384" y="59531"/>
                </a:lnTo>
                <a:lnTo>
                  <a:pt x="18288" y="105251"/>
                </a:lnTo>
                <a:lnTo>
                  <a:pt x="18597" y="116682"/>
                </a:lnTo>
                <a:lnTo>
                  <a:pt x="28146" y="161925"/>
                </a:lnTo>
                <a:lnTo>
                  <a:pt x="45720" y="201358"/>
                </a:lnTo>
                <a:lnTo>
                  <a:pt x="47244" y="202882"/>
                </a:lnTo>
                <a:lnTo>
                  <a:pt x="47244" y="205930"/>
                </a:lnTo>
                <a:lnTo>
                  <a:pt x="45720" y="205930"/>
                </a:lnTo>
                <a:lnTo>
                  <a:pt x="45720" y="207454"/>
                </a:lnTo>
                <a:lnTo>
                  <a:pt x="44196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561683" y="3157346"/>
            <a:ext cx="94583" cy="7629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892677" y="3157346"/>
            <a:ext cx="96107" cy="7629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89419" y="3163442"/>
            <a:ext cx="1130331" cy="1006982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208431" y="3175634"/>
            <a:ext cx="129635" cy="143446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556188" y="3149726"/>
            <a:ext cx="117443" cy="178498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4731639" y="3154298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8978"/>
                </a:moveTo>
                <a:lnTo>
                  <a:pt x="3048" y="208978"/>
                </a:lnTo>
                <a:lnTo>
                  <a:pt x="3048" y="207454"/>
                </a:lnTo>
                <a:lnTo>
                  <a:pt x="1524" y="205930"/>
                </a:lnTo>
                <a:lnTo>
                  <a:pt x="0" y="205930"/>
                </a:lnTo>
                <a:lnTo>
                  <a:pt x="0" y="202882"/>
                </a:lnTo>
                <a:lnTo>
                  <a:pt x="1524" y="201358"/>
                </a:lnTo>
                <a:lnTo>
                  <a:pt x="8715" y="187071"/>
                </a:lnTo>
                <a:lnTo>
                  <a:pt x="22860" y="151066"/>
                </a:lnTo>
                <a:lnTo>
                  <a:pt x="28956" y="105251"/>
                </a:lnTo>
                <a:lnTo>
                  <a:pt x="28646" y="93821"/>
                </a:lnTo>
                <a:lnTo>
                  <a:pt x="19097" y="47760"/>
                </a:lnTo>
                <a:lnTo>
                  <a:pt x="1524" y="9144"/>
                </a:lnTo>
                <a:lnTo>
                  <a:pt x="1524" y="7620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4572" y="0"/>
                </a:lnTo>
                <a:lnTo>
                  <a:pt x="7620" y="0"/>
                </a:lnTo>
                <a:lnTo>
                  <a:pt x="9144" y="1524"/>
                </a:lnTo>
                <a:lnTo>
                  <a:pt x="10668" y="1524"/>
                </a:lnTo>
                <a:lnTo>
                  <a:pt x="13287" y="4953"/>
                </a:lnTo>
                <a:lnTo>
                  <a:pt x="16764" y="10668"/>
                </a:lnTo>
                <a:lnTo>
                  <a:pt x="21383" y="18669"/>
                </a:lnTo>
                <a:lnTo>
                  <a:pt x="27432" y="28956"/>
                </a:lnTo>
                <a:lnTo>
                  <a:pt x="42672" y="70199"/>
                </a:lnTo>
                <a:lnTo>
                  <a:pt x="47244" y="105251"/>
                </a:lnTo>
                <a:lnTo>
                  <a:pt x="46958" y="113277"/>
                </a:lnTo>
                <a:lnTo>
                  <a:pt x="36766" y="158305"/>
                </a:lnTo>
                <a:lnTo>
                  <a:pt x="17335" y="198310"/>
                </a:lnTo>
                <a:lnTo>
                  <a:pt x="10668" y="207454"/>
                </a:lnTo>
                <a:lnTo>
                  <a:pt x="9144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903946" y="3209162"/>
            <a:ext cx="64103" cy="148018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037873" y="3711225"/>
            <a:ext cx="295846" cy="141827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547270" y="3689794"/>
            <a:ext cx="114490" cy="17697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713577" y="3685221"/>
            <a:ext cx="105251" cy="181546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2893600" y="3689794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7620" y="209073"/>
                </a:moveTo>
                <a:lnTo>
                  <a:pt x="4572" y="209073"/>
                </a:lnTo>
                <a:lnTo>
                  <a:pt x="1524" y="206025"/>
                </a:lnTo>
                <a:lnTo>
                  <a:pt x="0" y="206025"/>
                </a:lnTo>
                <a:lnTo>
                  <a:pt x="0" y="201453"/>
                </a:lnTo>
                <a:lnTo>
                  <a:pt x="1524" y="199929"/>
                </a:lnTo>
                <a:lnTo>
                  <a:pt x="8072" y="186484"/>
                </a:lnTo>
                <a:lnTo>
                  <a:pt x="22860" y="149542"/>
                </a:lnTo>
                <a:lnTo>
                  <a:pt x="28956" y="103822"/>
                </a:lnTo>
                <a:lnTo>
                  <a:pt x="28646" y="92337"/>
                </a:lnTo>
                <a:lnTo>
                  <a:pt x="18883" y="47147"/>
                </a:lnTo>
                <a:lnTo>
                  <a:pt x="1524" y="7620"/>
                </a:lnTo>
                <a:lnTo>
                  <a:pt x="0" y="7620"/>
                </a:lnTo>
                <a:lnTo>
                  <a:pt x="0" y="3048"/>
                </a:lnTo>
                <a:lnTo>
                  <a:pt x="3048" y="0"/>
                </a:lnTo>
                <a:lnTo>
                  <a:pt x="7620" y="0"/>
                </a:lnTo>
                <a:lnTo>
                  <a:pt x="31313" y="39957"/>
                </a:lnTo>
                <a:lnTo>
                  <a:pt x="44672" y="77582"/>
                </a:lnTo>
                <a:lnTo>
                  <a:pt x="47244" y="103822"/>
                </a:lnTo>
                <a:lnTo>
                  <a:pt x="46958" y="111847"/>
                </a:lnTo>
                <a:lnTo>
                  <a:pt x="36576" y="156793"/>
                </a:lnTo>
                <a:lnTo>
                  <a:pt x="25908" y="178593"/>
                </a:lnTo>
                <a:lnTo>
                  <a:pt x="20716" y="188880"/>
                </a:lnTo>
                <a:lnTo>
                  <a:pt x="16383" y="196881"/>
                </a:lnTo>
                <a:lnTo>
                  <a:pt x="12620" y="202596"/>
                </a:lnTo>
                <a:lnTo>
                  <a:pt x="7620" y="207549"/>
                </a:lnTo>
                <a:lnTo>
                  <a:pt x="7620" y="20907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9" name="object 129"/>
          <p:cNvGrpSpPr/>
          <p:nvPr/>
        </p:nvGrpSpPr>
        <p:grpSpPr>
          <a:xfrm>
            <a:off x="3203257" y="3689794"/>
            <a:ext cx="989965" cy="177165"/>
            <a:chOff x="4126134" y="3968496"/>
            <a:chExt cx="989965" cy="177165"/>
          </a:xfrm>
        </p:grpSpPr>
        <p:pic>
          <p:nvPicPr>
            <p:cNvPr id="130" name="object 13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26134" y="3979163"/>
              <a:ext cx="129635" cy="1617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89297" y="3968496"/>
              <a:ext cx="144875" cy="17240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72368" y="4018883"/>
              <a:ext cx="129635" cy="12201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626387" y="4017359"/>
              <a:ext cx="131159" cy="12811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800313" y="4017359"/>
              <a:ext cx="132683" cy="12811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968049" y="3968496"/>
              <a:ext cx="148018" cy="176974"/>
            </a:xfrm>
            <a:prstGeom prst="rect">
              <a:avLst/>
            </a:prstGeom>
          </p:spPr>
        </p:pic>
      </p:grpSp>
      <p:sp>
        <p:nvSpPr>
          <p:cNvPr id="136" name="object 136"/>
          <p:cNvSpPr/>
          <p:nvPr/>
        </p:nvSpPr>
        <p:spPr>
          <a:xfrm>
            <a:off x="4252626" y="3828668"/>
            <a:ext cx="43180" cy="38100"/>
          </a:xfrm>
          <a:custGeom>
            <a:avLst/>
            <a:gdLst/>
            <a:ahLst/>
            <a:cxnLst/>
            <a:rect l="l" t="t" r="r" b="b"/>
            <a:pathLst>
              <a:path w="43179" h="38100">
                <a:moveTo>
                  <a:pt x="29051" y="38100"/>
                </a:moveTo>
                <a:lnTo>
                  <a:pt x="13811" y="38100"/>
                </a:lnTo>
                <a:lnTo>
                  <a:pt x="9143" y="36576"/>
                </a:lnTo>
                <a:lnTo>
                  <a:pt x="6095" y="32004"/>
                </a:lnTo>
                <a:lnTo>
                  <a:pt x="1523" y="28956"/>
                </a:lnTo>
                <a:lnTo>
                  <a:pt x="0" y="24384"/>
                </a:lnTo>
                <a:lnTo>
                  <a:pt x="0" y="13716"/>
                </a:lnTo>
                <a:lnTo>
                  <a:pt x="1523" y="9144"/>
                </a:lnTo>
                <a:lnTo>
                  <a:pt x="6095" y="6096"/>
                </a:lnTo>
                <a:lnTo>
                  <a:pt x="9143" y="1524"/>
                </a:lnTo>
                <a:lnTo>
                  <a:pt x="13811" y="0"/>
                </a:lnTo>
                <a:lnTo>
                  <a:pt x="18383" y="0"/>
                </a:lnTo>
                <a:lnTo>
                  <a:pt x="29051" y="0"/>
                </a:lnTo>
                <a:lnTo>
                  <a:pt x="33623" y="1524"/>
                </a:lnTo>
                <a:lnTo>
                  <a:pt x="36671" y="6096"/>
                </a:lnTo>
                <a:lnTo>
                  <a:pt x="41243" y="9144"/>
                </a:lnTo>
                <a:lnTo>
                  <a:pt x="42767" y="13716"/>
                </a:lnTo>
                <a:lnTo>
                  <a:pt x="42767" y="24384"/>
                </a:lnTo>
                <a:lnTo>
                  <a:pt x="41243" y="28956"/>
                </a:lnTo>
                <a:lnTo>
                  <a:pt x="36671" y="32004"/>
                </a:lnTo>
                <a:lnTo>
                  <a:pt x="33623" y="36576"/>
                </a:lnTo>
                <a:lnTo>
                  <a:pt x="29051" y="381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7" name="object 13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388453" y="3738657"/>
            <a:ext cx="112871" cy="128111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4556188" y="3689794"/>
            <a:ext cx="630555" cy="226060"/>
            <a:chOff x="5479065" y="3968496"/>
            <a:chExt cx="630555" cy="226060"/>
          </a:xfrm>
        </p:grpSpPr>
        <p:pic>
          <p:nvPicPr>
            <p:cNvPr id="139" name="object 13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479065" y="3968496"/>
              <a:ext cx="118967" cy="17240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633180" y="4017359"/>
              <a:ext cx="129635" cy="12811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802439" y="4017359"/>
              <a:ext cx="131159" cy="12811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962649" y="4017359"/>
              <a:ext cx="146399" cy="176974"/>
            </a:xfrm>
            <a:prstGeom prst="rect">
              <a:avLst/>
            </a:prstGeom>
          </p:spPr>
        </p:pic>
      </p:grpSp>
      <p:sp>
        <p:nvSpPr>
          <p:cNvPr id="143" name="object 143"/>
          <p:cNvSpPr/>
          <p:nvPr/>
        </p:nvSpPr>
        <p:spPr>
          <a:xfrm>
            <a:off x="5277707" y="3689794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2672" y="209073"/>
                </a:moveTo>
                <a:lnTo>
                  <a:pt x="39624" y="209073"/>
                </a:lnTo>
                <a:lnTo>
                  <a:pt x="38100" y="207549"/>
                </a:lnTo>
                <a:lnTo>
                  <a:pt x="36576" y="207549"/>
                </a:lnTo>
                <a:lnTo>
                  <a:pt x="33980" y="204120"/>
                </a:lnTo>
                <a:lnTo>
                  <a:pt x="30670" y="198405"/>
                </a:lnTo>
                <a:lnTo>
                  <a:pt x="21336" y="180117"/>
                </a:lnTo>
                <a:lnTo>
                  <a:pt x="15287" y="168918"/>
                </a:lnTo>
                <a:lnTo>
                  <a:pt x="2571" y="130611"/>
                </a:lnTo>
                <a:lnTo>
                  <a:pt x="0" y="103822"/>
                </a:lnTo>
                <a:lnTo>
                  <a:pt x="285" y="95742"/>
                </a:lnTo>
                <a:lnTo>
                  <a:pt x="10477" y="50768"/>
                </a:lnTo>
                <a:lnTo>
                  <a:pt x="29908" y="10679"/>
                </a:lnTo>
                <a:lnTo>
                  <a:pt x="38100" y="0"/>
                </a:lnTo>
                <a:lnTo>
                  <a:pt x="44195" y="0"/>
                </a:lnTo>
                <a:lnTo>
                  <a:pt x="45719" y="1524"/>
                </a:lnTo>
                <a:lnTo>
                  <a:pt x="45719" y="3048"/>
                </a:lnTo>
                <a:lnTo>
                  <a:pt x="47244" y="3048"/>
                </a:lnTo>
                <a:lnTo>
                  <a:pt x="47244" y="7620"/>
                </a:lnTo>
                <a:lnTo>
                  <a:pt x="45719" y="7620"/>
                </a:lnTo>
                <a:lnTo>
                  <a:pt x="38528" y="21962"/>
                </a:lnTo>
                <a:lnTo>
                  <a:pt x="24384" y="58007"/>
                </a:lnTo>
                <a:lnTo>
                  <a:pt x="18288" y="103822"/>
                </a:lnTo>
                <a:lnTo>
                  <a:pt x="18597" y="115252"/>
                </a:lnTo>
                <a:lnTo>
                  <a:pt x="28146" y="161273"/>
                </a:lnTo>
                <a:lnTo>
                  <a:pt x="45719" y="199929"/>
                </a:lnTo>
                <a:lnTo>
                  <a:pt x="45719" y="201453"/>
                </a:lnTo>
                <a:lnTo>
                  <a:pt x="47244" y="201453"/>
                </a:lnTo>
                <a:lnTo>
                  <a:pt x="47244" y="204501"/>
                </a:lnTo>
                <a:lnTo>
                  <a:pt x="42672" y="20907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4" name="object 14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396674" y="3686745"/>
            <a:ext cx="106775" cy="175450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5578221" y="3689794"/>
            <a:ext cx="45720" cy="209550"/>
          </a:xfrm>
          <a:custGeom>
            <a:avLst/>
            <a:gdLst/>
            <a:ahLst/>
            <a:cxnLst/>
            <a:rect l="l" t="t" r="r" b="b"/>
            <a:pathLst>
              <a:path w="45720" h="209550">
                <a:moveTo>
                  <a:pt x="6096" y="209073"/>
                </a:moveTo>
                <a:lnTo>
                  <a:pt x="3048" y="209073"/>
                </a:lnTo>
                <a:lnTo>
                  <a:pt x="1524" y="207549"/>
                </a:lnTo>
                <a:lnTo>
                  <a:pt x="1524" y="206025"/>
                </a:lnTo>
                <a:lnTo>
                  <a:pt x="0" y="206025"/>
                </a:lnTo>
                <a:lnTo>
                  <a:pt x="0" y="199929"/>
                </a:lnTo>
                <a:lnTo>
                  <a:pt x="7405" y="186484"/>
                </a:lnTo>
                <a:lnTo>
                  <a:pt x="13525" y="173593"/>
                </a:lnTo>
                <a:lnTo>
                  <a:pt x="18216" y="161273"/>
                </a:lnTo>
                <a:lnTo>
                  <a:pt x="21336" y="149542"/>
                </a:lnTo>
                <a:lnTo>
                  <a:pt x="24455" y="138112"/>
                </a:lnTo>
                <a:lnTo>
                  <a:pt x="26860" y="126682"/>
                </a:lnTo>
                <a:lnTo>
                  <a:pt x="28408" y="115252"/>
                </a:lnTo>
                <a:lnTo>
                  <a:pt x="28956" y="103822"/>
                </a:lnTo>
                <a:lnTo>
                  <a:pt x="28408" y="92337"/>
                </a:lnTo>
                <a:lnTo>
                  <a:pt x="18216" y="47147"/>
                </a:lnTo>
                <a:lnTo>
                  <a:pt x="0" y="7620"/>
                </a:lnTo>
                <a:lnTo>
                  <a:pt x="0" y="3048"/>
                </a:lnTo>
                <a:lnTo>
                  <a:pt x="1524" y="1524"/>
                </a:lnTo>
                <a:lnTo>
                  <a:pt x="1524" y="0"/>
                </a:lnTo>
                <a:lnTo>
                  <a:pt x="7620" y="0"/>
                </a:lnTo>
                <a:lnTo>
                  <a:pt x="31075" y="39957"/>
                </a:lnTo>
                <a:lnTo>
                  <a:pt x="43148" y="77582"/>
                </a:lnTo>
                <a:lnTo>
                  <a:pt x="45720" y="103822"/>
                </a:lnTo>
                <a:lnTo>
                  <a:pt x="45434" y="111847"/>
                </a:lnTo>
                <a:lnTo>
                  <a:pt x="44577" y="120015"/>
                </a:lnTo>
                <a:lnTo>
                  <a:pt x="43148" y="128468"/>
                </a:lnTo>
                <a:lnTo>
                  <a:pt x="41148" y="137350"/>
                </a:lnTo>
                <a:lnTo>
                  <a:pt x="39195" y="146781"/>
                </a:lnTo>
                <a:lnTo>
                  <a:pt x="20502" y="188880"/>
                </a:lnTo>
                <a:lnTo>
                  <a:pt x="9144" y="206025"/>
                </a:lnTo>
                <a:lnTo>
                  <a:pt x="6096" y="20907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739860" y="3743229"/>
            <a:ext cx="62865" cy="148590"/>
          </a:xfrm>
          <a:custGeom>
            <a:avLst/>
            <a:gdLst/>
            <a:ahLst/>
            <a:cxnLst/>
            <a:rect l="l" t="t" r="r" b="b"/>
            <a:pathLst>
              <a:path w="62865" h="148589">
                <a:moveTo>
                  <a:pt x="50387" y="36576"/>
                </a:moveTo>
                <a:lnTo>
                  <a:pt x="35147" y="36576"/>
                </a:lnTo>
                <a:lnTo>
                  <a:pt x="30575" y="35052"/>
                </a:lnTo>
                <a:lnTo>
                  <a:pt x="26003" y="32004"/>
                </a:lnTo>
                <a:lnTo>
                  <a:pt x="22860" y="27432"/>
                </a:lnTo>
                <a:lnTo>
                  <a:pt x="21336" y="24384"/>
                </a:lnTo>
                <a:lnTo>
                  <a:pt x="21336" y="13716"/>
                </a:lnTo>
                <a:lnTo>
                  <a:pt x="22860" y="9144"/>
                </a:lnTo>
                <a:lnTo>
                  <a:pt x="26003" y="4572"/>
                </a:lnTo>
                <a:lnTo>
                  <a:pt x="30575" y="1524"/>
                </a:lnTo>
                <a:lnTo>
                  <a:pt x="35147" y="0"/>
                </a:lnTo>
                <a:lnTo>
                  <a:pt x="50387" y="0"/>
                </a:lnTo>
                <a:lnTo>
                  <a:pt x="53435" y="1524"/>
                </a:lnTo>
                <a:lnTo>
                  <a:pt x="58007" y="4572"/>
                </a:lnTo>
                <a:lnTo>
                  <a:pt x="61055" y="9144"/>
                </a:lnTo>
                <a:lnTo>
                  <a:pt x="62579" y="13716"/>
                </a:lnTo>
                <a:lnTo>
                  <a:pt x="62579" y="24384"/>
                </a:lnTo>
                <a:lnTo>
                  <a:pt x="61055" y="28956"/>
                </a:lnTo>
                <a:lnTo>
                  <a:pt x="58007" y="32004"/>
                </a:lnTo>
                <a:lnTo>
                  <a:pt x="53435" y="35052"/>
                </a:lnTo>
                <a:lnTo>
                  <a:pt x="50387" y="36576"/>
                </a:lnTo>
                <a:close/>
              </a:path>
              <a:path w="62865" h="148589">
                <a:moveTo>
                  <a:pt x="12192" y="148018"/>
                </a:moveTo>
                <a:lnTo>
                  <a:pt x="4572" y="148018"/>
                </a:lnTo>
                <a:lnTo>
                  <a:pt x="0" y="143446"/>
                </a:lnTo>
                <a:lnTo>
                  <a:pt x="0" y="138874"/>
                </a:lnTo>
                <a:lnTo>
                  <a:pt x="1524" y="137350"/>
                </a:lnTo>
                <a:lnTo>
                  <a:pt x="19812" y="77819"/>
                </a:lnTo>
                <a:lnTo>
                  <a:pt x="56483" y="77819"/>
                </a:lnTo>
                <a:lnTo>
                  <a:pt x="16764" y="141922"/>
                </a:lnTo>
                <a:lnTo>
                  <a:pt x="15240" y="144970"/>
                </a:lnTo>
                <a:lnTo>
                  <a:pt x="12192" y="14801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7" name="object 147"/>
          <p:cNvGrpSpPr/>
          <p:nvPr/>
        </p:nvGrpSpPr>
        <p:grpSpPr>
          <a:xfrm>
            <a:off x="692467" y="4234528"/>
            <a:ext cx="807085" cy="177165"/>
            <a:chOff x="1615344" y="4513230"/>
            <a:chExt cx="807085" cy="177165"/>
          </a:xfrm>
        </p:grpSpPr>
        <p:pic>
          <p:nvPicPr>
            <p:cNvPr id="148" name="object 14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615344" y="4562094"/>
              <a:ext cx="128111" cy="12811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783175" y="4562094"/>
              <a:ext cx="132683" cy="12811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53958" y="4523898"/>
              <a:ext cx="129635" cy="16630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18741" y="4562094"/>
              <a:ext cx="128111" cy="12811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277332" y="4513230"/>
              <a:ext cx="144970" cy="172402"/>
            </a:xfrm>
            <a:prstGeom prst="rect">
              <a:avLst/>
            </a:prstGeom>
          </p:spPr>
        </p:pic>
      </p:grpSp>
      <p:sp>
        <p:nvSpPr>
          <p:cNvPr id="153" name="object 153"/>
          <p:cNvSpPr/>
          <p:nvPr/>
        </p:nvSpPr>
        <p:spPr>
          <a:xfrm>
            <a:off x="1758696" y="4234528"/>
            <a:ext cx="45720" cy="207645"/>
          </a:xfrm>
          <a:custGeom>
            <a:avLst/>
            <a:gdLst/>
            <a:ahLst/>
            <a:cxnLst/>
            <a:rect l="l" t="t" r="r" b="b"/>
            <a:pathLst>
              <a:path w="45719" h="207645">
                <a:moveTo>
                  <a:pt x="42672" y="207454"/>
                </a:moveTo>
                <a:lnTo>
                  <a:pt x="38100" y="207454"/>
                </a:lnTo>
                <a:lnTo>
                  <a:pt x="36576" y="205930"/>
                </a:lnTo>
                <a:lnTo>
                  <a:pt x="14430" y="168235"/>
                </a:lnTo>
                <a:lnTo>
                  <a:pt x="4572" y="138874"/>
                </a:lnTo>
                <a:lnTo>
                  <a:pt x="2571" y="129953"/>
                </a:lnTo>
                <a:lnTo>
                  <a:pt x="1143" y="121300"/>
                </a:lnTo>
                <a:lnTo>
                  <a:pt x="285" y="112648"/>
                </a:lnTo>
                <a:lnTo>
                  <a:pt x="0" y="103727"/>
                </a:lnTo>
                <a:lnTo>
                  <a:pt x="261" y="95702"/>
                </a:lnTo>
                <a:lnTo>
                  <a:pt x="9715" y="50756"/>
                </a:lnTo>
                <a:lnTo>
                  <a:pt x="29908" y="10668"/>
                </a:lnTo>
                <a:lnTo>
                  <a:pt x="38100" y="0"/>
                </a:lnTo>
                <a:lnTo>
                  <a:pt x="42672" y="0"/>
                </a:lnTo>
                <a:lnTo>
                  <a:pt x="44196" y="1524"/>
                </a:lnTo>
                <a:lnTo>
                  <a:pt x="45720" y="1524"/>
                </a:lnTo>
                <a:lnTo>
                  <a:pt x="45720" y="7620"/>
                </a:lnTo>
                <a:lnTo>
                  <a:pt x="38290" y="21051"/>
                </a:lnTo>
                <a:lnTo>
                  <a:pt x="32004" y="33920"/>
                </a:lnTo>
                <a:lnTo>
                  <a:pt x="18669" y="80867"/>
                </a:lnTo>
                <a:lnTo>
                  <a:pt x="16764" y="103727"/>
                </a:lnTo>
                <a:lnTo>
                  <a:pt x="17287" y="115172"/>
                </a:lnTo>
                <a:lnTo>
                  <a:pt x="26860" y="161258"/>
                </a:lnTo>
                <a:lnTo>
                  <a:pt x="45720" y="199834"/>
                </a:lnTo>
                <a:lnTo>
                  <a:pt x="45720" y="205930"/>
                </a:lnTo>
                <a:lnTo>
                  <a:pt x="44196" y="205930"/>
                </a:lnTo>
                <a:lnTo>
                  <a:pt x="42672" y="20745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877663" y="4228432"/>
            <a:ext cx="3306984" cy="231933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5381434" y="4283392"/>
            <a:ext cx="309880" cy="128270"/>
            <a:chOff x="6304311" y="4562094"/>
            <a:chExt cx="309880" cy="128270"/>
          </a:xfrm>
        </p:grpSpPr>
        <p:pic>
          <p:nvPicPr>
            <p:cNvPr id="156" name="object 15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304311" y="4562094"/>
              <a:ext cx="129635" cy="12811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472047" y="4566665"/>
              <a:ext cx="141922" cy="118967"/>
            </a:xfrm>
            <a:prstGeom prst="rect">
              <a:avLst/>
            </a:prstGeom>
          </p:spPr>
        </p:pic>
      </p:grpSp>
      <p:sp>
        <p:nvSpPr>
          <p:cNvPr id="158" name="object 158"/>
          <p:cNvSpPr/>
          <p:nvPr/>
        </p:nvSpPr>
        <p:spPr>
          <a:xfrm>
            <a:off x="5736812" y="4234528"/>
            <a:ext cx="47625" cy="207645"/>
          </a:xfrm>
          <a:custGeom>
            <a:avLst/>
            <a:gdLst/>
            <a:ahLst/>
            <a:cxnLst/>
            <a:rect l="l" t="t" r="r" b="b"/>
            <a:pathLst>
              <a:path w="47625" h="207645">
                <a:moveTo>
                  <a:pt x="9144" y="207454"/>
                </a:moveTo>
                <a:lnTo>
                  <a:pt x="3048" y="207454"/>
                </a:lnTo>
                <a:lnTo>
                  <a:pt x="3048" y="205930"/>
                </a:lnTo>
                <a:lnTo>
                  <a:pt x="1524" y="205930"/>
                </a:lnTo>
                <a:lnTo>
                  <a:pt x="0" y="204406"/>
                </a:lnTo>
                <a:lnTo>
                  <a:pt x="0" y="201358"/>
                </a:lnTo>
                <a:lnTo>
                  <a:pt x="1524" y="199834"/>
                </a:lnTo>
                <a:lnTo>
                  <a:pt x="8715" y="186404"/>
                </a:lnTo>
                <a:lnTo>
                  <a:pt x="22860" y="149542"/>
                </a:lnTo>
                <a:lnTo>
                  <a:pt x="30575" y="103727"/>
                </a:lnTo>
                <a:lnTo>
                  <a:pt x="30026" y="92297"/>
                </a:lnTo>
                <a:lnTo>
                  <a:pt x="19097" y="46236"/>
                </a:lnTo>
                <a:lnTo>
                  <a:pt x="1524" y="7620"/>
                </a:lnTo>
                <a:lnTo>
                  <a:pt x="0" y="6096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3048" y="0"/>
                </a:lnTo>
                <a:lnTo>
                  <a:pt x="9144" y="0"/>
                </a:lnTo>
                <a:lnTo>
                  <a:pt x="10668" y="1524"/>
                </a:lnTo>
                <a:lnTo>
                  <a:pt x="32694" y="39234"/>
                </a:lnTo>
                <a:lnTo>
                  <a:pt x="44767" y="77581"/>
                </a:lnTo>
                <a:lnTo>
                  <a:pt x="47339" y="103727"/>
                </a:lnTo>
                <a:lnTo>
                  <a:pt x="47053" y="111753"/>
                </a:lnTo>
                <a:lnTo>
                  <a:pt x="36861" y="156781"/>
                </a:lnTo>
                <a:lnTo>
                  <a:pt x="17347" y="196786"/>
                </a:lnTo>
                <a:lnTo>
                  <a:pt x="10668" y="205930"/>
                </a:lnTo>
                <a:lnTo>
                  <a:pt x="9144" y="20745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093809" y="4234528"/>
            <a:ext cx="58419" cy="207645"/>
          </a:xfrm>
          <a:custGeom>
            <a:avLst/>
            <a:gdLst/>
            <a:ahLst/>
            <a:cxnLst/>
            <a:rect l="l" t="t" r="r" b="b"/>
            <a:pathLst>
              <a:path w="58420" h="207645">
                <a:moveTo>
                  <a:pt x="54864" y="207454"/>
                </a:moveTo>
                <a:lnTo>
                  <a:pt x="42672" y="207454"/>
                </a:lnTo>
                <a:lnTo>
                  <a:pt x="36576" y="205930"/>
                </a:lnTo>
                <a:lnTo>
                  <a:pt x="25908" y="195262"/>
                </a:lnTo>
                <a:lnTo>
                  <a:pt x="22860" y="187642"/>
                </a:lnTo>
                <a:lnTo>
                  <a:pt x="22860" y="123539"/>
                </a:lnTo>
                <a:lnTo>
                  <a:pt x="21336" y="118967"/>
                </a:lnTo>
                <a:lnTo>
                  <a:pt x="15240" y="112871"/>
                </a:lnTo>
                <a:lnTo>
                  <a:pt x="10668" y="109823"/>
                </a:lnTo>
                <a:lnTo>
                  <a:pt x="4572" y="109823"/>
                </a:lnTo>
                <a:lnTo>
                  <a:pt x="1524" y="108299"/>
                </a:lnTo>
                <a:lnTo>
                  <a:pt x="0" y="106775"/>
                </a:lnTo>
                <a:lnTo>
                  <a:pt x="0" y="100679"/>
                </a:lnTo>
                <a:lnTo>
                  <a:pt x="1524" y="99155"/>
                </a:lnTo>
                <a:lnTo>
                  <a:pt x="4572" y="97631"/>
                </a:lnTo>
                <a:lnTo>
                  <a:pt x="10668" y="97631"/>
                </a:lnTo>
                <a:lnTo>
                  <a:pt x="15240" y="94583"/>
                </a:lnTo>
                <a:lnTo>
                  <a:pt x="21336" y="88487"/>
                </a:lnTo>
                <a:lnTo>
                  <a:pt x="22860" y="83915"/>
                </a:lnTo>
                <a:lnTo>
                  <a:pt x="22860" y="21336"/>
                </a:lnTo>
                <a:lnTo>
                  <a:pt x="25908" y="13716"/>
                </a:lnTo>
                <a:lnTo>
                  <a:pt x="30480" y="7620"/>
                </a:lnTo>
                <a:lnTo>
                  <a:pt x="36576" y="1524"/>
                </a:lnTo>
                <a:lnTo>
                  <a:pt x="42672" y="0"/>
                </a:lnTo>
                <a:lnTo>
                  <a:pt x="54864" y="0"/>
                </a:lnTo>
                <a:lnTo>
                  <a:pt x="57912" y="3048"/>
                </a:lnTo>
                <a:lnTo>
                  <a:pt x="57912" y="6096"/>
                </a:lnTo>
                <a:lnTo>
                  <a:pt x="56388" y="7620"/>
                </a:lnTo>
                <a:lnTo>
                  <a:pt x="56388" y="9144"/>
                </a:lnTo>
                <a:lnTo>
                  <a:pt x="54864" y="10668"/>
                </a:lnTo>
                <a:lnTo>
                  <a:pt x="50292" y="10668"/>
                </a:lnTo>
                <a:lnTo>
                  <a:pt x="41148" y="13716"/>
                </a:lnTo>
                <a:lnTo>
                  <a:pt x="38100" y="16764"/>
                </a:lnTo>
                <a:lnTo>
                  <a:pt x="36576" y="19812"/>
                </a:lnTo>
                <a:lnTo>
                  <a:pt x="35052" y="24384"/>
                </a:lnTo>
                <a:lnTo>
                  <a:pt x="35052" y="85439"/>
                </a:lnTo>
                <a:lnTo>
                  <a:pt x="33528" y="90011"/>
                </a:lnTo>
                <a:lnTo>
                  <a:pt x="30480" y="96107"/>
                </a:lnTo>
                <a:lnTo>
                  <a:pt x="25908" y="100679"/>
                </a:lnTo>
                <a:lnTo>
                  <a:pt x="21336" y="103727"/>
                </a:lnTo>
                <a:lnTo>
                  <a:pt x="25908" y="106775"/>
                </a:lnTo>
                <a:lnTo>
                  <a:pt x="28956" y="109823"/>
                </a:lnTo>
                <a:lnTo>
                  <a:pt x="30480" y="112871"/>
                </a:lnTo>
                <a:lnTo>
                  <a:pt x="33528" y="117443"/>
                </a:lnTo>
                <a:lnTo>
                  <a:pt x="35052" y="122015"/>
                </a:lnTo>
                <a:lnTo>
                  <a:pt x="35052" y="183070"/>
                </a:lnTo>
                <a:lnTo>
                  <a:pt x="36576" y="187642"/>
                </a:lnTo>
                <a:lnTo>
                  <a:pt x="38100" y="190690"/>
                </a:lnTo>
                <a:lnTo>
                  <a:pt x="41148" y="193738"/>
                </a:lnTo>
                <a:lnTo>
                  <a:pt x="50292" y="196786"/>
                </a:lnTo>
                <a:lnTo>
                  <a:pt x="54864" y="196786"/>
                </a:lnTo>
                <a:lnTo>
                  <a:pt x="56388" y="198310"/>
                </a:lnTo>
                <a:lnTo>
                  <a:pt x="56388" y="199834"/>
                </a:lnTo>
                <a:lnTo>
                  <a:pt x="57912" y="199834"/>
                </a:lnTo>
                <a:lnTo>
                  <a:pt x="57912" y="204406"/>
                </a:lnTo>
                <a:lnTo>
                  <a:pt x="54864" y="20745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24471" y="4495418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5335" y="209073"/>
                </a:moveTo>
                <a:lnTo>
                  <a:pt x="3048" y="209073"/>
                </a:lnTo>
                <a:lnTo>
                  <a:pt x="3048" y="207549"/>
                </a:lnTo>
                <a:lnTo>
                  <a:pt x="1524" y="207549"/>
                </a:lnTo>
                <a:lnTo>
                  <a:pt x="0" y="206025"/>
                </a:lnTo>
                <a:lnTo>
                  <a:pt x="0" y="201453"/>
                </a:lnTo>
                <a:lnTo>
                  <a:pt x="3048" y="198405"/>
                </a:lnTo>
                <a:lnTo>
                  <a:pt x="7620" y="198405"/>
                </a:lnTo>
                <a:lnTo>
                  <a:pt x="16859" y="195357"/>
                </a:lnTo>
                <a:lnTo>
                  <a:pt x="19907" y="192214"/>
                </a:lnTo>
                <a:lnTo>
                  <a:pt x="22955" y="189166"/>
                </a:lnTo>
                <a:lnTo>
                  <a:pt x="24479" y="184594"/>
                </a:lnTo>
                <a:lnTo>
                  <a:pt x="24479" y="119062"/>
                </a:lnTo>
                <a:lnTo>
                  <a:pt x="26003" y="116014"/>
                </a:lnTo>
                <a:lnTo>
                  <a:pt x="29051" y="111347"/>
                </a:lnTo>
                <a:lnTo>
                  <a:pt x="32099" y="108299"/>
                </a:lnTo>
                <a:lnTo>
                  <a:pt x="36671" y="105251"/>
                </a:lnTo>
                <a:lnTo>
                  <a:pt x="32099" y="102203"/>
                </a:lnTo>
                <a:lnTo>
                  <a:pt x="29051" y="97631"/>
                </a:lnTo>
                <a:lnTo>
                  <a:pt x="27527" y="94583"/>
                </a:lnTo>
                <a:lnTo>
                  <a:pt x="24479" y="91535"/>
                </a:lnTo>
                <a:lnTo>
                  <a:pt x="24479" y="25908"/>
                </a:lnTo>
                <a:lnTo>
                  <a:pt x="22955" y="21336"/>
                </a:lnTo>
                <a:lnTo>
                  <a:pt x="16859" y="15240"/>
                </a:lnTo>
                <a:lnTo>
                  <a:pt x="12287" y="12192"/>
                </a:lnTo>
                <a:lnTo>
                  <a:pt x="3048" y="12192"/>
                </a:lnTo>
                <a:lnTo>
                  <a:pt x="3048" y="10668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4572" y="0"/>
                </a:lnTo>
                <a:lnTo>
                  <a:pt x="15335" y="0"/>
                </a:lnTo>
                <a:lnTo>
                  <a:pt x="21431" y="3048"/>
                </a:lnTo>
                <a:lnTo>
                  <a:pt x="32099" y="13716"/>
                </a:lnTo>
                <a:lnTo>
                  <a:pt x="35147" y="21336"/>
                </a:lnTo>
                <a:lnTo>
                  <a:pt x="35147" y="85439"/>
                </a:lnTo>
                <a:lnTo>
                  <a:pt x="36671" y="90011"/>
                </a:lnTo>
                <a:lnTo>
                  <a:pt x="42767" y="96107"/>
                </a:lnTo>
                <a:lnTo>
                  <a:pt x="47339" y="99155"/>
                </a:lnTo>
                <a:lnTo>
                  <a:pt x="56483" y="99155"/>
                </a:lnTo>
                <a:lnTo>
                  <a:pt x="56483" y="100679"/>
                </a:lnTo>
                <a:lnTo>
                  <a:pt x="58007" y="102203"/>
                </a:lnTo>
                <a:lnTo>
                  <a:pt x="58007" y="108299"/>
                </a:lnTo>
                <a:lnTo>
                  <a:pt x="54959" y="111347"/>
                </a:lnTo>
                <a:lnTo>
                  <a:pt x="47339" y="111347"/>
                </a:lnTo>
                <a:lnTo>
                  <a:pt x="42767" y="112966"/>
                </a:lnTo>
                <a:lnTo>
                  <a:pt x="39719" y="117538"/>
                </a:lnTo>
                <a:lnTo>
                  <a:pt x="36671" y="120586"/>
                </a:lnTo>
                <a:lnTo>
                  <a:pt x="35147" y="125158"/>
                </a:lnTo>
                <a:lnTo>
                  <a:pt x="35147" y="187642"/>
                </a:lnTo>
                <a:lnTo>
                  <a:pt x="32099" y="195357"/>
                </a:lnTo>
                <a:lnTo>
                  <a:pt x="27527" y="201453"/>
                </a:lnTo>
                <a:lnTo>
                  <a:pt x="21431" y="206025"/>
                </a:lnTo>
                <a:lnTo>
                  <a:pt x="15335" y="20907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91953" y="4768500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5240" y="209073"/>
                </a:moveTo>
                <a:lnTo>
                  <a:pt x="4572" y="209073"/>
                </a:lnTo>
                <a:lnTo>
                  <a:pt x="0" y="204501"/>
                </a:lnTo>
                <a:lnTo>
                  <a:pt x="0" y="201453"/>
                </a:lnTo>
                <a:lnTo>
                  <a:pt x="1524" y="199929"/>
                </a:lnTo>
                <a:lnTo>
                  <a:pt x="1524" y="198405"/>
                </a:lnTo>
                <a:lnTo>
                  <a:pt x="3048" y="198405"/>
                </a:lnTo>
                <a:lnTo>
                  <a:pt x="4572" y="196881"/>
                </a:lnTo>
                <a:lnTo>
                  <a:pt x="12192" y="196881"/>
                </a:lnTo>
                <a:lnTo>
                  <a:pt x="16764" y="193833"/>
                </a:lnTo>
                <a:lnTo>
                  <a:pt x="19812" y="190785"/>
                </a:lnTo>
                <a:lnTo>
                  <a:pt x="22955" y="187737"/>
                </a:lnTo>
                <a:lnTo>
                  <a:pt x="24479" y="183165"/>
                </a:lnTo>
                <a:lnTo>
                  <a:pt x="24479" y="119062"/>
                </a:lnTo>
                <a:lnTo>
                  <a:pt x="26003" y="114490"/>
                </a:lnTo>
                <a:lnTo>
                  <a:pt x="36671" y="103822"/>
                </a:lnTo>
                <a:lnTo>
                  <a:pt x="32099" y="100774"/>
                </a:lnTo>
                <a:lnTo>
                  <a:pt x="29051" y="97726"/>
                </a:lnTo>
                <a:lnTo>
                  <a:pt x="27527" y="94678"/>
                </a:lnTo>
                <a:lnTo>
                  <a:pt x="24479" y="90106"/>
                </a:lnTo>
                <a:lnTo>
                  <a:pt x="24479" y="24479"/>
                </a:lnTo>
                <a:lnTo>
                  <a:pt x="22955" y="19907"/>
                </a:lnTo>
                <a:lnTo>
                  <a:pt x="19812" y="16859"/>
                </a:lnTo>
                <a:lnTo>
                  <a:pt x="16764" y="13811"/>
                </a:lnTo>
                <a:lnTo>
                  <a:pt x="7620" y="10763"/>
                </a:lnTo>
                <a:lnTo>
                  <a:pt x="3048" y="10763"/>
                </a:lnTo>
                <a:lnTo>
                  <a:pt x="3048" y="9239"/>
                </a:lnTo>
                <a:lnTo>
                  <a:pt x="1524" y="9239"/>
                </a:lnTo>
                <a:lnTo>
                  <a:pt x="0" y="7715"/>
                </a:lnTo>
                <a:lnTo>
                  <a:pt x="0" y="4667"/>
                </a:lnTo>
                <a:lnTo>
                  <a:pt x="1524" y="3143"/>
                </a:lnTo>
                <a:lnTo>
                  <a:pt x="3048" y="1524"/>
                </a:lnTo>
                <a:lnTo>
                  <a:pt x="3048" y="0"/>
                </a:lnTo>
                <a:lnTo>
                  <a:pt x="15240" y="0"/>
                </a:lnTo>
                <a:lnTo>
                  <a:pt x="35147" y="30575"/>
                </a:lnTo>
                <a:lnTo>
                  <a:pt x="35147" y="83915"/>
                </a:lnTo>
                <a:lnTo>
                  <a:pt x="36671" y="88582"/>
                </a:lnTo>
                <a:lnTo>
                  <a:pt x="39719" y="91630"/>
                </a:lnTo>
                <a:lnTo>
                  <a:pt x="42767" y="96202"/>
                </a:lnTo>
                <a:lnTo>
                  <a:pt x="47339" y="97726"/>
                </a:lnTo>
                <a:lnTo>
                  <a:pt x="54959" y="97726"/>
                </a:lnTo>
                <a:lnTo>
                  <a:pt x="58007" y="100774"/>
                </a:lnTo>
                <a:lnTo>
                  <a:pt x="58007" y="106870"/>
                </a:lnTo>
                <a:lnTo>
                  <a:pt x="56483" y="108394"/>
                </a:lnTo>
                <a:lnTo>
                  <a:pt x="56483" y="109918"/>
                </a:lnTo>
                <a:lnTo>
                  <a:pt x="47339" y="109918"/>
                </a:lnTo>
                <a:lnTo>
                  <a:pt x="42767" y="112966"/>
                </a:lnTo>
                <a:lnTo>
                  <a:pt x="36671" y="119062"/>
                </a:lnTo>
                <a:lnTo>
                  <a:pt x="35147" y="123634"/>
                </a:lnTo>
                <a:lnTo>
                  <a:pt x="35147" y="187737"/>
                </a:lnTo>
                <a:lnTo>
                  <a:pt x="32099" y="193833"/>
                </a:lnTo>
                <a:lnTo>
                  <a:pt x="27527" y="199929"/>
                </a:lnTo>
                <a:lnTo>
                  <a:pt x="21336" y="206025"/>
                </a:lnTo>
                <a:lnTo>
                  <a:pt x="15240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0292" y="5040153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3716" y="208978"/>
                </a:moveTo>
                <a:lnTo>
                  <a:pt x="3048" y="208978"/>
                </a:lnTo>
                <a:lnTo>
                  <a:pt x="0" y="205930"/>
                </a:lnTo>
                <a:lnTo>
                  <a:pt x="0" y="199834"/>
                </a:lnTo>
                <a:lnTo>
                  <a:pt x="1524" y="198310"/>
                </a:lnTo>
                <a:lnTo>
                  <a:pt x="4572" y="198310"/>
                </a:lnTo>
                <a:lnTo>
                  <a:pt x="7620" y="196786"/>
                </a:lnTo>
                <a:lnTo>
                  <a:pt x="12192" y="196786"/>
                </a:lnTo>
                <a:lnTo>
                  <a:pt x="15240" y="195262"/>
                </a:lnTo>
                <a:lnTo>
                  <a:pt x="18288" y="192214"/>
                </a:lnTo>
                <a:lnTo>
                  <a:pt x="21336" y="187642"/>
                </a:lnTo>
                <a:lnTo>
                  <a:pt x="22860" y="184594"/>
                </a:lnTo>
                <a:lnTo>
                  <a:pt x="22860" y="123539"/>
                </a:lnTo>
                <a:lnTo>
                  <a:pt x="24384" y="118967"/>
                </a:lnTo>
                <a:lnTo>
                  <a:pt x="25908" y="115919"/>
                </a:lnTo>
                <a:lnTo>
                  <a:pt x="27432" y="111347"/>
                </a:lnTo>
                <a:lnTo>
                  <a:pt x="30480" y="108299"/>
                </a:lnTo>
                <a:lnTo>
                  <a:pt x="35052" y="105251"/>
                </a:lnTo>
                <a:lnTo>
                  <a:pt x="27432" y="97631"/>
                </a:lnTo>
                <a:lnTo>
                  <a:pt x="25908" y="94583"/>
                </a:lnTo>
                <a:lnTo>
                  <a:pt x="22860" y="85439"/>
                </a:lnTo>
                <a:lnTo>
                  <a:pt x="22860" y="25908"/>
                </a:lnTo>
                <a:lnTo>
                  <a:pt x="21336" y="21336"/>
                </a:lnTo>
                <a:lnTo>
                  <a:pt x="18288" y="18288"/>
                </a:lnTo>
                <a:lnTo>
                  <a:pt x="15240" y="13716"/>
                </a:lnTo>
                <a:lnTo>
                  <a:pt x="12192" y="12192"/>
                </a:lnTo>
                <a:lnTo>
                  <a:pt x="4572" y="12192"/>
                </a:lnTo>
                <a:lnTo>
                  <a:pt x="1524" y="10668"/>
                </a:lnTo>
                <a:lnTo>
                  <a:pt x="0" y="9144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13716" y="0"/>
                </a:lnTo>
                <a:lnTo>
                  <a:pt x="19812" y="3048"/>
                </a:lnTo>
                <a:lnTo>
                  <a:pt x="30480" y="13716"/>
                </a:lnTo>
                <a:lnTo>
                  <a:pt x="35052" y="21336"/>
                </a:lnTo>
                <a:lnTo>
                  <a:pt x="35052" y="85439"/>
                </a:lnTo>
                <a:lnTo>
                  <a:pt x="36576" y="90011"/>
                </a:lnTo>
                <a:lnTo>
                  <a:pt x="42672" y="96107"/>
                </a:lnTo>
                <a:lnTo>
                  <a:pt x="45815" y="97631"/>
                </a:lnTo>
                <a:lnTo>
                  <a:pt x="50387" y="99155"/>
                </a:lnTo>
                <a:lnTo>
                  <a:pt x="54959" y="99155"/>
                </a:lnTo>
                <a:lnTo>
                  <a:pt x="56483" y="100679"/>
                </a:lnTo>
                <a:lnTo>
                  <a:pt x="56483" y="102203"/>
                </a:lnTo>
                <a:lnTo>
                  <a:pt x="58007" y="102203"/>
                </a:lnTo>
                <a:lnTo>
                  <a:pt x="58007" y="106775"/>
                </a:lnTo>
                <a:lnTo>
                  <a:pt x="54959" y="109823"/>
                </a:lnTo>
                <a:lnTo>
                  <a:pt x="53435" y="109823"/>
                </a:lnTo>
                <a:lnTo>
                  <a:pt x="50387" y="111347"/>
                </a:lnTo>
                <a:lnTo>
                  <a:pt x="45815" y="111347"/>
                </a:lnTo>
                <a:lnTo>
                  <a:pt x="42672" y="112871"/>
                </a:lnTo>
                <a:lnTo>
                  <a:pt x="39624" y="115919"/>
                </a:lnTo>
                <a:lnTo>
                  <a:pt x="36576" y="120491"/>
                </a:lnTo>
                <a:lnTo>
                  <a:pt x="35052" y="123539"/>
                </a:lnTo>
                <a:lnTo>
                  <a:pt x="35052" y="187642"/>
                </a:lnTo>
                <a:lnTo>
                  <a:pt x="32004" y="195262"/>
                </a:lnTo>
                <a:lnTo>
                  <a:pt x="25908" y="199834"/>
                </a:lnTo>
                <a:lnTo>
                  <a:pt x="21336" y="205930"/>
                </a:lnTo>
                <a:lnTo>
                  <a:pt x="13716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3" name="object 163"/>
          <p:cNvGrpSpPr/>
          <p:nvPr/>
        </p:nvGrpSpPr>
        <p:grpSpPr>
          <a:xfrm>
            <a:off x="1290447" y="5881877"/>
            <a:ext cx="655955" cy="250825"/>
            <a:chOff x="1290447" y="5881877"/>
            <a:chExt cx="655955" cy="250825"/>
          </a:xfrm>
        </p:grpSpPr>
        <p:pic>
          <p:nvPicPr>
            <p:cNvPr id="164" name="object 16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290447" y="5881877"/>
              <a:ext cx="198310" cy="248697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508569" y="5962745"/>
              <a:ext cx="278130" cy="165100"/>
            </a:xfrm>
            <a:custGeom>
              <a:avLst/>
              <a:gdLst/>
              <a:ahLst/>
              <a:cxnLst/>
              <a:rect l="l" t="t" r="r" b="b"/>
              <a:pathLst>
                <a:path w="278130" h="165100">
                  <a:moveTo>
                    <a:pt x="277653" y="164782"/>
                  </a:moveTo>
                  <a:lnTo>
                    <a:pt x="199834" y="164782"/>
                  </a:lnTo>
                  <a:lnTo>
                    <a:pt x="199834" y="154019"/>
                  </a:lnTo>
                  <a:lnTo>
                    <a:pt x="208978" y="154019"/>
                  </a:lnTo>
                  <a:lnTo>
                    <a:pt x="212026" y="152495"/>
                  </a:lnTo>
                  <a:lnTo>
                    <a:pt x="213550" y="152495"/>
                  </a:lnTo>
                  <a:lnTo>
                    <a:pt x="219646" y="149447"/>
                  </a:lnTo>
                  <a:lnTo>
                    <a:pt x="219646" y="146399"/>
                  </a:lnTo>
                  <a:lnTo>
                    <a:pt x="221170" y="144875"/>
                  </a:lnTo>
                  <a:lnTo>
                    <a:pt x="222694" y="141827"/>
                  </a:lnTo>
                  <a:lnTo>
                    <a:pt x="222694" y="54863"/>
                  </a:lnTo>
                  <a:lnTo>
                    <a:pt x="202882" y="19811"/>
                  </a:lnTo>
                  <a:lnTo>
                    <a:pt x="186118" y="19811"/>
                  </a:lnTo>
                  <a:lnTo>
                    <a:pt x="180022" y="22859"/>
                  </a:lnTo>
                  <a:lnTo>
                    <a:pt x="175450" y="24383"/>
                  </a:lnTo>
                  <a:lnTo>
                    <a:pt x="172402" y="25907"/>
                  </a:lnTo>
                  <a:lnTo>
                    <a:pt x="167830" y="28955"/>
                  </a:lnTo>
                  <a:lnTo>
                    <a:pt x="164782" y="32003"/>
                  </a:lnTo>
                  <a:lnTo>
                    <a:pt x="161734" y="33527"/>
                  </a:lnTo>
                  <a:lnTo>
                    <a:pt x="160210" y="36575"/>
                  </a:lnTo>
                  <a:lnTo>
                    <a:pt x="155638" y="41147"/>
                  </a:lnTo>
                  <a:lnTo>
                    <a:pt x="155638" y="143351"/>
                  </a:lnTo>
                  <a:lnTo>
                    <a:pt x="157162" y="144875"/>
                  </a:lnTo>
                  <a:lnTo>
                    <a:pt x="158686" y="147923"/>
                  </a:lnTo>
                  <a:lnTo>
                    <a:pt x="160210" y="149447"/>
                  </a:lnTo>
                  <a:lnTo>
                    <a:pt x="166306" y="152495"/>
                  </a:lnTo>
                  <a:lnTo>
                    <a:pt x="170878" y="152495"/>
                  </a:lnTo>
                  <a:lnTo>
                    <a:pt x="172402" y="154019"/>
                  </a:lnTo>
                  <a:lnTo>
                    <a:pt x="178498" y="154019"/>
                  </a:lnTo>
                  <a:lnTo>
                    <a:pt x="178498" y="164782"/>
                  </a:lnTo>
                  <a:lnTo>
                    <a:pt x="102203" y="164782"/>
                  </a:lnTo>
                  <a:lnTo>
                    <a:pt x="102203" y="154019"/>
                  </a:lnTo>
                  <a:lnTo>
                    <a:pt x="111347" y="154019"/>
                  </a:lnTo>
                  <a:lnTo>
                    <a:pt x="112871" y="152495"/>
                  </a:lnTo>
                  <a:lnTo>
                    <a:pt x="115919" y="152495"/>
                  </a:lnTo>
                  <a:lnTo>
                    <a:pt x="118967" y="150971"/>
                  </a:lnTo>
                  <a:lnTo>
                    <a:pt x="120491" y="149447"/>
                  </a:lnTo>
                  <a:lnTo>
                    <a:pt x="122015" y="146399"/>
                  </a:lnTo>
                  <a:lnTo>
                    <a:pt x="123539" y="144875"/>
                  </a:lnTo>
                  <a:lnTo>
                    <a:pt x="125063" y="141827"/>
                  </a:lnTo>
                  <a:lnTo>
                    <a:pt x="125063" y="54863"/>
                  </a:lnTo>
                  <a:lnTo>
                    <a:pt x="105251" y="19811"/>
                  </a:lnTo>
                  <a:lnTo>
                    <a:pt x="86963" y="19811"/>
                  </a:lnTo>
                  <a:lnTo>
                    <a:pt x="82391" y="22859"/>
                  </a:lnTo>
                  <a:lnTo>
                    <a:pt x="73247" y="25907"/>
                  </a:lnTo>
                  <a:lnTo>
                    <a:pt x="67151" y="32003"/>
                  </a:lnTo>
                  <a:lnTo>
                    <a:pt x="64103" y="33527"/>
                  </a:lnTo>
                  <a:lnTo>
                    <a:pt x="62579" y="36575"/>
                  </a:lnTo>
                  <a:lnTo>
                    <a:pt x="59531" y="39623"/>
                  </a:lnTo>
                  <a:lnTo>
                    <a:pt x="58007" y="42671"/>
                  </a:lnTo>
                  <a:lnTo>
                    <a:pt x="56483" y="44195"/>
                  </a:lnTo>
                  <a:lnTo>
                    <a:pt x="56483" y="138779"/>
                  </a:lnTo>
                  <a:lnTo>
                    <a:pt x="61055" y="147923"/>
                  </a:lnTo>
                  <a:lnTo>
                    <a:pt x="62579" y="149447"/>
                  </a:lnTo>
                  <a:lnTo>
                    <a:pt x="65627" y="150971"/>
                  </a:lnTo>
                  <a:lnTo>
                    <a:pt x="68675" y="150971"/>
                  </a:lnTo>
                  <a:lnTo>
                    <a:pt x="70199" y="152495"/>
                  </a:lnTo>
                  <a:lnTo>
                    <a:pt x="73247" y="152495"/>
                  </a:lnTo>
                  <a:lnTo>
                    <a:pt x="74771" y="154019"/>
                  </a:lnTo>
                  <a:lnTo>
                    <a:pt x="80867" y="154019"/>
                  </a:lnTo>
                  <a:lnTo>
                    <a:pt x="80867" y="164782"/>
                  </a:lnTo>
                  <a:lnTo>
                    <a:pt x="3047" y="164782"/>
                  </a:lnTo>
                  <a:lnTo>
                    <a:pt x="3047" y="154019"/>
                  </a:lnTo>
                  <a:lnTo>
                    <a:pt x="13716" y="154019"/>
                  </a:lnTo>
                  <a:lnTo>
                    <a:pt x="15240" y="152495"/>
                  </a:lnTo>
                  <a:lnTo>
                    <a:pt x="18287" y="152495"/>
                  </a:lnTo>
                  <a:lnTo>
                    <a:pt x="21335" y="150971"/>
                  </a:lnTo>
                  <a:lnTo>
                    <a:pt x="22859" y="149447"/>
                  </a:lnTo>
                  <a:lnTo>
                    <a:pt x="24383" y="146399"/>
                  </a:lnTo>
                  <a:lnTo>
                    <a:pt x="25907" y="144875"/>
                  </a:lnTo>
                  <a:lnTo>
                    <a:pt x="27431" y="141827"/>
                  </a:lnTo>
                  <a:lnTo>
                    <a:pt x="27431" y="35051"/>
                  </a:lnTo>
                  <a:lnTo>
                    <a:pt x="21335" y="22859"/>
                  </a:lnTo>
                  <a:lnTo>
                    <a:pt x="15240" y="19811"/>
                  </a:lnTo>
                  <a:lnTo>
                    <a:pt x="13716" y="19811"/>
                  </a:lnTo>
                  <a:lnTo>
                    <a:pt x="10667" y="18287"/>
                  </a:lnTo>
                  <a:lnTo>
                    <a:pt x="7619" y="18287"/>
                  </a:lnTo>
                  <a:lnTo>
                    <a:pt x="4571" y="16763"/>
                  </a:lnTo>
                  <a:lnTo>
                    <a:pt x="0" y="16763"/>
                  </a:lnTo>
                  <a:lnTo>
                    <a:pt x="0" y="6095"/>
                  </a:lnTo>
                  <a:lnTo>
                    <a:pt x="54959" y="3047"/>
                  </a:lnTo>
                  <a:lnTo>
                    <a:pt x="56483" y="4571"/>
                  </a:lnTo>
                  <a:lnTo>
                    <a:pt x="56483" y="27431"/>
                  </a:lnTo>
                  <a:lnTo>
                    <a:pt x="58007" y="27431"/>
                  </a:lnTo>
                  <a:lnTo>
                    <a:pt x="61055" y="25907"/>
                  </a:lnTo>
                  <a:lnTo>
                    <a:pt x="64103" y="22859"/>
                  </a:lnTo>
                  <a:lnTo>
                    <a:pt x="67151" y="18287"/>
                  </a:lnTo>
                  <a:lnTo>
                    <a:pt x="71723" y="15239"/>
                  </a:lnTo>
                  <a:lnTo>
                    <a:pt x="77819" y="9143"/>
                  </a:lnTo>
                  <a:lnTo>
                    <a:pt x="82391" y="7619"/>
                  </a:lnTo>
                  <a:lnTo>
                    <a:pt x="86963" y="4571"/>
                  </a:lnTo>
                  <a:lnTo>
                    <a:pt x="105251" y="0"/>
                  </a:lnTo>
                  <a:lnTo>
                    <a:pt x="111347" y="0"/>
                  </a:lnTo>
                  <a:lnTo>
                    <a:pt x="119038" y="571"/>
                  </a:lnTo>
                  <a:lnTo>
                    <a:pt x="126015" y="2285"/>
                  </a:lnTo>
                  <a:lnTo>
                    <a:pt x="132135" y="5143"/>
                  </a:lnTo>
                  <a:lnTo>
                    <a:pt x="137255" y="9143"/>
                  </a:lnTo>
                  <a:lnTo>
                    <a:pt x="142675" y="13096"/>
                  </a:lnTo>
                  <a:lnTo>
                    <a:pt x="147399" y="17906"/>
                  </a:lnTo>
                  <a:lnTo>
                    <a:pt x="151265" y="23288"/>
                  </a:lnTo>
                  <a:lnTo>
                    <a:pt x="154114" y="28955"/>
                  </a:lnTo>
                  <a:lnTo>
                    <a:pt x="158686" y="25907"/>
                  </a:lnTo>
                  <a:lnTo>
                    <a:pt x="161734" y="21335"/>
                  </a:lnTo>
                  <a:lnTo>
                    <a:pt x="164782" y="18287"/>
                  </a:lnTo>
                  <a:lnTo>
                    <a:pt x="167830" y="16763"/>
                  </a:lnTo>
                  <a:lnTo>
                    <a:pt x="175450" y="9143"/>
                  </a:lnTo>
                  <a:lnTo>
                    <a:pt x="180022" y="7619"/>
                  </a:lnTo>
                  <a:lnTo>
                    <a:pt x="184594" y="4571"/>
                  </a:lnTo>
                  <a:lnTo>
                    <a:pt x="202882" y="0"/>
                  </a:lnTo>
                  <a:lnTo>
                    <a:pt x="208978" y="0"/>
                  </a:lnTo>
                  <a:lnTo>
                    <a:pt x="218694" y="857"/>
                  </a:lnTo>
                  <a:lnTo>
                    <a:pt x="249935" y="30860"/>
                  </a:lnTo>
                  <a:lnTo>
                    <a:pt x="253174" y="54863"/>
                  </a:lnTo>
                  <a:lnTo>
                    <a:pt x="253174" y="143351"/>
                  </a:lnTo>
                  <a:lnTo>
                    <a:pt x="254698" y="144875"/>
                  </a:lnTo>
                  <a:lnTo>
                    <a:pt x="256222" y="147923"/>
                  </a:lnTo>
                  <a:lnTo>
                    <a:pt x="262413" y="150971"/>
                  </a:lnTo>
                  <a:lnTo>
                    <a:pt x="263937" y="152495"/>
                  </a:lnTo>
                  <a:lnTo>
                    <a:pt x="270033" y="152495"/>
                  </a:lnTo>
                  <a:lnTo>
                    <a:pt x="271557" y="154019"/>
                  </a:lnTo>
                  <a:lnTo>
                    <a:pt x="277653" y="154019"/>
                  </a:lnTo>
                  <a:lnTo>
                    <a:pt x="277653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804511" y="5962744"/>
              <a:ext cx="141827" cy="169354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2047017" y="5962745"/>
            <a:ext cx="149542" cy="169354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3903345" y="5996279"/>
            <a:ext cx="163830" cy="81280"/>
          </a:xfrm>
          <a:custGeom>
            <a:avLst/>
            <a:gdLst/>
            <a:ahLst/>
            <a:cxnLst/>
            <a:rect l="l" t="t" r="r" b="b"/>
            <a:pathLst>
              <a:path w="163829" h="81279">
                <a:moveTo>
                  <a:pt x="163258" y="61048"/>
                </a:moveTo>
                <a:lnTo>
                  <a:pt x="0" y="61048"/>
                </a:lnTo>
                <a:lnTo>
                  <a:pt x="0" y="80860"/>
                </a:lnTo>
                <a:lnTo>
                  <a:pt x="163258" y="80860"/>
                </a:lnTo>
                <a:lnTo>
                  <a:pt x="163258" y="61048"/>
                </a:lnTo>
                <a:close/>
              </a:path>
              <a:path w="163829" h="81279">
                <a:moveTo>
                  <a:pt x="163258" y="0"/>
                </a:moveTo>
                <a:lnTo>
                  <a:pt x="0" y="0"/>
                </a:lnTo>
                <a:lnTo>
                  <a:pt x="0" y="19812"/>
                </a:lnTo>
                <a:lnTo>
                  <a:pt x="163258" y="19812"/>
                </a:lnTo>
                <a:lnTo>
                  <a:pt x="163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4771358" y="5881877"/>
            <a:ext cx="224790" cy="250825"/>
            <a:chOff x="4771358" y="5881877"/>
            <a:chExt cx="224790" cy="250825"/>
          </a:xfrm>
        </p:grpSpPr>
        <p:pic>
          <p:nvPicPr>
            <p:cNvPr id="170" name="object 17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876609" y="5962745"/>
              <a:ext cx="118967" cy="16935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771358" y="5881877"/>
              <a:ext cx="82296" cy="245649"/>
            </a:xfrm>
            <a:prstGeom prst="rect">
              <a:avLst/>
            </a:prstGeom>
          </p:spPr>
        </p:pic>
      </p:grpSp>
      <p:pic>
        <p:nvPicPr>
          <p:cNvPr id="172" name="object 17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358425" y="5897117"/>
            <a:ext cx="855725" cy="625506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100828" y="5875782"/>
            <a:ext cx="1160811" cy="323373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6356127" y="5875782"/>
            <a:ext cx="464184" cy="256540"/>
            <a:chOff x="6356127" y="5875782"/>
            <a:chExt cx="464184" cy="256540"/>
          </a:xfrm>
        </p:grpSpPr>
        <p:pic>
          <p:nvPicPr>
            <p:cNvPr id="175" name="object 17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356127" y="5875782"/>
              <a:ext cx="292893" cy="25479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76453" y="5962745"/>
              <a:ext cx="143446" cy="169354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905244" y="5881877"/>
            <a:ext cx="1289303" cy="317277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147697" y="5875781"/>
            <a:ext cx="2510789" cy="579787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8296465" y="5875782"/>
            <a:ext cx="970121" cy="256317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9358027" y="5881877"/>
            <a:ext cx="226060" cy="250825"/>
            <a:chOff x="9358027" y="5881877"/>
            <a:chExt cx="226060" cy="250825"/>
          </a:xfrm>
        </p:grpSpPr>
        <p:pic>
          <p:nvPicPr>
            <p:cNvPr id="181" name="object 18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358027" y="5881877"/>
              <a:ext cx="83915" cy="24564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464802" y="5962745"/>
              <a:ext cx="119062" cy="169354"/>
            </a:xfrm>
            <a:prstGeom prst="rect">
              <a:avLst/>
            </a:prstGeom>
          </p:spPr>
        </p:pic>
      </p:grpSp>
      <p:sp>
        <p:nvSpPr>
          <p:cNvPr id="183" name="object 183"/>
          <p:cNvSpPr/>
          <p:nvPr/>
        </p:nvSpPr>
        <p:spPr>
          <a:xfrm>
            <a:off x="1320914" y="6199161"/>
            <a:ext cx="720090" cy="323850"/>
          </a:xfrm>
          <a:custGeom>
            <a:avLst/>
            <a:gdLst/>
            <a:ahLst/>
            <a:cxnLst/>
            <a:rect l="l" t="t" r="r" b="b"/>
            <a:pathLst>
              <a:path w="720089" h="323850">
                <a:moveTo>
                  <a:pt x="118973" y="196888"/>
                </a:moveTo>
                <a:lnTo>
                  <a:pt x="100685" y="169456"/>
                </a:lnTo>
                <a:lnTo>
                  <a:pt x="96113" y="164884"/>
                </a:lnTo>
                <a:lnTo>
                  <a:pt x="90017" y="163258"/>
                </a:lnTo>
                <a:lnTo>
                  <a:pt x="82397" y="158686"/>
                </a:lnTo>
                <a:lnTo>
                  <a:pt x="76301" y="157162"/>
                </a:lnTo>
                <a:lnTo>
                  <a:pt x="68681" y="154114"/>
                </a:lnTo>
                <a:lnTo>
                  <a:pt x="61061" y="152590"/>
                </a:lnTo>
                <a:lnTo>
                  <a:pt x="56489" y="149542"/>
                </a:lnTo>
                <a:lnTo>
                  <a:pt x="50393" y="148018"/>
                </a:lnTo>
                <a:lnTo>
                  <a:pt x="45821" y="146494"/>
                </a:lnTo>
                <a:lnTo>
                  <a:pt x="41249" y="143446"/>
                </a:lnTo>
                <a:lnTo>
                  <a:pt x="35153" y="140398"/>
                </a:lnTo>
                <a:lnTo>
                  <a:pt x="32105" y="137350"/>
                </a:lnTo>
                <a:lnTo>
                  <a:pt x="29057" y="131254"/>
                </a:lnTo>
                <a:lnTo>
                  <a:pt x="29057" y="116014"/>
                </a:lnTo>
                <a:lnTo>
                  <a:pt x="30581" y="109918"/>
                </a:lnTo>
                <a:lnTo>
                  <a:pt x="36677" y="105346"/>
                </a:lnTo>
                <a:lnTo>
                  <a:pt x="41249" y="100774"/>
                </a:lnTo>
                <a:lnTo>
                  <a:pt x="48869" y="99250"/>
                </a:lnTo>
                <a:lnTo>
                  <a:pt x="56489" y="99250"/>
                </a:lnTo>
                <a:lnTo>
                  <a:pt x="93827" y="122491"/>
                </a:lnTo>
                <a:lnTo>
                  <a:pt x="99161" y="137350"/>
                </a:lnTo>
                <a:lnTo>
                  <a:pt x="109829" y="137350"/>
                </a:lnTo>
                <a:lnTo>
                  <a:pt x="108305" y="85534"/>
                </a:lnTo>
                <a:lnTo>
                  <a:pt x="96113" y="85534"/>
                </a:lnTo>
                <a:lnTo>
                  <a:pt x="93065" y="94678"/>
                </a:lnTo>
                <a:lnTo>
                  <a:pt x="88493" y="93154"/>
                </a:lnTo>
                <a:lnTo>
                  <a:pt x="82397" y="90106"/>
                </a:lnTo>
                <a:lnTo>
                  <a:pt x="70205" y="87058"/>
                </a:lnTo>
                <a:lnTo>
                  <a:pt x="58013" y="87058"/>
                </a:lnTo>
                <a:lnTo>
                  <a:pt x="18389" y="100774"/>
                </a:lnTo>
                <a:lnTo>
                  <a:pt x="3048" y="132778"/>
                </a:lnTo>
                <a:lnTo>
                  <a:pt x="3048" y="140398"/>
                </a:lnTo>
                <a:lnTo>
                  <a:pt x="4572" y="148018"/>
                </a:lnTo>
                <a:lnTo>
                  <a:pt x="7620" y="152590"/>
                </a:lnTo>
                <a:lnTo>
                  <a:pt x="10668" y="158686"/>
                </a:lnTo>
                <a:lnTo>
                  <a:pt x="15240" y="163258"/>
                </a:lnTo>
                <a:lnTo>
                  <a:pt x="19913" y="166408"/>
                </a:lnTo>
                <a:lnTo>
                  <a:pt x="24485" y="170980"/>
                </a:lnTo>
                <a:lnTo>
                  <a:pt x="29057" y="174028"/>
                </a:lnTo>
                <a:lnTo>
                  <a:pt x="36677" y="175552"/>
                </a:lnTo>
                <a:lnTo>
                  <a:pt x="42773" y="178600"/>
                </a:lnTo>
                <a:lnTo>
                  <a:pt x="47345" y="181648"/>
                </a:lnTo>
                <a:lnTo>
                  <a:pt x="65633" y="186220"/>
                </a:lnTo>
                <a:lnTo>
                  <a:pt x="70205" y="187744"/>
                </a:lnTo>
                <a:lnTo>
                  <a:pt x="74777" y="190792"/>
                </a:lnTo>
                <a:lnTo>
                  <a:pt x="79349" y="192316"/>
                </a:lnTo>
                <a:lnTo>
                  <a:pt x="83921" y="195364"/>
                </a:lnTo>
                <a:lnTo>
                  <a:pt x="86969" y="196888"/>
                </a:lnTo>
                <a:lnTo>
                  <a:pt x="90017" y="199936"/>
                </a:lnTo>
                <a:lnTo>
                  <a:pt x="91541" y="204508"/>
                </a:lnTo>
                <a:lnTo>
                  <a:pt x="94589" y="210604"/>
                </a:lnTo>
                <a:lnTo>
                  <a:pt x="94589" y="224320"/>
                </a:lnTo>
                <a:lnTo>
                  <a:pt x="91541" y="230416"/>
                </a:lnTo>
                <a:lnTo>
                  <a:pt x="80568" y="238747"/>
                </a:lnTo>
                <a:lnTo>
                  <a:pt x="74968" y="241084"/>
                </a:lnTo>
                <a:lnTo>
                  <a:pt x="68516" y="242265"/>
                </a:lnTo>
                <a:lnTo>
                  <a:pt x="61061" y="242608"/>
                </a:lnTo>
                <a:lnTo>
                  <a:pt x="53441" y="242608"/>
                </a:lnTo>
                <a:lnTo>
                  <a:pt x="47345" y="241084"/>
                </a:lnTo>
                <a:lnTo>
                  <a:pt x="35153" y="234988"/>
                </a:lnTo>
                <a:lnTo>
                  <a:pt x="26009" y="225844"/>
                </a:lnTo>
                <a:lnTo>
                  <a:pt x="22961" y="221272"/>
                </a:lnTo>
                <a:lnTo>
                  <a:pt x="18389" y="216700"/>
                </a:lnTo>
                <a:lnTo>
                  <a:pt x="16865" y="210604"/>
                </a:lnTo>
                <a:lnTo>
                  <a:pt x="13716" y="204508"/>
                </a:lnTo>
                <a:lnTo>
                  <a:pt x="10668" y="199936"/>
                </a:lnTo>
                <a:lnTo>
                  <a:pt x="10668" y="195364"/>
                </a:lnTo>
                <a:lnTo>
                  <a:pt x="0" y="195364"/>
                </a:lnTo>
                <a:lnTo>
                  <a:pt x="1524" y="251841"/>
                </a:lnTo>
                <a:lnTo>
                  <a:pt x="13716" y="251841"/>
                </a:lnTo>
                <a:lnTo>
                  <a:pt x="16865" y="241084"/>
                </a:lnTo>
                <a:lnTo>
                  <a:pt x="19913" y="244132"/>
                </a:lnTo>
                <a:lnTo>
                  <a:pt x="59537" y="254889"/>
                </a:lnTo>
                <a:lnTo>
                  <a:pt x="71780" y="254025"/>
                </a:lnTo>
                <a:lnTo>
                  <a:pt x="109334" y="233654"/>
                </a:lnTo>
                <a:lnTo>
                  <a:pt x="118973" y="204508"/>
                </a:lnTo>
                <a:lnTo>
                  <a:pt x="118973" y="196888"/>
                </a:lnTo>
                <a:close/>
              </a:path>
              <a:path w="720089" h="323850">
                <a:moveTo>
                  <a:pt x="215074" y="241084"/>
                </a:moveTo>
                <a:lnTo>
                  <a:pt x="212026" y="239560"/>
                </a:lnTo>
                <a:lnTo>
                  <a:pt x="207454" y="239560"/>
                </a:lnTo>
                <a:lnTo>
                  <a:pt x="205930" y="238036"/>
                </a:lnTo>
                <a:lnTo>
                  <a:pt x="202882" y="238036"/>
                </a:lnTo>
                <a:lnTo>
                  <a:pt x="201358" y="236512"/>
                </a:lnTo>
                <a:lnTo>
                  <a:pt x="196786" y="234988"/>
                </a:lnTo>
                <a:lnTo>
                  <a:pt x="195262" y="233464"/>
                </a:lnTo>
                <a:lnTo>
                  <a:pt x="193738" y="230416"/>
                </a:lnTo>
                <a:lnTo>
                  <a:pt x="192214" y="228892"/>
                </a:lnTo>
                <a:lnTo>
                  <a:pt x="192214" y="1625"/>
                </a:lnTo>
                <a:lnTo>
                  <a:pt x="189166" y="0"/>
                </a:lnTo>
                <a:lnTo>
                  <a:pt x="129730" y="3149"/>
                </a:lnTo>
                <a:lnTo>
                  <a:pt x="129730" y="13817"/>
                </a:lnTo>
                <a:lnTo>
                  <a:pt x="132778" y="13817"/>
                </a:lnTo>
                <a:lnTo>
                  <a:pt x="137350" y="15341"/>
                </a:lnTo>
                <a:lnTo>
                  <a:pt x="141922" y="15341"/>
                </a:lnTo>
                <a:lnTo>
                  <a:pt x="151066" y="18389"/>
                </a:lnTo>
                <a:lnTo>
                  <a:pt x="152590" y="19913"/>
                </a:lnTo>
                <a:lnTo>
                  <a:pt x="155638" y="21437"/>
                </a:lnTo>
                <a:lnTo>
                  <a:pt x="160210" y="30581"/>
                </a:lnTo>
                <a:lnTo>
                  <a:pt x="161734" y="35153"/>
                </a:lnTo>
                <a:lnTo>
                  <a:pt x="161734" y="227368"/>
                </a:lnTo>
                <a:lnTo>
                  <a:pt x="158686" y="233464"/>
                </a:lnTo>
                <a:lnTo>
                  <a:pt x="157162" y="234988"/>
                </a:lnTo>
                <a:lnTo>
                  <a:pt x="155638" y="238036"/>
                </a:lnTo>
                <a:lnTo>
                  <a:pt x="152590" y="238036"/>
                </a:lnTo>
                <a:lnTo>
                  <a:pt x="151066" y="239560"/>
                </a:lnTo>
                <a:lnTo>
                  <a:pt x="140398" y="239560"/>
                </a:lnTo>
                <a:lnTo>
                  <a:pt x="137350" y="241084"/>
                </a:lnTo>
                <a:lnTo>
                  <a:pt x="137350" y="251841"/>
                </a:lnTo>
                <a:lnTo>
                  <a:pt x="215074" y="251841"/>
                </a:lnTo>
                <a:lnTo>
                  <a:pt x="215074" y="241084"/>
                </a:lnTo>
                <a:close/>
              </a:path>
              <a:path w="720089" h="323850">
                <a:moveTo>
                  <a:pt x="373761" y="213652"/>
                </a:moveTo>
                <a:lnTo>
                  <a:pt x="361569" y="206032"/>
                </a:lnTo>
                <a:lnTo>
                  <a:pt x="356984" y="214337"/>
                </a:lnTo>
                <a:lnTo>
                  <a:pt x="352234" y="221081"/>
                </a:lnTo>
                <a:lnTo>
                  <a:pt x="317284" y="238036"/>
                </a:lnTo>
                <a:lnTo>
                  <a:pt x="308140" y="238036"/>
                </a:lnTo>
                <a:lnTo>
                  <a:pt x="298996" y="234988"/>
                </a:lnTo>
                <a:lnTo>
                  <a:pt x="292900" y="231940"/>
                </a:lnTo>
                <a:lnTo>
                  <a:pt x="285280" y="228892"/>
                </a:lnTo>
                <a:lnTo>
                  <a:pt x="271564" y="210604"/>
                </a:lnTo>
                <a:lnTo>
                  <a:pt x="268516" y="202984"/>
                </a:lnTo>
                <a:lnTo>
                  <a:pt x="266992" y="193840"/>
                </a:lnTo>
                <a:lnTo>
                  <a:pt x="265226" y="187833"/>
                </a:lnTo>
                <a:lnTo>
                  <a:pt x="264325" y="181267"/>
                </a:lnTo>
                <a:lnTo>
                  <a:pt x="263994" y="174117"/>
                </a:lnTo>
                <a:lnTo>
                  <a:pt x="263944" y="166408"/>
                </a:lnTo>
                <a:lnTo>
                  <a:pt x="369189" y="166408"/>
                </a:lnTo>
                <a:lnTo>
                  <a:pt x="369087" y="152590"/>
                </a:lnTo>
                <a:lnTo>
                  <a:pt x="360045" y="112966"/>
                </a:lnTo>
                <a:lnTo>
                  <a:pt x="353949" y="106870"/>
                </a:lnTo>
                <a:lnTo>
                  <a:pt x="349377" y="100774"/>
                </a:lnTo>
                <a:lnTo>
                  <a:pt x="347345" y="99250"/>
                </a:lnTo>
                <a:lnTo>
                  <a:pt x="343281" y="96202"/>
                </a:lnTo>
                <a:lnTo>
                  <a:pt x="337096" y="93141"/>
                </a:lnTo>
                <a:lnTo>
                  <a:pt x="337096" y="140398"/>
                </a:lnTo>
                <a:lnTo>
                  <a:pt x="337096" y="152590"/>
                </a:lnTo>
                <a:lnTo>
                  <a:pt x="263944" y="152590"/>
                </a:lnTo>
                <a:lnTo>
                  <a:pt x="276136" y="112966"/>
                </a:lnTo>
                <a:lnTo>
                  <a:pt x="303568" y="99250"/>
                </a:lnTo>
                <a:lnTo>
                  <a:pt x="311188" y="99250"/>
                </a:lnTo>
                <a:lnTo>
                  <a:pt x="332524" y="120586"/>
                </a:lnTo>
                <a:lnTo>
                  <a:pt x="335572" y="126682"/>
                </a:lnTo>
                <a:lnTo>
                  <a:pt x="335572" y="132778"/>
                </a:lnTo>
                <a:lnTo>
                  <a:pt x="337096" y="140398"/>
                </a:lnTo>
                <a:lnTo>
                  <a:pt x="337096" y="93141"/>
                </a:lnTo>
                <a:lnTo>
                  <a:pt x="303568" y="87058"/>
                </a:lnTo>
                <a:lnTo>
                  <a:pt x="295592" y="87363"/>
                </a:lnTo>
                <a:lnTo>
                  <a:pt x="255079" y="106019"/>
                </a:lnTo>
                <a:lnTo>
                  <a:pt x="234276" y="146634"/>
                </a:lnTo>
                <a:lnTo>
                  <a:pt x="230416" y="169456"/>
                </a:lnTo>
                <a:lnTo>
                  <a:pt x="230720" y="178333"/>
                </a:lnTo>
                <a:lnTo>
                  <a:pt x="231749" y="186791"/>
                </a:lnTo>
                <a:lnTo>
                  <a:pt x="233629" y="194957"/>
                </a:lnTo>
                <a:lnTo>
                  <a:pt x="236512" y="202984"/>
                </a:lnTo>
                <a:lnTo>
                  <a:pt x="239052" y="210604"/>
                </a:lnTo>
                <a:lnTo>
                  <a:pt x="266509" y="245021"/>
                </a:lnTo>
                <a:lnTo>
                  <a:pt x="308140" y="254889"/>
                </a:lnTo>
                <a:lnTo>
                  <a:pt x="318376" y="254292"/>
                </a:lnTo>
                <a:lnTo>
                  <a:pt x="353847" y="238036"/>
                </a:lnTo>
                <a:lnTo>
                  <a:pt x="367766" y="222478"/>
                </a:lnTo>
                <a:lnTo>
                  <a:pt x="373761" y="213652"/>
                </a:lnTo>
                <a:close/>
              </a:path>
              <a:path w="720089" h="323850">
                <a:moveTo>
                  <a:pt x="533882" y="213652"/>
                </a:moveTo>
                <a:lnTo>
                  <a:pt x="523214" y="206032"/>
                </a:lnTo>
                <a:lnTo>
                  <a:pt x="517740" y="214337"/>
                </a:lnTo>
                <a:lnTo>
                  <a:pt x="512546" y="221081"/>
                </a:lnTo>
                <a:lnTo>
                  <a:pt x="477494" y="238036"/>
                </a:lnTo>
                <a:lnTo>
                  <a:pt x="468350" y="238036"/>
                </a:lnTo>
                <a:lnTo>
                  <a:pt x="431673" y="210604"/>
                </a:lnTo>
                <a:lnTo>
                  <a:pt x="427101" y="193840"/>
                </a:lnTo>
                <a:lnTo>
                  <a:pt x="425983" y="187833"/>
                </a:lnTo>
                <a:lnTo>
                  <a:pt x="425005" y="181267"/>
                </a:lnTo>
                <a:lnTo>
                  <a:pt x="424319" y="174117"/>
                </a:lnTo>
                <a:lnTo>
                  <a:pt x="424053" y="166408"/>
                </a:lnTo>
                <a:lnTo>
                  <a:pt x="529310" y="166408"/>
                </a:lnTo>
                <a:lnTo>
                  <a:pt x="529285" y="152590"/>
                </a:lnTo>
                <a:lnTo>
                  <a:pt x="520166" y="112966"/>
                </a:lnTo>
                <a:lnTo>
                  <a:pt x="498830" y="94132"/>
                </a:lnTo>
                <a:lnTo>
                  <a:pt x="498830" y="146494"/>
                </a:lnTo>
                <a:lnTo>
                  <a:pt x="498830" y="152590"/>
                </a:lnTo>
                <a:lnTo>
                  <a:pt x="424053" y="152590"/>
                </a:lnTo>
                <a:lnTo>
                  <a:pt x="424840" y="141351"/>
                </a:lnTo>
                <a:lnTo>
                  <a:pt x="442290" y="106972"/>
                </a:lnTo>
                <a:lnTo>
                  <a:pt x="465302" y="99250"/>
                </a:lnTo>
                <a:lnTo>
                  <a:pt x="471398" y="99250"/>
                </a:lnTo>
                <a:lnTo>
                  <a:pt x="477494" y="100774"/>
                </a:lnTo>
                <a:lnTo>
                  <a:pt x="482066" y="103822"/>
                </a:lnTo>
                <a:lnTo>
                  <a:pt x="485114" y="106870"/>
                </a:lnTo>
                <a:lnTo>
                  <a:pt x="489686" y="109918"/>
                </a:lnTo>
                <a:lnTo>
                  <a:pt x="491210" y="116014"/>
                </a:lnTo>
                <a:lnTo>
                  <a:pt x="494258" y="120586"/>
                </a:lnTo>
                <a:lnTo>
                  <a:pt x="497306" y="132778"/>
                </a:lnTo>
                <a:lnTo>
                  <a:pt x="498830" y="94132"/>
                </a:lnTo>
                <a:lnTo>
                  <a:pt x="465302" y="87058"/>
                </a:lnTo>
                <a:lnTo>
                  <a:pt x="456666" y="87363"/>
                </a:lnTo>
                <a:lnTo>
                  <a:pt x="416725" y="106019"/>
                </a:lnTo>
                <a:lnTo>
                  <a:pt x="396621" y="138874"/>
                </a:lnTo>
                <a:lnTo>
                  <a:pt x="392163" y="166408"/>
                </a:lnTo>
                <a:lnTo>
                  <a:pt x="392201" y="174117"/>
                </a:lnTo>
                <a:lnTo>
                  <a:pt x="402336" y="217843"/>
                </a:lnTo>
                <a:lnTo>
                  <a:pt x="434721" y="248793"/>
                </a:lnTo>
                <a:lnTo>
                  <a:pt x="468350" y="254889"/>
                </a:lnTo>
                <a:lnTo>
                  <a:pt x="479234" y="254292"/>
                </a:lnTo>
                <a:lnTo>
                  <a:pt x="514794" y="238036"/>
                </a:lnTo>
                <a:lnTo>
                  <a:pt x="528739" y="222478"/>
                </a:lnTo>
                <a:lnTo>
                  <a:pt x="533882" y="213652"/>
                </a:lnTo>
                <a:close/>
              </a:path>
              <a:path w="720089" h="323850">
                <a:moveTo>
                  <a:pt x="720001" y="170967"/>
                </a:moveTo>
                <a:lnTo>
                  <a:pt x="711974" y="128993"/>
                </a:lnTo>
                <a:lnTo>
                  <a:pt x="686473" y="97942"/>
                </a:lnTo>
                <a:lnTo>
                  <a:pt x="686473" y="163258"/>
                </a:lnTo>
                <a:lnTo>
                  <a:pt x="686473" y="172491"/>
                </a:lnTo>
                <a:lnTo>
                  <a:pt x="678853" y="214210"/>
                </a:lnTo>
                <a:lnTo>
                  <a:pt x="659041" y="238023"/>
                </a:lnTo>
                <a:lnTo>
                  <a:pt x="654380" y="242595"/>
                </a:lnTo>
                <a:lnTo>
                  <a:pt x="648284" y="244119"/>
                </a:lnTo>
                <a:lnTo>
                  <a:pt x="636092" y="244119"/>
                </a:lnTo>
                <a:lnTo>
                  <a:pt x="626948" y="241071"/>
                </a:lnTo>
                <a:lnTo>
                  <a:pt x="623900" y="239547"/>
                </a:lnTo>
                <a:lnTo>
                  <a:pt x="619328" y="236499"/>
                </a:lnTo>
                <a:lnTo>
                  <a:pt x="616280" y="234975"/>
                </a:lnTo>
                <a:lnTo>
                  <a:pt x="613232" y="231927"/>
                </a:lnTo>
                <a:lnTo>
                  <a:pt x="611708" y="228879"/>
                </a:lnTo>
                <a:lnTo>
                  <a:pt x="608660" y="225831"/>
                </a:lnTo>
                <a:lnTo>
                  <a:pt x="604088" y="216687"/>
                </a:lnTo>
                <a:lnTo>
                  <a:pt x="604088" y="122110"/>
                </a:lnTo>
                <a:lnTo>
                  <a:pt x="613232" y="112966"/>
                </a:lnTo>
                <a:lnTo>
                  <a:pt x="619328" y="109918"/>
                </a:lnTo>
                <a:lnTo>
                  <a:pt x="625424" y="106870"/>
                </a:lnTo>
                <a:lnTo>
                  <a:pt x="631520" y="105346"/>
                </a:lnTo>
                <a:lnTo>
                  <a:pt x="648284" y="105346"/>
                </a:lnTo>
                <a:lnTo>
                  <a:pt x="678853" y="131254"/>
                </a:lnTo>
                <a:lnTo>
                  <a:pt x="683425" y="148018"/>
                </a:lnTo>
                <a:lnTo>
                  <a:pt x="686473" y="163258"/>
                </a:lnTo>
                <a:lnTo>
                  <a:pt x="686473" y="97942"/>
                </a:lnTo>
                <a:lnTo>
                  <a:pt x="684542" y="96634"/>
                </a:lnTo>
                <a:lnTo>
                  <a:pt x="651332" y="87058"/>
                </a:lnTo>
                <a:lnTo>
                  <a:pt x="643712" y="87058"/>
                </a:lnTo>
                <a:lnTo>
                  <a:pt x="634568" y="88582"/>
                </a:lnTo>
                <a:lnTo>
                  <a:pt x="626948" y="93154"/>
                </a:lnTo>
                <a:lnTo>
                  <a:pt x="620610" y="96634"/>
                </a:lnTo>
                <a:lnTo>
                  <a:pt x="615137" y="100393"/>
                </a:lnTo>
                <a:lnTo>
                  <a:pt x="610222" y="104724"/>
                </a:lnTo>
                <a:lnTo>
                  <a:pt x="605612" y="109918"/>
                </a:lnTo>
                <a:lnTo>
                  <a:pt x="604088" y="108394"/>
                </a:lnTo>
                <a:lnTo>
                  <a:pt x="604088" y="91630"/>
                </a:lnTo>
                <a:lnTo>
                  <a:pt x="602564" y="88582"/>
                </a:lnTo>
                <a:lnTo>
                  <a:pt x="547598" y="93154"/>
                </a:lnTo>
                <a:lnTo>
                  <a:pt x="547598" y="103822"/>
                </a:lnTo>
                <a:lnTo>
                  <a:pt x="556844" y="103822"/>
                </a:lnTo>
                <a:lnTo>
                  <a:pt x="561416" y="105346"/>
                </a:lnTo>
                <a:lnTo>
                  <a:pt x="562940" y="106870"/>
                </a:lnTo>
                <a:lnTo>
                  <a:pt x="565988" y="106870"/>
                </a:lnTo>
                <a:lnTo>
                  <a:pt x="567512" y="109918"/>
                </a:lnTo>
                <a:lnTo>
                  <a:pt x="570560" y="111442"/>
                </a:lnTo>
                <a:lnTo>
                  <a:pt x="573608" y="117538"/>
                </a:lnTo>
                <a:lnTo>
                  <a:pt x="573608" y="302133"/>
                </a:lnTo>
                <a:lnTo>
                  <a:pt x="572084" y="303657"/>
                </a:lnTo>
                <a:lnTo>
                  <a:pt x="570560" y="306705"/>
                </a:lnTo>
                <a:lnTo>
                  <a:pt x="569036" y="308229"/>
                </a:lnTo>
                <a:lnTo>
                  <a:pt x="562940" y="311277"/>
                </a:lnTo>
                <a:lnTo>
                  <a:pt x="553796" y="311277"/>
                </a:lnTo>
                <a:lnTo>
                  <a:pt x="550646" y="312801"/>
                </a:lnTo>
                <a:lnTo>
                  <a:pt x="547598" y="312801"/>
                </a:lnTo>
                <a:lnTo>
                  <a:pt x="547598" y="323469"/>
                </a:lnTo>
                <a:lnTo>
                  <a:pt x="636092" y="323469"/>
                </a:lnTo>
                <a:lnTo>
                  <a:pt x="636092" y="312801"/>
                </a:lnTo>
                <a:lnTo>
                  <a:pt x="633044" y="312801"/>
                </a:lnTo>
                <a:lnTo>
                  <a:pt x="629996" y="311277"/>
                </a:lnTo>
                <a:lnTo>
                  <a:pt x="625424" y="311277"/>
                </a:lnTo>
                <a:lnTo>
                  <a:pt x="619328" y="309753"/>
                </a:lnTo>
                <a:lnTo>
                  <a:pt x="616280" y="308229"/>
                </a:lnTo>
                <a:lnTo>
                  <a:pt x="613232" y="308229"/>
                </a:lnTo>
                <a:lnTo>
                  <a:pt x="610184" y="306705"/>
                </a:lnTo>
                <a:lnTo>
                  <a:pt x="608660" y="305181"/>
                </a:lnTo>
                <a:lnTo>
                  <a:pt x="604088" y="296037"/>
                </a:lnTo>
                <a:lnTo>
                  <a:pt x="604088" y="244119"/>
                </a:lnTo>
                <a:lnTo>
                  <a:pt x="605612" y="244119"/>
                </a:lnTo>
                <a:lnTo>
                  <a:pt x="610184" y="247269"/>
                </a:lnTo>
                <a:lnTo>
                  <a:pt x="614756" y="250317"/>
                </a:lnTo>
                <a:lnTo>
                  <a:pt x="620852" y="251841"/>
                </a:lnTo>
                <a:lnTo>
                  <a:pt x="626948" y="254889"/>
                </a:lnTo>
                <a:lnTo>
                  <a:pt x="645236" y="254889"/>
                </a:lnTo>
                <a:lnTo>
                  <a:pt x="685520" y="242036"/>
                </a:lnTo>
                <a:lnTo>
                  <a:pt x="710425" y="212864"/>
                </a:lnTo>
                <a:lnTo>
                  <a:pt x="719670" y="180238"/>
                </a:lnTo>
                <a:lnTo>
                  <a:pt x="720001" y="170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9531953" y="239553"/>
            <a:ext cx="201930" cy="172720"/>
            <a:chOff x="9531953" y="239553"/>
            <a:chExt cx="201930" cy="172720"/>
          </a:xfrm>
        </p:grpSpPr>
        <p:pic>
          <p:nvPicPr>
            <p:cNvPr id="185" name="object 18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635680" y="242601"/>
              <a:ext cx="97631" cy="169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0E4F314-62CA-4AA8-BF30-EB166532B027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6403727" y="2290667"/>
            <a:ext cx="3333617" cy="2687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C1E98-6C8A-4622-9C15-C477BF0A546E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10572" y="6697486"/>
            <a:ext cx="10058400" cy="6373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56895" y="467423"/>
            <a:ext cx="319405" cy="403860"/>
          </a:xfrm>
          <a:custGeom>
            <a:avLst/>
            <a:gdLst/>
            <a:ahLst/>
            <a:cxnLst/>
            <a:rect l="l" t="t" r="r" b="b"/>
            <a:pathLst>
              <a:path w="319405" h="403859">
                <a:moveTo>
                  <a:pt x="318795" y="0"/>
                </a:moveTo>
                <a:lnTo>
                  <a:pt x="0" y="0"/>
                </a:lnTo>
                <a:lnTo>
                  <a:pt x="0" y="48260"/>
                </a:lnTo>
                <a:lnTo>
                  <a:pt x="129730" y="48260"/>
                </a:lnTo>
                <a:lnTo>
                  <a:pt x="129730" y="403860"/>
                </a:lnTo>
                <a:lnTo>
                  <a:pt x="184594" y="403860"/>
                </a:lnTo>
                <a:lnTo>
                  <a:pt x="184594" y="48260"/>
                </a:lnTo>
                <a:lnTo>
                  <a:pt x="318795" y="48260"/>
                </a:lnTo>
                <a:lnTo>
                  <a:pt x="318795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1518" y="454723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59">
                <a:moveTo>
                  <a:pt x="234886" y="416528"/>
                </a:moveTo>
                <a:lnTo>
                  <a:pt x="181451" y="416528"/>
                </a:lnTo>
                <a:lnTo>
                  <a:pt x="181451" y="230314"/>
                </a:lnTo>
                <a:lnTo>
                  <a:pt x="180570" y="214931"/>
                </a:lnTo>
                <a:lnTo>
                  <a:pt x="166211" y="178498"/>
                </a:lnTo>
                <a:lnTo>
                  <a:pt x="120491" y="158591"/>
                </a:lnTo>
                <a:lnTo>
                  <a:pt x="111109" y="159439"/>
                </a:lnTo>
                <a:lnTo>
                  <a:pt x="72882" y="176641"/>
                </a:lnTo>
                <a:lnTo>
                  <a:pt x="53339" y="196786"/>
                </a:lnTo>
                <a:lnTo>
                  <a:pt x="53339" y="416528"/>
                </a:lnTo>
                <a:lnTo>
                  <a:pt x="0" y="416528"/>
                </a:lnTo>
                <a:lnTo>
                  <a:pt x="0" y="0"/>
                </a:lnTo>
                <a:lnTo>
                  <a:pt x="53339" y="0"/>
                </a:lnTo>
                <a:lnTo>
                  <a:pt x="53339" y="152495"/>
                </a:lnTo>
                <a:lnTo>
                  <a:pt x="58794" y="144803"/>
                </a:lnTo>
                <a:lnTo>
                  <a:pt x="98417" y="121705"/>
                </a:lnTo>
                <a:lnTo>
                  <a:pt x="134207" y="115919"/>
                </a:lnTo>
                <a:lnTo>
                  <a:pt x="156796" y="117681"/>
                </a:lnTo>
                <a:lnTo>
                  <a:pt x="193437" y="132635"/>
                </a:lnTo>
                <a:lnTo>
                  <a:pt x="219455" y="162980"/>
                </a:lnTo>
                <a:lnTo>
                  <a:pt x="233171" y="205214"/>
                </a:lnTo>
                <a:lnTo>
                  <a:pt x="234886" y="230314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4317" y="570642"/>
            <a:ext cx="273685" cy="305435"/>
          </a:xfrm>
          <a:custGeom>
            <a:avLst/>
            <a:gdLst/>
            <a:ahLst/>
            <a:cxnLst/>
            <a:rect l="l" t="t" r="r" b="b"/>
            <a:pathLst>
              <a:path w="273684" h="305434">
                <a:moveTo>
                  <a:pt x="138874" y="305181"/>
                </a:moveTo>
                <a:lnTo>
                  <a:pt x="86975" y="296025"/>
                </a:lnTo>
                <a:lnTo>
                  <a:pt x="44291" y="268509"/>
                </a:lnTo>
                <a:lnTo>
                  <a:pt x="11287" y="218932"/>
                </a:lnTo>
                <a:lnTo>
                  <a:pt x="0" y="155638"/>
                </a:lnTo>
                <a:lnTo>
                  <a:pt x="2848" y="120958"/>
                </a:lnTo>
                <a:lnTo>
                  <a:pt x="25154" y="62492"/>
                </a:lnTo>
                <a:lnTo>
                  <a:pt x="65485" y="21216"/>
                </a:lnTo>
                <a:lnTo>
                  <a:pt x="112482" y="2309"/>
                </a:lnTo>
                <a:lnTo>
                  <a:pt x="138874" y="0"/>
                </a:lnTo>
                <a:lnTo>
                  <a:pt x="168284" y="2047"/>
                </a:lnTo>
                <a:lnTo>
                  <a:pt x="194702" y="8382"/>
                </a:lnTo>
                <a:lnTo>
                  <a:pt x="217996" y="19288"/>
                </a:lnTo>
                <a:lnTo>
                  <a:pt x="238029" y="35052"/>
                </a:lnTo>
                <a:lnTo>
                  <a:pt x="244222" y="42672"/>
                </a:lnTo>
                <a:lnTo>
                  <a:pt x="141922" y="42672"/>
                </a:lnTo>
                <a:lnTo>
                  <a:pt x="124476" y="44115"/>
                </a:lnTo>
                <a:lnTo>
                  <a:pt x="82391" y="65627"/>
                </a:lnTo>
                <a:lnTo>
                  <a:pt x="59669" y="103798"/>
                </a:lnTo>
                <a:lnTo>
                  <a:pt x="56483" y="118967"/>
                </a:lnTo>
                <a:lnTo>
                  <a:pt x="272556" y="118967"/>
                </a:lnTo>
                <a:lnTo>
                  <a:pt x="273081" y="125063"/>
                </a:lnTo>
                <a:lnTo>
                  <a:pt x="272796" y="133976"/>
                </a:lnTo>
                <a:lnTo>
                  <a:pt x="271938" y="142291"/>
                </a:lnTo>
                <a:lnTo>
                  <a:pt x="270510" y="150017"/>
                </a:lnTo>
                <a:lnTo>
                  <a:pt x="268509" y="157162"/>
                </a:lnTo>
                <a:lnTo>
                  <a:pt x="54959" y="157162"/>
                </a:lnTo>
                <a:lnTo>
                  <a:pt x="56697" y="181775"/>
                </a:lnTo>
                <a:lnTo>
                  <a:pt x="71032" y="221322"/>
                </a:lnTo>
                <a:lnTo>
                  <a:pt x="112537" y="254984"/>
                </a:lnTo>
                <a:lnTo>
                  <a:pt x="148018" y="260889"/>
                </a:lnTo>
                <a:lnTo>
                  <a:pt x="238334" y="260889"/>
                </a:lnTo>
                <a:lnTo>
                  <a:pt x="245649" y="273081"/>
                </a:lnTo>
                <a:lnTo>
                  <a:pt x="207454" y="294513"/>
                </a:lnTo>
                <a:lnTo>
                  <a:pt x="157091" y="304585"/>
                </a:lnTo>
                <a:lnTo>
                  <a:pt x="138874" y="305181"/>
                </a:lnTo>
                <a:close/>
              </a:path>
              <a:path w="273684" h="305434">
                <a:moveTo>
                  <a:pt x="272556" y="118967"/>
                </a:moveTo>
                <a:lnTo>
                  <a:pt x="219741" y="118967"/>
                </a:lnTo>
                <a:lnTo>
                  <a:pt x="218553" y="103774"/>
                </a:lnTo>
                <a:lnTo>
                  <a:pt x="214931" y="90201"/>
                </a:lnTo>
                <a:lnTo>
                  <a:pt x="188428" y="56254"/>
                </a:lnTo>
                <a:lnTo>
                  <a:pt x="141922" y="42672"/>
                </a:lnTo>
                <a:lnTo>
                  <a:pt x="244222" y="42672"/>
                </a:lnTo>
                <a:lnTo>
                  <a:pt x="253150" y="53657"/>
                </a:lnTo>
                <a:lnTo>
                  <a:pt x="264128" y="74949"/>
                </a:lnTo>
                <a:lnTo>
                  <a:pt x="270819" y="98796"/>
                </a:lnTo>
                <a:lnTo>
                  <a:pt x="272556" y="118967"/>
                </a:lnTo>
                <a:close/>
              </a:path>
              <a:path w="273684" h="305434">
                <a:moveTo>
                  <a:pt x="238334" y="260889"/>
                </a:moveTo>
                <a:lnTo>
                  <a:pt x="148018" y="260889"/>
                </a:lnTo>
                <a:lnTo>
                  <a:pt x="169760" y="259413"/>
                </a:lnTo>
                <a:lnTo>
                  <a:pt x="189368" y="254793"/>
                </a:lnTo>
                <a:lnTo>
                  <a:pt x="206994" y="246745"/>
                </a:lnTo>
                <a:lnTo>
                  <a:pt x="222789" y="234981"/>
                </a:lnTo>
                <a:lnTo>
                  <a:pt x="238334" y="26088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5897" y="463867"/>
            <a:ext cx="145415" cy="523875"/>
          </a:xfrm>
          <a:custGeom>
            <a:avLst/>
            <a:gdLst/>
            <a:ahLst/>
            <a:cxnLst/>
            <a:rect l="l" t="t" r="r" b="b"/>
            <a:pathLst>
              <a:path w="145415" h="523875">
                <a:moveTo>
                  <a:pt x="122015" y="64008"/>
                </a:moveTo>
                <a:lnTo>
                  <a:pt x="103727" y="64008"/>
                </a:lnTo>
                <a:lnTo>
                  <a:pt x="96107" y="60960"/>
                </a:lnTo>
                <a:lnTo>
                  <a:pt x="90011" y="54864"/>
                </a:lnTo>
                <a:lnTo>
                  <a:pt x="83820" y="48768"/>
                </a:lnTo>
                <a:lnTo>
                  <a:pt x="79248" y="41148"/>
                </a:lnTo>
                <a:lnTo>
                  <a:pt x="79248" y="22860"/>
                </a:lnTo>
                <a:lnTo>
                  <a:pt x="82296" y="15240"/>
                </a:lnTo>
                <a:lnTo>
                  <a:pt x="90011" y="9144"/>
                </a:lnTo>
                <a:lnTo>
                  <a:pt x="96107" y="3048"/>
                </a:lnTo>
                <a:lnTo>
                  <a:pt x="103727" y="0"/>
                </a:lnTo>
                <a:lnTo>
                  <a:pt x="120491" y="0"/>
                </a:lnTo>
                <a:lnTo>
                  <a:pt x="129635" y="3048"/>
                </a:lnTo>
                <a:lnTo>
                  <a:pt x="141827" y="15240"/>
                </a:lnTo>
                <a:lnTo>
                  <a:pt x="144875" y="22860"/>
                </a:lnTo>
                <a:lnTo>
                  <a:pt x="144875" y="41148"/>
                </a:lnTo>
                <a:lnTo>
                  <a:pt x="141827" y="48768"/>
                </a:lnTo>
                <a:lnTo>
                  <a:pt x="129635" y="60960"/>
                </a:lnTo>
                <a:lnTo>
                  <a:pt x="122015" y="64008"/>
                </a:lnTo>
                <a:close/>
              </a:path>
              <a:path w="145415" h="523875">
                <a:moveTo>
                  <a:pt x="0" y="523303"/>
                </a:moveTo>
                <a:lnTo>
                  <a:pt x="0" y="475964"/>
                </a:lnTo>
                <a:lnTo>
                  <a:pt x="24288" y="474845"/>
                </a:lnTo>
                <a:lnTo>
                  <a:pt x="44577" y="471582"/>
                </a:lnTo>
                <a:lnTo>
                  <a:pt x="82089" y="449794"/>
                </a:lnTo>
                <a:lnTo>
                  <a:pt x="93059" y="405860"/>
                </a:lnTo>
                <a:lnTo>
                  <a:pt x="93059" y="155638"/>
                </a:lnTo>
                <a:lnTo>
                  <a:pt x="35052" y="155638"/>
                </a:lnTo>
                <a:lnTo>
                  <a:pt x="35052" y="111347"/>
                </a:lnTo>
                <a:lnTo>
                  <a:pt x="144875" y="111347"/>
                </a:lnTo>
                <a:lnTo>
                  <a:pt x="144766" y="405860"/>
                </a:lnTo>
                <a:lnTo>
                  <a:pt x="136493" y="457307"/>
                </a:lnTo>
                <a:lnTo>
                  <a:pt x="109823" y="494347"/>
                </a:lnTo>
                <a:lnTo>
                  <a:pt x="64055" y="515683"/>
                </a:lnTo>
                <a:lnTo>
                  <a:pt x="34304" y="521350"/>
                </a:lnTo>
                <a:lnTo>
                  <a:pt x="0" y="52330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88579" y="463879"/>
            <a:ext cx="410845" cy="412115"/>
          </a:xfrm>
          <a:custGeom>
            <a:avLst/>
            <a:gdLst/>
            <a:ahLst/>
            <a:cxnLst/>
            <a:rect l="l" t="t" r="r" b="b"/>
            <a:pathLst>
              <a:path w="410844" h="412115">
                <a:moveTo>
                  <a:pt x="268414" y="257835"/>
                </a:moveTo>
                <a:lnTo>
                  <a:pt x="259461" y="194678"/>
                </a:lnTo>
                <a:lnTo>
                  <a:pt x="235432" y="149440"/>
                </a:lnTo>
                <a:lnTo>
                  <a:pt x="212026" y="127787"/>
                </a:lnTo>
                <a:lnTo>
                  <a:pt x="212026" y="257835"/>
                </a:lnTo>
                <a:lnTo>
                  <a:pt x="210870" y="282714"/>
                </a:lnTo>
                <a:lnTo>
                  <a:pt x="201104" y="323926"/>
                </a:lnTo>
                <a:lnTo>
                  <a:pt x="167182" y="362127"/>
                </a:lnTo>
                <a:lnTo>
                  <a:pt x="134213" y="369176"/>
                </a:lnTo>
                <a:lnTo>
                  <a:pt x="100190" y="362305"/>
                </a:lnTo>
                <a:lnTo>
                  <a:pt x="75869" y="341553"/>
                </a:lnTo>
                <a:lnTo>
                  <a:pt x="61264" y="306781"/>
                </a:lnTo>
                <a:lnTo>
                  <a:pt x="56388" y="257835"/>
                </a:lnTo>
                <a:lnTo>
                  <a:pt x="57581" y="233819"/>
                </a:lnTo>
                <a:lnTo>
                  <a:pt x="68008" y="193878"/>
                </a:lnTo>
                <a:lnTo>
                  <a:pt x="102019" y="156540"/>
                </a:lnTo>
                <a:lnTo>
                  <a:pt x="134213" y="149440"/>
                </a:lnTo>
                <a:lnTo>
                  <a:pt x="168275" y="156286"/>
                </a:lnTo>
                <a:lnTo>
                  <a:pt x="192595" y="176745"/>
                </a:lnTo>
                <a:lnTo>
                  <a:pt x="207175" y="210642"/>
                </a:lnTo>
                <a:lnTo>
                  <a:pt x="212026" y="257835"/>
                </a:lnTo>
                <a:lnTo>
                  <a:pt x="212026" y="127787"/>
                </a:lnTo>
                <a:lnTo>
                  <a:pt x="190652" y="116293"/>
                </a:lnTo>
                <a:lnTo>
                  <a:pt x="164274" y="109105"/>
                </a:lnTo>
                <a:lnTo>
                  <a:pt x="134213" y="106768"/>
                </a:lnTo>
                <a:lnTo>
                  <a:pt x="105905" y="109334"/>
                </a:lnTo>
                <a:lnTo>
                  <a:pt x="57835" y="129908"/>
                </a:lnTo>
                <a:lnTo>
                  <a:pt x="21221" y="170472"/>
                </a:lnTo>
                <a:lnTo>
                  <a:pt x="2311" y="225844"/>
                </a:lnTo>
                <a:lnTo>
                  <a:pt x="0" y="257835"/>
                </a:lnTo>
                <a:lnTo>
                  <a:pt x="2286" y="291541"/>
                </a:lnTo>
                <a:lnTo>
                  <a:pt x="20574" y="348145"/>
                </a:lnTo>
                <a:lnTo>
                  <a:pt x="55689" y="388721"/>
                </a:lnTo>
                <a:lnTo>
                  <a:pt x="104813" y="409359"/>
                </a:lnTo>
                <a:lnTo>
                  <a:pt x="134213" y="411949"/>
                </a:lnTo>
                <a:lnTo>
                  <a:pt x="163398" y="409359"/>
                </a:lnTo>
                <a:lnTo>
                  <a:pt x="212090" y="388721"/>
                </a:lnTo>
                <a:lnTo>
                  <a:pt x="247840" y="348361"/>
                </a:lnTo>
                <a:lnTo>
                  <a:pt x="266128" y="292188"/>
                </a:lnTo>
                <a:lnTo>
                  <a:pt x="268414" y="257835"/>
                </a:lnTo>
                <a:close/>
              </a:path>
              <a:path w="410844" h="412115">
                <a:moveTo>
                  <a:pt x="401205" y="111340"/>
                </a:moveTo>
                <a:lnTo>
                  <a:pt x="308140" y="111340"/>
                </a:lnTo>
                <a:lnTo>
                  <a:pt x="308140" y="155638"/>
                </a:lnTo>
                <a:lnTo>
                  <a:pt x="347764" y="155638"/>
                </a:lnTo>
                <a:lnTo>
                  <a:pt x="347764" y="407377"/>
                </a:lnTo>
                <a:lnTo>
                  <a:pt x="401205" y="407377"/>
                </a:lnTo>
                <a:lnTo>
                  <a:pt x="401205" y="111340"/>
                </a:lnTo>
                <a:close/>
              </a:path>
              <a:path w="410844" h="412115">
                <a:moveTo>
                  <a:pt x="410349" y="22860"/>
                </a:moveTo>
                <a:lnTo>
                  <a:pt x="405777" y="15240"/>
                </a:lnTo>
                <a:lnTo>
                  <a:pt x="399681" y="9144"/>
                </a:lnTo>
                <a:lnTo>
                  <a:pt x="393484" y="3048"/>
                </a:lnTo>
                <a:lnTo>
                  <a:pt x="385864" y="0"/>
                </a:lnTo>
                <a:lnTo>
                  <a:pt x="367576" y="0"/>
                </a:lnTo>
                <a:lnTo>
                  <a:pt x="359956" y="3048"/>
                </a:lnTo>
                <a:lnTo>
                  <a:pt x="347764" y="15240"/>
                </a:lnTo>
                <a:lnTo>
                  <a:pt x="344716" y="22860"/>
                </a:lnTo>
                <a:lnTo>
                  <a:pt x="344716" y="41148"/>
                </a:lnTo>
                <a:lnTo>
                  <a:pt x="347764" y="48768"/>
                </a:lnTo>
                <a:lnTo>
                  <a:pt x="359956" y="60960"/>
                </a:lnTo>
                <a:lnTo>
                  <a:pt x="367576" y="64008"/>
                </a:lnTo>
                <a:lnTo>
                  <a:pt x="385864" y="64008"/>
                </a:lnTo>
                <a:lnTo>
                  <a:pt x="393484" y="60960"/>
                </a:lnTo>
                <a:lnTo>
                  <a:pt x="399681" y="54864"/>
                </a:lnTo>
                <a:lnTo>
                  <a:pt x="405777" y="48768"/>
                </a:lnTo>
                <a:lnTo>
                  <a:pt x="410349" y="41148"/>
                </a:lnTo>
                <a:lnTo>
                  <a:pt x="410349" y="22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72080" y="570642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90">
                <a:moveTo>
                  <a:pt x="234886" y="300608"/>
                </a:moveTo>
                <a:lnTo>
                  <a:pt x="181546" y="300608"/>
                </a:lnTo>
                <a:lnTo>
                  <a:pt x="181546" y="128206"/>
                </a:lnTo>
                <a:lnTo>
                  <a:pt x="180689" y="106124"/>
                </a:lnTo>
                <a:lnTo>
                  <a:pt x="167830" y="62579"/>
                </a:lnTo>
                <a:lnTo>
                  <a:pt x="120491" y="42671"/>
                </a:lnTo>
                <a:lnTo>
                  <a:pt x="111323" y="43496"/>
                </a:lnTo>
                <a:lnTo>
                  <a:pt x="73580" y="59435"/>
                </a:lnTo>
                <a:lnTo>
                  <a:pt x="53435" y="80867"/>
                </a:lnTo>
                <a:lnTo>
                  <a:pt x="53435" y="300608"/>
                </a:lnTo>
                <a:lnTo>
                  <a:pt x="0" y="300608"/>
                </a:lnTo>
                <a:lnTo>
                  <a:pt x="0" y="4571"/>
                </a:lnTo>
                <a:lnTo>
                  <a:pt x="36671" y="4571"/>
                </a:lnTo>
                <a:lnTo>
                  <a:pt x="53435" y="42671"/>
                </a:lnTo>
                <a:lnTo>
                  <a:pt x="68033" y="23788"/>
                </a:lnTo>
                <a:lnTo>
                  <a:pt x="86784" y="10477"/>
                </a:lnTo>
                <a:lnTo>
                  <a:pt x="109839" y="2595"/>
                </a:lnTo>
                <a:lnTo>
                  <a:pt x="137350" y="0"/>
                </a:lnTo>
                <a:lnTo>
                  <a:pt x="179593" y="7192"/>
                </a:lnTo>
                <a:lnTo>
                  <a:pt x="210121" y="28967"/>
                </a:lnTo>
                <a:lnTo>
                  <a:pt x="228647" y="65619"/>
                </a:lnTo>
                <a:lnTo>
                  <a:pt x="234886" y="117443"/>
                </a:lnTo>
                <a:lnTo>
                  <a:pt x="234886" y="3006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0026" y="463867"/>
            <a:ext cx="117475" cy="525145"/>
          </a:xfrm>
          <a:custGeom>
            <a:avLst/>
            <a:gdLst/>
            <a:ahLst/>
            <a:cxnLst/>
            <a:rect l="l" t="t" r="r" b="b"/>
            <a:pathLst>
              <a:path w="117475" h="525144">
                <a:moveTo>
                  <a:pt x="117443" y="524827"/>
                </a:moveTo>
                <a:lnTo>
                  <a:pt x="68294" y="477726"/>
                </a:lnTo>
                <a:lnTo>
                  <a:pt x="30575" y="413480"/>
                </a:lnTo>
                <a:lnTo>
                  <a:pt x="17399" y="375977"/>
                </a:lnTo>
                <a:lnTo>
                  <a:pt x="7822" y="336768"/>
                </a:lnTo>
                <a:lnTo>
                  <a:pt x="1977" y="295862"/>
                </a:lnTo>
                <a:lnTo>
                  <a:pt x="0" y="253269"/>
                </a:lnTo>
                <a:lnTo>
                  <a:pt x="2263" y="215470"/>
                </a:lnTo>
                <a:lnTo>
                  <a:pt x="8965" y="177545"/>
                </a:lnTo>
                <a:lnTo>
                  <a:pt x="19971" y="139335"/>
                </a:lnTo>
                <a:lnTo>
                  <a:pt x="35147" y="100679"/>
                </a:lnTo>
                <a:lnTo>
                  <a:pt x="53149" y="66048"/>
                </a:lnTo>
                <a:lnTo>
                  <a:pt x="94297" y="15717"/>
                </a:lnTo>
                <a:lnTo>
                  <a:pt x="117443" y="0"/>
                </a:lnTo>
                <a:lnTo>
                  <a:pt x="117443" y="22859"/>
                </a:lnTo>
                <a:lnTo>
                  <a:pt x="97692" y="57676"/>
                </a:lnTo>
                <a:lnTo>
                  <a:pt x="82330" y="98052"/>
                </a:lnTo>
                <a:lnTo>
                  <a:pt x="71357" y="144061"/>
                </a:lnTo>
                <a:lnTo>
                  <a:pt x="64773" y="195776"/>
                </a:lnTo>
                <a:lnTo>
                  <a:pt x="62579" y="253269"/>
                </a:lnTo>
                <a:lnTo>
                  <a:pt x="64773" y="320809"/>
                </a:lnTo>
                <a:lnTo>
                  <a:pt x="71357" y="378839"/>
                </a:lnTo>
                <a:lnTo>
                  <a:pt x="82330" y="427360"/>
                </a:lnTo>
                <a:lnTo>
                  <a:pt x="97692" y="466370"/>
                </a:lnTo>
                <a:lnTo>
                  <a:pt x="117443" y="495871"/>
                </a:lnTo>
                <a:lnTo>
                  <a:pt x="117443" y="52482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0529" y="463867"/>
            <a:ext cx="117475" cy="525145"/>
          </a:xfrm>
          <a:custGeom>
            <a:avLst/>
            <a:gdLst/>
            <a:ahLst/>
            <a:cxnLst/>
            <a:rect l="l" t="t" r="r" b="b"/>
            <a:pathLst>
              <a:path w="117475" h="525144">
                <a:moveTo>
                  <a:pt x="0" y="524827"/>
                </a:moveTo>
                <a:lnTo>
                  <a:pt x="0" y="495871"/>
                </a:lnTo>
                <a:lnTo>
                  <a:pt x="19797" y="466370"/>
                </a:lnTo>
                <a:lnTo>
                  <a:pt x="35187" y="427360"/>
                </a:lnTo>
                <a:lnTo>
                  <a:pt x="46174" y="378839"/>
                </a:lnTo>
                <a:lnTo>
                  <a:pt x="52763" y="320809"/>
                </a:lnTo>
                <a:lnTo>
                  <a:pt x="54959" y="253269"/>
                </a:lnTo>
                <a:lnTo>
                  <a:pt x="52763" y="195776"/>
                </a:lnTo>
                <a:lnTo>
                  <a:pt x="46174" y="144061"/>
                </a:lnTo>
                <a:lnTo>
                  <a:pt x="35187" y="98052"/>
                </a:lnTo>
                <a:lnTo>
                  <a:pt x="19797" y="57676"/>
                </a:lnTo>
                <a:lnTo>
                  <a:pt x="0" y="22859"/>
                </a:lnTo>
                <a:lnTo>
                  <a:pt x="0" y="0"/>
                </a:lnTo>
                <a:lnTo>
                  <a:pt x="44660" y="37730"/>
                </a:lnTo>
                <a:lnTo>
                  <a:pt x="82391" y="100679"/>
                </a:lnTo>
                <a:lnTo>
                  <a:pt x="98155" y="139335"/>
                </a:lnTo>
                <a:lnTo>
                  <a:pt x="109061" y="177545"/>
                </a:lnTo>
                <a:lnTo>
                  <a:pt x="115395" y="215470"/>
                </a:lnTo>
                <a:lnTo>
                  <a:pt x="117443" y="253269"/>
                </a:lnTo>
                <a:lnTo>
                  <a:pt x="115681" y="295862"/>
                </a:lnTo>
                <a:lnTo>
                  <a:pt x="110204" y="336768"/>
                </a:lnTo>
                <a:lnTo>
                  <a:pt x="100726" y="375977"/>
                </a:lnTo>
                <a:lnTo>
                  <a:pt x="86963" y="413480"/>
                </a:lnTo>
                <a:lnTo>
                  <a:pt x="70388" y="447808"/>
                </a:lnTo>
                <a:lnTo>
                  <a:pt x="26915" y="503357"/>
                </a:lnTo>
                <a:lnTo>
                  <a:pt x="0" y="52482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15602" y="466915"/>
            <a:ext cx="920115" cy="408940"/>
          </a:xfrm>
          <a:custGeom>
            <a:avLst/>
            <a:gdLst/>
            <a:ahLst/>
            <a:cxnLst/>
            <a:rect l="l" t="t" r="r" b="b"/>
            <a:pathLst>
              <a:path w="920114" h="408940">
                <a:moveTo>
                  <a:pt x="391960" y="404342"/>
                </a:moveTo>
                <a:lnTo>
                  <a:pt x="311086" y="0"/>
                </a:lnTo>
                <a:lnTo>
                  <a:pt x="285178" y="0"/>
                </a:lnTo>
                <a:lnTo>
                  <a:pt x="196697" y="294424"/>
                </a:lnTo>
                <a:lnTo>
                  <a:pt x="100584" y="0"/>
                </a:lnTo>
                <a:lnTo>
                  <a:pt x="76200" y="0"/>
                </a:lnTo>
                <a:lnTo>
                  <a:pt x="0" y="404342"/>
                </a:lnTo>
                <a:lnTo>
                  <a:pt x="51816" y="404342"/>
                </a:lnTo>
                <a:lnTo>
                  <a:pt x="99060" y="144881"/>
                </a:lnTo>
                <a:lnTo>
                  <a:pt x="190601" y="408914"/>
                </a:lnTo>
                <a:lnTo>
                  <a:pt x="204317" y="408914"/>
                </a:lnTo>
                <a:lnTo>
                  <a:pt x="291274" y="144881"/>
                </a:lnTo>
                <a:lnTo>
                  <a:pt x="340144" y="404342"/>
                </a:lnTo>
                <a:lnTo>
                  <a:pt x="391960" y="404342"/>
                </a:lnTo>
                <a:close/>
              </a:path>
              <a:path w="920114" h="408940">
                <a:moveTo>
                  <a:pt x="686473" y="228803"/>
                </a:moveTo>
                <a:lnTo>
                  <a:pt x="686003" y="222707"/>
                </a:lnTo>
                <a:lnTo>
                  <a:pt x="684453" y="202526"/>
                </a:lnTo>
                <a:lnTo>
                  <a:pt x="678268" y="178689"/>
                </a:lnTo>
                <a:lnTo>
                  <a:pt x="667791" y="157391"/>
                </a:lnTo>
                <a:lnTo>
                  <a:pt x="658964" y="146405"/>
                </a:lnTo>
                <a:lnTo>
                  <a:pt x="652856" y="138785"/>
                </a:lnTo>
                <a:lnTo>
                  <a:pt x="634568" y="124371"/>
                </a:lnTo>
                <a:lnTo>
                  <a:pt x="634568" y="222707"/>
                </a:lnTo>
                <a:lnTo>
                  <a:pt x="471398" y="222707"/>
                </a:lnTo>
                <a:lnTo>
                  <a:pt x="487045" y="181127"/>
                </a:lnTo>
                <a:lnTo>
                  <a:pt x="523405" y="152171"/>
                </a:lnTo>
                <a:lnTo>
                  <a:pt x="555218" y="146405"/>
                </a:lnTo>
                <a:lnTo>
                  <a:pt x="573557" y="147878"/>
                </a:lnTo>
                <a:lnTo>
                  <a:pt x="614756" y="170891"/>
                </a:lnTo>
                <a:lnTo>
                  <a:pt x="633387" y="207505"/>
                </a:lnTo>
                <a:lnTo>
                  <a:pt x="634568" y="222707"/>
                </a:lnTo>
                <a:lnTo>
                  <a:pt x="634568" y="124371"/>
                </a:lnTo>
                <a:lnTo>
                  <a:pt x="632866" y="123024"/>
                </a:lnTo>
                <a:lnTo>
                  <a:pt x="609600" y="112115"/>
                </a:lnTo>
                <a:lnTo>
                  <a:pt x="583158" y="105778"/>
                </a:lnTo>
                <a:lnTo>
                  <a:pt x="553694" y="103733"/>
                </a:lnTo>
                <a:lnTo>
                  <a:pt x="527138" y="106045"/>
                </a:lnTo>
                <a:lnTo>
                  <a:pt x="479717" y="124955"/>
                </a:lnTo>
                <a:lnTo>
                  <a:pt x="439991" y="166230"/>
                </a:lnTo>
                <a:lnTo>
                  <a:pt x="417753" y="224688"/>
                </a:lnTo>
                <a:lnTo>
                  <a:pt x="414921" y="259372"/>
                </a:lnTo>
                <a:lnTo>
                  <a:pt x="417728" y="292862"/>
                </a:lnTo>
                <a:lnTo>
                  <a:pt x="439343" y="349034"/>
                </a:lnTo>
                <a:lnTo>
                  <a:pt x="478193" y="388302"/>
                </a:lnTo>
                <a:lnTo>
                  <a:pt x="525614" y="406628"/>
                </a:lnTo>
                <a:lnTo>
                  <a:pt x="552170" y="408914"/>
                </a:lnTo>
                <a:lnTo>
                  <a:pt x="571322" y="408317"/>
                </a:lnTo>
                <a:lnTo>
                  <a:pt x="622376" y="398246"/>
                </a:lnTo>
                <a:lnTo>
                  <a:pt x="660476" y="376821"/>
                </a:lnTo>
                <a:lnTo>
                  <a:pt x="653161" y="364629"/>
                </a:lnTo>
                <a:lnTo>
                  <a:pt x="637616" y="338721"/>
                </a:lnTo>
                <a:lnTo>
                  <a:pt x="621868" y="350481"/>
                </a:lnTo>
                <a:lnTo>
                  <a:pt x="604266" y="358533"/>
                </a:lnTo>
                <a:lnTo>
                  <a:pt x="584631" y="363143"/>
                </a:lnTo>
                <a:lnTo>
                  <a:pt x="562838" y="364629"/>
                </a:lnTo>
                <a:lnTo>
                  <a:pt x="544271" y="363169"/>
                </a:lnTo>
                <a:lnTo>
                  <a:pt x="498830" y="340245"/>
                </a:lnTo>
                <a:lnTo>
                  <a:pt x="476923" y="306857"/>
                </a:lnTo>
                <a:lnTo>
                  <a:pt x="469874" y="260896"/>
                </a:lnTo>
                <a:lnTo>
                  <a:pt x="683425" y="260896"/>
                </a:lnTo>
                <a:lnTo>
                  <a:pt x="685190" y="253746"/>
                </a:lnTo>
                <a:lnTo>
                  <a:pt x="686092" y="246024"/>
                </a:lnTo>
                <a:lnTo>
                  <a:pt x="686422" y="237705"/>
                </a:lnTo>
                <a:lnTo>
                  <a:pt x="686473" y="228803"/>
                </a:lnTo>
                <a:close/>
              </a:path>
              <a:path w="920114" h="408940">
                <a:moveTo>
                  <a:pt x="919734" y="401294"/>
                </a:moveTo>
                <a:lnTo>
                  <a:pt x="912114" y="355485"/>
                </a:lnTo>
                <a:lnTo>
                  <a:pt x="901623" y="359486"/>
                </a:lnTo>
                <a:lnTo>
                  <a:pt x="890968" y="362343"/>
                </a:lnTo>
                <a:lnTo>
                  <a:pt x="880618" y="364058"/>
                </a:lnTo>
                <a:lnTo>
                  <a:pt x="870966" y="364629"/>
                </a:lnTo>
                <a:lnTo>
                  <a:pt x="857415" y="363740"/>
                </a:lnTo>
                <a:lnTo>
                  <a:pt x="824611" y="340194"/>
                </a:lnTo>
                <a:lnTo>
                  <a:pt x="817537" y="295948"/>
                </a:lnTo>
                <a:lnTo>
                  <a:pt x="817537" y="149555"/>
                </a:lnTo>
                <a:lnTo>
                  <a:pt x="898398" y="149555"/>
                </a:lnTo>
                <a:lnTo>
                  <a:pt x="898398" y="108305"/>
                </a:lnTo>
                <a:lnTo>
                  <a:pt x="817537" y="108305"/>
                </a:lnTo>
                <a:lnTo>
                  <a:pt x="817537" y="25920"/>
                </a:lnTo>
                <a:lnTo>
                  <a:pt x="765721" y="47256"/>
                </a:lnTo>
                <a:lnTo>
                  <a:pt x="765721" y="108305"/>
                </a:lnTo>
                <a:lnTo>
                  <a:pt x="730567" y="108305"/>
                </a:lnTo>
                <a:lnTo>
                  <a:pt x="730567" y="149555"/>
                </a:lnTo>
                <a:lnTo>
                  <a:pt x="765721" y="149555"/>
                </a:lnTo>
                <a:lnTo>
                  <a:pt x="765721" y="317385"/>
                </a:lnTo>
                <a:lnTo>
                  <a:pt x="767143" y="336194"/>
                </a:lnTo>
                <a:lnTo>
                  <a:pt x="788581" y="382917"/>
                </a:lnTo>
                <a:lnTo>
                  <a:pt x="831443" y="407441"/>
                </a:lnTo>
                <a:lnTo>
                  <a:pt x="848017" y="408914"/>
                </a:lnTo>
                <a:lnTo>
                  <a:pt x="867194" y="408368"/>
                </a:lnTo>
                <a:lnTo>
                  <a:pt x="885634" y="406819"/>
                </a:lnTo>
                <a:lnTo>
                  <a:pt x="903185" y="404418"/>
                </a:lnTo>
                <a:lnTo>
                  <a:pt x="919734" y="40129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4307" y="454723"/>
            <a:ext cx="233679" cy="416559"/>
          </a:xfrm>
          <a:custGeom>
            <a:avLst/>
            <a:gdLst/>
            <a:ahLst/>
            <a:cxnLst/>
            <a:rect l="l" t="t" r="r" b="b"/>
            <a:pathLst>
              <a:path w="233679" h="416559">
                <a:moveTo>
                  <a:pt x="233362" y="416528"/>
                </a:moveTo>
                <a:lnTo>
                  <a:pt x="181451" y="416528"/>
                </a:lnTo>
                <a:lnTo>
                  <a:pt x="181451" y="230314"/>
                </a:lnTo>
                <a:lnTo>
                  <a:pt x="180546" y="214931"/>
                </a:lnTo>
                <a:lnTo>
                  <a:pt x="164687" y="178498"/>
                </a:lnTo>
                <a:lnTo>
                  <a:pt x="118967" y="158591"/>
                </a:lnTo>
                <a:lnTo>
                  <a:pt x="109784" y="159439"/>
                </a:lnTo>
                <a:lnTo>
                  <a:pt x="72175" y="176641"/>
                </a:lnTo>
                <a:lnTo>
                  <a:pt x="51815" y="196786"/>
                </a:lnTo>
                <a:lnTo>
                  <a:pt x="51815" y="416528"/>
                </a:lnTo>
                <a:lnTo>
                  <a:pt x="0" y="416528"/>
                </a:lnTo>
                <a:lnTo>
                  <a:pt x="0" y="0"/>
                </a:lnTo>
                <a:lnTo>
                  <a:pt x="51815" y="0"/>
                </a:lnTo>
                <a:lnTo>
                  <a:pt x="51815" y="152495"/>
                </a:lnTo>
                <a:lnTo>
                  <a:pt x="58126" y="144803"/>
                </a:lnTo>
                <a:lnTo>
                  <a:pt x="97090" y="121705"/>
                </a:lnTo>
                <a:lnTo>
                  <a:pt x="134207" y="115919"/>
                </a:lnTo>
                <a:lnTo>
                  <a:pt x="155925" y="117681"/>
                </a:lnTo>
                <a:lnTo>
                  <a:pt x="192540" y="132635"/>
                </a:lnTo>
                <a:lnTo>
                  <a:pt x="219217" y="162980"/>
                </a:lnTo>
                <a:lnTo>
                  <a:pt x="231886" y="205214"/>
                </a:lnTo>
                <a:lnTo>
                  <a:pt x="233362" y="230314"/>
                </a:lnTo>
                <a:lnTo>
                  <a:pt x="233362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7106" y="454723"/>
            <a:ext cx="561975" cy="421640"/>
          </a:xfrm>
          <a:custGeom>
            <a:avLst/>
            <a:gdLst/>
            <a:ahLst/>
            <a:cxnLst/>
            <a:rect l="l" t="t" r="r" b="b"/>
            <a:pathLst>
              <a:path w="561975" h="421640">
                <a:moveTo>
                  <a:pt x="266979" y="266992"/>
                </a:moveTo>
                <a:lnTo>
                  <a:pt x="264718" y="233476"/>
                </a:lnTo>
                <a:lnTo>
                  <a:pt x="258013" y="203835"/>
                </a:lnTo>
                <a:lnTo>
                  <a:pt x="247002" y="177914"/>
                </a:lnTo>
                <a:lnTo>
                  <a:pt x="233895" y="158597"/>
                </a:lnTo>
                <a:lnTo>
                  <a:pt x="231838" y="155549"/>
                </a:lnTo>
                <a:lnTo>
                  <a:pt x="212712" y="137782"/>
                </a:lnTo>
                <a:lnTo>
                  <a:pt x="212026" y="137426"/>
                </a:lnTo>
                <a:lnTo>
                  <a:pt x="212026" y="266992"/>
                </a:lnTo>
                <a:lnTo>
                  <a:pt x="210616" y="291871"/>
                </a:lnTo>
                <a:lnTo>
                  <a:pt x="199809" y="333082"/>
                </a:lnTo>
                <a:lnTo>
                  <a:pt x="165735" y="371284"/>
                </a:lnTo>
                <a:lnTo>
                  <a:pt x="132778" y="378333"/>
                </a:lnTo>
                <a:lnTo>
                  <a:pt x="98717" y="371462"/>
                </a:lnTo>
                <a:lnTo>
                  <a:pt x="74396" y="350710"/>
                </a:lnTo>
                <a:lnTo>
                  <a:pt x="59817" y="315937"/>
                </a:lnTo>
                <a:lnTo>
                  <a:pt x="54952" y="266992"/>
                </a:lnTo>
                <a:lnTo>
                  <a:pt x="56362" y="242976"/>
                </a:lnTo>
                <a:lnTo>
                  <a:pt x="67170" y="203034"/>
                </a:lnTo>
                <a:lnTo>
                  <a:pt x="101066" y="165696"/>
                </a:lnTo>
                <a:lnTo>
                  <a:pt x="132778" y="158597"/>
                </a:lnTo>
                <a:lnTo>
                  <a:pt x="167652" y="165442"/>
                </a:lnTo>
                <a:lnTo>
                  <a:pt x="192405" y="185902"/>
                </a:lnTo>
                <a:lnTo>
                  <a:pt x="207137" y="219798"/>
                </a:lnTo>
                <a:lnTo>
                  <a:pt x="212026" y="266992"/>
                </a:lnTo>
                <a:lnTo>
                  <a:pt x="212026" y="137426"/>
                </a:lnTo>
                <a:lnTo>
                  <a:pt x="189738" y="125450"/>
                </a:lnTo>
                <a:lnTo>
                  <a:pt x="163042" y="118262"/>
                </a:lnTo>
                <a:lnTo>
                  <a:pt x="132778" y="115925"/>
                </a:lnTo>
                <a:lnTo>
                  <a:pt x="104432" y="118491"/>
                </a:lnTo>
                <a:lnTo>
                  <a:pt x="56388" y="139065"/>
                </a:lnTo>
                <a:lnTo>
                  <a:pt x="20612" y="179628"/>
                </a:lnTo>
                <a:lnTo>
                  <a:pt x="2286" y="235000"/>
                </a:lnTo>
                <a:lnTo>
                  <a:pt x="0" y="266992"/>
                </a:lnTo>
                <a:lnTo>
                  <a:pt x="2260" y="300697"/>
                </a:lnTo>
                <a:lnTo>
                  <a:pt x="19964" y="357301"/>
                </a:lnTo>
                <a:lnTo>
                  <a:pt x="54241" y="397878"/>
                </a:lnTo>
                <a:lnTo>
                  <a:pt x="103327" y="418515"/>
                </a:lnTo>
                <a:lnTo>
                  <a:pt x="132778" y="421106"/>
                </a:lnTo>
                <a:lnTo>
                  <a:pt x="162153" y="418515"/>
                </a:lnTo>
                <a:lnTo>
                  <a:pt x="188404" y="410768"/>
                </a:lnTo>
                <a:lnTo>
                  <a:pt x="211213" y="397878"/>
                </a:lnTo>
                <a:lnTo>
                  <a:pt x="230314" y="379857"/>
                </a:lnTo>
                <a:lnTo>
                  <a:pt x="231406" y="378333"/>
                </a:lnTo>
                <a:lnTo>
                  <a:pt x="246367" y="357517"/>
                </a:lnTo>
                <a:lnTo>
                  <a:pt x="257822" y="331431"/>
                </a:lnTo>
                <a:lnTo>
                  <a:pt x="264693" y="301345"/>
                </a:lnTo>
                <a:lnTo>
                  <a:pt x="266979" y="266992"/>
                </a:lnTo>
                <a:close/>
              </a:path>
              <a:path w="561975" h="421640">
                <a:moveTo>
                  <a:pt x="561390" y="0"/>
                </a:moveTo>
                <a:lnTo>
                  <a:pt x="509485" y="0"/>
                </a:lnTo>
                <a:lnTo>
                  <a:pt x="509485" y="137261"/>
                </a:lnTo>
                <a:lnTo>
                  <a:pt x="509485" y="189166"/>
                </a:lnTo>
                <a:lnTo>
                  <a:pt x="509485" y="352425"/>
                </a:lnTo>
                <a:lnTo>
                  <a:pt x="506361" y="356984"/>
                </a:lnTo>
                <a:lnTo>
                  <a:pt x="471195" y="375285"/>
                </a:lnTo>
                <a:lnTo>
                  <a:pt x="457669" y="376809"/>
                </a:lnTo>
                <a:lnTo>
                  <a:pt x="415366" y="370217"/>
                </a:lnTo>
                <a:lnTo>
                  <a:pt x="384810" y="350329"/>
                </a:lnTo>
                <a:lnTo>
                  <a:pt x="366280" y="316979"/>
                </a:lnTo>
                <a:lnTo>
                  <a:pt x="360032" y="270040"/>
                </a:lnTo>
                <a:lnTo>
                  <a:pt x="361746" y="247103"/>
                </a:lnTo>
                <a:lnTo>
                  <a:pt x="375462" y="207581"/>
                </a:lnTo>
                <a:lnTo>
                  <a:pt x="401167" y="176682"/>
                </a:lnTo>
                <a:lnTo>
                  <a:pt x="454621" y="158597"/>
                </a:lnTo>
                <a:lnTo>
                  <a:pt x="470903" y="160591"/>
                </a:lnTo>
                <a:lnTo>
                  <a:pt x="485482" y="166458"/>
                </a:lnTo>
                <a:lnTo>
                  <a:pt x="498335" y="176034"/>
                </a:lnTo>
                <a:lnTo>
                  <a:pt x="509485" y="189166"/>
                </a:lnTo>
                <a:lnTo>
                  <a:pt x="509485" y="137261"/>
                </a:lnTo>
                <a:lnTo>
                  <a:pt x="495744" y="127495"/>
                </a:lnTo>
                <a:lnTo>
                  <a:pt x="479564" y="120878"/>
                </a:lnTo>
                <a:lnTo>
                  <a:pt x="460794" y="117119"/>
                </a:lnTo>
                <a:lnTo>
                  <a:pt x="439280" y="115925"/>
                </a:lnTo>
                <a:lnTo>
                  <a:pt x="412953" y="118783"/>
                </a:lnTo>
                <a:lnTo>
                  <a:pt x="365988" y="141681"/>
                </a:lnTo>
                <a:lnTo>
                  <a:pt x="327621" y="186893"/>
                </a:lnTo>
                <a:lnTo>
                  <a:pt x="307632" y="244081"/>
                </a:lnTo>
                <a:lnTo>
                  <a:pt x="305079" y="276136"/>
                </a:lnTo>
                <a:lnTo>
                  <a:pt x="307340" y="307581"/>
                </a:lnTo>
                <a:lnTo>
                  <a:pt x="325005" y="360222"/>
                </a:lnTo>
                <a:lnTo>
                  <a:pt x="358736" y="398526"/>
                </a:lnTo>
                <a:lnTo>
                  <a:pt x="403872" y="418541"/>
                </a:lnTo>
                <a:lnTo>
                  <a:pt x="430136" y="421106"/>
                </a:lnTo>
                <a:lnTo>
                  <a:pt x="454799" y="419392"/>
                </a:lnTo>
                <a:lnTo>
                  <a:pt x="476135" y="414235"/>
                </a:lnTo>
                <a:lnTo>
                  <a:pt x="494322" y="405638"/>
                </a:lnTo>
                <a:lnTo>
                  <a:pt x="509485" y="393573"/>
                </a:lnTo>
                <a:lnTo>
                  <a:pt x="509485" y="415010"/>
                </a:lnTo>
                <a:lnTo>
                  <a:pt x="561390" y="415010"/>
                </a:lnTo>
                <a:lnTo>
                  <a:pt x="561390" y="393573"/>
                </a:lnTo>
                <a:lnTo>
                  <a:pt x="561390" y="376809"/>
                </a:lnTo>
                <a:lnTo>
                  <a:pt x="561390" y="158597"/>
                </a:lnTo>
                <a:lnTo>
                  <a:pt x="561390" y="137261"/>
                </a:lnTo>
                <a:lnTo>
                  <a:pt x="561390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14064" y="1225200"/>
            <a:ext cx="572135" cy="235585"/>
            <a:chOff x="514064" y="1225200"/>
            <a:chExt cx="572135" cy="23558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064" y="1225200"/>
              <a:ext cx="375189" cy="2349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065" y="1293876"/>
              <a:ext cx="176974" cy="16630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5863" y="1290827"/>
            <a:ext cx="498824" cy="16935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783175" y="1290827"/>
            <a:ext cx="480695" cy="169545"/>
            <a:chOff x="1783175" y="1290827"/>
            <a:chExt cx="480695" cy="16954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175" y="1293876"/>
              <a:ext cx="178403" cy="1663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485" y="1290828"/>
              <a:ext cx="118967" cy="1693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1788" y="1290827"/>
              <a:ext cx="141827" cy="169354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28669" y="1203864"/>
            <a:ext cx="1124140" cy="25631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8248" y="1246536"/>
            <a:ext cx="277653" cy="21364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422677" y="1203864"/>
            <a:ext cx="732790" cy="256540"/>
            <a:chOff x="5422677" y="1203864"/>
            <a:chExt cx="732790" cy="25654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2677" y="1203864"/>
              <a:ext cx="274510" cy="2563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0048" y="1290828"/>
              <a:ext cx="434816" cy="16935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254042" y="1290827"/>
            <a:ext cx="525145" cy="169545"/>
            <a:chOff x="6254042" y="1290827"/>
            <a:chExt cx="525145" cy="169545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4042" y="1290827"/>
              <a:ext cx="155520" cy="1693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3946" y="1290828"/>
              <a:ext cx="178498" cy="1647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6829" y="1290827"/>
              <a:ext cx="141827" cy="169354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867144" y="1203864"/>
            <a:ext cx="970121" cy="2563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13560" y="1246536"/>
            <a:ext cx="277653" cy="213645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293417" y="1290827"/>
            <a:ext cx="405765" cy="169545"/>
          </a:xfrm>
          <a:custGeom>
            <a:avLst/>
            <a:gdLst/>
            <a:ahLst/>
            <a:cxnLst/>
            <a:rect l="l" t="t" r="r" b="b"/>
            <a:pathLst>
              <a:path w="405765" h="169544">
                <a:moveTo>
                  <a:pt x="250126" y="4572"/>
                </a:moveTo>
                <a:lnTo>
                  <a:pt x="190588" y="4572"/>
                </a:lnTo>
                <a:lnTo>
                  <a:pt x="190588" y="15240"/>
                </a:lnTo>
                <a:lnTo>
                  <a:pt x="198208" y="15240"/>
                </a:lnTo>
                <a:lnTo>
                  <a:pt x="199732" y="16764"/>
                </a:lnTo>
                <a:lnTo>
                  <a:pt x="202780" y="16764"/>
                </a:lnTo>
                <a:lnTo>
                  <a:pt x="204304" y="18288"/>
                </a:lnTo>
                <a:lnTo>
                  <a:pt x="207352" y="19812"/>
                </a:lnTo>
                <a:lnTo>
                  <a:pt x="210400" y="22860"/>
                </a:lnTo>
                <a:lnTo>
                  <a:pt x="212026" y="24384"/>
                </a:lnTo>
                <a:lnTo>
                  <a:pt x="212026" y="28956"/>
                </a:lnTo>
                <a:lnTo>
                  <a:pt x="210400" y="30480"/>
                </a:lnTo>
                <a:lnTo>
                  <a:pt x="210400" y="33528"/>
                </a:lnTo>
                <a:lnTo>
                  <a:pt x="208876" y="35052"/>
                </a:lnTo>
                <a:lnTo>
                  <a:pt x="208876" y="41148"/>
                </a:lnTo>
                <a:lnTo>
                  <a:pt x="205689" y="50342"/>
                </a:lnTo>
                <a:lnTo>
                  <a:pt x="202780" y="59677"/>
                </a:lnTo>
                <a:lnTo>
                  <a:pt x="199872" y="69303"/>
                </a:lnTo>
                <a:lnTo>
                  <a:pt x="196684" y="79349"/>
                </a:lnTo>
                <a:lnTo>
                  <a:pt x="193255" y="89662"/>
                </a:lnTo>
                <a:lnTo>
                  <a:pt x="189826" y="100114"/>
                </a:lnTo>
                <a:lnTo>
                  <a:pt x="186397" y="110858"/>
                </a:lnTo>
                <a:lnTo>
                  <a:pt x="182968" y="122021"/>
                </a:lnTo>
                <a:lnTo>
                  <a:pt x="155079" y="47244"/>
                </a:lnTo>
                <a:lnTo>
                  <a:pt x="140296" y="7620"/>
                </a:lnTo>
                <a:lnTo>
                  <a:pt x="125056" y="7620"/>
                </a:lnTo>
                <a:lnTo>
                  <a:pt x="83820" y="123545"/>
                </a:lnTo>
                <a:lnTo>
                  <a:pt x="79260" y="107251"/>
                </a:lnTo>
                <a:lnTo>
                  <a:pt x="74866" y="92684"/>
                </a:lnTo>
                <a:lnTo>
                  <a:pt x="70739" y="79819"/>
                </a:lnTo>
                <a:lnTo>
                  <a:pt x="63639" y="58381"/>
                </a:lnTo>
                <a:lnTo>
                  <a:pt x="60388" y="48399"/>
                </a:lnTo>
                <a:lnTo>
                  <a:pt x="57404" y="39014"/>
                </a:lnTo>
                <a:lnTo>
                  <a:pt x="54864" y="30480"/>
                </a:lnTo>
                <a:lnTo>
                  <a:pt x="54864" y="27432"/>
                </a:lnTo>
                <a:lnTo>
                  <a:pt x="53340" y="25908"/>
                </a:lnTo>
                <a:lnTo>
                  <a:pt x="53340" y="19812"/>
                </a:lnTo>
                <a:lnTo>
                  <a:pt x="54864" y="18288"/>
                </a:lnTo>
                <a:lnTo>
                  <a:pt x="59436" y="18288"/>
                </a:lnTo>
                <a:lnTo>
                  <a:pt x="64008" y="16764"/>
                </a:lnTo>
                <a:lnTo>
                  <a:pt x="67056" y="15240"/>
                </a:lnTo>
                <a:lnTo>
                  <a:pt x="71628" y="15240"/>
                </a:lnTo>
                <a:lnTo>
                  <a:pt x="71628" y="4572"/>
                </a:lnTo>
                <a:lnTo>
                  <a:pt x="0" y="4572"/>
                </a:lnTo>
                <a:lnTo>
                  <a:pt x="0" y="15240"/>
                </a:lnTo>
                <a:lnTo>
                  <a:pt x="4572" y="15240"/>
                </a:lnTo>
                <a:lnTo>
                  <a:pt x="9144" y="16764"/>
                </a:lnTo>
                <a:lnTo>
                  <a:pt x="33718" y="61010"/>
                </a:lnTo>
                <a:lnTo>
                  <a:pt x="44196" y="94589"/>
                </a:lnTo>
                <a:lnTo>
                  <a:pt x="55816" y="129844"/>
                </a:lnTo>
                <a:lnTo>
                  <a:pt x="61976" y="147993"/>
                </a:lnTo>
                <a:lnTo>
                  <a:pt x="68580" y="166306"/>
                </a:lnTo>
                <a:lnTo>
                  <a:pt x="80772" y="166306"/>
                </a:lnTo>
                <a:lnTo>
                  <a:pt x="96672" y="123545"/>
                </a:lnTo>
                <a:lnTo>
                  <a:pt x="125056" y="47244"/>
                </a:lnTo>
                <a:lnTo>
                  <a:pt x="167728" y="166306"/>
                </a:lnTo>
                <a:lnTo>
                  <a:pt x="181444" y="166306"/>
                </a:lnTo>
                <a:lnTo>
                  <a:pt x="184492" y="154114"/>
                </a:lnTo>
                <a:lnTo>
                  <a:pt x="187540" y="146494"/>
                </a:lnTo>
                <a:lnTo>
                  <a:pt x="190588" y="134213"/>
                </a:lnTo>
                <a:lnTo>
                  <a:pt x="193636" y="128117"/>
                </a:lnTo>
                <a:lnTo>
                  <a:pt x="195732" y="122021"/>
                </a:lnTo>
                <a:lnTo>
                  <a:pt x="197942" y="115595"/>
                </a:lnTo>
                <a:lnTo>
                  <a:pt x="201828" y="103352"/>
                </a:lnTo>
                <a:lnTo>
                  <a:pt x="205422" y="91681"/>
                </a:lnTo>
                <a:lnTo>
                  <a:pt x="208876" y="80873"/>
                </a:lnTo>
                <a:lnTo>
                  <a:pt x="212598" y="70281"/>
                </a:lnTo>
                <a:lnTo>
                  <a:pt x="216585" y="59105"/>
                </a:lnTo>
                <a:lnTo>
                  <a:pt x="220548" y="47358"/>
                </a:lnTo>
                <a:lnTo>
                  <a:pt x="245554" y="15240"/>
                </a:lnTo>
                <a:lnTo>
                  <a:pt x="250126" y="15240"/>
                </a:lnTo>
                <a:lnTo>
                  <a:pt x="250126" y="4572"/>
                </a:lnTo>
                <a:close/>
              </a:path>
              <a:path w="405765" h="169544">
                <a:moveTo>
                  <a:pt x="405663" y="151066"/>
                </a:moveTo>
                <a:lnTo>
                  <a:pt x="388899" y="151066"/>
                </a:lnTo>
                <a:lnTo>
                  <a:pt x="387375" y="149542"/>
                </a:lnTo>
                <a:lnTo>
                  <a:pt x="384327" y="148018"/>
                </a:lnTo>
                <a:lnTo>
                  <a:pt x="382803" y="144881"/>
                </a:lnTo>
                <a:lnTo>
                  <a:pt x="381279" y="143357"/>
                </a:lnTo>
                <a:lnTo>
                  <a:pt x="378231" y="137261"/>
                </a:lnTo>
                <a:lnTo>
                  <a:pt x="378333" y="117449"/>
                </a:lnTo>
                <a:lnTo>
                  <a:pt x="378409" y="112877"/>
                </a:lnTo>
                <a:lnTo>
                  <a:pt x="378879" y="103111"/>
                </a:lnTo>
                <a:lnTo>
                  <a:pt x="379755" y="94589"/>
                </a:lnTo>
                <a:lnTo>
                  <a:pt x="379755" y="76301"/>
                </a:lnTo>
                <a:lnTo>
                  <a:pt x="378612" y="37909"/>
                </a:lnTo>
                <a:lnTo>
                  <a:pt x="366039" y="12192"/>
                </a:lnTo>
                <a:lnTo>
                  <a:pt x="362991" y="9144"/>
                </a:lnTo>
                <a:lnTo>
                  <a:pt x="350799" y="3048"/>
                </a:lnTo>
                <a:lnTo>
                  <a:pt x="344703" y="1524"/>
                </a:lnTo>
                <a:lnTo>
                  <a:pt x="337083" y="0"/>
                </a:lnTo>
                <a:lnTo>
                  <a:pt x="314121" y="0"/>
                </a:lnTo>
                <a:lnTo>
                  <a:pt x="306501" y="1524"/>
                </a:lnTo>
                <a:lnTo>
                  <a:pt x="300405" y="3048"/>
                </a:lnTo>
                <a:lnTo>
                  <a:pt x="292785" y="4572"/>
                </a:lnTo>
                <a:lnTo>
                  <a:pt x="286689" y="7620"/>
                </a:lnTo>
                <a:lnTo>
                  <a:pt x="282117" y="10668"/>
                </a:lnTo>
                <a:lnTo>
                  <a:pt x="276021" y="13716"/>
                </a:lnTo>
                <a:lnTo>
                  <a:pt x="271449" y="18288"/>
                </a:lnTo>
                <a:lnTo>
                  <a:pt x="265353" y="27432"/>
                </a:lnTo>
                <a:lnTo>
                  <a:pt x="263944" y="31699"/>
                </a:lnTo>
                <a:lnTo>
                  <a:pt x="263829" y="42672"/>
                </a:lnTo>
                <a:lnTo>
                  <a:pt x="265353" y="45720"/>
                </a:lnTo>
                <a:lnTo>
                  <a:pt x="266877" y="50292"/>
                </a:lnTo>
                <a:lnTo>
                  <a:pt x="269925" y="53340"/>
                </a:lnTo>
                <a:lnTo>
                  <a:pt x="274497" y="56388"/>
                </a:lnTo>
                <a:lnTo>
                  <a:pt x="285165" y="56388"/>
                </a:lnTo>
                <a:lnTo>
                  <a:pt x="289737" y="54864"/>
                </a:lnTo>
                <a:lnTo>
                  <a:pt x="292785" y="51816"/>
                </a:lnTo>
                <a:lnTo>
                  <a:pt x="297357" y="48768"/>
                </a:lnTo>
                <a:lnTo>
                  <a:pt x="298881" y="44196"/>
                </a:lnTo>
                <a:lnTo>
                  <a:pt x="298881" y="36576"/>
                </a:lnTo>
                <a:lnTo>
                  <a:pt x="297357" y="33528"/>
                </a:lnTo>
                <a:lnTo>
                  <a:pt x="297357" y="28956"/>
                </a:lnTo>
                <a:lnTo>
                  <a:pt x="295833" y="24384"/>
                </a:lnTo>
                <a:lnTo>
                  <a:pt x="295833" y="19812"/>
                </a:lnTo>
                <a:lnTo>
                  <a:pt x="300405" y="15240"/>
                </a:lnTo>
                <a:lnTo>
                  <a:pt x="304977" y="13716"/>
                </a:lnTo>
                <a:lnTo>
                  <a:pt x="308025" y="12192"/>
                </a:lnTo>
                <a:lnTo>
                  <a:pt x="324891" y="12192"/>
                </a:lnTo>
                <a:lnTo>
                  <a:pt x="330987" y="13716"/>
                </a:lnTo>
                <a:lnTo>
                  <a:pt x="335559" y="16764"/>
                </a:lnTo>
                <a:lnTo>
                  <a:pt x="341655" y="22860"/>
                </a:lnTo>
                <a:lnTo>
                  <a:pt x="344703" y="27432"/>
                </a:lnTo>
                <a:lnTo>
                  <a:pt x="347751" y="33528"/>
                </a:lnTo>
                <a:lnTo>
                  <a:pt x="347751" y="38100"/>
                </a:lnTo>
                <a:lnTo>
                  <a:pt x="349275" y="42672"/>
                </a:lnTo>
                <a:lnTo>
                  <a:pt x="349275" y="62484"/>
                </a:lnTo>
                <a:lnTo>
                  <a:pt x="349275" y="76301"/>
                </a:lnTo>
                <a:lnTo>
                  <a:pt x="347751" y="132689"/>
                </a:lnTo>
                <a:lnTo>
                  <a:pt x="344703" y="137261"/>
                </a:lnTo>
                <a:lnTo>
                  <a:pt x="340131" y="141833"/>
                </a:lnTo>
                <a:lnTo>
                  <a:pt x="334035" y="144881"/>
                </a:lnTo>
                <a:lnTo>
                  <a:pt x="327939" y="149542"/>
                </a:lnTo>
                <a:lnTo>
                  <a:pt x="320319" y="151066"/>
                </a:lnTo>
                <a:lnTo>
                  <a:pt x="306501" y="151066"/>
                </a:lnTo>
                <a:lnTo>
                  <a:pt x="300405" y="148018"/>
                </a:lnTo>
                <a:lnTo>
                  <a:pt x="295833" y="144881"/>
                </a:lnTo>
                <a:lnTo>
                  <a:pt x="291261" y="140309"/>
                </a:lnTo>
                <a:lnTo>
                  <a:pt x="288213" y="134213"/>
                </a:lnTo>
                <a:lnTo>
                  <a:pt x="288213" y="117449"/>
                </a:lnTo>
                <a:lnTo>
                  <a:pt x="318795" y="86969"/>
                </a:lnTo>
                <a:lnTo>
                  <a:pt x="324891" y="83921"/>
                </a:lnTo>
                <a:lnTo>
                  <a:pt x="330631" y="81876"/>
                </a:lnTo>
                <a:lnTo>
                  <a:pt x="336511" y="80111"/>
                </a:lnTo>
                <a:lnTo>
                  <a:pt x="342684" y="78346"/>
                </a:lnTo>
                <a:lnTo>
                  <a:pt x="349275" y="76301"/>
                </a:lnTo>
                <a:lnTo>
                  <a:pt x="349275" y="62484"/>
                </a:lnTo>
                <a:lnTo>
                  <a:pt x="344081" y="64858"/>
                </a:lnTo>
                <a:lnTo>
                  <a:pt x="337464" y="67335"/>
                </a:lnTo>
                <a:lnTo>
                  <a:pt x="329133" y="70091"/>
                </a:lnTo>
                <a:lnTo>
                  <a:pt x="318795" y="73253"/>
                </a:lnTo>
                <a:lnTo>
                  <a:pt x="308432" y="77279"/>
                </a:lnTo>
                <a:lnTo>
                  <a:pt x="300228" y="80302"/>
                </a:lnTo>
                <a:lnTo>
                  <a:pt x="294055" y="82473"/>
                </a:lnTo>
                <a:lnTo>
                  <a:pt x="285165" y="85445"/>
                </a:lnTo>
                <a:lnTo>
                  <a:pt x="280593" y="88493"/>
                </a:lnTo>
                <a:lnTo>
                  <a:pt x="276021" y="90017"/>
                </a:lnTo>
                <a:lnTo>
                  <a:pt x="272973" y="93065"/>
                </a:lnTo>
                <a:lnTo>
                  <a:pt x="268401" y="96113"/>
                </a:lnTo>
                <a:lnTo>
                  <a:pt x="262305" y="102209"/>
                </a:lnTo>
                <a:lnTo>
                  <a:pt x="259257" y="106781"/>
                </a:lnTo>
                <a:lnTo>
                  <a:pt x="257733" y="112877"/>
                </a:lnTo>
                <a:lnTo>
                  <a:pt x="256209" y="117449"/>
                </a:lnTo>
                <a:lnTo>
                  <a:pt x="256209" y="128117"/>
                </a:lnTo>
                <a:lnTo>
                  <a:pt x="256806" y="136944"/>
                </a:lnTo>
                <a:lnTo>
                  <a:pt x="288531" y="168529"/>
                </a:lnTo>
                <a:lnTo>
                  <a:pt x="297357" y="169367"/>
                </a:lnTo>
                <a:lnTo>
                  <a:pt x="305104" y="168833"/>
                </a:lnTo>
                <a:lnTo>
                  <a:pt x="342734" y="151066"/>
                </a:lnTo>
                <a:lnTo>
                  <a:pt x="343560" y="150368"/>
                </a:lnTo>
                <a:lnTo>
                  <a:pt x="349275" y="144881"/>
                </a:lnTo>
                <a:lnTo>
                  <a:pt x="350799" y="152590"/>
                </a:lnTo>
                <a:lnTo>
                  <a:pt x="353847" y="158686"/>
                </a:lnTo>
                <a:lnTo>
                  <a:pt x="359943" y="161734"/>
                </a:lnTo>
                <a:lnTo>
                  <a:pt x="364515" y="166319"/>
                </a:lnTo>
                <a:lnTo>
                  <a:pt x="370611" y="167843"/>
                </a:lnTo>
                <a:lnTo>
                  <a:pt x="388899" y="167843"/>
                </a:lnTo>
                <a:lnTo>
                  <a:pt x="391947" y="166319"/>
                </a:lnTo>
                <a:lnTo>
                  <a:pt x="405663" y="161734"/>
                </a:lnTo>
                <a:lnTo>
                  <a:pt x="405663" y="151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58695" y="1203864"/>
            <a:ext cx="2347531" cy="61941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8714321" y="1209966"/>
            <a:ext cx="204470" cy="248920"/>
          </a:xfrm>
          <a:custGeom>
            <a:avLst/>
            <a:gdLst/>
            <a:ahLst/>
            <a:cxnLst/>
            <a:rect l="l" t="t" r="r" b="b"/>
            <a:pathLst>
              <a:path w="204470" h="248919">
                <a:moveTo>
                  <a:pt x="61048" y="15240"/>
                </a:moveTo>
                <a:lnTo>
                  <a:pt x="59436" y="9144"/>
                </a:lnTo>
                <a:lnTo>
                  <a:pt x="51816" y="1524"/>
                </a:lnTo>
                <a:lnTo>
                  <a:pt x="47244" y="0"/>
                </a:lnTo>
                <a:lnTo>
                  <a:pt x="35052" y="0"/>
                </a:lnTo>
                <a:lnTo>
                  <a:pt x="30480" y="1524"/>
                </a:lnTo>
                <a:lnTo>
                  <a:pt x="25908" y="6096"/>
                </a:lnTo>
                <a:lnTo>
                  <a:pt x="19812" y="15240"/>
                </a:lnTo>
                <a:lnTo>
                  <a:pt x="19812" y="27432"/>
                </a:lnTo>
                <a:lnTo>
                  <a:pt x="25908" y="36576"/>
                </a:lnTo>
                <a:lnTo>
                  <a:pt x="30480" y="41148"/>
                </a:lnTo>
                <a:lnTo>
                  <a:pt x="35052" y="42672"/>
                </a:lnTo>
                <a:lnTo>
                  <a:pt x="47244" y="42672"/>
                </a:lnTo>
                <a:lnTo>
                  <a:pt x="51816" y="41148"/>
                </a:lnTo>
                <a:lnTo>
                  <a:pt x="54864" y="36576"/>
                </a:lnTo>
                <a:lnTo>
                  <a:pt x="59436" y="32004"/>
                </a:lnTo>
                <a:lnTo>
                  <a:pt x="61048" y="25908"/>
                </a:lnTo>
                <a:lnTo>
                  <a:pt x="61048" y="15240"/>
                </a:lnTo>
                <a:close/>
              </a:path>
              <a:path w="204470" h="248919">
                <a:moveTo>
                  <a:pt x="82384" y="234988"/>
                </a:moveTo>
                <a:lnTo>
                  <a:pt x="79336" y="234988"/>
                </a:lnTo>
                <a:lnTo>
                  <a:pt x="76288" y="233464"/>
                </a:lnTo>
                <a:lnTo>
                  <a:pt x="71716" y="233464"/>
                </a:lnTo>
                <a:lnTo>
                  <a:pt x="70192" y="231940"/>
                </a:lnTo>
                <a:lnTo>
                  <a:pt x="67144" y="231940"/>
                </a:lnTo>
                <a:lnTo>
                  <a:pt x="64096" y="230416"/>
                </a:lnTo>
                <a:lnTo>
                  <a:pt x="62572" y="228892"/>
                </a:lnTo>
                <a:lnTo>
                  <a:pt x="61048" y="225742"/>
                </a:lnTo>
                <a:lnTo>
                  <a:pt x="59436" y="222694"/>
                </a:lnTo>
                <a:lnTo>
                  <a:pt x="57912" y="219646"/>
                </a:lnTo>
                <a:lnTo>
                  <a:pt x="57912" y="85445"/>
                </a:lnTo>
                <a:lnTo>
                  <a:pt x="56388" y="83921"/>
                </a:lnTo>
                <a:lnTo>
                  <a:pt x="0" y="86969"/>
                </a:lnTo>
                <a:lnTo>
                  <a:pt x="0" y="97637"/>
                </a:lnTo>
                <a:lnTo>
                  <a:pt x="6096" y="97637"/>
                </a:lnTo>
                <a:lnTo>
                  <a:pt x="10668" y="99161"/>
                </a:lnTo>
                <a:lnTo>
                  <a:pt x="13716" y="100685"/>
                </a:lnTo>
                <a:lnTo>
                  <a:pt x="16764" y="100685"/>
                </a:lnTo>
                <a:lnTo>
                  <a:pt x="22860" y="103733"/>
                </a:lnTo>
                <a:lnTo>
                  <a:pt x="28956" y="115925"/>
                </a:lnTo>
                <a:lnTo>
                  <a:pt x="28956" y="222694"/>
                </a:lnTo>
                <a:lnTo>
                  <a:pt x="27432" y="225742"/>
                </a:lnTo>
                <a:lnTo>
                  <a:pt x="25908" y="227368"/>
                </a:lnTo>
                <a:lnTo>
                  <a:pt x="24384" y="230416"/>
                </a:lnTo>
                <a:lnTo>
                  <a:pt x="22860" y="231940"/>
                </a:lnTo>
                <a:lnTo>
                  <a:pt x="19812" y="233464"/>
                </a:lnTo>
                <a:lnTo>
                  <a:pt x="12192" y="233464"/>
                </a:lnTo>
                <a:lnTo>
                  <a:pt x="9144" y="234988"/>
                </a:lnTo>
                <a:lnTo>
                  <a:pt x="4572" y="234988"/>
                </a:lnTo>
                <a:lnTo>
                  <a:pt x="4572" y="245656"/>
                </a:lnTo>
                <a:lnTo>
                  <a:pt x="82384" y="245656"/>
                </a:lnTo>
                <a:lnTo>
                  <a:pt x="82384" y="234988"/>
                </a:lnTo>
                <a:close/>
              </a:path>
              <a:path w="204470" h="248919">
                <a:moveTo>
                  <a:pt x="204406" y="227368"/>
                </a:moveTo>
                <a:lnTo>
                  <a:pt x="198310" y="227368"/>
                </a:lnTo>
                <a:lnTo>
                  <a:pt x="192214" y="228892"/>
                </a:lnTo>
                <a:lnTo>
                  <a:pt x="169354" y="228892"/>
                </a:lnTo>
                <a:lnTo>
                  <a:pt x="163258" y="225742"/>
                </a:lnTo>
                <a:lnTo>
                  <a:pt x="160210" y="222694"/>
                </a:lnTo>
                <a:lnTo>
                  <a:pt x="157162" y="216598"/>
                </a:lnTo>
                <a:lnTo>
                  <a:pt x="155638" y="212026"/>
                </a:lnTo>
                <a:lnTo>
                  <a:pt x="155638" y="202882"/>
                </a:lnTo>
                <a:lnTo>
                  <a:pt x="154114" y="198310"/>
                </a:lnTo>
                <a:lnTo>
                  <a:pt x="154114" y="102209"/>
                </a:lnTo>
                <a:lnTo>
                  <a:pt x="199834" y="102209"/>
                </a:lnTo>
                <a:lnTo>
                  <a:pt x="199834" y="85445"/>
                </a:lnTo>
                <a:lnTo>
                  <a:pt x="154114" y="85445"/>
                </a:lnTo>
                <a:lnTo>
                  <a:pt x="154114" y="36576"/>
                </a:lnTo>
                <a:lnTo>
                  <a:pt x="125158" y="36576"/>
                </a:lnTo>
                <a:lnTo>
                  <a:pt x="125158" y="85445"/>
                </a:lnTo>
                <a:lnTo>
                  <a:pt x="94576" y="85445"/>
                </a:lnTo>
                <a:lnTo>
                  <a:pt x="94576" y="102209"/>
                </a:lnTo>
                <a:lnTo>
                  <a:pt x="123634" y="102209"/>
                </a:lnTo>
                <a:lnTo>
                  <a:pt x="123634" y="210502"/>
                </a:lnTo>
                <a:lnTo>
                  <a:pt x="124206" y="219087"/>
                </a:lnTo>
                <a:lnTo>
                  <a:pt x="151422" y="248107"/>
                </a:lnTo>
                <a:lnTo>
                  <a:pt x="160210" y="248704"/>
                </a:lnTo>
                <a:lnTo>
                  <a:pt x="169354" y="248704"/>
                </a:lnTo>
                <a:lnTo>
                  <a:pt x="176974" y="247180"/>
                </a:lnTo>
                <a:lnTo>
                  <a:pt x="183070" y="245656"/>
                </a:lnTo>
                <a:lnTo>
                  <a:pt x="190690" y="244132"/>
                </a:lnTo>
                <a:lnTo>
                  <a:pt x="196786" y="241084"/>
                </a:lnTo>
                <a:lnTo>
                  <a:pt x="204406" y="238036"/>
                </a:lnTo>
                <a:lnTo>
                  <a:pt x="204406" y="22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002648" y="1203864"/>
            <a:ext cx="421005" cy="256540"/>
            <a:chOff x="9002648" y="1203864"/>
            <a:chExt cx="421005" cy="256540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02648" y="1203864"/>
              <a:ext cx="274605" cy="25631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0114" y="1290828"/>
              <a:ext cx="123539" cy="164782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3876" y="1566957"/>
            <a:ext cx="1145571" cy="256317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4214526" y="1588293"/>
            <a:ext cx="502284" cy="235585"/>
            <a:chOff x="4214526" y="1588293"/>
            <a:chExt cx="502284" cy="235585"/>
          </a:xfrm>
        </p:grpSpPr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14526" y="1588293"/>
              <a:ext cx="353949" cy="23498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91335" y="1653921"/>
              <a:ext cx="125063" cy="16478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9251251" y="1566957"/>
            <a:ext cx="464184" cy="256540"/>
            <a:chOff x="9251251" y="1566957"/>
            <a:chExt cx="464184" cy="256540"/>
          </a:xfrm>
        </p:grpSpPr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1251" y="1566957"/>
              <a:ext cx="294417" cy="25479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73101" y="1653921"/>
              <a:ext cx="141922" cy="169354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532352" y="1930145"/>
            <a:ext cx="665480" cy="256540"/>
            <a:chOff x="532352" y="1930145"/>
            <a:chExt cx="665480" cy="256540"/>
          </a:xfrm>
        </p:grpSpPr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2352" y="2017109"/>
              <a:ext cx="306609" cy="16935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64870" y="1930145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4" h="256539">
                  <a:moveTo>
                    <a:pt x="146399" y="97631"/>
                  </a:moveTo>
                  <a:lnTo>
                    <a:pt x="115919" y="97631"/>
                  </a:lnTo>
                  <a:lnTo>
                    <a:pt x="115919" y="32004"/>
                  </a:lnTo>
                  <a:lnTo>
                    <a:pt x="114395" y="28956"/>
                  </a:lnTo>
                  <a:lnTo>
                    <a:pt x="112871" y="24384"/>
                  </a:lnTo>
                  <a:lnTo>
                    <a:pt x="109823" y="22860"/>
                  </a:lnTo>
                  <a:lnTo>
                    <a:pt x="108299" y="19812"/>
                  </a:lnTo>
                  <a:lnTo>
                    <a:pt x="105251" y="18288"/>
                  </a:lnTo>
                  <a:lnTo>
                    <a:pt x="100679" y="16764"/>
                  </a:lnTo>
                  <a:lnTo>
                    <a:pt x="94583" y="15240"/>
                  </a:lnTo>
                  <a:lnTo>
                    <a:pt x="90011" y="15240"/>
                  </a:lnTo>
                  <a:lnTo>
                    <a:pt x="85439" y="13716"/>
                  </a:lnTo>
                  <a:lnTo>
                    <a:pt x="79343" y="13716"/>
                  </a:lnTo>
                  <a:lnTo>
                    <a:pt x="79343" y="3048"/>
                  </a:lnTo>
                  <a:lnTo>
                    <a:pt x="143351" y="0"/>
                  </a:lnTo>
                  <a:lnTo>
                    <a:pt x="146399" y="3048"/>
                  </a:lnTo>
                  <a:lnTo>
                    <a:pt x="146399" y="97631"/>
                  </a:lnTo>
                  <a:close/>
                </a:path>
                <a:path w="175894" h="256539">
                  <a:moveTo>
                    <a:pt x="68675" y="256317"/>
                  </a:moveTo>
                  <a:lnTo>
                    <a:pt x="30099" y="242327"/>
                  </a:lnTo>
                  <a:lnTo>
                    <a:pt x="4571" y="205930"/>
                  </a:lnTo>
                  <a:lnTo>
                    <a:pt x="0" y="170878"/>
                  </a:lnTo>
                  <a:lnTo>
                    <a:pt x="309" y="162608"/>
                  </a:lnTo>
                  <a:lnTo>
                    <a:pt x="1333" y="154221"/>
                  </a:lnTo>
                  <a:lnTo>
                    <a:pt x="3214" y="146138"/>
                  </a:lnTo>
                  <a:lnTo>
                    <a:pt x="6095" y="138779"/>
                  </a:lnTo>
                  <a:lnTo>
                    <a:pt x="8905" y="131064"/>
                  </a:lnTo>
                  <a:lnTo>
                    <a:pt x="32968" y="101060"/>
                  </a:lnTo>
                  <a:lnTo>
                    <a:pt x="68532" y="87272"/>
                  </a:lnTo>
                  <a:lnTo>
                    <a:pt x="76295" y="86963"/>
                  </a:lnTo>
                  <a:lnTo>
                    <a:pt x="82391" y="86963"/>
                  </a:lnTo>
                  <a:lnTo>
                    <a:pt x="105251" y="91535"/>
                  </a:lnTo>
                  <a:lnTo>
                    <a:pt x="111347" y="94583"/>
                  </a:lnTo>
                  <a:lnTo>
                    <a:pt x="115919" y="97631"/>
                  </a:lnTo>
                  <a:lnTo>
                    <a:pt x="146399" y="97631"/>
                  </a:lnTo>
                  <a:lnTo>
                    <a:pt x="146399" y="99155"/>
                  </a:lnTo>
                  <a:lnTo>
                    <a:pt x="71723" y="99155"/>
                  </a:lnTo>
                  <a:lnTo>
                    <a:pt x="67151" y="100679"/>
                  </a:lnTo>
                  <a:lnTo>
                    <a:pt x="39624" y="132683"/>
                  </a:lnTo>
                  <a:lnTo>
                    <a:pt x="33577" y="170878"/>
                  </a:lnTo>
                  <a:lnTo>
                    <a:pt x="33613" y="179998"/>
                  </a:lnTo>
                  <a:lnTo>
                    <a:pt x="33909" y="185928"/>
                  </a:lnTo>
                  <a:lnTo>
                    <a:pt x="34813" y="192333"/>
                  </a:lnTo>
                  <a:lnTo>
                    <a:pt x="36576" y="198310"/>
                  </a:lnTo>
                  <a:lnTo>
                    <a:pt x="38100" y="204406"/>
                  </a:lnTo>
                  <a:lnTo>
                    <a:pt x="65627" y="236410"/>
                  </a:lnTo>
                  <a:lnTo>
                    <a:pt x="71723" y="237934"/>
                  </a:lnTo>
                  <a:lnTo>
                    <a:pt x="112501" y="237934"/>
                  </a:lnTo>
                  <a:lnTo>
                    <a:pt x="111085" y="239198"/>
                  </a:lnTo>
                  <a:lnTo>
                    <a:pt x="75295" y="255793"/>
                  </a:lnTo>
                  <a:lnTo>
                    <a:pt x="68675" y="256317"/>
                  </a:lnTo>
                  <a:close/>
                </a:path>
                <a:path w="175894" h="256539">
                  <a:moveTo>
                    <a:pt x="112501" y="237934"/>
                  </a:moveTo>
                  <a:lnTo>
                    <a:pt x="88487" y="237934"/>
                  </a:lnTo>
                  <a:lnTo>
                    <a:pt x="96107" y="236410"/>
                  </a:lnTo>
                  <a:lnTo>
                    <a:pt x="102203" y="233362"/>
                  </a:lnTo>
                  <a:lnTo>
                    <a:pt x="106775" y="228790"/>
                  </a:lnTo>
                  <a:lnTo>
                    <a:pt x="112871" y="224218"/>
                  </a:lnTo>
                  <a:lnTo>
                    <a:pt x="115919" y="219646"/>
                  </a:lnTo>
                  <a:lnTo>
                    <a:pt x="115919" y="123539"/>
                  </a:lnTo>
                  <a:lnTo>
                    <a:pt x="114395" y="120491"/>
                  </a:lnTo>
                  <a:lnTo>
                    <a:pt x="111347" y="117443"/>
                  </a:lnTo>
                  <a:lnTo>
                    <a:pt x="108299" y="111347"/>
                  </a:lnTo>
                  <a:lnTo>
                    <a:pt x="102203" y="105251"/>
                  </a:lnTo>
                  <a:lnTo>
                    <a:pt x="93059" y="102203"/>
                  </a:lnTo>
                  <a:lnTo>
                    <a:pt x="90011" y="100679"/>
                  </a:lnTo>
                  <a:lnTo>
                    <a:pt x="83915" y="99155"/>
                  </a:lnTo>
                  <a:lnTo>
                    <a:pt x="146399" y="99155"/>
                  </a:lnTo>
                  <a:lnTo>
                    <a:pt x="146399" y="222694"/>
                  </a:lnTo>
                  <a:lnTo>
                    <a:pt x="149447" y="228790"/>
                  </a:lnTo>
                  <a:lnTo>
                    <a:pt x="149447" y="230314"/>
                  </a:lnTo>
                  <a:lnTo>
                    <a:pt x="152590" y="233362"/>
                  </a:lnTo>
                  <a:lnTo>
                    <a:pt x="155638" y="234886"/>
                  </a:lnTo>
                  <a:lnTo>
                    <a:pt x="115919" y="234886"/>
                  </a:lnTo>
                  <a:lnTo>
                    <a:pt x="112501" y="237934"/>
                  </a:lnTo>
                  <a:close/>
                </a:path>
                <a:path w="175894" h="256539">
                  <a:moveTo>
                    <a:pt x="118967" y="251745"/>
                  </a:moveTo>
                  <a:lnTo>
                    <a:pt x="115919" y="250221"/>
                  </a:lnTo>
                  <a:lnTo>
                    <a:pt x="115919" y="234886"/>
                  </a:lnTo>
                  <a:lnTo>
                    <a:pt x="155638" y="234886"/>
                  </a:lnTo>
                  <a:lnTo>
                    <a:pt x="157162" y="236410"/>
                  </a:lnTo>
                  <a:lnTo>
                    <a:pt x="160210" y="236410"/>
                  </a:lnTo>
                  <a:lnTo>
                    <a:pt x="164782" y="237934"/>
                  </a:lnTo>
                  <a:lnTo>
                    <a:pt x="175450" y="237934"/>
                  </a:lnTo>
                  <a:lnTo>
                    <a:pt x="175450" y="248697"/>
                  </a:lnTo>
                  <a:lnTo>
                    <a:pt x="118967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5681" y="2017109"/>
              <a:ext cx="141705" cy="169354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1291970" y="1936242"/>
            <a:ext cx="282575" cy="245745"/>
            <a:chOff x="1291970" y="1936242"/>
            <a:chExt cx="282575" cy="245745"/>
          </a:xfrm>
        </p:grpSpPr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1970" y="1936242"/>
              <a:ext cx="82391" cy="24564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5698" y="2017109"/>
              <a:ext cx="178498" cy="164782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682495" y="1936242"/>
            <a:ext cx="474345" cy="245745"/>
            <a:chOff x="1682495" y="1936242"/>
            <a:chExt cx="474345" cy="245745"/>
          </a:xfrm>
        </p:grpSpPr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82495" y="1936242"/>
              <a:ext cx="274510" cy="24564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78342" y="2017109"/>
              <a:ext cx="178498" cy="164782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846957" y="1566957"/>
            <a:ext cx="3737133" cy="68656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181346" y="2017109"/>
            <a:ext cx="280580" cy="169354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561081" y="2001773"/>
            <a:ext cx="329565" cy="240029"/>
            <a:chOff x="2561081" y="2001773"/>
            <a:chExt cx="329565" cy="240029"/>
          </a:xfrm>
        </p:grpSpPr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61081" y="2007869"/>
              <a:ext cx="152495" cy="23345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33484" y="2001773"/>
              <a:ext cx="157067" cy="239553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06271" y="1566957"/>
            <a:ext cx="1670304" cy="619506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2923032" y="2007869"/>
            <a:ext cx="445134" cy="233679"/>
            <a:chOff x="2923032" y="2007869"/>
            <a:chExt cx="445134" cy="233679"/>
          </a:xfrm>
        </p:grpSpPr>
        <p:sp>
          <p:nvSpPr>
            <p:cNvPr id="72" name="object 72"/>
            <p:cNvSpPr/>
            <p:nvPr/>
          </p:nvSpPr>
          <p:spPr>
            <a:xfrm>
              <a:off x="2923032" y="2080259"/>
              <a:ext cx="97790" cy="26034"/>
            </a:xfrm>
            <a:custGeom>
              <a:avLst/>
              <a:gdLst/>
              <a:ahLst/>
              <a:cxnLst/>
              <a:rect l="l" t="t" r="r" b="b"/>
              <a:pathLst>
                <a:path w="97789" h="26035">
                  <a:moveTo>
                    <a:pt x="97535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97535" y="0"/>
                  </a:lnTo>
                  <a:lnTo>
                    <a:pt x="9753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39998" y="2007869"/>
              <a:ext cx="151066" cy="23345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15449" y="2007869"/>
              <a:ext cx="152495" cy="233457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3470147" y="1936242"/>
            <a:ext cx="282575" cy="245745"/>
            <a:chOff x="3470147" y="1936242"/>
            <a:chExt cx="282575" cy="245745"/>
          </a:xfrm>
        </p:grpSpPr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70147" y="1936242"/>
              <a:ext cx="82391" cy="24564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3875" y="2017109"/>
              <a:ext cx="178498" cy="164782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9531953" y="239553"/>
            <a:ext cx="207645" cy="172720"/>
            <a:chOff x="9531953" y="239553"/>
            <a:chExt cx="207645" cy="172720"/>
          </a:xfrm>
        </p:grpSpPr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34156" y="239553"/>
              <a:ext cx="105251" cy="172402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362997" y="6713410"/>
            <a:ext cx="502284" cy="236854"/>
            <a:chOff x="362997" y="6713410"/>
            <a:chExt cx="502284" cy="236854"/>
          </a:xfrm>
        </p:grpSpPr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2997" y="6724078"/>
              <a:ext cx="184594" cy="22126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7404" y="6713410"/>
              <a:ext cx="297465" cy="236505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59453" y="6713410"/>
            <a:ext cx="1113472" cy="236505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2208745" y="6713410"/>
            <a:ext cx="584200" cy="236854"/>
          </a:xfrm>
          <a:custGeom>
            <a:avLst/>
            <a:gdLst/>
            <a:ahLst/>
            <a:cxnLst/>
            <a:rect l="l" t="t" r="r" b="b"/>
            <a:pathLst>
              <a:path w="584200" h="236854">
                <a:moveTo>
                  <a:pt x="135724" y="201358"/>
                </a:moveTo>
                <a:lnTo>
                  <a:pt x="128104" y="207454"/>
                </a:lnTo>
                <a:lnTo>
                  <a:pt x="123532" y="210502"/>
                </a:lnTo>
                <a:lnTo>
                  <a:pt x="120484" y="213550"/>
                </a:lnTo>
                <a:lnTo>
                  <a:pt x="114388" y="213550"/>
                </a:lnTo>
                <a:lnTo>
                  <a:pt x="111340" y="210502"/>
                </a:lnTo>
                <a:lnTo>
                  <a:pt x="111340" y="208978"/>
                </a:lnTo>
                <a:lnTo>
                  <a:pt x="109816" y="205930"/>
                </a:lnTo>
                <a:lnTo>
                  <a:pt x="109816" y="141833"/>
                </a:lnTo>
                <a:lnTo>
                  <a:pt x="109702" y="125069"/>
                </a:lnTo>
                <a:lnTo>
                  <a:pt x="93052" y="85445"/>
                </a:lnTo>
                <a:lnTo>
                  <a:pt x="59436" y="77825"/>
                </a:lnTo>
                <a:lnTo>
                  <a:pt x="47459" y="78663"/>
                </a:lnTo>
                <a:lnTo>
                  <a:pt x="9525" y="102400"/>
                </a:lnTo>
                <a:lnTo>
                  <a:pt x="6096" y="115925"/>
                </a:lnTo>
                <a:lnTo>
                  <a:pt x="6096" y="120497"/>
                </a:lnTo>
                <a:lnTo>
                  <a:pt x="28956" y="126593"/>
                </a:lnTo>
                <a:lnTo>
                  <a:pt x="32004" y="125069"/>
                </a:lnTo>
                <a:lnTo>
                  <a:pt x="33528" y="120497"/>
                </a:lnTo>
                <a:lnTo>
                  <a:pt x="33528" y="115925"/>
                </a:lnTo>
                <a:lnTo>
                  <a:pt x="32004" y="106781"/>
                </a:lnTo>
                <a:lnTo>
                  <a:pt x="32004" y="102209"/>
                </a:lnTo>
                <a:lnTo>
                  <a:pt x="35052" y="97637"/>
                </a:lnTo>
                <a:lnTo>
                  <a:pt x="42672" y="90017"/>
                </a:lnTo>
                <a:lnTo>
                  <a:pt x="48768" y="88493"/>
                </a:lnTo>
                <a:lnTo>
                  <a:pt x="64008" y="88493"/>
                </a:lnTo>
                <a:lnTo>
                  <a:pt x="82245" y="125069"/>
                </a:lnTo>
                <a:lnTo>
                  <a:pt x="82296" y="132689"/>
                </a:lnTo>
                <a:lnTo>
                  <a:pt x="82296" y="141833"/>
                </a:lnTo>
                <a:lnTo>
                  <a:pt x="82296" y="199834"/>
                </a:lnTo>
                <a:lnTo>
                  <a:pt x="72580" y="206717"/>
                </a:lnTo>
                <a:lnTo>
                  <a:pt x="64008" y="211455"/>
                </a:lnTo>
                <a:lnTo>
                  <a:pt x="56578" y="214198"/>
                </a:lnTo>
                <a:lnTo>
                  <a:pt x="50292" y="215074"/>
                </a:lnTo>
                <a:lnTo>
                  <a:pt x="44196" y="215074"/>
                </a:lnTo>
                <a:lnTo>
                  <a:pt x="38100" y="213550"/>
                </a:lnTo>
                <a:lnTo>
                  <a:pt x="33528" y="207454"/>
                </a:lnTo>
                <a:lnTo>
                  <a:pt x="28956" y="202882"/>
                </a:lnTo>
                <a:lnTo>
                  <a:pt x="27432" y="196786"/>
                </a:lnTo>
                <a:lnTo>
                  <a:pt x="27432" y="181546"/>
                </a:lnTo>
                <a:lnTo>
                  <a:pt x="51816" y="157162"/>
                </a:lnTo>
                <a:lnTo>
                  <a:pt x="56362" y="154571"/>
                </a:lnTo>
                <a:lnTo>
                  <a:pt x="63055" y="151257"/>
                </a:lnTo>
                <a:lnTo>
                  <a:pt x="71742" y="147053"/>
                </a:lnTo>
                <a:lnTo>
                  <a:pt x="82296" y="141833"/>
                </a:lnTo>
                <a:lnTo>
                  <a:pt x="82296" y="132689"/>
                </a:lnTo>
                <a:lnTo>
                  <a:pt x="65151" y="139306"/>
                </a:lnTo>
                <a:lnTo>
                  <a:pt x="27432" y="157162"/>
                </a:lnTo>
                <a:lnTo>
                  <a:pt x="0" y="189166"/>
                </a:lnTo>
                <a:lnTo>
                  <a:pt x="0" y="196786"/>
                </a:lnTo>
                <a:lnTo>
                  <a:pt x="21145" y="231927"/>
                </a:lnTo>
                <a:lnTo>
                  <a:pt x="35052" y="234988"/>
                </a:lnTo>
                <a:lnTo>
                  <a:pt x="42672" y="234988"/>
                </a:lnTo>
                <a:lnTo>
                  <a:pt x="48768" y="233464"/>
                </a:lnTo>
                <a:lnTo>
                  <a:pt x="53340" y="230416"/>
                </a:lnTo>
                <a:lnTo>
                  <a:pt x="57645" y="228168"/>
                </a:lnTo>
                <a:lnTo>
                  <a:pt x="63817" y="223888"/>
                </a:lnTo>
                <a:lnTo>
                  <a:pt x="71983" y="217906"/>
                </a:lnTo>
                <a:lnTo>
                  <a:pt x="75920" y="215074"/>
                </a:lnTo>
                <a:lnTo>
                  <a:pt x="82296" y="210502"/>
                </a:lnTo>
                <a:lnTo>
                  <a:pt x="82308" y="218224"/>
                </a:lnTo>
                <a:lnTo>
                  <a:pt x="83820" y="225844"/>
                </a:lnTo>
                <a:lnTo>
                  <a:pt x="86868" y="228892"/>
                </a:lnTo>
                <a:lnTo>
                  <a:pt x="91516" y="231927"/>
                </a:lnTo>
                <a:lnTo>
                  <a:pt x="94576" y="234988"/>
                </a:lnTo>
                <a:lnTo>
                  <a:pt x="100672" y="234988"/>
                </a:lnTo>
                <a:lnTo>
                  <a:pt x="108940" y="233324"/>
                </a:lnTo>
                <a:lnTo>
                  <a:pt x="117602" y="228523"/>
                </a:lnTo>
                <a:lnTo>
                  <a:pt x="126606" y="220802"/>
                </a:lnTo>
                <a:lnTo>
                  <a:pt x="133032" y="213550"/>
                </a:lnTo>
                <a:lnTo>
                  <a:pt x="135724" y="210502"/>
                </a:lnTo>
                <a:lnTo>
                  <a:pt x="135724" y="201358"/>
                </a:lnTo>
                <a:close/>
              </a:path>
              <a:path w="584200" h="236854">
                <a:moveTo>
                  <a:pt x="332524" y="201371"/>
                </a:moveTo>
                <a:lnTo>
                  <a:pt x="326428" y="201371"/>
                </a:lnTo>
                <a:lnTo>
                  <a:pt x="324904" y="205943"/>
                </a:lnTo>
                <a:lnTo>
                  <a:pt x="318808" y="212039"/>
                </a:lnTo>
                <a:lnTo>
                  <a:pt x="315760" y="213563"/>
                </a:lnTo>
                <a:lnTo>
                  <a:pt x="311188" y="215087"/>
                </a:lnTo>
                <a:lnTo>
                  <a:pt x="303466" y="215087"/>
                </a:lnTo>
                <a:lnTo>
                  <a:pt x="300418" y="213563"/>
                </a:lnTo>
                <a:lnTo>
                  <a:pt x="297370" y="210515"/>
                </a:lnTo>
                <a:lnTo>
                  <a:pt x="294322" y="205943"/>
                </a:lnTo>
                <a:lnTo>
                  <a:pt x="292798" y="199847"/>
                </a:lnTo>
                <a:lnTo>
                  <a:pt x="292798" y="94589"/>
                </a:lnTo>
                <a:lnTo>
                  <a:pt x="327952" y="94589"/>
                </a:lnTo>
                <a:lnTo>
                  <a:pt x="327952" y="82397"/>
                </a:lnTo>
                <a:lnTo>
                  <a:pt x="292798" y="82397"/>
                </a:lnTo>
                <a:lnTo>
                  <a:pt x="292798" y="33540"/>
                </a:lnTo>
                <a:lnTo>
                  <a:pt x="288226" y="33540"/>
                </a:lnTo>
                <a:lnTo>
                  <a:pt x="283654" y="44208"/>
                </a:lnTo>
                <a:lnTo>
                  <a:pt x="280606" y="51828"/>
                </a:lnTo>
                <a:lnTo>
                  <a:pt x="273862" y="61899"/>
                </a:lnTo>
                <a:lnTo>
                  <a:pt x="245554" y="87731"/>
                </a:lnTo>
                <a:lnTo>
                  <a:pt x="245554" y="82397"/>
                </a:lnTo>
                <a:lnTo>
                  <a:pt x="207454" y="82397"/>
                </a:lnTo>
                <a:lnTo>
                  <a:pt x="207454" y="71729"/>
                </a:lnTo>
                <a:lnTo>
                  <a:pt x="207721" y="56007"/>
                </a:lnTo>
                <a:lnTo>
                  <a:pt x="213550" y="18288"/>
                </a:lnTo>
                <a:lnTo>
                  <a:pt x="218122" y="16764"/>
                </a:lnTo>
                <a:lnTo>
                  <a:pt x="221170" y="13716"/>
                </a:lnTo>
                <a:lnTo>
                  <a:pt x="225742" y="12192"/>
                </a:lnTo>
                <a:lnTo>
                  <a:pt x="234886" y="12192"/>
                </a:lnTo>
                <a:lnTo>
                  <a:pt x="240982" y="15240"/>
                </a:lnTo>
                <a:lnTo>
                  <a:pt x="244030" y="18288"/>
                </a:lnTo>
                <a:lnTo>
                  <a:pt x="248602" y="21336"/>
                </a:lnTo>
                <a:lnTo>
                  <a:pt x="251650" y="27432"/>
                </a:lnTo>
                <a:lnTo>
                  <a:pt x="256222" y="33528"/>
                </a:lnTo>
                <a:lnTo>
                  <a:pt x="262318" y="39624"/>
                </a:lnTo>
                <a:lnTo>
                  <a:pt x="265366" y="41148"/>
                </a:lnTo>
                <a:lnTo>
                  <a:pt x="272986" y="41148"/>
                </a:lnTo>
                <a:lnTo>
                  <a:pt x="276034" y="39624"/>
                </a:lnTo>
                <a:lnTo>
                  <a:pt x="279082" y="36576"/>
                </a:lnTo>
                <a:lnTo>
                  <a:pt x="282130" y="35052"/>
                </a:lnTo>
                <a:lnTo>
                  <a:pt x="283654" y="32004"/>
                </a:lnTo>
                <a:lnTo>
                  <a:pt x="283654" y="21336"/>
                </a:lnTo>
                <a:lnTo>
                  <a:pt x="251155" y="838"/>
                </a:lnTo>
                <a:lnTo>
                  <a:pt x="242506" y="0"/>
                </a:lnTo>
                <a:lnTo>
                  <a:pt x="233641" y="812"/>
                </a:lnTo>
                <a:lnTo>
                  <a:pt x="196735" y="21145"/>
                </a:lnTo>
                <a:lnTo>
                  <a:pt x="181762" y="62318"/>
                </a:lnTo>
                <a:lnTo>
                  <a:pt x="181444" y="73253"/>
                </a:lnTo>
                <a:lnTo>
                  <a:pt x="181444" y="82397"/>
                </a:lnTo>
                <a:lnTo>
                  <a:pt x="152488" y="82397"/>
                </a:lnTo>
                <a:lnTo>
                  <a:pt x="152488" y="94589"/>
                </a:lnTo>
                <a:lnTo>
                  <a:pt x="181444" y="94589"/>
                </a:lnTo>
                <a:lnTo>
                  <a:pt x="181444" y="202882"/>
                </a:lnTo>
                <a:lnTo>
                  <a:pt x="163156" y="225844"/>
                </a:lnTo>
                <a:lnTo>
                  <a:pt x="152488" y="225844"/>
                </a:lnTo>
                <a:lnTo>
                  <a:pt x="152488" y="231940"/>
                </a:lnTo>
                <a:lnTo>
                  <a:pt x="240982" y="231940"/>
                </a:lnTo>
                <a:lnTo>
                  <a:pt x="240982" y="225844"/>
                </a:lnTo>
                <a:lnTo>
                  <a:pt x="221170" y="225844"/>
                </a:lnTo>
                <a:lnTo>
                  <a:pt x="216598" y="222694"/>
                </a:lnTo>
                <a:lnTo>
                  <a:pt x="207454" y="192214"/>
                </a:lnTo>
                <a:lnTo>
                  <a:pt x="207454" y="94589"/>
                </a:lnTo>
                <a:lnTo>
                  <a:pt x="242506" y="94589"/>
                </a:lnTo>
                <a:lnTo>
                  <a:pt x="245554" y="94589"/>
                </a:lnTo>
                <a:lnTo>
                  <a:pt x="266890" y="94589"/>
                </a:lnTo>
                <a:lnTo>
                  <a:pt x="266890" y="204419"/>
                </a:lnTo>
                <a:lnTo>
                  <a:pt x="268414" y="212039"/>
                </a:lnTo>
                <a:lnTo>
                  <a:pt x="269938" y="218135"/>
                </a:lnTo>
                <a:lnTo>
                  <a:pt x="276034" y="227368"/>
                </a:lnTo>
                <a:lnTo>
                  <a:pt x="280606" y="230416"/>
                </a:lnTo>
                <a:lnTo>
                  <a:pt x="289750" y="233464"/>
                </a:lnTo>
                <a:lnTo>
                  <a:pt x="301942" y="233464"/>
                </a:lnTo>
                <a:lnTo>
                  <a:pt x="329704" y="208826"/>
                </a:lnTo>
                <a:lnTo>
                  <a:pt x="332524" y="201371"/>
                </a:lnTo>
                <a:close/>
              </a:path>
              <a:path w="584200" h="236854">
                <a:moveTo>
                  <a:pt x="468249" y="138785"/>
                </a:moveTo>
                <a:lnTo>
                  <a:pt x="453009" y="94589"/>
                </a:lnTo>
                <a:lnTo>
                  <a:pt x="447497" y="90017"/>
                </a:lnTo>
                <a:lnTo>
                  <a:pt x="444436" y="87464"/>
                </a:lnTo>
                <a:lnTo>
                  <a:pt x="434721" y="82219"/>
                </a:lnTo>
                <a:lnTo>
                  <a:pt x="434721" y="118973"/>
                </a:lnTo>
                <a:lnTo>
                  <a:pt x="434721" y="129641"/>
                </a:lnTo>
                <a:lnTo>
                  <a:pt x="366052" y="129641"/>
                </a:lnTo>
                <a:lnTo>
                  <a:pt x="367525" y="120192"/>
                </a:lnTo>
                <a:lnTo>
                  <a:pt x="396024" y="90614"/>
                </a:lnTo>
                <a:lnTo>
                  <a:pt x="402628" y="90017"/>
                </a:lnTo>
                <a:lnTo>
                  <a:pt x="408724" y="90017"/>
                </a:lnTo>
                <a:lnTo>
                  <a:pt x="434721" y="118973"/>
                </a:lnTo>
                <a:lnTo>
                  <a:pt x="434721" y="82219"/>
                </a:lnTo>
                <a:lnTo>
                  <a:pt x="423824" y="78943"/>
                </a:lnTo>
                <a:lnTo>
                  <a:pt x="411772" y="77825"/>
                </a:lnTo>
                <a:lnTo>
                  <a:pt x="397484" y="79235"/>
                </a:lnTo>
                <a:lnTo>
                  <a:pt x="361480" y="99161"/>
                </a:lnTo>
                <a:lnTo>
                  <a:pt x="344335" y="140347"/>
                </a:lnTo>
                <a:lnTo>
                  <a:pt x="343192" y="158699"/>
                </a:lnTo>
                <a:lnTo>
                  <a:pt x="344335" y="175856"/>
                </a:lnTo>
                <a:lnTo>
                  <a:pt x="361480" y="215087"/>
                </a:lnTo>
                <a:lnTo>
                  <a:pt x="394906" y="235102"/>
                </a:lnTo>
                <a:lnTo>
                  <a:pt x="407200" y="236512"/>
                </a:lnTo>
                <a:lnTo>
                  <a:pt x="419252" y="235369"/>
                </a:lnTo>
                <a:lnTo>
                  <a:pt x="455599" y="208991"/>
                </a:lnTo>
                <a:lnTo>
                  <a:pt x="468249" y="176987"/>
                </a:lnTo>
                <a:lnTo>
                  <a:pt x="463677" y="173939"/>
                </a:lnTo>
                <a:lnTo>
                  <a:pt x="459968" y="182511"/>
                </a:lnTo>
                <a:lnTo>
                  <a:pt x="455676" y="189941"/>
                </a:lnTo>
                <a:lnTo>
                  <a:pt x="419481" y="208991"/>
                </a:lnTo>
                <a:lnTo>
                  <a:pt x="409181" y="207848"/>
                </a:lnTo>
                <a:lnTo>
                  <a:pt x="374408" y="180454"/>
                </a:lnTo>
                <a:lnTo>
                  <a:pt x="366052" y="138785"/>
                </a:lnTo>
                <a:lnTo>
                  <a:pt x="468249" y="138785"/>
                </a:lnTo>
                <a:close/>
              </a:path>
              <a:path w="584200" h="236854">
                <a:moveTo>
                  <a:pt x="584174" y="91541"/>
                </a:moveTo>
                <a:lnTo>
                  <a:pt x="582650" y="86969"/>
                </a:lnTo>
                <a:lnTo>
                  <a:pt x="578078" y="83921"/>
                </a:lnTo>
                <a:lnTo>
                  <a:pt x="575030" y="79349"/>
                </a:lnTo>
                <a:lnTo>
                  <a:pt x="570458" y="77825"/>
                </a:lnTo>
                <a:lnTo>
                  <a:pt x="564362" y="77825"/>
                </a:lnTo>
                <a:lnTo>
                  <a:pt x="554329" y="80060"/>
                </a:lnTo>
                <a:lnTo>
                  <a:pt x="544741" y="86588"/>
                </a:lnTo>
                <a:lnTo>
                  <a:pt x="535419" y="97116"/>
                </a:lnTo>
                <a:lnTo>
                  <a:pt x="526262" y="111353"/>
                </a:lnTo>
                <a:lnTo>
                  <a:pt x="526262" y="77825"/>
                </a:lnTo>
                <a:lnTo>
                  <a:pt x="518541" y="77825"/>
                </a:lnTo>
                <a:lnTo>
                  <a:pt x="474345" y="96113"/>
                </a:lnTo>
                <a:lnTo>
                  <a:pt x="475869" y="102209"/>
                </a:lnTo>
                <a:lnTo>
                  <a:pt x="478917" y="100685"/>
                </a:lnTo>
                <a:lnTo>
                  <a:pt x="483489" y="99161"/>
                </a:lnTo>
                <a:lnTo>
                  <a:pt x="489585" y="99161"/>
                </a:lnTo>
                <a:lnTo>
                  <a:pt x="492633" y="100685"/>
                </a:lnTo>
                <a:lnTo>
                  <a:pt x="497205" y="105257"/>
                </a:lnTo>
                <a:lnTo>
                  <a:pt x="497205" y="109829"/>
                </a:lnTo>
                <a:lnTo>
                  <a:pt x="498081" y="113525"/>
                </a:lnTo>
                <a:lnTo>
                  <a:pt x="498538" y="119926"/>
                </a:lnTo>
                <a:lnTo>
                  <a:pt x="498703" y="128905"/>
                </a:lnTo>
                <a:lnTo>
                  <a:pt x="498729" y="212026"/>
                </a:lnTo>
                <a:lnTo>
                  <a:pt x="497205" y="213550"/>
                </a:lnTo>
                <a:lnTo>
                  <a:pt x="497205" y="218122"/>
                </a:lnTo>
                <a:lnTo>
                  <a:pt x="495681" y="219646"/>
                </a:lnTo>
                <a:lnTo>
                  <a:pt x="492633" y="221170"/>
                </a:lnTo>
                <a:lnTo>
                  <a:pt x="488061" y="224218"/>
                </a:lnTo>
                <a:lnTo>
                  <a:pt x="483489" y="225844"/>
                </a:lnTo>
                <a:lnTo>
                  <a:pt x="475869" y="225844"/>
                </a:lnTo>
                <a:lnTo>
                  <a:pt x="475869" y="231940"/>
                </a:lnTo>
                <a:lnTo>
                  <a:pt x="552170" y="231940"/>
                </a:lnTo>
                <a:lnTo>
                  <a:pt x="552170" y="225844"/>
                </a:lnTo>
                <a:lnTo>
                  <a:pt x="544550" y="225844"/>
                </a:lnTo>
                <a:lnTo>
                  <a:pt x="535406" y="222694"/>
                </a:lnTo>
                <a:lnTo>
                  <a:pt x="532358" y="221170"/>
                </a:lnTo>
                <a:lnTo>
                  <a:pt x="529310" y="215074"/>
                </a:lnTo>
                <a:lnTo>
                  <a:pt x="526262" y="210502"/>
                </a:lnTo>
                <a:lnTo>
                  <a:pt x="526262" y="125069"/>
                </a:lnTo>
                <a:lnTo>
                  <a:pt x="530834" y="114401"/>
                </a:lnTo>
                <a:lnTo>
                  <a:pt x="535406" y="108305"/>
                </a:lnTo>
                <a:lnTo>
                  <a:pt x="543026" y="100685"/>
                </a:lnTo>
                <a:lnTo>
                  <a:pt x="549122" y="100685"/>
                </a:lnTo>
                <a:lnTo>
                  <a:pt x="552170" y="102209"/>
                </a:lnTo>
                <a:lnTo>
                  <a:pt x="556742" y="105257"/>
                </a:lnTo>
                <a:lnTo>
                  <a:pt x="562838" y="109829"/>
                </a:lnTo>
                <a:lnTo>
                  <a:pt x="565886" y="111353"/>
                </a:lnTo>
                <a:lnTo>
                  <a:pt x="573506" y="111353"/>
                </a:lnTo>
                <a:lnTo>
                  <a:pt x="578078" y="109829"/>
                </a:lnTo>
                <a:lnTo>
                  <a:pt x="579602" y="106781"/>
                </a:lnTo>
                <a:lnTo>
                  <a:pt x="582650" y="103733"/>
                </a:lnTo>
                <a:lnTo>
                  <a:pt x="584174" y="100685"/>
                </a:lnTo>
                <a:lnTo>
                  <a:pt x="584174" y="91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2907315" y="6719506"/>
            <a:ext cx="309880" cy="229235"/>
            <a:chOff x="2907315" y="6719506"/>
            <a:chExt cx="309880" cy="229235"/>
          </a:xfrm>
        </p:grpSpPr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07315" y="6724078"/>
              <a:ext cx="128111" cy="22431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75146" y="6719506"/>
              <a:ext cx="141827" cy="228885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326796" y="6791229"/>
            <a:ext cx="387476" cy="158686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3807333" y="6713422"/>
            <a:ext cx="923290" cy="302260"/>
          </a:xfrm>
          <a:custGeom>
            <a:avLst/>
            <a:gdLst/>
            <a:ahLst/>
            <a:cxnLst/>
            <a:rect l="l" t="t" r="r" b="b"/>
            <a:pathLst>
              <a:path w="923289" h="302259">
                <a:moveTo>
                  <a:pt x="155536" y="151066"/>
                </a:moveTo>
                <a:lnTo>
                  <a:pt x="145249" y="107251"/>
                </a:lnTo>
                <a:lnTo>
                  <a:pt x="126580" y="86614"/>
                </a:lnTo>
                <a:lnTo>
                  <a:pt x="126580" y="166306"/>
                </a:lnTo>
                <a:lnTo>
                  <a:pt x="125730" y="181178"/>
                </a:lnTo>
                <a:lnTo>
                  <a:pt x="107746" y="218681"/>
                </a:lnTo>
                <a:lnTo>
                  <a:pt x="86868" y="225831"/>
                </a:lnTo>
                <a:lnTo>
                  <a:pt x="77724" y="225831"/>
                </a:lnTo>
                <a:lnTo>
                  <a:pt x="70104" y="224218"/>
                </a:lnTo>
                <a:lnTo>
                  <a:pt x="68072" y="222694"/>
                </a:lnTo>
                <a:lnTo>
                  <a:pt x="64008" y="219646"/>
                </a:lnTo>
                <a:lnTo>
                  <a:pt x="59436" y="213550"/>
                </a:lnTo>
                <a:lnTo>
                  <a:pt x="54864" y="208978"/>
                </a:lnTo>
                <a:lnTo>
                  <a:pt x="53340" y="202882"/>
                </a:lnTo>
                <a:lnTo>
                  <a:pt x="53340" y="198310"/>
                </a:lnTo>
                <a:lnTo>
                  <a:pt x="51816" y="190690"/>
                </a:lnTo>
                <a:lnTo>
                  <a:pt x="51816" y="123532"/>
                </a:lnTo>
                <a:lnTo>
                  <a:pt x="58115" y="116598"/>
                </a:lnTo>
                <a:lnTo>
                  <a:pt x="62039" y="112864"/>
                </a:lnTo>
                <a:lnTo>
                  <a:pt x="63436" y="111531"/>
                </a:lnTo>
                <a:lnTo>
                  <a:pt x="67881" y="107886"/>
                </a:lnTo>
                <a:lnTo>
                  <a:pt x="71628" y="105244"/>
                </a:lnTo>
                <a:lnTo>
                  <a:pt x="76200" y="103720"/>
                </a:lnTo>
                <a:lnTo>
                  <a:pt x="82296" y="102196"/>
                </a:lnTo>
                <a:lnTo>
                  <a:pt x="86868" y="102196"/>
                </a:lnTo>
                <a:lnTo>
                  <a:pt x="118224" y="124434"/>
                </a:lnTo>
                <a:lnTo>
                  <a:pt x="126580" y="166306"/>
                </a:lnTo>
                <a:lnTo>
                  <a:pt x="126580" y="86614"/>
                </a:lnTo>
                <a:lnTo>
                  <a:pt x="119913" y="82384"/>
                </a:lnTo>
                <a:lnTo>
                  <a:pt x="110032" y="78955"/>
                </a:lnTo>
                <a:lnTo>
                  <a:pt x="99148" y="77812"/>
                </a:lnTo>
                <a:lnTo>
                  <a:pt x="93141" y="78359"/>
                </a:lnTo>
                <a:lnTo>
                  <a:pt x="57531" y="104292"/>
                </a:lnTo>
                <a:lnTo>
                  <a:pt x="51816" y="112864"/>
                </a:lnTo>
                <a:lnTo>
                  <a:pt x="51816" y="100672"/>
                </a:lnTo>
                <a:lnTo>
                  <a:pt x="51816" y="79336"/>
                </a:lnTo>
                <a:lnTo>
                  <a:pt x="45720" y="79336"/>
                </a:lnTo>
                <a:lnTo>
                  <a:pt x="0" y="97624"/>
                </a:lnTo>
                <a:lnTo>
                  <a:pt x="1524" y="102196"/>
                </a:lnTo>
                <a:lnTo>
                  <a:pt x="6096" y="100672"/>
                </a:lnTo>
                <a:lnTo>
                  <a:pt x="18288" y="100672"/>
                </a:lnTo>
                <a:lnTo>
                  <a:pt x="22860" y="105244"/>
                </a:lnTo>
                <a:lnTo>
                  <a:pt x="24384" y="108292"/>
                </a:lnTo>
                <a:lnTo>
                  <a:pt x="24422" y="111531"/>
                </a:lnTo>
                <a:lnTo>
                  <a:pt x="25908" y="117436"/>
                </a:lnTo>
                <a:lnTo>
                  <a:pt x="25908" y="277647"/>
                </a:lnTo>
                <a:lnTo>
                  <a:pt x="24384" y="285267"/>
                </a:lnTo>
                <a:lnTo>
                  <a:pt x="22860" y="286791"/>
                </a:lnTo>
                <a:lnTo>
                  <a:pt x="22860" y="289839"/>
                </a:lnTo>
                <a:lnTo>
                  <a:pt x="21336" y="291363"/>
                </a:lnTo>
                <a:lnTo>
                  <a:pt x="18288" y="292887"/>
                </a:lnTo>
                <a:lnTo>
                  <a:pt x="15240" y="295935"/>
                </a:lnTo>
                <a:lnTo>
                  <a:pt x="0" y="295935"/>
                </a:lnTo>
                <a:lnTo>
                  <a:pt x="0" y="302031"/>
                </a:lnTo>
                <a:lnTo>
                  <a:pt x="77724" y="302031"/>
                </a:lnTo>
                <a:lnTo>
                  <a:pt x="77724" y="295935"/>
                </a:lnTo>
                <a:lnTo>
                  <a:pt x="64008" y="295935"/>
                </a:lnTo>
                <a:lnTo>
                  <a:pt x="57912" y="292887"/>
                </a:lnTo>
                <a:lnTo>
                  <a:pt x="54864" y="289839"/>
                </a:lnTo>
                <a:lnTo>
                  <a:pt x="53340" y="286791"/>
                </a:lnTo>
                <a:lnTo>
                  <a:pt x="53340" y="285267"/>
                </a:lnTo>
                <a:lnTo>
                  <a:pt x="51816" y="277647"/>
                </a:lnTo>
                <a:lnTo>
                  <a:pt x="51816" y="222694"/>
                </a:lnTo>
                <a:lnTo>
                  <a:pt x="57912" y="227355"/>
                </a:lnTo>
                <a:lnTo>
                  <a:pt x="62484" y="230403"/>
                </a:lnTo>
                <a:lnTo>
                  <a:pt x="67056" y="231927"/>
                </a:lnTo>
                <a:lnTo>
                  <a:pt x="73152" y="234975"/>
                </a:lnTo>
                <a:lnTo>
                  <a:pt x="79248" y="236499"/>
                </a:lnTo>
                <a:lnTo>
                  <a:pt x="86868" y="236499"/>
                </a:lnTo>
                <a:lnTo>
                  <a:pt x="100279" y="235089"/>
                </a:lnTo>
                <a:lnTo>
                  <a:pt x="112661" y="230962"/>
                </a:lnTo>
                <a:lnTo>
                  <a:pt x="121018" y="225831"/>
                </a:lnTo>
                <a:lnTo>
                  <a:pt x="123609" y="224243"/>
                </a:lnTo>
                <a:lnTo>
                  <a:pt x="132676" y="215074"/>
                </a:lnTo>
                <a:lnTo>
                  <a:pt x="142684" y="201637"/>
                </a:lnTo>
                <a:lnTo>
                  <a:pt x="149821" y="186499"/>
                </a:lnTo>
                <a:lnTo>
                  <a:pt x="154114" y="169633"/>
                </a:lnTo>
                <a:lnTo>
                  <a:pt x="155536" y="151066"/>
                </a:lnTo>
                <a:close/>
              </a:path>
              <a:path w="923289" h="302259">
                <a:moveTo>
                  <a:pt x="274497" y="91528"/>
                </a:moveTo>
                <a:lnTo>
                  <a:pt x="272973" y="86956"/>
                </a:lnTo>
                <a:lnTo>
                  <a:pt x="268401" y="83908"/>
                </a:lnTo>
                <a:lnTo>
                  <a:pt x="265353" y="79336"/>
                </a:lnTo>
                <a:lnTo>
                  <a:pt x="259257" y="77812"/>
                </a:lnTo>
                <a:lnTo>
                  <a:pt x="254685" y="77812"/>
                </a:lnTo>
                <a:lnTo>
                  <a:pt x="244640" y="80048"/>
                </a:lnTo>
                <a:lnTo>
                  <a:pt x="234873" y="86575"/>
                </a:lnTo>
                <a:lnTo>
                  <a:pt x="225120" y="97104"/>
                </a:lnTo>
                <a:lnTo>
                  <a:pt x="215061" y="111340"/>
                </a:lnTo>
                <a:lnTo>
                  <a:pt x="215061" y="77812"/>
                </a:lnTo>
                <a:lnTo>
                  <a:pt x="208965" y="77812"/>
                </a:lnTo>
                <a:lnTo>
                  <a:pt x="163156" y="96100"/>
                </a:lnTo>
                <a:lnTo>
                  <a:pt x="166204" y="102196"/>
                </a:lnTo>
                <a:lnTo>
                  <a:pt x="169252" y="100672"/>
                </a:lnTo>
                <a:lnTo>
                  <a:pt x="173824" y="99148"/>
                </a:lnTo>
                <a:lnTo>
                  <a:pt x="179920" y="99148"/>
                </a:lnTo>
                <a:lnTo>
                  <a:pt x="181444" y="100672"/>
                </a:lnTo>
                <a:lnTo>
                  <a:pt x="184492" y="102196"/>
                </a:lnTo>
                <a:lnTo>
                  <a:pt x="187540" y="105244"/>
                </a:lnTo>
                <a:lnTo>
                  <a:pt x="187540" y="109816"/>
                </a:lnTo>
                <a:lnTo>
                  <a:pt x="188417" y="113512"/>
                </a:lnTo>
                <a:lnTo>
                  <a:pt x="188874" y="119913"/>
                </a:lnTo>
                <a:lnTo>
                  <a:pt x="189039" y="128892"/>
                </a:lnTo>
                <a:lnTo>
                  <a:pt x="189064" y="212013"/>
                </a:lnTo>
                <a:lnTo>
                  <a:pt x="187540" y="213537"/>
                </a:lnTo>
                <a:lnTo>
                  <a:pt x="187540" y="218109"/>
                </a:lnTo>
                <a:lnTo>
                  <a:pt x="184492" y="219633"/>
                </a:lnTo>
                <a:lnTo>
                  <a:pt x="182968" y="221157"/>
                </a:lnTo>
                <a:lnTo>
                  <a:pt x="178396" y="224205"/>
                </a:lnTo>
                <a:lnTo>
                  <a:pt x="172300" y="225831"/>
                </a:lnTo>
                <a:lnTo>
                  <a:pt x="166204" y="225831"/>
                </a:lnTo>
                <a:lnTo>
                  <a:pt x="166204" y="231927"/>
                </a:lnTo>
                <a:lnTo>
                  <a:pt x="240969" y="231927"/>
                </a:lnTo>
                <a:lnTo>
                  <a:pt x="240969" y="225831"/>
                </a:lnTo>
                <a:lnTo>
                  <a:pt x="234873" y="225831"/>
                </a:lnTo>
                <a:lnTo>
                  <a:pt x="225729" y="222681"/>
                </a:lnTo>
                <a:lnTo>
                  <a:pt x="215061" y="204393"/>
                </a:lnTo>
                <a:lnTo>
                  <a:pt x="215061" y="125056"/>
                </a:lnTo>
                <a:lnTo>
                  <a:pt x="233349" y="100672"/>
                </a:lnTo>
                <a:lnTo>
                  <a:pt x="239445" y="100672"/>
                </a:lnTo>
                <a:lnTo>
                  <a:pt x="242493" y="102196"/>
                </a:lnTo>
                <a:lnTo>
                  <a:pt x="247065" y="105244"/>
                </a:lnTo>
                <a:lnTo>
                  <a:pt x="251637" y="109816"/>
                </a:lnTo>
                <a:lnTo>
                  <a:pt x="256209" y="111340"/>
                </a:lnTo>
                <a:lnTo>
                  <a:pt x="263829" y="111340"/>
                </a:lnTo>
                <a:lnTo>
                  <a:pt x="268401" y="109816"/>
                </a:lnTo>
                <a:lnTo>
                  <a:pt x="269925" y="106768"/>
                </a:lnTo>
                <a:lnTo>
                  <a:pt x="272973" y="103720"/>
                </a:lnTo>
                <a:lnTo>
                  <a:pt x="274497" y="100672"/>
                </a:lnTo>
                <a:lnTo>
                  <a:pt x="274497" y="91528"/>
                </a:lnTo>
                <a:close/>
              </a:path>
              <a:path w="923289" h="302259">
                <a:moveTo>
                  <a:pt x="337083" y="12192"/>
                </a:moveTo>
                <a:lnTo>
                  <a:pt x="335559" y="7620"/>
                </a:lnTo>
                <a:lnTo>
                  <a:pt x="329463" y="1524"/>
                </a:lnTo>
                <a:lnTo>
                  <a:pt x="324891" y="0"/>
                </a:lnTo>
                <a:lnTo>
                  <a:pt x="315747" y="0"/>
                </a:lnTo>
                <a:lnTo>
                  <a:pt x="312699" y="1524"/>
                </a:lnTo>
                <a:lnTo>
                  <a:pt x="309562" y="4572"/>
                </a:lnTo>
                <a:lnTo>
                  <a:pt x="304990" y="9144"/>
                </a:lnTo>
                <a:lnTo>
                  <a:pt x="303466" y="12192"/>
                </a:lnTo>
                <a:lnTo>
                  <a:pt x="303466" y="21336"/>
                </a:lnTo>
                <a:lnTo>
                  <a:pt x="306514" y="25908"/>
                </a:lnTo>
                <a:lnTo>
                  <a:pt x="309562" y="28956"/>
                </a:lnTo>
                <a:lnTo>
                  <a:pt x="312699" y="32004"/>
                </a:lnTo>
                <a:lnTo>
                  <a:pt x="315747" y="33528"/>
                </a:lnTo>
                <a:lnTo>
                  <a:pt x="324891" y="33528"/>
                </a:lnTo>
                <a:lnTo>
                  <a:pt x="329463" y="32004"/>
                </a:lnTo>
                <a:lnTo>
                  <a:pt x="335559" y="25908"/>
                </a:lnTo>
                <a:lnTo>
                  <a:pt x="337083" y="21336"/>
                </a:lnTo>
                <a:lnTo>
                  <a:pt x="337083" y="12192"/>
                </a:lnTo>
                <a:close/>
              </a:path>
              <a:path w="923289" h="302259">
                <a:moveTo>
                  <a:pt x="356895" y="225831"/>
                </a:moveTo>
                <a:lnTo>
                  <a:pt x="349275" y="225831"/>
                </a:lnTo>
                <a:lnTo>
                  <a:pt x="344703" y="224218"/>
                </a:lnTo>
                <a:lnTo>
                  <a:pt x="341655" y="222694"/>
                </a:lnTo>
                <a:lnTo>
                  <a:pt x="340131" y="221170"/>
                </a:lnTo>
                <a:lnTo>
                  <a:pt x="337083" y="219646"/>
                </a:lnTo>
                <a:lnTo>
                  <a:pt x="335559" y="216598"/>
                </a:lnTo>
                <a:lnTo>
                  <a:pt x="335559" y="213550"/>
                </a:lnTo>
                <a:lnTo>
                  <a:pt x="334035" y="207454"/>
                </a:lnTo>
                <a:lnTo>
                  <a:pt x="334035" y="99148"/>
                </a:lnTo>
                <a:lnTo>
                  <a:pt x="334035" y="77812"/>
                </a:lnTo>
                <a:lnTo>
                  <a:pt x="326415" y="77812"/>
                </a:lnTo>
                <a:lnTo>
                  <a:pt x="282130" y="96100"/>
                </a:lnTo>
                <a:lnTo>
                  <a:pt x="285178" y="102196"/>
                </a:lnTo>
                <a:lnTo>
                  <a:pt x="288226" y="100672"/>
                </a:lnTo>
                <a:lnTo>
                  <a:pt x="292798" y="99148"/>
                </a:lnTo>
                <a:lnTo>
                  <a:pt x="298894" y="99148"/>
                </a:lnTo>
                <a:lnTo>
                  <a:pt x="304990" y="105244"/>
                </a:lnTo>
                <a:lnTo>
                  <a:pt x="306514" y="108292"/>
                </a:lnTo>
                <a:lnTo>
                  <a:pt x="306514" y="213550"/>
                </a:lnTo>
                <a:lnTo>
                  <a:pt x="301942" y="222694"/>
                </a:lnTo>
                <a:lnTo>
                  <a:pt x="298894" y="222694"/>
                </a:lnTo>
                <a:lnTo>
                  <a:pt x="297370" y="224218"/>
                </a:lnTo>
                <a:lnTo>
                  <a:pt x="291274" y="225831"/>
                </a:lnTo>
                <a:lnTo>
                  <a:pt x="285178" y="225831"/>
                </a:lnTo>
                <a:lnTo>
                  <a:pt x="285178" y="231927"/>
                </a:lnTo>
                <a:lnTo>
                  <a:pt x="356895" y="231927"/>
                </a:lnTo>
                <a:lnTo>
                  <a:pt x="356895" y="225831"/>
                </a:lnTo>
                <a:close/>
              </a:path>
              <a:path w="923289" h="302259">
                <a:moveTo>
                  <a:pt x="527773" y="225831"/>
                </a:moveTo>
                <a:lnTo>
                  <a:pt x="520052" y="225831"/>
                </a:lnTo>
                <a:lnTo>
                  <a:pt x="515480" y="224205"/>
                </a:lnTo>
                <a:lnTo>
                  <a:pt x="512432" y="222681"/>
                </a:lnTo>
                <a:lnTo>
                  <a:pt x="510908" y="221157"/>
                </a:lnTo>
                <a:lnTo>
                  <a:pt x="507860" y="219633"/>
                </a:lnTo>
                <a:lnTo>
                  <a:pt x="507860" y="216585"/>
                </a:lnTo>
                <a:lnTo>
                  <a:pt x="506336" y="213537"/>
                </a:lnTo>
                <a:lnTo>
                  <a:pt x="504812" y="207441"/>
                </a:lnTo>
                <a:lnTo>
                  <a:pt x="504812" y="134200"/>
                </a:lnTo>
                <a:lnTo>
                  <a:pt x="504558" y="124726"/>
                </a:lnTo>
                <a:lnTo>
                  <a:pt x="488048" y="83908"/>
                </a:lnTo>
                <a:lnTo>
                  <a:pt x="474332" y="77812"/>
                </a:lnTo>
                <a:lnTo>
                  <a:pt x="466712" y="77812"/>
                </a:lnTo>
                <a:lnTo>
                  <a:pt x="455002" y="79806"/>
                </a:lnTo>
                <a:lnTo>
                  <a:pt x="442709" y="85813"/>
                </a:lnTo>
                <a:lnTo>
                  <a:pt x="429818" y="95808"/>
                </a:lnTo>
                <a:lnTo>
                  <a:pt x="416331" y="109816"/>
                </a:lnTo>
                <a:lnTo>
                  <a:pt x="416331" y="77812"/>
                </a:lnTo>
                <a:lnTo>
                  <a:pt x="410235" y="77812"/>
                </a:lnTo>
                <a:lnTo>
                  <a:pt x="364515" y="96100"/>
                </a:lnTo>
                <a:lnTo>
                  <a:pt x="367563" y="102196"/>
                </a:lnTo>
                <a:lnTo>
                  <a:pt x="372135" y="100672"/>
                </a:lnTo>
                <a:lnTo>
                  <a:pt x="375183" y="99148"/>
                </a:lnTo>
                <a:lnTo>
                  <a:pt x="381279" y="99148"/>
                </a:lnTo>
                <a:lnTo>
                  <a:pt x="384327" y="102196"/>
                </a:lnTo>
                <a:lnTo>
                  <a:pt x="387375" y="103720"/>
                </a:lnTo>
                <a:lnTo>
                  <a:pt x="387375" y="105244"/>
                </a:lnTo>
                <a:lnTo>
                  <a:pt x="388899" y="109816"/>
                </a:lnTo>
                <a:lnTo>
                  <a:pt x="390182" y="130390"/>
                </a:lnTo>
                <a:lnTo>
                  <a:pt x="390423" y="141820"/>
                </a:lnTo>
                <a:lnTo>
                  <a:pt x="390423" y="208965"/>
                </a:lnTo>
                <a:lnTo>
                  <a:pt x="388899" y="216585"/>
                </a:lnTo>
                <a:lnTo>
                  <a:pt x="385851" y="219633"/>
                </a:lnTo>
                <a:lnTo>
                  <a:pt x="382803" y="224205"/>
                </a:lnTo>
                <a:lnTo>
                  <a:pt x="378231" y="225831"/>
                </a:lnTo>
                <a:lnTo>
                  <a:pt x="367563" y="225831"/>
                </a:lnTo>
                <a:lnTo>
                  <a:pt x="367563" y="231927"/>
                </a:lnTo>
                <a:lnTo>
                  <a:pt x="440804" y="231927"/>
                </a:lnTo>
                <a:lnTo>
                  <a:pt x="440804" y="225831"/>
                </a:lnTo>
                <a:lnTo>
                  <a:pt x="433184" y="225831"/>
                </a:lnTo>
                <a:lnTo>
                  <a:pt x="427088" y="224205"/>
                </a:lnTo>
                <a:lnTo>
                  <a:pt x="425564" y="222681"/>
                </a:lnTo>
                <a:lnTo>
                  <a:pt x="419468" y="219633"/>
                </a:lnTo>
                <a:lnTo>
                  <a:pt x="417855" y="216585"/>
                </a:lnTo>
                <a:lnTo>
                  <a:pt x="417855" y="213537"/>
                </a:lnTo>
                <a:lnTo>
                  <a:pt x="416331" y="207441"/>
                </a:lnTo>
                <a:lnTo>
                  <a:pt x="416331" y="118960"/>
                </a:lnTo>
                <a:lnTo>
                  <a:pt x="426415" y="109842"/>
                </a:lnTo>
                <a:lnTo>
                  <a:pt x="436041" y="103149"/>
                </a:lnTo>
                <a:lnTo>
                  <a:pt x="445363" y="99034"/>
                </a:lnTo>
                <a:lnTo>
                  <a:pt x="454520" y="97624"/>
                </a:lnTo>
                <a:lnTo>
                  <a:pt x="463664" y="97624"/>
                </a:lnTo>
                <a:lnTo>
                  <a:pt x="478904" y="137248"/>
                </a:lnTo>
                <a:lnTo>
                  <a:pt x="478904" y="205917"/>
                </a:lnTo>
                <a:lnTo>
                  <a:pt x="477380" y="212013"/>
                </a:lnTo>
                <a:lnTo>
                  <a:pt x="477380" y="213537"/>
                </a:lnTo>
                <a:lnTo>
                  <a:pt x="474332" y="219633"/>
                </a:lnTo>
                <a:lnTo>
                  <a:pt x="469760" y="224205"/>
                </a:lnTo>
                <a:lnTo>
                  <a:pt x="463664" y="225831"/>
                </a:lnTo>
                <a:lnTo>
                  <a:pt x="454520" y="225831"/>
                </a:lnTo>
                <a:lnTo>
                  <a:pt x="454520" y="231927"/>
                </a:lnTo>
                <a:lnTo>
                  <a:pt x="527773" y="231927"/>
                </a:lnTo>
                <a:lnTo>
                  <a:pt x="527773" y="225831"/>
                </a:lnTo>
                <a:close/>
              </a:path>
              <a:path w="923289" h="302259">
                <a:moveTo>
                  <a:pt x="617689" y="201358"/>
                </a:moveTo>
                <a:lnTo>
                  <a:pt x="610069" y="201358"/>
                </a:lnTo>
                <a:lnTo>
                  <a:pt x="608545" y="205930"/>
                </a:lnTo>
                <a:lnTo>
                  <a:pt x="607021" y="208978"/>
                </a:lnTo>
                <a:lnTo>
                  <a:pt x="602449" y="212026"/>
                </a:lnTo>
                <a:lnTo>
                  <a:pt x="596353" y="215074"/>
                </a:lnTo>
                <a:lnTo>
                  <a:pt x="588733" y="215074"/>
                </a:lnTo>
                <a:lnTo>
                  <a:pt x="584161" y="213550"/>
                </a:lnTo>
                <a:lnTo>
                  <a:pt x="582637" y="210502"/>
                </a:lnTo>
                <a:lnTo>
                  <a:pt x="579589" y="205930"/>
                </a:lnTo>
                <a:lnTo>
                  <a:pt x="578065" y="199834"/>
                </a:lnTo>
                <a:lnTo>
                  <a:pt x="578065" y="94576"/>
                </a:lnTo>
                <a:lnTo>
                  <a:pt x="613117" y="94576"/>
                </a:lnTo>
                <a:lnTo>
                  <a:pt x="613117" y="82384"/>
                </a:lnTo>
                <a:lnTo>
                  <a:pt x="578065" y="82384"/>
                </a:lnTo>
                <a:lnTo>
                  <a:pt x="578065" y="33528"/>
                </a:lnTo>
                <a:lnTo>
                  <a:pt x="573493" y="33528"/>
                </a:lnTo>
                <a:lnTo>
                  <a:pt x="568921" y="44196"/>
                </a:lnTo>
                <a:lnTo>
                  <a:pt x="564349" y="51816"/>
                </a:lnTo>
                <a:lnTo>
                  <a:pt x="562825" y="56388"/>
                </a:lnTo>
                <a:lnTo>
                  <a:pt x="533869" y="86956"/>
                </a:lnTo>
                <a:lnTo>
                  <a:pt x="527773" y="88480"/>
                </a:lnTo>
                <a:lnTo>
                  <a:pt x="527773" y="94576"/>
                </a:lnTo>
                <a:lnTo>
                  <a:pt x="550633" y="94576"/>
                </a:lnTo>
                <a:lnTo>
                  <a:pt x="550633" y="204406"/>
                </a:lnTo>
                <a:lnTo>
                  <a:pt x="552157" y="212026"/>
                </a:lnTo>
                <a:lnTo>
                  <a:pt x="555205" y="218122"/>
                </a:lnTo>
                <a:lnTo>
                  <a:pt x="556729" y="222694"/>
                </a:lnTo>
                <a:lnTo>
                  <a:pt x="559777" y="227355"/>
                </a:lnTo>
                <a:lnTo>
                  <a:pt x="564349" y="230403"/>
                </a:lnTo>
                <a:lnTo>
                  <a:pt x="570445" y="231927"/>
                </a:lnTo>
                <a:lnTo>
                  <a:pt x="575017" y="233451"/>
                </a:lnTo>
                <a:lnTo>
                  <a:pt x="587209" y="233451"/>
                </a:lnTo>
                <a:lnTo>
                  <a:pt x="594829" y="230403"/>
                </a:lnTo>
                <a:lnTo>
                  <a:pt x="600925" y="225831"/>
                </a:lnTo>
                <a:lnTo>
                  <a:pt x="606120" y="220891"/>
                </a:lnTo>
                <a:lnTo>
                  <a:pt x="610450" y="215265"/>
                </a:lnTo>
                <a:lnTo>
                  <a:pt x="614210" y="208813"/>
                </a:lnTo>
                <a:lnTo>
                  <a:pt x="617689" y="201358"/>
                </a:lnTo>
                <a:close/>
              </a:path>
              <a:path w="923289" h="302259">
                <a:moveTo>
                  <a:pt x="753516" y="138772"/>
                </a:moveTo>
                <a:lnTo>
                  <a:pt x="736663" y="94576"/>
                </a:lnTo>
                <a:lnTo>
                  <a:pt x="731151" y="90004"/>
                </a:lnTo>
                <a:lnTo>
                  <a:pt x="728091" y="87452"/>
                </a:lnTo>
                <a:lnTo>
                  <a:pt x="718375" y="82194"/>
                </a:lnTo>
                <a:lnTo>
                  <a:pt x="718375" y="118960"/>
                </a:lnTo>
                <a:lnTo>
                  <a:pt x="718375" y="129628"/>
                </a:lnTo>
                <a:lnTo>
                  <a:pt x="649795" y="129628"/>
                </a:lnTo>
                <a:lnTo>
                  <a:pt x="651484" y="120180"/>
                </a:lnTo>
                <a:lnTo>
                  <a:pt x="679767" y="90601"/>
                </a:lnTo>
                <a:lnTo>
                  <a:pt x="686371" y="90004"/>
                </a:lnTo>
                <a:lnTo>
                  <a:pt x="692467" y="90004"/>
                </a:lnTo>
                <a:lnTo>
                  <a:pt x="698563" y="91528"/>
                </a:lnTo>
                <a:lnTo>
                  <a:pt x="703135" y="94576"/>
                </a:lnTo>
                <a:lnTo>
                  <a:pt x="709231" y="97624"/>
                </a:lnTo>
                <a:lnTo>
                  <a:pt x="712279" y="103720"/>
                </a:lnTo>
                <a:lnTo>
                  <a:pt x="715327" y="108292"/>
                </a:lnTo>
                <a:lnTo>
                  <a:pt x="716851" y="112864"/>
                </a:lnTo>
                <a:lnTo>
                  <a:pt x="718375" y="118960"/>
                </a:lnTo>
                <a:lnTo>
                  <a:pt x="718375" y="82194"/>
                </a:lnTo>
                <a:lnTo>
                  <a:pt x="707517" y="78930"/>
                </a:lnTo>
                <a:lnTo>
                  <a:pt x="695515" y="77812"/>
                </a:lnTo>
                <a:lnTo>
                  <a:pt x="681240" y="79222"/>
                </a:lnTo>
                <a:lnTo>
                  <a:pt x="646747" y="99148"/>
                </a:lnTo>
                <a:lnTo>
                  <a:pt x="628015" y="140335"/>
                </a:lnTo>
                <a:lnTo>
                  <a:pt x="626833" y="158686"/>
                </a:lnTo>
                <a:lnTo>
                  <a:pt x="628015" y="175844"/>
                </a:lnTo>
                <a:lnTo>
                  <a:pt x="646747" y="215074"/>
                </a:lnTo>
                <a:lnTo>
                  <a:pt x="679323" y="235089"/>
                </a:lnTo>
                <a:lnTo>
                  <a:pt x="692467" y="236499"/>
                </a:lnTo>
                <a:lnTo>
                  <a:pt x="704469" y="235356"/>
                </a:lnTo>
                <a:lnTo>
                  <a:pt x="740613" y="208978"/>
                </a:lnTo>
                <a:lnTo>
                  <a:pt x="753516" y="176974"/>
                </a:lnTo>
                <a:lnTo>
                  <a:pt x="747420" y="173926"/>
                </a:lnTo>
                <a:lnTo>
                  <a:pt x="743686" y="182499"/>
                </a:lnTo>
                <a:lnTo>
                  <a:pt x="739368" y="189928"/>
                </a:lnTo>
                <a:lnTo>
                  <a:pt x="704659" y="208978"/>
                </a:lnTo>
                <a:lnTo>
                  <a:pt x="693775" y="207835"/>
                </a:lnTo>
                <a:lnTo>
                  <a:pt x="659434" y="180441"/>
                </a:lnTo>
                <a:lnTo>
                  <a:pt x="649795" y="138772"/>
                </a:lnTo>
                <a:lnTo>
                  <a:pt x="753516" y="138772"/>
                </a:lnTo>
                <a:close/>
              </a:path>
              <a:path w="923289" h="302259">
                <a:moveTo>
                  <a:pt x="922782" y="218122"/>
                </a:moveTo>
                <a:lnTo>
                  <a:pt x="921258" y="212026"/>
                </a:lnTo>
                <a:lnTo>
                  <a:pt x="912114" y="215074"/>
                </a:lnTo>
                <a:lnTo>
                  <a:pt x="907542" y="215074"/>
                </a:lnTo>
                <a:lnTo>
                  <a:pt x="904494" y="213550"/>
                </a:lnTo>
                <a:lnTo>
                  <a:pt x="901446" y="210502"/>
                </a:lnTo>
                <a:lnTo>
                  <a:pt x="899922" y="207454"/>
                </a:lnTo>
                <a:lnTo>
                  <a:pt x="899871" y="204190"/>
                </a:lnTo>
                <a:lnTo>
                  <a:pt x="899033" y="199834"/>
                </a:lnTo>
                <a:lnTo>
                  <a:pt x="898588" y="192976"/>
                </a:lnTo>
                <a:lnTo>
                  <a:pt x="898410" y="183832"/>
                </a:lnTo>
                <a:lnTo>
                  <a:pt x="898398" y="90004"/>
                </a:lnTo>
                <a:lnTo>
                  <a:pt x="898398" y="21336"/>
                </a:lnTo>
                <a:lnTo>
                  <a:pt x="898398" y="0"/>
                </a:lnTo>
                <a:lnTo>
                  <a:pt x="890778" y="0"/>
                </a:lnTo>
                <a:lnTo>
                  <a:pt x="846582" y="18288"/>
                </a:lnTo>
                <a:lnTo>
                  <a:pt x="848106" y="24384"/>
                </a:lnTo>
                <a:lnTo>
                  <a:pt x="854202" y="22860"/>
                </a:lnTo>
                <a:lnTo>
                  <a:pt x="857250" y="21336"/>
                </a:lnTo>
                <a:lnTo>
                  <a:pt x="863346" y="21336"/>
                </a:lnTo>
                <a:lnTo>
                  <a:pt x="869442" y="27432"/>
                </a:lnTo>
                <a:lnTo>
                  <a:pt x="870966" y="32004"/>
                </a:lnTo>
                <a:lnTo>
                  <a:pt x="870966" y="90004"/>
                </a:lnTo>
                <a:lnTo>
                  <a:pt x="870966" y="118960"/>
                </a:lnTo>
                <a:lnTo>
                  <a:pt x="870966" y="202882"/>
                </a:lnTo>
                <a:lnTo>
                  <a:pt x="864095" y="209753"/>
                </a:lnTo>
                <a:lnTo>
                  <a:pt x="857237" y="214503"/>
                </a:lnTo>
                <a:lnTo>
                  <a:pt x="850341" y="217233"/>
                </a:lnTo>
                <a:lnTo>
                  <a:pt x="843432" y="218122"/>
                </a:lnTo>
                <a:lnTo>
                  <a:pt x="834580" y="216979"/>
                </a:lnTo>
                <a:lnTo>
                  <a:pt x="805192" y="190703"/>
                </a:lnTo>
                <a:lnTo>
                  <a:pt x="796188" y="151066"/>
                </a:lnTo>
                <a:lnTo>
                  <a:pt x="797280" y="135001"/>
                </a:lnTo>
                <a:lnTo>
                  <a:pt x="817410" y="94907"/>
                </a:lnTo>
                <a:lnTo>
                  <a:pt x="837336" y="88480"/>
                </a:lnTo>
                <a:lnTo>
                  <a:pt x="841908" y="88480"/>
                </a:lnTo>
                <a:lnTo>
                  <a:pt x="848106" y="90004"/>
                </a:lnTo>
                <a:lnTo>
                  <a:pt x="852678" y="93052"/>
                </a:lnTo>
                <a:lnTo>
                  <a:pt x="858774" y="96100"/>
                </a:lnTo>
                <a:lnTo>
                  <a:pt x="861822" y="100672"/>
                </a:lnTo>
                <a:lnTo>
                  <a:pt x="866394" y="106768"/>
                </a:lnTo>
                <a:lnTo>
                  <a:pt x="869442" y="112864"/>
                </a:lnTo>
                <a:lnTo>
                  <a:pt x="870966" y="118960"/>
                </a:lnTo>
                <a:lnTo>
                  <a:pt x="870966" y="90004"/>
                </a:lnTo>
                <a:lnTo>
                  <a:pt x="869086" y="88480"/>
                </a:lnTo>
                <a:lnTo>
                  <a:pt x="864666" y="84886"/>
                </a:lnTo>
                <a:lnTo>
                  <a:pt x="857237" y="81051"/>
                </a:lnTo>
                <a:lnTo>
                  <a:pt x="848626" y="78651"/>
                </a:lnTo>
                <a:lnTo>
                  <a:pt x="838860" y="77812"/>
                </a:lnTo>
                <a:lnTo>
                  <a:pt x="823696" y="79527"/>
                </a:lnTo>
                <a:lnTo>
                  <a:pt x="787044" y="105244"/>
                </a:lnTo>
                <a:lnTo>
                  <a:pt x="768400" y="147510"/>
                </a:lnTo>
                <a:lnTo>
                  <a:pt x="767232" y="163258"/>
                </a:lnTo>
                <a:lnTo>
                  <a:pt x="768375" y="178422"/>
                </a:lnTo>
                <a:lnTo>
                  <a:pt x="785520" y="215074"/>
                </a:lnTo>
                <a:lnTo>
                  <a:pt x="828192" y="236499"/>
                </a:lnTo>
                <a:lnTo>
                  <a:pt x="835812" y="236499"/>
                </a:lnTo>
                <a:lnTo>
                  <a:pt x="843432" y="233451"/>
                </a:lnTo>
                <a:lnTo>
                  <a:pt x="849630" y="230403"/>
                </a:lnTo>
                <a:lnTo>
                  <a:pt x="855319" y="227787"/>
                </a:lnTo>
                <a:lnTo>
                  <a:pt x="860869" y="224447"/>
                </a:lnTo>
                <a:lnTo>
                  <a:pt x="866127" y="220256"/>
                </a:lnTo>
                <a:lnTo>
                  <a:pt x="868121" y="218122"/>
                </a:lnTo>
                <a:lnTo>
                  <a:pt x="870966" y="215074"/>
                </a:lnTo>
                <a:lnTo>
                  <a:pt x="870966" y="236499"/>
                </a:lnTo>
                <a:lnTo>
                  <a:pt x="878586" y="236499"/>
                </a:lnTo>
                <a:lnTo>
                  <a:pt x="922782" y="218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56696" y="6713410"/>
            <a:ext cx="584835" cy="236854"/>
          </a:xfrm>
          <a:custGeom>
            <a:avLst/>
            <a:gdLst/>
            <a:ahLst/>
            <a:cxnLst/>
            <a:rect l="l" t="t" r="r" b="b"/>
            <a:pathLst>
              <a:path w="584835" h="236854">
                <a:moveTo>
                  <a:pt x="135826" y="201358"/>
                </a:moveTo>
                <a:lnTo>
                  <a:pt x="128206" y="207454"/>
                </a:lnTo>
                <a:lnTo>
                  <a:pt x="125158" y="210502"/>
                </a:lnTo>
                <a:lnTo>
                  <a:pt x="122110" y="212026"/>
                </a:lnTo>
                <a:lnTo>
                  <a:pt x="120586" y="213550"/>
                </a:lnTo>
                <a:lnTo>
                  <a:pt x="114388" y="213550"/>
                </a:lnTo>
                <a:lnTo>
                  <a:pt x="111340" y="210502"/>
                </a:lnTo>
                <a:lnTo>
                  <a:pt x="111340" y="205930"/>
                </a:lnTo>
                <a:lnTo>
                  <a:pt x="110464" y="202526"/>
                </a:lnTo>
                <a:lnTo>
                  <a:pt x="110007" y="196977"/>
                </a:lnTo>
                <a:lnTo>
                  <a:pt x="109842" y="189433"/>
                </a:lnTo>
                <a:lnTo>
                  <a:pt x="109816" y="141833"/>
                </a:lnTo>
                <a:lnTo>
                  <a:pt x="109702" y="125069"/>
                </a:lnTo>
                <a:lnTo>
                  <a:pt x="93052" y="85445"/>
                </a:lnTo>
                <a:lnTo>
                  <a:pt x="61048" y="77825"/>
                </a:lnTo>
                <a:lnTo>
                  <a:pt x="48196" y="78663"/>
                </a:lnTo>
                <a:lnTo>
                  <a:pt x="13855" y="95999"/>
                </a:lnTo>
                <a:lnTo>
                  <a:pt x="6096" y="115925"/>
                </a:lnTo>
                <a:lnTo>
                  <a:pt x="6096" y="120497"/>
                </a:lnTo>
                <a:lnTo>
                  <a:pt x="9144" y="126593"/>
                </a:lnTo>
                <a:lnTo>
                  <a:pt x="12280" y="129641"/>
                </a:lnTo>
                <a:lnTo>
                  <a:pt x="15328" y="131165"/>
                </a:lnTo>
                <a:lnTo>
                  <a:pt x="24472" y="131165"/>
                </a:lnTo>
                <a:lnTo>
                  <a:pt x="27520" y="129641"/>
                </a:lnTo>
                <a:lnTo>
                  <a:pt x="29044" y="126593"/>
                </a:lnTo>
                <a:lnTo>
                  <a:pt x="32092" y="125069"/>
                </a:lnTo>
                <a:lnTo>
                  <a:pt x="33616" y="120497"/>
                </a:lnTo>
                <a:lnTo>
                  <a:pt x="33616" y="102209"/>
                </a:lnTo>
                <a:lnTo>
                  <a:pt x="35140" y="97637"/>
                </a:lnTo>
                <a:lnTo>
                  <a:pt x="42760" y="90017"/>
                </a:lnTo>
                <a:lnTo>
                  <a:pt x="48856" y="88493"/>
                </a:lnTo>
                <a:lnTo>
                  <a:pt x="64096" y="88493"/>
                </a:lnTo>
                <a:lnTo>
                  <a:pt x="82346" y="125069"/>
                </a:lnTo>
                <a:lnTo>
                  <a:pt x="82384" y="132689"/>
                </a:lnTo>
                <a:lnTo>
                  <a:pt x="82384" y="141833"/>
                </a:lnTo>
                <a:lnTo>
                  <a:pt x="82384" y="199834"/>
                </a:lnTo>
                <a:lnTo>
                  <a:pt x="73533" y="206717"/>
                </a:lnTo>
                <a:lnTo>
                  <a:pt x="65239" y="211455"/>
                </a:lnTo>
                <a:lnTo>
                  <a:pt x="57531" y="214198"/>
                </a:lnTo>
                <a:lnTo>
                  <a:pt x="50380" y="215074"/>
                </a:lnTo>
                <a:lnTo>
                  <a:pt x="44284" y="215074"/>
                </a:lnTo>
                <a:lnTo>
                  <a:pt x="39712" y="213550"/>
                </a:lnTo>
                <a:lnTo>
                  <a:pt x="35140" y="207454"/>
                </a:lnTo>
                <a:lnTo>
                  <a:pt x="30568" y="202882"/>
                </a:lnTo>
                <a:lnTo>
                  <a:pt x="27622" y="196977"/>
                </a:lnTo>
                <a:lnTo>
                  <a:pt x="27520" y="181546"/>
                </a:lnTo>
                <a:lnTo>
                  <a:pt x="29044" y="176974"/>
                </a:lnTo>
                <a:lnTo>
                  <a:pt x="33616" y="170878"/>
                </a:lnTo>
                <a:lnTo>
                  <a:pt x="36664" y="166306"/>
                </a:lnTo>
                <a:lnTo>
                  <a:pt x="42735" y="161759"/>
                </a:lnTo>
                <a:lnTo>
                  <a:pt x="51904" y="157162"/>
                </a:lnTo>
                <a:lnTo>
                  <a:pt x="56464" y="154571"/>
                </a:lnTo>
                <a:lnTo>
                  <a:pt x="63144" y="151257"/>
                </a:lnTo>
                <a:lnTo>
                  <a:pt x="71843" y="147053"/>
                </a:lnTo>
                <a:lnTo>
                  <a:pt x="82384" y="141833"/>
                </a:lnTo>
                <a:lnTo>
                  <a:pt x="82384" y="132689"/>
                </a:lnTo>
                <a:lnTo>
                  <a:pt x="65265" y="139306"/>
                </a:lnTo>
                <a:lnTo>
                  <a:pt x="50571" y="145503"/>
                </a:lnTo>
                <a:lnTo>
                  <a:pt x="38455" y="151409"/>
                </a:lnTo>
                <a:lnTo>
                  <a:pt x="29044" y="157162"/>
                </a:lnTo>
                <a:lnTo>
                  <a:pt x="20764" y="161734"/>
                </a:lnTo>
                <a:lnTo>
                  <a:pt x="0" y="189166"/>
                </a:lnTo>
                <a:lnTo>
                  <a:pt x="12" y="196977"/>
                </a:lnTo>
                <a:lnTo>
                  <a:pt x="21805" y="231927"/>
                </a:lnTo>
                <a:lnTo>
                  <a:pt x="35140" y="234988"/>
                </a:lnTo>
                <a:lnTo>
                  <a:pt x="42760" y="234988"/>
                </a:lnTo>
                <a:lnTo>
                  <a:pt x="48856" y="233464"/>
                </a:lnTo>
                <a:lnTo>
                  <a:pt x="54952" y="230416"/>
                </a:lnTo>
                <a:lnTo>
                  <a:pt x="58381" y="228168"/>
                </a:lnTo>
                <a:lnTo>
                  <a:pt x="72097" y="217906"/>
                </a:lnTo>
                <a:lnTo>
                  <a:pt x="76034" y="215074"/>
                </a:lnTo>
                <a:lnTo>
                  <a:pt x="82384" y="210502"/>
                </a:lnTo>
                <a:lnTo>
                  <a:pt x="85432" y="225844"/>
                </a:lnTo>
                <a:lnTo>
                  <a:pt x="94576" y="234988"/>
                </a:lnTo>
                <a:lnTo>
                  <a:pt x="100672" y="234988"/>
                </a:lnTo>
                <a:lnTo>
                  <a:pt x="108953" y="233324"/>
                </a:lnTo>
                <a:lnTo>
                  <a:pt x="117640" y="228523"/>
                </a:lnTo>
                <a:lnTo>
                  <a:pt x="126695" y="220802"/>
                </a:lnTo>
                <a:lnTo>
                  <a:pt x="133121" y="213550"/>
                </a:lnTo>
                <a:lnTo>
                  <a:pt x="135826" y="210502"/>
                </a:lnTo>
                <a:lnTo>
                  <a:pt x="135826" y="201358"/>
                </a:lnTo>
                <a:close/>
              </a:path>
              <a:path w="584835" h="236854">
                <a:moveTo>
                  <a:pt x="332613" y="201371"/>
                </a:moveTo>
                <a:lnTo>
                  <a:pt x="326415" y="201371"/>
                </a:lnTo>
                <a:lnTo>
                  <a:pt x="324891" y="205943"/>
                </a:lnTo>
                <a:lnTo>
                  <a:pt x="318795" y="212039"/>
                </a:lnTo>
                <a:lnTo>
                  <a:pt x="312699" y="215087"/>
                </a:lnTo>
                <a:lnTo>
                  <a:pt x="303555" y="215087"/>
                </a:lnTo>
                <a:lnTo>
                  <a:pt x="300507" y="213563"/>
                </a:lnTo>
                <a:lnTo>
                  <a:pt x="297459" y="210515"/>
                </a:lnTo>
                <a:lnTo>
                  <a:pt x="294411" y="205943"/>
                </a:lnTo>
                <a:lnTo>
                  <a:pt x="294411" y="94589"/>
                </a:lnTo>
                <a:lnTo>
                  <a:pt x="327939" y="94589"/>
                </a:lnTo>
                <a:lnTo>
                  <a:pt x="327939" y="82397"/>
                </a:lnTo>
                <a:lnTo>
                  <a:pt x="294411" y="82397"/>
                </a:lnTo>
                <a:lnTo>
                  <a:pt x="294411" y="33540"/>
                </a:lnTo>
                <a:lnTo>
                  <a:pt x="288315" y="33540"/>
                </a:lnTo>
                <a:lnTo>
                  <a:pt x="283743" y="44208"/>
                </a:lnTo>
                <a:lnTo>
                  <a:pt x="280695" y="51828"/>
                </a:lnTo>
                <a:lnTo>
                  <a:pt x="277647" y="56400"/>
                </a:lnTo>
                <a:lnTo>
                  <a:pt x="248691" y="86969"/>
                </a:lnTo>
                <a:lnTo>
                  <a:pt x="245643" y="87985"/>
                </a:lnTo>
                <a:lnTo>
                  <a:pt x="245643" y="82397"/>
                </a:lnTo>
                <a:lnTo>
                  <a:pt x="207454" y="82397"/>
                </a:lnTo>
                <a:lnTo>
                  <a:pt x="207454" y="71729"/>
                </a:lnTo>
                <a:lnTo>
                  <a:pt x="207721" y="56007"/>
                </a:lnTo>
                <a:lnTo>
                  <a:pt x="213550" y="18288"/>
                </a:lnTo>
                <a:lnTo>
                  <a:pt x="218122" y="16764"/>
                </a:lnTo>
                <a:lnTo>
                  <a:pt x="221170" y="13716"/>
                </a:lnTo>
                <a:lnTo>
                  <a:pt x="225831" y="12192"/>
                </a:lnTo>
                <a:lnTo>
                  <a:pt x="234975" y="12192"/>
                </a:lnTo>
                <a:lnTo>
                  <a:pt x="256311" y="33528"/>
                </a:lnTo>
                <a:lnTo>
                  <a:pt x="262407" y="39624"/>
                </a:lnTo>
                <a:lnTo>
                  <a:pt x="265455" y="41148"/>
                </a:lnTo>
                <a:lnTo>
                  <a:pt x="274599" y="41148"/>
                </a:lnTo>
                <a:lnTo>
                  <a:pt x="277647" y="39624"/>
                </a:lnTo>
                <a:lnTo>
                  <a:pt x="279171" y="36576"/>
                </a:lnTo>
                <a:lnTo>
                  <a:pt x="282219" y="35052"/>
                </a:lnTo>
                <a:lnTo>
                  <a:pt x="283743" y="32004"/>
                </a:lnTo>
                <a:lnTo>
                  <a:pt x="283743" y="21336"/>
                </a:lnTo>
                <a:lnTo>
                  <a:pt x="251460" y="838"/>
                </a:lnTo>
                <a:lnTo>
                  <a:pt x="242595" y="0"/>
                </a:lnTo>
                <a:lnTo>
                  <a:pt x="233730" y="812"/>
                </a:lnTo>
                <a:lnTo>
                  <a:pt x="196786" y="21145"/>
                </a:lnTo>
                <a:lnTo>
                  <a:pt x="181851" y="62318"/>
                </a:lnTo>
                <a:lnTo>
                  <a:pt x="181546" y="73253"/>
                </a:lnTo>
                <a:lnTo>
                  <a:pt x="181546" y="82397"/>
                </a:lnTo>
                <a:lnTo>
                  <a:pt x="152590" y="82397"/>
                </a:lnTo>
                <a:lnTo>
                  <a:pt x="152590" y="94589"/>
                </a:lnTo>
                <a:lnTo>
                  <a:pt x="181546" y="94589"/>
                </a:lnTo>
                <a:lnTo>
                  <a:pt x="181546" y="202882"/>
                </a:lnTo>
                <a:lnTo>
                  <a:pt x="180022" y="210502"/>
                </a:lnTo>
                <a:lnTo>
                  <a:pt x="175450" y="219646"/>
                </a:lnTo>
                <a:lnTo>
                  <a:pt x="172402" y="222694"/>
                </a:lnTo>
                <a:lnTo>
                  <a:pt x="167830" y="224218"/>
                </a:lnTo>
                <a:lnTo>
                  <a:pt x="164782" y="225844"/>
                </a:lnTo>
                <a:lnTo>
                  <a:pt x="152590" y="225844"/>
                </a:lnTo>
                <a:lnTo>
                  <a:pt x="152590" y="231940"/>
                </a:lnTo>
                <a:lnTo>
                  <a:pt x="242595" y="231940"/>
                </a:lnTo>
                <a:lnTo>
                  <a:pt x="242595" y="225844"/>
                </a:lnTo>
                <a:lnTo>
                  <a:pt x="221170" y="225844"/>
                </a:lnTo>
                <a:lnTo>
                  <a:pt x="216598" y="222694"/>
                </a:lnTo>
                <a:lnTo>
                  <a:pt x="207454" y="192214"/>
                </a:lnTo>
                <a:lnTo>
                  <a:pt x="207454" y="94589"/>
                </a:lnTo>
                <a:lnTo>
                  <a:pt x="244119" y="94589"/>
                </a:lnTo>
                <a:lnTo>
                  <a:pt x="245643" y="94589"/>
                </a:lnTo>
                <a:lnTo>
                  <a:pt x="266979" y="94589"/>
                </a:lnTo>
                <a:lnTo>
                  <a:pt x="266979" y="204419"/>
                </a:lnTo>
                <a:lnTo>
                  <a:pt x="268503" y="212039"/>
                </a:lnTo>
                <a:lnTo>
                  <a:pt x="270027" y="218135"/>
                </a:lnTo>
                <a:lnTo>
                  <a:pt x="276123" y="227368"/>
                </a:lnTo>
                <a:lnTo>
                  <a:pt x="280695" y="230416"/>
                </a:lnTo>
                <a:lnTo>
                  <a:pt x="289839" y="233464"/>
                </a:lnTo>
                <a:lnTo>
                  <a:pt x="303555" y="233464"/>
                </a:lnTo>
                <a:lnTo>
                  <a:pt x="329742" y="208826"/>
                </a:lnTo>
                <a:lnTo>
                  <a:pt x="332613" y="201371"/>
                </a:lnTo>
                <a:close/>
              </a:path>
              <a:path w="584835" h="236854">
                <a:moveTo>
                  <a:pt x="468350" y="138785"/>
                </a:moveTo>
                <a:lnTo>
                  <a:pt x="467728" y="129641"/>
                </a:lnTo>
                <a:lnTo>
                  <a:pt x="467461" y="125666"/>
                </a:lnTo>
                <a:lnTo>
                  <a:pt x="464731" y="113830"/>
                </a:lnTo>
                <a:lnTo>
                  <a:pt x="459981" y="103428"/>
                </a:lnTo>
                <a:lnTo>
                  <a:pt x="453110" y="94589"/>
                </a:lnTo>
                <a:lnTo>
                  <a:pt x="447586" y="90017"/>
                </a:lnTo>
                <a:lnTo>
                  <a:pt x="444512" y="87464"/>
                </a:lnTo>
                <a:lnTo>
                  <a:pt x="434771" y="82207"/>
                </a:lnTo>
                <a:lnTo>
                  <a:pt x="434721" y="118973"/>
                </a:lnTo>
                <a:lnTo>
                  <a:pt x="434721" y="129641"/>
                </a:lnTo>
                <a:lnTo>
                  <a:pt x="366141" y="129641"/>
                </a:lnTo>
                <a:lnTo>
                  <a:pt x="367614" y="120192"/>
                </a:lnTo>
                <a:lnTo>
                  <a:pt x="396125" y="90614"/>
                </a:lnTo>
                <a:lnTo>
                  <a:pt x="402717" y="90017"/>
                </a:lnTo>
                <a:lnTo>
                  <a:pt x="408813" y="90017"/>
                </a:lnTo>
                <a:lnTo>
                  <a:pt x="434721" y="118973"/>
                </a:lnTo>
                <a:lnTo>
                  <a:pt x="434721" y="82194"/>
                </a:lnTo>
                <a:lnTo>
                  <a:pt x="423875" y="78943"/>
                </a:lnTo>
                <a:lnTo>
                  <a:pt x="411861" y="77825"/>
                </a:lnTo>
                <a:lnTo>
                  <a:pt x="397598" y="79235"/>
                </a:lnTo>
                <a:lnTo>
                  <a:pt x="363093" y="99161"/>
                </a:lnTo>
                <a:lnTo>
                  <a:pt x="344449" y="140347"/>
                </a:lnTo>
                <a:lnTo>
                  <a:pt x="343281" y="158699"/>
                </a:lnTo>
                <a:lnTo>
                  <a:pt x="344424" y="175856"/>
                </a:lnTo>
                <a:lnTo>
                  <a:pt x="361569" y="215087"/>
                </a:lnTo>
                <a:lnTo>
                  <a:pt x="395008" y="235102"/>
                </a:lnTo>
                <a:lnTo>
                  <a:pt x="407289" y="236512"/>
                </a:lnTo>
                <a:lnTo>
                  <a:pt x="419290" y="235369"/>
                </a:lnTo>
                <a:lnTo>
                  <a:pt x="456311" y="208991"/>
                </a:lnTo>
                <a:lnTo>
                  <a:pt x="468350" y="176987"/>
                </a:lnTo>
                <a:lnTo>
                  <a:pt x="463778" y="173939"/>
                </a:lnTo>
                <a:lnTo>
                  <a:pt x="460057" y="182511"/>
                </a:lnTo>
                <a:lnTo>
                  <a:pt x="455777" y="189941"/>
                </a:lnTo>
                <a:lnTo>
                  <a:pt x="419481" y="208991"/>
                </a:lnTo>
                <a:lnTo>
                  <a:pt x="409460" y="207848"/>
                </a:lnTo>
                <a:lnTo>
                  <a:pt x="374497" y="180454"/>
                </a:lnTo>
                <a:lnTo>
                  <a:pt x="366141" y="138785"/>
                </a:lnTo>
                <a:lnTo>
                  <a:pt x="468350" y="138785"/>
                </a:lnTo>
                <a:close/>
              </a:path>
              <a:path w="584835" h="236854">
                <a:moveTo>
                  <a:pt x="584263" y="91541"/>
                </a:moveTo>
                <a:lnTo>
                  <a:pt x="582739" y="86969"/>
                </a:lnTo>
                <a:lnTo>
                  <a:pt x="575119" y="79349"/>
                </a:lnTo>
                <a:lnTo>
                  <a:pt x="570547" y="77825"/>
                </a:lnTo>
                <a:lnTo>
                  <a:pt x="564451" y="77825"/>
                </a:lnTo>
                <a:lnTo>
                  <a:pt x="554405" y="80060"/>
                </a:lnTo>
                <a:lnTo>
                  <a:pt x="544779" y="86588"/>
                </a:lnTo>
                <a:lnTo>
                  <a:pt x="535444" y="97116"/>
                </a:lnTo>
                <a:lnTo>
                  <a:pt x="526262" y="111353"/>
                </a:lnTo>
                <a:lnTo>
                  <a:pt x="526262" y="77825"/>
                </a:lnTo>
                <a:lnTo>
                  <a:pt x="518642" y="77825"/>
                </a:lnTo>
                <a:lnTo>
                  <a:pt x="474446" y="96113"/>
                </a:lnTo>
                <a:lnTo>
                  <a:pt x="475970" y="102209"/>
                </a:lnTo>
                <a:lnTo>
                  <a:pt x="480542" y="100685"/>
                </a:lnTo>
                <a:lnTo>
                  <a:pt x="483590" y="99161"/>
                </a:lnTo>
                <a:lnTo>
                  <a:pt x="489686" y="99161"/>
                </a:lnTo>
                <a:lnTo>
                  <a:pt x="492734" y="100685"/>
                </a:lnTo>
                <a:lnTo>
                  <a:pt x="497306" y="105257"/>
                </a:lnTo>
                <a:lnTo>
                  <a:pt x="497306" y="109829"/>
                </a:lnTo>
                <a:lnTo>
                  <a:pt x="498182" y="113525"/>
                </a:lnTo>
                <a:lnTo>
                  <a:pt x="498640" y="119926"/>
                </a:lnTo>
                <a:lnTo>
                  <a:pt x="498805" y="128905"/>
                </a:lnTo>
                <a:lnTo>
                  <a:pt x="498830" y="213550"/>
                </a:lnTo>
                <a:lnTo>
                  <a:pt x="497306" y="218122"/>
                </a:lnTo>
                <a:lnTo>
                  <a:pt x="495782" y="219646"/>
                </a:lnTo>
                <a:lnTo>
                  <a:pt x="492734" y="221170"/>
                </a:lnTo>
                <a:lnTo>
                  <a:pt x="488162" y="224218"/>
                </a:lnTo>
                <a:lnTo>
                  <a:pt x="483590" y="225844"/>
                </a:lnTo>
                <a:lnTo>
                  <a:pt x="475970" y="225844"/>
                </a:lnTo>
                <a:lnTo>
                  <a:pt x="475970" y="231940"/>
                </a:lnTo>
                <a:lnTo>
                  <a:pt x="552259" y="231940"/>
                </a:lnTo>
                <a:lnTo>
                  <a:pt x="552259" y="225844"/>
                </a:lnTo>
                <a:lnTo>
                  <a:pt x="544550" y="225844"/>
                </a:lnTo>
                <a:lnTo>
                  <a:pt x="539978" y="224218"/>
                </a:lnTo>
                <a:lnTo>
                  <a:pt x="536930" y="222694"/>
                </a:lnTo>
                <a:lnTo>
                  <a:pt x="532358" y="221170"/>
                </a:lnTo>
                <a:lnTo>
                  <a:pt x="529310" y="215074"/>
                </a:lnTo>
                <a:lnTo>
                  <a:pt x="526262" y="210502"/>
                </a:lnTo>
                <a:lnTo>
                  <a:pt x="526262" y="125069"/>
                </a:lnTo>
                <a:lnTo>
                  <a:pt x="529704" y="117881"/>
                </a:lnTo>
                <a:lnTo>
                  <a:pt x="533311" y="112115"/>
                </a:lnTo>
                <a:lnTo>
                  <a:pt x="537184" y="107492"/>
                </a:lnTo>
                <a:lnTo>
                  <a:pt x="541502" y="103733"/>
                </a:lnTo>
                <a:lnTo>
                  <a:pt x="543026" y="100685"/>
                </a:lnTo>
                <a:lnTo>
                  <a:pt x="549211" y="100685"/>
                </a:lnTo>
                <a:lnTo>
                  <a:pt x="553783" y="102209"/>
                </a:lnTo>
                <a:lnTo>
                  <a:pt x="558355" y="105257"/>
                </a:lnTo>
                <a:lnTo>
                  <a:pt x="562927" y="109829"/>
                </a:lnTo>
                <a:lnTo>
                  <a:pt x="567499" y="111353"/>
                </a:lnTo>
                <a:lnTo>
                  <a:pt x="575119" y="111353"/>
                </a:lnTo>
                <a:lnTo>
                  <a:pt x="578167" y="109829"/>
                </a:lnTo>
                <a:lnTo>
                  <a:pt x="581215" y="106781"/>
                </a:lnTo>
                <a:lnTo>
                  <a:pt x="584263" y="100685"/>
                </a:lnTo>
                <a:lnTo>
                  <a:pt x="584263" y="91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43156" y="6713422"/>
            <a:ext cx="819150" cy="236854"/>
          </a:xfrm>
          <a:custGeom>
            <a:avLst/>
            <a:gdLst/>
            <a:ahLst/>
            <a:cxnLst/>
            <a:rect l="l" t="t" r="r" b="b"/>
            <a:pathLst>
              <a:path w="819150" h="236854">
                <a:moveTo>
                  <a:pt x="90017" y="201358"/>
                </a:moveTo>
                <a:lnTo>
                  <a:pt x="83921" y="201358"/>
                </a:lnTo>
                <a:lnTo>
                  <a:pt x="80873" y="205930"/>
                </a:lnTo>
                <a:lnTo>
                  <a:pt x="79349" y="208978"/>
                </a:lnTo>
                <a:lnTo>
                  <a:pt x="74777" y="212026"/>
                </a:lnTo>
                <a:lnTo>
                  <a:pt x="68580" y="215074"/>
                </a:lnTo>
                <a:lnTo>
                  <a:pt x="60960" y="215074"/>
                </a:lnTo>
                <a:lnTo>
                  <a:pt x="57912" y="213550"/>
                </a:lnTo>
                <a:lnTo>
                  <a:pt x="54864" y="210502"/>
                </a:lnTo>
                <a:lnTo>
                  <a:pt x="51816" y="205930"/>
                </a:lnTo>
                <a:lnTo>
                  <a:pt x="50292" y="199834"/>
                </a:lnTo>
                <a:lnTo>
                  <a:pt x="50292" y="94576"/>
                </a:lnTo>
                <a:lnTo>
                  <a:pt x="85445" y="94576"/>
                </a:lnTo>
                <a:lnTo>
                  <a:pt x="85445" y="82384"/>
                </a:lnTo>
                <a:lnTo>
                  <a:pt x="50292" y="82384"/>
                </a:lnTo>
                <a:lnTo>
                  <a:pt x="50292" y="33528"/>
                </a:lnTo>
                <a:lnTo>
                  <a:pt x="45720" y="33528"/>
                </a:lnTo>
                <a:lnTo>
                  <a:pt x="41148" y="44196"/>
                </a:lnTo>
                <a:lnTo>
                  <a:pt x="36576" y="51816"/>
                </a:lnTo>
                <a:lnTo>
                  <a:pt x="35052" y="56388"/>
                </a:lnTo>
                <a:lnTo>
                  <a:pt x="6096" y="86956"/>
                </a:lnTo>
                <a:lnTo>
                  <a:pt x="0" y="88480"/>
                </a:lnTo>
                <a:lnTo>
                  <a:pt x="0" y="94576"/>
                </a:lnTo>
                <a:lnTo>
                  <a:pt x="22860" y="94576"/>
                </a:lnTo>
                <a:lnTo>
                  <a:pt x="22860" y="204406"/>
                </a:lnTo>
                <a:lnTo>
                  <a:pt x="24384" y="212026"/>
                </a:lnTo>
                <a:lnTo>
                  <a:pt x="27432" y="218122"/>
                </a:lnTo>
                <a:lnTo>
                  <a:pt x="28956" y="222694"/>
                </a:lnTo>
                <a:lnTo>
                  <a:pt x="32004" y="227355"/>
                </a:lnTo>
                <a:lnTo>
                  <a:pt x="38100" y="230403"/>
                </a:lnTo>
                <a:lnTo>
                  <a:pt x="47244" y="233451"/>
                </a:lnTo>
                <a:lnTo>
                  <a:pt x="59436" y="233451"/>
                </a:lnTo>
                <a:lnTo>
                  <a:pt x="86537" y="208813"/>
                </a:lnTo>
                <a:lnTo>
                  <a:pt x="90017" y="201358"/>
                </a:lnTo>
                <a:close/>
              </a:path>
              <a:path w="819150" h="236854">
                <a:moveTo>
                  <a:pt x="361480" y="91528"/>
                </a:moveTo>
                <a:lnTo>
                  <a:pt x="359956" y="86956"/>
                </a:lnTo>
                <a:lnTo>
                  <a:pt x="355384" y="83908"/>
                </a:lnTo>
                <a:lnTo>
                  <a:pt x="350812" y="79336"/>
                </a:lnTo>
                <a:lnTo>
                  <a:pt x="346240" y="77812"/>
                </a:lnTo>
                <a:lnTo>
                  <a:pt x="340144" y="77812"/>
                </a:lnTo>
                <a:lnTo>
                  <a:pt x="330758" y="80048"/>
                </a:lnTo>
                <a:lnTo>
                  <a:pt x="321094" y="86575"/>
                </a:lnTo>
                <a:lnTo>
                  <a:pt x="311429" y="97104"/>
                </a:lnTo>
                <a:lnTo>
                  <a:pt x="302044" y="111340"/>
                </a:lnTo>
                <a:lnTo>
                  <a:pt x="302044" y="77812"/>
                </a:lnTo>
                <a:lnTo>
                  <a:pt x="295948" y="77812"/>
                </a:lnTo>
                <a:lnTo>
                  <a:pt x="250126" y="96100"/>
                </a:lnTo>
                <a:lnTo>
                  <a:pt x="251650" y="102196"/>
                </a:lnTo>
                <a:lnTo>
                  <a:pt x="260794" y="99148"/>
                </a:lnTo>
                <a:lnTo>
                  <a:pt x="266890" y="99148"/>
                </a:lnTo>
                <a:lnTo>
                  <a:pt x="269938" y="102196"/>
                </a:lnTo>
                <a:lnTo>
                  <a:pt x="272986" y="103720"/>
                </a:lnTo>
                <a:lnTo>
                  <a:pt x="274510" y="105244"/>
                </a:lnTo>
                <a:lnTo>
                  <a:pt x="274510" y="109816"/>
                </a:lnTo>
                <a:lnTo>
                  <a:pt x="275805" y="128892"/>
                </a:lnTo>
                <a:lnTo>
                  <a:pt x="276034" y="140296"/>
                </a:lnTo>
                <a:lnTo>
                  <a:pt x="276034" y="205917"/>
                </a:lnTo>
                <a:lnTo>
                  <a:pt x="274510" y="212013"/>
                </a:lnTo>
                <a:lnTo>
                  <a:pt x="274510" y="213537"/>
                </a:lnTo>
                <a:lnTo>
                  <a:pt x="272986" y="218109"/>
                </a:lnTo>
                <a:lnTo>
                  <a:pt x="271462" y="219633"/>
                </a:lnTo>
                <a:lnTo>
                  <a:pt x="268414" y="221157"/>
                </a:lnTo>
                <a:lnTo>
                  <a:pt x="265366" y="224205"/>
                </a:lnTo>
                <a:lnTo>
                  <a:pt x="259270" y="225831"/>
                </a:lnTo>
                <a:lnTo>
                  <a:pt x="251650" y="225831"/>
                </a:lnTo>
                <a:lnTo>
                  <a:pt x="244030" y="225831"/>
                </a:lnTo>
                <a:lnTo>
                  <a:pt x="239458" y="224218"/>
                </a:lnTo>
                <a:lnTo>
                  <a:pt x="236410" y="222694"/>
                </a:lnTo>
                <a:lnTo>
                  <a:pt x="234886" y="221170"/>
                </a:lnTo>
                <a:lnTo>
                  <a:pt x="231838" y="219646"/>
                </a:lnTo>
                <a:lnTo>
                  <a:pt x="231838" y="216598"/>
                </a:lnTo>
                <a:lnTo>
                  <a:pt x="230314" y="213550"/>
                </a:lnTo>
                <a:lnTo>
                  <a:pt x="228790" y="207454"/>
                </a:lnTo>
                <a:lnTo>
                  <a:pt x="228752" y="132308"/>
                </a:lnTo>
                <a:lnTo>
                  <a:pt x="218122" y="90004"/>
                </a:lnTo>
                <a:lnTo>
                  <a:pt x="199834" y="77812"/>
                </a:lnTo>
                <a:lnTo>
                  <a:pt x="184594" y="77812"/>
                </a:lnTo>
                <a:lnTo>
                  <a:pt x="149758" y="100406"/>
                </a:lnTo>
                <a:lnTo>
                  <a:pt x="141833" y="109816"/>
                </a:lnTo>
                <a:lnTo>
                  <a:pt x="141833" y="0"/>
                </a:lnTo>
                <a:lnTo>
                  <a:pt x="134213" y="0"/>
                </a:lnTo>
                <a:lnTo>
                  <a:pt x="90017" y="18288"/>
                </a:lnTo>
                <a:lnTo>
                  <a:pt x="91541" y="24384"/>
                </a:lnTo>
                <a:lnTo>
                  <a:pt x="100685" y="21336"/>
                </a:lnTo>
                <a:lnTo>
                  <a:pt x="105257" y="21336"/>
                </a:lnTo>
                <a:lnTo>
                  <a:pt x="108305" y="22860"/>
                </a:lnTo>
                <a:lnTo>
                  <a:pt x="112877" y="27432"/>
                </a:lnTo>
                <a:lnTo>
                  <a:pt x="112877" y="32004"/>
                </a:lnTo>
                <a:lnTo>
                  <a:pt x="113753" y="35687"/>
                </a:lnTo>
                <a:lnTo>
                  <a:pt x="114211" y="42100"/>
                </a:lnTo>
                <a:lnTo>
                  <a:pt x="114376" y="51117"/>
                </a:lnTo>
                <a:lnTo>
                  <a:pt x="114401" y="213550"/>
                </a:lnTo>
                <a:lnTo>
                  <a:pt x="111353" y="219646"/>
                </a:lnTo>
                <a:lnTo>
                  <a:pt x="109829" y="221170"/>
                </a:lnTo>
                <a:lnTo>
                  <a:pt x="103733" y="224218"/>
                </a:lnTo>
                <a:lnTo>
                  <a:pt x="97637" y="225831"/>
                </a:lnTo>
                <a:lnTo>
                  <a:pt x="91541" y="225831"/>
                </a:lnTo>
                <a:lnTo>
                  <a:pt x="91541" y="231927"/>
                </a:lnTo>
                <a:lnTo>
                  <a:pt x="164693" y="231927"/>
                </a:lnTo>
                <a:lnTo>
                  <a:pt x="164693" y="225831"/>
                </a:lnTo>
                <a:lnTo>
                  <a:pt x="157073" y="225831"/>
                </a:lnTo>
                <a:lnTo>
                  <a:pt x="152501" y="224218"/>
                </a:lnTo>
                <a:lnTo>
                  <a:pt x="143357" y="219646"/>
                </a:lnTo>
                <a:lnTo>
                  <a:pt x="143357" y="216598"/>
                </a:lnTo>
                <a:lnTo>
                  <a:pt x="141833" y="213550"/>
                </a:lnTo>
                <a:lnTo>
                  <a:pt x="141833" y="118960"/>
                </a:lnTo>
                <a:lnTo>
                  <a:pt x="147281" y="112915"/>
                </a:lnTo>
                <a:lnTo>
                  <a:pt x="173837" y="97624"/>
                </a:lnTo>
                <a:lnTo>
                  <a:pt x="183070" y="97624"/>
                </a:lnTo>
                <a:lnTo>
                  <a:pt x="187642" y="99148"/>
                </a:lnTo>
                <a:lnTo>
                  <a:pt x="192214" y="102196"/>
                </a:lnTo>
                <a:lnTo>
                  <a:pt x="195262" y="103720"/>
                </a:lnTo>
                <a:lnTo>
                  <a:pt x="202882" y="144970"/>
                </a:lnTo>
                <a:lnTo>
                  <a:pt x="202882" y="210502"/>
                </a:lnTo>
                <a:lnTo>
                  <a:pt x="201358" y="213550"/>
                </a:lnTo>
                <a:lnTo>
                  <a:pt x="201358" y="216598"/>
                </a:lnTo>
                <a:lnTo>
                  <a:pt x="198310" y="219646"/>
                </a:lnTo>
                <a:lnTo>
                  <a:pt x="196786" y="222694"/>
                </a:lnTo>
                <a:lnTo>
                  <a:pt x="193738" y="224218"/>
                </a:lnTo>
                <a:lnTo>
                  <a:pt x="189166" y="225831"/>
                </a:lnTo>
                <a:lnTo>
                  <a:pt x="178409" y="225831"/>
                </a:lnTo>
                <a:lnTo>
                  <a:pt x="178409" y="231927"/>
                </a:lnTo>
                <a:lnTo>
                  <a:pt x="251650" y="231927"/>
                </a:lnTo>
                <a:lnTo>
                  <a:pt x="327952" y="231927"/>
                </a:lnTo>
                <a:lnTo>
                  <a:pt x="327952" y="225831"/>
                </a:lnTo>
                <a:lnTo>
                  <a:pt x="321856" y="225831"/>
                </a:lnTo>
                <a:lnTo>
                  <a:pt x="315760" y="224205"/>
                </a:lnTo>
                <a:lnTo>
                  <a:pt x="302044" y="204393"/>
                </a:lnTo>
                <a:lnTo>
                  <a:pt x="302044" y="125056"/>
                </a:lnTo>
                <a:lnTo>
                  <a:pt x="320332" y="100672"/>
                </a:lnTo>
                <a:lnTo>
                  <a:pt x="326428" y="100672"/>
                </a:lnTo>
                <a:lnTo>
                  <a:pt x="329476" y="102196"/>
                </a:lnTo>
                <a:lnTo>
                  <a:pt x="334048" y="105244"/>
                </a:lnTo>
                <a:lnTo>
                  <a:pt x="338620" y="109816"/>
                </a:lnTo>
                <a:lnTo>
                  <a:pt x="343192" y="111340"/>
                </a:lnTo>
                <a:lnTo>
                  <a:pt x="350812" y="111340"/>
                </a:lnTo>
                <a:lnTo>
                  <a:pt x="353860" y="109816"/>
                </a:lnTo>
                <a:lnTo>
                  <a:pt x="359956" y="103720"/>
                </a:lnTo>
                <a:lnTo>
                  <a:pt x="361480" y="100672"/>
                </a:lnTo>
                <a:lnTo>
                  <a:pt x="361480" y="91528"/>
                </a:lnTo>
                <a:close/>
              </a:path>
              <a:path w="819150" h="236854">
                <a:moveTo>
                  <a:pt x="497217" y="138772"/>
                </a:moveTo>
                <a:lnTo>
                  <a:pt x="496595" y="129628"/>
                </a:lnTo>
                <a:lnTo>
                  <a:pt x="496328" y="125653"/>
                </a:lnTo>
                <a:lnTo>
                  <a:pt x="493598" y="113817"/>
                </a:lnTo>
                <a:lnTo>
                  <a:pt x="488848" y="103416"/>
                </a:lnTo>
                <a:lnTo>
                  <a:pt x="481977" y="94576"/>
                </a:lnTo>
                <a:lnTo>
                  <a:pt x="476465" y="90004"/>
                </a:lnTo>
                <a:lnTo>
                  <a:pt x="473405" y="87452"/>
                </a:lnTo>
                <a:lnTo>
                  <a:pt x="463689" y="82194"/>
                </a:lnTo>
                <a:lnTo>
                  <a:pt x="463689" y="118960"/>
                </a:lnTo>
                <a:lnTo>
                  <a:pt x="463689" y="129628"/>
                </a:lnTo>
                <a:lnTo>
                  <a:pt x="395109" y="129628"/>
                </a:lnTo>
                <a:lnTo>
                  <a:pt x="396582" y="120180"/>
                </a:lnTo>
                <a:lnTo>
                  <a:pt x="425081" y="90601"/>
                </a:lnTo>
                <a:lnTo>
                  <a:pt x="431685" y="90004"/>
                </a:lnTo>
                <a:lnTo>
                  <a:pt x="436257" y="90004"/>
                </a:lnTo>
                <a:lnTo>
                  <a:pt x="463689" y="118960"/>
                </a:lnTo>
                <a:lnTo>
                  <a:pt x="463689" y="82194"/>
                </a:lnTo>
                <a:lnTo>
                  <a:pt x="452831" y="78930"/>
                </a:lnTo>
                <a:lnTo>
                  <a:pt x="440829" y="77812"/>
                </a:lnTo>
                <a:lnTo>
                  <a:pt x="426529" y="79222"/>
                </a:lnTo>
                <a:lnTo>
                  <a:pt x="390436" y="99148"/>
                </a:lnTo>
                <a:lnTo>
                  <a:pt x="373291" y="140335"/>
                </a:lnTo>
                <a:lnTo>
                  <a:pt x="372148" y="158686"/>
                </a:lnTo>
                <a:lnTo>
                  <a:pt x="373291" y="175844"/>
                </a:lnTo>
                <a:lnTo>
                  <a:pt x="390436" y="215074"/>
                </a:lnTo>
                <a:lnTo>
                  <a:pt x="423100" y="235089"/>
                </a:lnTo>
                <a:lnTo>
                  <a:pt x="436257" y="236499"/>
                </a:lnTo>
                <a:lnTo>
                  <a:pt x="448259" y="235356"/>
                </a:lnTo>
                <a:lnTo>
                  <a:pt x="459117" y="231914"/>
                </a:lnTo>
                <a:lnTo>
                  <a:pt x="468833" y="226174"/>
                </a:lnTo>
                <a:lnTo>
                  <a:pt x="477405" y="218122"/>
                </a:lnTo>
                <a:lnTo>
                  <a:pt x="484555" y="208978"/>
                </a:lnTo>
                <a:lnTo>
                  <a:pt x="484784" y="208686"/>
                </a:lnTo>
                <a:lnTo>
                  <a:pt x="490740" y="198691"/>
                </a:lnTo>
                <a:lnTo>
                  <a:pt x="494969" y="188112"/>
                </a:lnTo>
                <a:lnTo>
                  <a:pt x="497217" y="176974"/>
                </a:lnTo>
                <a:lnTo>
                  <a:pt x="492645" y="173926"/>
                </a:lnTo>
                <a:lnTo>
                  <a:pt x="488924" y="182499"/>
                </a:lnTo>
                <a:lnTo>
                  <a:pt x="484644" y="189928"/>
                </a:lnTo>
                <a:lnTo>
                  <a:pt x="448449" y="208978"/>
                </a:lnTo>
                <a:lnTo>
                  <a:pt x="438200" y="207835"/>
                </a:lnTo>
                <a:lnTo>
                  <a:pt x="403466" y="180441"/>
                </a:lnTo>
                <a:lnTo>
                  <a:pt x="395109" y="138772"/>
                </a:lnTo>
                <a:lnTo>
                  <a:pt x="497217" y="138772"/>
                </a:lnTo>
                <a:close/>
              </a:path>
              <a:path w="819150" h="236854">
                <a:moveTo>
                  <a:pt x="648271" y="201345"/>
                </a:moveTo>
                <a:lnTo>
                  <a:pt x="640651" y="207441"/>
                </a:lnTo>
                <a:lnTo>
                  <a:pt x="636079" y="210489"/>
                </a:lnTo>
                <a:lnTo>
                  <a:pt x="633031" y="213537"/>
                </a:lnTo>
                <a:lnTo>
                  <a:pt x="626935" y="213537"/>
                </a:lnTo>
                <a:lnTo>
                  <a:pt x="623887" y="210489"/>
                </a:lnTo>
                <a:lnTo>
                  <a:pt x="623887" y="208965"/>
                </a:lnTo>
                <a:lnTo>
                  <a:pt x="622363" y="205917"/>
                </a:lnTo>
                <a:lnTo>
                  <a:pt x="622363" y="141820"/>
                </a:lnTo>
                <a:lnTo>
                  <a:pt x="622249" y="125056"/>
                </a:lnTo>
                <a:lnTo>
                  <a:pt x="605510" y="85432"/>
                </a:lnTo>
                <a:lnTo>
                  <a:pt x="571982" y="77812"/>
                </a:lnTo>
                <a:lnTo>
                  <a:pt x="560006" y="78651"/>
                </a:lnTo>
                <a:lnTo>
                  <a:pt x="522071" y="102387"/>
                </a:lnTo>
                <a:lnTo>
                  <a:pt x="518642" y="115912"/>
                </a:lnTo>
                <a:lnTo>
                  <a:pt x="518642" y="120484"/>
                </a:lnTo>
                <a:lnTo>
                  <a:pt x="541502" y="126580"/>
                </a:lnTo>
                <a:lnTo>
                  <a:pt x="544550" y="125056"/>
                </a:lnTo>
                <a:lnTo>
                  <a:pt x="546074" y="120484"/>
                </a:lnTo>
                <a:lnTo>
                  <a:pt x="546074" y="115912"/>
                </a:lnTo>
                <a:lnTo>
                  <a:pt x="544550" y="106768"/>
                </a:lnTo>
                <a:lnTo>
                  <a:pt x="544550" y="102196"/>
                </a:lnTo>
                <a:lnTo>
                  <a:pt x="550646" y="93052"/>
                </a:lnTo>
                <a:lnTo>
                  <a:pt x="555218" y="90004"/>
                </a:lnTo>
                <a:lnTo>
                  <a:pt x="561314" y="88480"/>
                </a:lnTo>
                <a:lnTo>
                  <a:pt x="576554" y="88480"/>
                </a:lnTo>
                <a:lnTo>
                  <a:pt x="594791" y="125056"/>
                </a:lnTo>
                <a:lnTo>
                  <a:pt x="594842" y="132676"/>
                </a:lnTo>
                <a:lnTo>
                  <a:pt x="594842" y="141820"/>
                </a:lnTo>
                <a:lnTo>
                  <a:pt x="594842" y="199821"/>
                </a:lnTo>
                <a:lnTo>
                  <a:pt x="585127" y="206705"/>
                </a:lnTo>
                <a:lnTo>
                  <a:pt x="576554" y="211442"/>
                </a:lnTo>
                <a:lnTo>
                  <a:pt x="569125" y="214185"/>
                </a:lnTo>
                <a:lnTo>
                  <a:pt x="562838" y="215061"/>
                </a:lnTo>
                <a:lnTo>
                  <a:pt x="556742" y="215061"/>
                </a:lnTo>
                <a:lnTo>
                  <a:pt x="550646" y="213537"/>
                </a:lnTo>
                <a:lnTo>
                  <a:pt x="546074" y="207441"/>
                </a:lnTo>
                <a:lnTo>
                  <a:pt x="541502" y="202869"/>
                </a:lnTo>
                <a:lnTo>
                  <a:pt x="539978" y="196773"/>
                </a:lnTo>
                <a:lnTo>
                  <a:pt x="539978" y="181533"/>
                </a:lnTo>
                <a:lnTo>
                  <a:pt x="584263" y="147040"/>
                </a:lnTo>
                <a:lnTo>
                  <a:pt x="594842" y="141820"/>
                </a:lnTo>
                <a:lnTo>
                  <a:pt x="594842" y="132676"/>
                </a:lnTo>
                <a:lnTo>
                  <a:pt x="576834" y="139293"/>
                </a:lnTo>
                <a:lnTo>
                  <a:pt x="532587" y="161721"/>
                </a:lnTo>
                <a:lnTo>
                  <a:pt x="512546" y="189153"/>
                </a:lnTo>
                <a:lnTo>
                  <a:pt x="512546" y="196773"/>
                </a:lnTo>
                <a:lnTo>
                  <a:pt x="533501" y="231914"/>
                </a:lnTo>
                <a:lnTo>
                  <a:pt x="547598" y="234975"/>
                </a:lnTo>
                <a:lnTo>
                  <a:pt x="555218" y="234975"/>
                </a:lnTo>
                <a:lnTo>
                  <a:pt x="561314" y="233451"/>
                </a:lnTo>
                <a:lnTo>
                  <a:pt x="565886" y="230403"/>
                </a:lnTo>
                <a:lnTo>
                  <a:pt x="570191" y="228155"/>
                </a:lnTo>
                <a:lnTo>
                  <a:pt x="576364" y="223875"/>
                </a:lnTo>
                <a:lnTo>
                  <a:pt x="584530" y="217893"/>
                </a:lnTo>
                <a:lnTo>
                  <a:pt x="588467" y="215061"/>
                </a:lnTo>
                <a:lnTo>
                  <a:pt x="594842" y="210489"/>
                </a:lnTo>
                <a:lnTo>
                  <a:pt x="594855" y="218211"/>
                </a:lnTo>
                <a:lnTo>
                  <a:pt x="596366" y="225831"/>
                </a:lnTo>
                <a:lnTo>
                  <a:pt x="602449" y="231914"/>
                </a:lnTo>
                <a:lnTo>
                  <a:pt x="607034" y="234975"/>
                </a:lnTo>
                <a:lnTo>
                  <a:pt x="613219" y="234975"/>
                </a:lnTo>
                <a:lnTo>
                  <a:pt x="645579" y="213537"/>
                </a:lnTo>
                <a:lnTo>
                  <a:pt x="648271" y="210489"/>
                </a:lnTo>
                <a:lnTo>
                  <a:pt x="648271" y="201345"/>
                </a:lnTo>
                <a:close/>
              </a:path>
              <a:path w="819150" h="236854">
                <a:moveTo>
                  <a:pt x="819061" y="218122"/>
                </a:moveTo>
                <a:lnTo>
                  <a:pt x="817537" y="212026"/>
                </a:lnTo>
                <a:lnTo>
                  <a:pt x="811441" y="213550"/>
                </a:lnTo>
                <a:lnTo>
                  <a:pt x="808393" y="215074"/>
                </a:lnTo>
                <a:lnTo>
                  <a:pt x="802297" y="215074"/>
                </a:lnTo>
                <a:lnTo>
                  <a:pt x="797725" y="210502"/>
                </a:lnTo>
                <a:lnTo>
                  <a:pt x="794677" y="204406"/>
                </a:lnTo>
                <a:lnTo>
                  <a:pt x="794435" y="199834"/>
                </a:lnTo>
                <a:lnTo>
                  <a:pt x="793915" y="192976"/>
                </a:lnTo>
                <a:lnTo>
                  <a:pt x="793394" y="183832"/>
                </a:lnTo>
                <a:lnTo>
                  <a:pt x="793280" y="178422"/>
                </a:lnTo>
                <a:lnTo>
                  <a:pt x="793153" y="90004"/>
                </a:lnTo>
                <a:lnTo>
                  <a:pt x="793153" y="21336"/>
                </a:lnTo>
                <a:lnTo>
                  <a:pt x="793153" y="0"/>
                </a:lnTo>
                <a:lnTo>
                  <a:pt x="787057" y="0"/>
                </a:lnTo>
                <a:lnTo>
                  <a:pt x="742861" y="18288"/>
                </a:lnTo>
                <a:lnTo>
                  <a:pt x="744385" y="24384"/>
                </a:lnTo>
                <a:lnTo>
                  <a:pt x="748957" y="22860"/>
                </a:lnTo>
                <a:lnTo>
                  <a:pt x="752005" y="21336"/>
                </a:lnTo>
                <a:lnTo>
                  <a:pt x="758101" y="21336"/>
                </a:lnTo>
                <a:lnTo>
                  <a:pt x="759625" y="22860"/>
                </a:lnTo>
                <a:lnTo>
                  <a:pt x="762673" y="24384"/>
                </a:lnTo>
                <a:lnTo>
                  <a:pt x="765721" y="27432"/>
                </a:lnTo>
                <a:lnTo>
                  <a:pt x="765721" y="32004"/>
                </a:lnTo>
                <a:lnTo>
                  <a:pt x="766597" y="35687"/>
                </a:lnTo>
                <a:lnTo>
                  <a:pt x="767054" y="42100"/>
                </a:lnTo>
                <a:lnTo>
                  <a:pt x="767219" y="51117"/>
                </a:lnTo>
                <a:lnTo>
                  <a:pt x="767245" y="90004"/>
                </a:lnTo>
                <a:lnTo>
                  <a:pt x="767245" y="126580"/>
                </a:lnTo>
                <a:lnTo>
                  <a:pt x="767245" y="202882"/>
                </a:lnTo>
                <a:lnTo>
                  <a:pt x="760361" y="209753"/>
                </a:lnTo>
                <a:lnTo>
                  <a:pt x="753338" y="214503"/>
                </a:lnTo>
                <a:lnTo>
                  <a:pt x="746023" y="217233"/>
                </a:lnTo>
                <a:lnTo>
                  <a:pt x="738289" y="218122"/>
                </a:lnTo>
                <a:lnTo>
                  <a:pt x="729424" y="216979"/>
                </a:lnTo>
                <a:lnTo>
                  <a:pt x="700189" y="190703"/>
                </a:lnTo>
                <a:lnTo>
                  <a:pt x="692480" y="151066"/>
                </a:lnTo>
                <a:lnTo>
                  <a:pt x="693356" y="135001"/>
                </a:lnTo>
                <a:lnTo>
                  <a:pt x="712825" y="94907"/>
                </a:lnTo>
                <a:lnTo>
                  <a:pt x="732193" y="88480"/>
                </a:lnTo>
                <a:lnTo>
                  <a:pt x="738289" y="88480"/>
                </a:lnTo>
                <a:lnTo>
                  <a:pt x="765721" y="118960"/>
                </a:lnTo>
                <a:lnTo>
                  <a:pt x="767245" y="126580"/>
                </a:lnTo>
                <a:lnTo>
                  <a:pt x="767245" y="90004"/>
                </a:lnTo>
                <a:lnTo>
                  <a:pt x="735241" y="77812"/>
                </a:lnTo>
                <a:lnTo>
                  <a:pt x="719797" y="79527"/>
                </a:lnTo>
                <a:lnTo>
                  <a:pt x="683336" y="105244"/>
                </a:lnTo>
                <a:lnTo>
                  <a:pt x="663397" y="147510"/>
                </a:lnTo>
                <a:lnTo>
                  <a:pt x="662000" y="163258"/>
                </a:lnTo>
                <a:lnTo>
                  <a:pt x="663143" y="178422"/>
                </a:lnTo>
                <a:lnTo>
                  <a:pt x="680288" y="215074"/>
                </a:lnTo>
                <a:lnTo>
                  <a:pt x="723049" y="236499"/>
                </a:lnTo>
                <a:lnTo>
                  <a:pt x="730669" y="236499"/>
                </a:lnTo>
                <a:lnTo>
                  <a:pt x="763892" y="218122"/>
                </a:lnTo>
                <a:lnTo>
                  <a:pt x="767245" y="215074"/>
                </a:lnTo>
                <a:lnTo>
                  <a:pt x="767245" y="236499"/>
                </a:lnTo>
                <a:lnTo>
                  <a:pt x="774865" y="236499"/>
                </a:lnTo>
                <a:lnTo>
                  <a:pt x="819061" y="2181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55283" y="6713422"/>
            <a:ext cx="851535" cy="302260"/>
          </a:xfrm>
          <a:custGeom>
            <a:avLst/>
            <a:gdLst/>
            <a:ahLst/>
            <a:cxnLst/>
            <a:rect l="l" t="t" r="r" b="b"/>
            <a:pathLst>
              <a:path w="851534" h="302259">
                <a:moveTo>
                  <a:pt x="155638" y="151066"/>
                </a:moveTo>
                <a:lnTo>
                  <a:pt x="154495" y="134721"/>
                </a:lnTo>
                <a:lnTo>
                  <a:pt x="151066" y="120116"/>
                </a:lnTo>
                <a:lnTo>
                  <a:pt x="145351" y="107251"/>
                </a:lnTo>
                <a:lnTo>
                  <a:pt x="141719" y="102196"/>
                </a:lnTo>
                <a:lnTo>
                  <a:pt x="137350" y="96100"/>
                </a:lnTo>
                <a:lnTo>
                  <a:pt x="129895" y="88099"/>
                </a:lnTo>
                <a:lnTo>
                  <a:pt x="126682" y="85966"/>
                </a:lnTo>
                <a:lnTo>
                  <a:pt x="126682" y="166306"/>
                </a:lnTo>
                <a:lnTo>
                  <a:pt x="125831" y="181178"/>
                </a:lnTo>
                <a:lnTo>
                  <a:pt x="108597" y="218681"/>
                </a:lnTo>
                <a:lnTo>
                  <a:pt x="86956" y="225831"/>
                </a:lnTo>
                <a:lnTo>
                  <a:pt x="79336" y="225831"/>
                </a:lnTo>
                <a:lnTo>
                  <a:pt x="71716" y="224218"/>
                </a:lnTo>
                <a:lnTo>
                  <a:pt x="69684" y="222694"/>
                </a:lnTo>
                <a:lnTo>
                  <a:pt x="65620" y="219646"/>
                </a:lnTo>
                <a:lnTo>
                  <a:pt x="59524" y="213550"/>
                </a:lnTo>
                <a:lnTo>
                  <a:pt x="56476" y="208978"/>
                </a:lnTo>
                <a:lnTo>
                  <a:pt x="54952" y="202882"/>
                </a:lnTo>
                <a:lnTo>
                  <a:pt x="53428" y="198310"/>
                </a:lnTo>
                <a:lnTo>
                  <a:pt x="53428" y="123532"/>
                </a:lnTo>
                <a:lnTo>
                  <a:pt x="59067" y="116598"/>
                </a:lnTo>
                <a:lnTo>
                  <a:pt x="62915" y="112864"/>
                </a:lnTo>
                <a:lnTo>
                  <a:pt x="64287" y="111531"/>
                </a:lnTo>
                <a:lnTo>
                  <a:pt x="68643" y="107886"/>
                </a:lnTo>
                <a:lnTo>
                  <a:pt x="71716" y="105244"/>
                </a:lnTo>
                <a:lnTo>
                  <a:pt x="77812" y="103720"/>
                </a:lnTo>
                <a:lnTo>
                  <a:pt x="82384" y="102196"/>
                </a:lnTo>
                <a:lnTo>
                  <a:pt x="86956" y="102196"/>
                </a:lnTo>
                <a:lnTo>
                  <a:pt x="118884" y="124434"/>
                </a:lnTo>
                <a:lnTo>
                  <a:pt x="126682" y="166306"/>
                </a:lnTo>
                <a:lnTo>
                  <a:pt x="126682" y="85966"/>
                </a:lnTo>
                <a:lnTo>
                  <a:pt x="121297" y="82384"/>
                </a:lnTo>
                <a:lnTo>
                  <a:pt x="111544" y="78955"/>
                </a:lnTo>
                <a:lnTo>
                  <a:pt x="100672" y="77812"/>
                </a:lnTo>
                <a:lnTo>
                  <a:pt x="94081" y="78359"/>
                </a:lnTo>
                <a:lnTo>
                  <a:pt x="59143" y="104292"/>
                </a:lnTo>
                <a:lnTo>
                  <a:pt x="53428" y="112864"/>
                </a:lnTo>
                <a:lnTo>
                  <a:pt x="53428" y="100672"/>
                </a:lnTo>
                <a:lnTo>
                  <a:pt x="53428" y="79336"/>
                </a:lnTo>
                <a:lnTo>
                  <a:pt x="47332" y="79336"/>
                </a:lnTo>
                <a:lnTo>
                  <a:pt x="1524" y="97624"/>
                </a:lnTo>
                <a:lnTo>
                  <a:pt x="3048" y="102196"/>
                </a:lnTo>
                <a:lnTo>
                  <a:pt x="6096" y="100672"/>
                </a:lnTo>
                <a:lnTo>
                  <a:pt x="18376" y="100672"/>
                </a:lnTo>
                <a:lnTo>
                  <a:pt x="19900" y="102196"/>
                </a:lnTo>
                <a:lnTo>
                  <a:pt x="22948" y="103720"/>
                </a:lnTo>
                <a:lnTo>
                  <a:pt x="24472" y="105244"/>
                </a:lnTo>
                <a:lnTo>
                  <a:pt x="24472" y="108292"/>
                </a:lnTo>
                <a:lnTo>
                  <a:pt x="25996" y="111340"/>
                </a:lnTo>
                <a:lnTo>
                  <a:pt x="25996" y="285267"/>
                </a:lnTo>
                <a:lnTo>
                  <a:pt x="24472" y="286791"/>
                </a:lnTo>
                <a:lnTo>
                  <a:pt x="22948" y="289839"/>
                </a:lnTo>
                <a:lnTo>
                  <a:pt x="19900" y="292887"/>
                </a:lnTo>
                <a:lnTo>
                  <a:pt x="15240" y="295935"/>
                </a:lnTo>
                <a:lnTo>
                  <a:pt x="0" y="295935"/>
                </a:lnTo>
                <a:lnTo>
                  <a:pt x="0" y="302031"/>
                </a:lnTo>
                <a:lnTo>
                  <a:pt x="77812" y="302031"/>
                </a:lnTo>
                <a:lnTo>
                  <a:pt x="77812" y="295935"/>
                </a:lnTo>
                <a:lnTo>
                  <a:pt x="64096" y="295935"/>
                </a:lnTo>
                <a:lnTo>
                  <a:pt x="58000" y="292887"/>
                </a:lnTo>
                <a:lnTo>
                  <a:pt x="54952" y="286791"/>
                </a:lnTo>
                <a:lnTo>
                  <a:pt x="53428" y="285267"/>
                </a:lnTo>
                <a:lnTo>
                  <a:pt x="53428" y="222694"/>
                </a:lnTo>
                <a:lnTo>
                  <a:pt x="58000" y="227355"/>
                </a:lnTo>
                <a:lnTo>
                  <a:pt x="62572" y="230403"/>
                </a:lnTo>
                <a:lnTo>
                  <a:pt x="67144" y="231927"/>
                </a:lnTo>
                <a:lnTo>
                  <a:pt x="73240" y="234975"/>
                </a:lnTo>
                <a:lnTo>
                  <a:pt x="80860" y="236499"/>
                </a:lnTo>
                <a:lnTo>
                  <a:pt x="88480" y="236499"/>
                </a:lnTo>
                <a:lnTo>
                  <a:pt x="134302" y="215074"/>
                </a:lnTo>
                <a:lnTo>
                  <a:pt x="154444" y="169633"/>
                </a:lnTo>
                <a:lnTo>
                  <a:pt x="155638" y="151066"/>
                </a:lnTo>
                <a:close/>
              </a:path>
              <a:path w="851534" h="302259">
                <a:moveTo>
                  <a:pt x="274599" y="91528"/>
                </a:moveTo>
                <a:lnTo>
                  <a:pt x="273075" y="86956"/>
                </a:lnTo>
                <a:lnTo>
                  <a:pt x="265455" y="79336"/>
                </a:lnTo>
                <a:lnTo>
                  <a:pt x="260883" y="77812"/>
                </a:lnTo>
                <a:lnTo>
                  <a:pt x="254787" y="77812"/>
                </a:lnTo>
                <a:lnTo>
                  <a:pt x="244741" y="80048"/>
                </a:lnTo>
                <a:lnTo>
                  <a:pt x="235115" y="86575"/>
                </a:lnTo>
                <a:lnTo>
                  <a:pt x="225780" y="97104"/>
                </a:lnTo>
                <a:lnTo>
                  <a:pt x="216598" y="111340"/>
                </a:lnTo>
                <a:lnTo>
                  <a:pt x="216598" y="77812"/>
                </a:lnTo>
                <a:lnTo>
                  <a:pt x="208978" y="77812"/>
                </a:lnTo>
                <a:lnTo>
                  <a:pt x="164782" y="96100"/>
                </a:lnTo>
                <a:lnTo>
                  <a:pt x="166306" y="102196"/>
                </a:lnTo>
                <a:lnTo>
                  <a:pt x="170878" y="100672"/>
                </a:lnTo>
                <a:lnTo>
                  <a:pt x="173926" y="99148"/>
                </a:lnTo>
                <a:lnTo>
                  <a:pt x="180022" y="99148"/>
                </a:lnTo>
                <a:lnTo>
                  <a:pt x="183070" y="100672"/>
                </a:lnTo>
                <a:lnTo>
                  <a:pt x="187642" y="105244"/>
                </a:lnTo>
                <a:lnTo>
                  <a:pt x="189166" y="109816"/>
                </a:lnTo>
                <a:lnTo>
                  <a:pt x="189166" y="213537"/>
                </a:lnTo>
                <a:lnTo>
                  <a:pt x="187642" y="218109"/>
                </a:lnTo>
                <a:lnTo>
                  <a:pt x="186118" y="219633"/>
                </a:lnTo>
                <a:lnTo>
                  <a:pt x="183070" y="221157"/>
                </a:lnTo>
                <a:lnTo>
                  <a:pt x="180022" y="224205"/>
                </a:lnTo>
                <a:lnTo>
                  <a:pt x="173926" y="225831"/>
                </a:lnTo>
                <a:lnTo>
                  <a:pt x="166306" y="225831"/>
                </a:lnTo>
                <a:lnTo>
                  <a:pt x="166306" y="231927"/>
                </a:lnTo>
                <a:lnTo>
                  <a:pt x="242595" y="231927"/>
                </a:lnTo>
                <a:lnTo>
                  <a:pt x="242595" y="225831"/>
                </a:lnTo>
                <a:lnTo>
                  <a:pt x="234975" y="225831"/>
                </a:lnTo>
                <a:lnTo>
                  <a:pt x="230314" y="224205"/>
                </a:lnTo>
                <a:lnTo>
                  <a:pt x="227266" y="222681"/>
                </a:lnTo>
                <a:lnTo>
                  <a:pt x="222694" y="221157"/>
                </a:lnTo>
                <a:lnTo>
                  <a:pt x="219646" y="215061"/>
                </a:lnTo>
                <a:lnTo>
                  <a:pt x="216598" y="210489"/>
                </a:lnTo>
                <a:lnTo>
                  <a:pt x="216598" y="125056"/>
                </a:lnTo>
                <a:lnTo>
                  <a:pt x="220256" y="117868"/>
                </a:lnTo>
                <a:lnTo>
                  <a:pt x="224218" y="112102"/>
                </a:lnTo>
                <a:lnTo>
                  <a:pt x="228206" y="107480"/>
                </a:lnTo>
                <a:lnTo>
                  <a:pt x="231927" y="103720"/>
                </a:lnTo>
                <a:lnTo>
                  <a:pt x="233451" y="100672"/>
                </a:lnTo>
                <a:lnTo>
                  <a:pt x="239547" y="100672"/>
                </a:lnTo>
                <a:lnTo>
                  <a:pt x="244119" y="102196"/>
                </a:lnTo>
                <a:lnTo>
                  <a:pt x="248691" y="105244"/>
                </a:lnTo>
                <a:lnTo>
                  <a:pt x="253263" y="109816"/>
                </a:lnTo>
                <a:lnTo>
                  <a:pt x="257835" y="111340"/>
                </a:lnTo>
                <a:lnTo>
                  <a:pt x="265455" y="111340"/>
                </a:lnTo>
                <a:lnTo>
                  <a:pt x="268503" y="109816"/>
                </a:lnTo>
                <a:lnTo>
                  <a:pt x="274599" y="103720"/>
                </a:lnTo>
                <a:lnTo>
                  <a:pt x="274599" y="91528"/>
                </a:lnTo>
                <a:close/>
              </a:path>
              <a:path w="851534" h="302259">
                <a:moveTo>
                  <a:pt x="337083" y="12192"/>
                </a:moveTo>
                <a:lnTo>
                  <a:pt x="335559" y="7620"/>
                </a:lnTo>
                <a:lnTo>
                  <a:pt x="329463" y="1524"/>
                </a:lnTo>
                <a:lnTo>
                  <a:pt x="326415" y="0"/>
                </a:lnTo>
                <a:lnTo>
                  <a:pt x="317271" y="0"/>
                </a:lnTo>
                <a:lnTo>
                  <a:pt x="312699" y="1524"/>
                </a:lnTo>
                <a:lnTo>
                  <a:pt x="309651" y="4572"/>
                </a:lnTo>
                <a:lnTo>
                  <a:pt x="306603" y="9144"/>
                </a:lnTo>
                <a:lnTo>
                  <a:pt x="305079" y="12192"/>
                </a:lnTo>
                <a:lnTo>
                  <a:pt x="305079" y="21336"/>
                </a:lnTo>
                <a:lnTo>
                  <a:pt x="306603" y="25908"/>
                </a:lnTo>
                <a:lnTo>
                  <a:pt x="312699" y="32004"/>
                </a:lnTo>
                <a:lnTo>
                  <a:pt x="317271" y="33528"/>
                </a:lnTo>
                <a:lnTo>
                  <a:pt x="326415" y="33528"/>
                </a:lnTo>
                <a:lnTo>
                  <a:pt x="329463" y="32004"/>
                </a:lnTo>
                <a:lnTo>
                  <a:pt x="335559" y="25908"/>
                </a:lnTo>
                <a:lnTo>
                  <a:pt x="337083" y="21336"/>
                </a:lnTo>
                <a:lnTo>
                  <a:pt x="337083" y="12192"/>
                </a:lnTo>
                <a:close/>
              </a:path>
              <a:path w="851534" h="302259">
                <a:moveTo>
                  <a:pt x="356997" y="225831"/>
                </a:moveTo>
                <a:lnTo>
                  <a:pt x="350901" y="225831"/>
                </a:lnTo>
                <a:lnTo>
                  <a:pt x="346329" y="224218"/>
                </a:lnTo>
                <a:lnTo>
                  <a:pt x="340233" y="221170"/>
                </a:lnTo>
                <a:lnTo>
                  <a:pt x="338709" y="219646"/>
                </a:lnTo>
                <a:lnTo>
                  <a:pt x="337083" y="216598"/>
                </a:lnTo>
                <a:lnTo>
                  <a:pt x="335559" y="213550"/>
                </a:lnTo>
                <a:lnTo>
                  <a:pt x="335559" y="99148"/>
                </a:lnTo>
                <a:lnTo>
                  <a:pt x="335559" y="77812"/>
                </a:lnTo>
                <a:lnTo>
                  <a:pt x="327939" y="77812"/>
                </a:lnTo>
                <a:lnTo>
                  <a:pt x="282219" y="96100"/>
                </a:lnTo>
                <a:lnTo>
                  <a:pt x="285267" y="102196"/>
                </a:lnTo>
                <a:lnTo>
                  <a:pt x="289839" y="100672"/>
                </a:lnTo>
                <a:lnTo>
                  <a:pt x="292887" y="99148"/>
                </a:lnTo>
                <a:lnTo>
                  <a:pt x="298983" y="99148"/>
                </a:lnTo>
                <a:lnTo>
                  <a:pt x="300507" y="100672"/>
                </a:lnTo>
                <a:lnTo>
                  <a:pt x="303555" y="102196"/>
                </a:lnTo>
                <a:lnTo>
                  <a:pt x="305079" y="103720"/>
                </a:lnTo>
                <a:lnTo>
                  <a:pt x="305079" y="105244"/>
                </a:lnTo>
                <a:lnTo>
                  <a:pt x="306603" y="108292"/>
                </a:lnTo>
                <a:lnTo>
                  <a:pt x="307479" y="113512"/>
                </a:lnTo>
                <a:lnTo>
                  <a:pt x="307936" y="120294"/>
                </a:lnTo>
                <a:lnTo>
                  <a:pt x="308102" y="129082"/>
                </a:lnTo>
                <a:lnTo>
                  <a:pt x="308127" y="207454"/>
                </a:lnTo>
                <a:lnTo>
                  <a:pt x="306603" y="213550"/>
                </a:lnTo>
                <a:lnTo>
                  <a:pt x="302031" y="222694"/>
                </a:lnTo>
                <a:lnTo>
                  <a:pt x="300507" y="222694"/>
                </a:lnTo>
                <a:lnTo>
                  <a:pt x="297459" y="224218"/>
                </a:lnTo>
                <a:lnTo>
                  <a:pt x="292887" y="225831"/>
                </a:lnTo>
                <a:lnTo>
                  <a:pt x="285267" y="225831"/>
                </a:lnTo>
                <a:lnTo>
                  <a:pt x="285267" y="231927"/>
                </a:lnTo>
                <a:lnTo>
                  <a:pt x="356997" y="231927"/>
                </a:lnTo>
                <a:lnTo>
                  <a:pt x="356997" y="225831"/>
                </a:lnTo>
                <a:close/>
              </a:path>
              <a:path w="851534" h="302259">
                <a:moveTo>
                  <a:pt x="527773" y="225831"/>
                </a:moveTo>
                <a:lnTo>
                  <a:pt x="521677" y="225831"/>
                </a:lnTo>
                <a:lnTo>
                  <a:pt x="517105" y="224205"/>
                </a:lnTo>
                <a:lnTo>
                  <a:pt x="511009" y="221157"/>
                </a:lnTo>
                <a:lnTo>
                  <a:pt x="509485" y="219633"/>
                </a:lnTo>
                <a:lnTo>
                  <a:pt x="506437" y="213537"/>
                </a:lnTo>
                <a:lnTo>
                  <a:pt x="506437" y="134200"/>
                </a:lnTo>
                <a:lnTo>
                  <a:pt x="506145" y="124726"/>
                </a:lnTo>
                <a:lnTo>
                  <a:pt x="494245" y="88480"/>
                </a:lnTo>
                <a:lnTo>
                  <a:pt x="475957" y="77812"/>
                </a:lnTo>
                <a:lnTo>
                  <a:pt x="466813" y="77812"/>
                </a:lnTo>
                <a:lnTo>
                  <a:pt x="455104" y="79806"/>
                </a:lnTo>
                <a:lnTo>
                  <a:pt x="442950" y="85813"/>
                </a:lnTo>
                <a:lnTo>
                  <a:pt x="430517" y="95808"/>
                </a:lnTo>
                <a:lnTo>
                  <a:pt x="417944" y="109816"/>
                </a:lnTo>
                <a:lnTo>
                  <a:pt x="417944" y="77812"/>
                </a:lnTo>
                <a:lnTo>
                  <a:pt x="410324" y="77812"/>
                </a:lnTo>
                <a:lnTo>
                  <a:pt x="366128" y="96100"/>
                </a:lnTo>
                <a:lnTo>
                  <a:pt x="367652" y="102196"/>
                </a:lnTo>
                <a:lnTo>
                  <a:pt x="372224" y="100672"/>
                </a:lnTo>
                <a:lnTo>
                  <a:pt x="375272" y="99148"/>
                </a:lnTo>
                <a:lnTo>
                  <a:pt x="381368" y="99148"/>
                </a:lnTo>
                <a:lnTo>
                  <a:pt x="384416" y="100672"/>
                </a:lnTo>
                <a:lnTo>
                  <a:pt x="388988" y="105244"/>
                </a:lnTo>
                <a:lnTo>
                  <a:pt x="388988" y="109816"/>
                </a:lnTo>
                <a:lnTo>
                  <a:pt x="389877" y="114388"/>
                </a:lnTo>
                <a:lnTo>
                  <a:pt x="390321" y="121246"/>
                </a:lnTo>
                <a:lnTo>
                  <a:pt x="390499" y="130390"/>
                </a:lnTo>
                <a:lnTo>
                  <a:pt x="390512" y="208965"/>
                </a:lnTo>
                <a:lnTo>
                  <a:pt x="388988" y="216585"/>
                </a:lnTo>
                <a:lnTo>
                  <a:pt x="385940" y="219633"/>
                </a:lnTo>
                <a:lnTo>
                  <a:pt x="384416" y="224205"/>
                </a:lnTo>
                <a:lnTo>
                  <a:pt x="378320" y="225831"/>
                </a:lnTo>
                <a:lnTo>
                  <a:pt x="367652" y="225831"/>
                </a:lnTo>
                <a:lnTo>
                  <a:pt x="367652" y="231927"/>
                </a:lnTo>
                <a:lnTo>
                  <a:pt x="440804" y="231927"/>
                </a:lnTo>
                <a:lnTo>
                  <a:pt x="440804" y="225831"/>
                </a:lnTo>
                <a:lnTo>
                  <a:pt x="433184" y="225831"/>
                </a:lnTo>
                <a:lnTo>
                  <a:pt x="428612" y="224205"/>
                </a:lnTo>
                <a:lnTo>
                  <a:pt x="422516" y="221157"/>
                </a:lnTo>
                <a:lnTo>
                  <a:pt x="420992" y="219633"/>
                </a:lnTo>
                <a:lnTo>
                  <a:pt x="417944" y="213537"/>
                </a:lnTo>
                <a:lnTo>
                  <a:pt x="417944" y="118960"/>
                </a:lnTo>
                <a:lnTo>
                  <a:pt x="427113" y="109842"/>
                </a:lnTo>
                <a:lnTo>
                  <a:pt x="436435" y="103149"/>
                </a:lnTo>
                <a:lnTo>
                  <a:pt x="446062" y="99034"/>
                </a:lnTo>
                <a:lnTo>
                  <a:pt x="456145" y="97624"/>
                </a:lnTo>
                <a:lnTo>
                  <a:pt x="463765" y="97624"/>
                </a:lnTo>
                <a:lnTo>
                  <a:pt x="479005" y="137248"/>
                </a:lnTo>
                <a:lnTo>
                  <a:pt x="479005" y="213537"/>
                </a:lnTo>
                <a:lnTo>
                  <a:pt x="475957" y="219633"/>
                </a:lnTo>
                <a:lnTo>
                  <a:pt x="472909" y="222681"/>
                </a:lnTo>
                <a:lnTo>
                  <a:pt x="469861" y="224205"/>
                </a:lnTo>
                <a:lnTo>
                  <a:pt x="465289" y="225831"/>
                </a:lnTo>
                <a:lnTo>
                  <a:pt x="454621" y="225831"/>
                </a:lnTo>
                <a:lnTo>
                  <a:pt x="454621" y="231927"/>
                </a:lnTo>
                <a:lnTo>
                  <a:pt x="527773" y="231927"/>
                </a:lnTo>
                <a:lnTo>
                  <a:pt x="527773" y="225831"/>
                </a:lnTo>
                <a:close/>
              </a:path>
              <a:path w="851534" h="302259">
                <a:moveTo>
                  <a:pt x="617778" y="201358"/>
                </a:moveTo>
                <a:lnTo>
                  <a:pt x="611682" y="201358"/>
                </a:lnTo>
                <a:lnTo>
                  <a:pt x="610158" y="205930"/>
                </a:lnTo>
                <a:lnTo>
                  <a:pt x="604062" y="212026"/>
                </a:lnTo>
                <a:lnTo>
                  <a:pt x="601014" y="213550"/>
                </a:lnTo>
                <a:lnTo>
                  <a:pt x="596442" y="215074"/>
                </a:lnTo>
                <a:lnTo>
                  <a:pt x="588822" y="215074"/>
                </a:lnTo>
                <a:lnTo>
                  <a:pt x="585774" y="213550"/>
                </a:lnTo>
                <a:lnTo>
                  <a:pt x="582726" y="210502"/>
                </a:lnTo>
                <a:lnTo>
                  <a:pt x="579678" y="205930"/>
                </a:lnTo>
                <a:lnTo>
                  <a:pt x="578154" y="199834"/>
                </a:lnTo>
                <a:lnTo>
                  <a:pt x="578154" y="94576"/>
                </a:lnTo>
                <a:lnTo>
                  <a:pt x="613206" y="94576"/>
                </a:lnTo>
                <a:lnTo>
                  <a:pt x="613206" y="82384"/>
                </a:lnTo>
                <a:lnTo>
                  <a:pt x="578154" y="82384"/>
                </a:lnTo>
                <a:lnTo>
                  <a:pt x="578154" y="33528"/>
                </a:lnTo>
                <a:lnTo>
                  <a:pt x="573582" y="33528"/>
                </a:lnTo>
                <a:lnTo>
                  <a:pt x="569010" y="44196"/>
                </a:lnTo>
                <a:lnTo>
                  <a:pt x="565962" y="51816"/>
                </a:lnTo>
                <a:lnTo>
                  <a:pt x="559231" y="61887"/>
                </a:lnTo>
                <a:lnTo>
                  <a:pt x="527773" y="88480"/>
                </a:lnTo>
                <a:lnTo>
                  <a:pt x="527773" y="94576"/>
                </a:lnTo>
                <a:lnTo>
                  <a:pt x="552246" y="94576"/>
                </a:lnTo>
                <a:lnTo>
                  <a:pt x="552246" y="212026"/>
                </a:lnTo>
                <a:lnTo>
                  <a:pt x="555294" y="218122"/>
                </a:lnTo>
                <a:lnTo>
                  <a:pt x="556818" y="222694"/>
                </a:lnTo>
                <a:lnTo>
                  <a:pt x="561390" y="227355"/>
                </a:lnTo>
                <a:lnTo>
                  <a:pt x="565962" y="230403"/>
                </a:lnTo>
                <a:lnTo>
                  <a:pt x="575106" y="233451"/>
                </a:lnTo>
                <a:lnTo>
                  <a:pt x="587298" y="233451"/>
                </a:lnTo>
                <a:lnTo>
                  <a:pt x="614946" y="208813"/>
                </a:lnTo>
                <a:lnTo>
                  <a:pt x="617778" y="201358"/>
                </a:lnTo>
                <a:close/>
              </a:path>
              <a:path w="851534" h="302259">
                <a:moveTo>
                  <a:pt x="851154" y="225831"/>
                </a:moveTo>
                <a:lnTo>
                  <a:pt x="843534" y="224218"/>
                </a:lnTo>
                <a:lnTo>
                  <a:pt x="835914" y="222694"/>
                </a:lnTo>
                <a:lnTo>
                  <a:pt x="826998" y="213804"/>
                </a:lnTo>
                <a:lnTo>
                  <a:pt x="822960" y="207645"/>
                </a:lnTo>
                <a:lnTo>
                  <a:pt x="818908" y="199466"/>
                </a:lnTo>
                <a:lnTo>
                  <a:pt x="814578" y="189166"/>
                </a:lnTo>
                <a:lnTo>
                  <a:pt x="800963" y="157162"/>
                </a:lnTo>
                <a:lnTo>
                  <a:pt x="795782" y="144970"/>
                </a:lnTo>
                <a:lnTo>
                  <a:pt x="762660" y="67056"/>
                </a:lnTo>
                <a:lnTo>
                  <a:pt x="762660" y="144970"/>
                </a:lnTo>
                <a:lnTo>
                  <a:pt x="687984" y="144970"/>
                </a:lnTo>
                <a:lnTo>
                  <a:pt x="726084" y="56388"/>
                </a:lnTo>
                <a:lnTo>
                  <a:pt x="762660" y="144970"/>
                </a:lnTo>
                <a:lnTo>
                  <a:pt x="762660" y="67056"/>
                </a:lnTo>
                <a:lnTo>
                  <a:pt x="758126" y="56388"/>
                </a:lnTo>
                <a:lnTo>
                  <a:pt x="736752" y="6096"/>
                </a:lnTo>
                <a:lnTo>
                  <a:pt x="732180" y="6096"/>
                </a:lnTo>
                <a:lnTo>
                  <a:pt x="654367" y="187642"/>
                </a:lnTo>
                <a:lnTo>
                  <a:pt x="626935" y="224218"/>
                </a:lnTo>
                <a:lnTo>
                  <a:pt x="617791" y="225831"/>
                </a:lnTo>
                <a:lnTo>
                  <a:pt x="617791" y="231927"/>
                </a:lnTo>
                <a:lnTo>
                  <a:pt x="687984" y="231927"/>
                </a:lnTo>
                <a:lnTo>
                  <a:pt x="687984" y="225831"/>
                </a:lnTo>
                <a:lnTo>
                  <a:pt x="677316" y="224218"/>
                </a:lnTo>
                <a:lnTo>
                  <a:pt x="669696" y="222694"/>
                </a:lnTo>
                <a:lnTo>
                  <a:pt x="666648" y="219646"/>
                </a:lnTo>
                <a:lnTo>
                  <a:pt x="663600" y="218122"/>
                </a:lnTo>
                <a:lnTo>
                  <a:pt x="662076" y="215074"/>
                </a:lnTo>
                <a:lnTo>
                  <a:pt x="662178" y="207073"/>
                </a:lnTo>
                <a:lnTo>
                  <a:pt x="663600" y="201358"/>
                </a:lnTo>
                <a:lnTo>
                  <a:pt x="666648" y="192214"/>
                </a:lnTo>
                <a:lnTo>
                  <a:pt x="681888" y="157162"/>
                </a:lnTo>
                <a:lnTo>
                  <a:pt x="767334" y="157162"/>
                </a:lnTo>
                <a:lnTo>
                  <a:pt x="785622" y="199834"/>
                </a:lnTo>
                <a:lnTo>
                  <a:pt x="787069" y="207073"/>
                </a:lnTo>
                <a:lnTo>
                  <a:pt x="787146" y="215074"/>
                </a:lnTo>
                <a:lnTo>
                  <a:pt x="785622" y="218122"/>
                </a:lnTo>
                <a:lnTo>
                  <a:pt x="782574" y="221170"/>
                </a:lnTo>
                <a:lnTo>
                  <a:pt x="779526" y="222694"/>
                </a:lnTo>
                <a:lnTo>
                  <a:pt x="773430" y="224218"/>
                </a:lnTo>
                <a:lnTo>
                  <a:pt x="764184" y="225831"/>
                </a:lnTo>
                <a:lnTo>
                  <a:pt x="764184" y="231927"/>
                </a:lnTo>
                <a:lnTo>
                  <a:pt x="851154" y="231927"/>
                </a:lnTo>
                <a:lnTo>
                  <a:pt x="851154" y="225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7413211" y="6713410"/>
            <a:ext cx="198755" cy="236854"/>
            <a:chOff x="7413211" y="6713410"/>
            <a:chExt cx="198755" cy="236854"/>
          </a:xfrm>
        </p:grpSpPr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09319" y="6791229"/>
              <a:ext cx="102203" cy="15868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13211" y="6713410"/>
              <a:ext cx="73247" cy="231933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716773" y="6713410"/>
            <a:ext cx="1084516" cy="23650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431651" y="4002871"/>
            <a:ext cx="1252365" cy="328059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6769506" y="2779966"/>
            <a:ext cx="593725" cy="149860"/>
          </a:xfrm>
          <a:custGeom>
            <a:avLst/>
            <a:gdLst/>
            <a:ahLst/>
            <a:cxnLst/>
            <a:rect l="l" t="t" r="r" b="b"/>
            <a:pathLst>
              <a:path w="593725" h="149860">
                <a:moveTo>
                  <a:pt x="117449" y="39636"/>
                </a:moveTo>
                <a:lnTo>
                  <a:pt x="115925" y="7632"/>
                </a:lnTo>
                <a:lnTo>
                  <a:pt x="1524" y="7632"/>
                </a:lnTo>
                <a:lnTo>
                  <a:pt x="0" y="39636"/>
                </a:lnTo>
                <a:lnTo>
                  <a:pt x="3048" y="39636"/>
                </a:lnTo>
                <a:lnTo>
                  <a:pt x="4572" y="33540"/>
                </a:lnTo>
                <a:lnTo>
                  <a:pt x="7620" y="24396"/>
                </a:lnTo>
                <a:lnTo>
                  <a:pt x="13716" y="18300"/>
                </a:lnTo>
                <a:lnTo>
                  <a:pt x="16764" y="16776"/>
                </a:lnTo>
                <a:lnTo>
                  <a:pt x="19812" y="16776"/>
                </a:lnTo>
                <a:lnTo>
                  <a:pt x="24485" y="15252"/>
                </a:lnTo>
                <a:lnTo>
                  <a:pt x="48869" y="15252"/>
                </a:lnTo>
                <a:lnTo>
                  <a:pt x="48869" y="131165"/>
                </a:lnTo>
                <a:lnTo>
                  <a:pt x="47345" y="135839"/>
                </a:lnTo>
                <a:lnTo>
                  <a:pt x="45821" y="137363"/>
                </a:lnTo>
                <a:lnTo>
                  <a:pt x="44297" y="141935"/>
                </a:lnTo>
                <a:lnTo>
                  <a:pt x="39725" y="143459"/>
                </a:lnTo>
                <a:lnTo>
                  <a:pt x="29057" y="143459"/>
                </a:lnTo>
                <a:lnTo>
                  <a:pt x="29057" y="146507"/>
                </a:lnTo>
                <a:lnTo>
                  <a:pt x="88493" y="146507"/>
                </a:lnTo>
                <a:lnTo>
                  <a:pt x="88493" y="143459"/>
                </a:lnTo>
                <a:lnTo>
                  <a:pt x="77825" y="143459"/>
                </a:lnTo>
                <a:lnTo>
                  <a:pt x="73253" y="141935"/>
                </a:lnTo>
                <a:lnTo>
                  <a:pt x="71729" y="138887"/>
                </a:lnTo>
                <a:lnTo>
                  <a:pt x="68681" y="137363"/>
                </a:lnTo>
                <a:lnTo>
                  <a:pt x="68681" y="15252"/>
                </a:lnTo>
                <a:lnTo>
                  <a:pt x="94589" y="15252"/>
                </a:lnTo>
                <a:lnTo>
                  <a:pt x="99161" y="16776"/>
                </a:lnTo>
                <a:lnTo>
                  <a:pt x="105257" y="19824"/>
                </a:lnTo>
                <a:lnTo>
                  <a:pt x="108305" y="22872"/>
                </a:lnTo>
                <a:lnTo>
                  <a:pt x="111353" y="27444"/>
                </a:lnTo>
                <a:lnTo>
                  <a:pt x="112877" y="30492"/>
                </a:lnTo>
                <a:lnTo>
                  <a:pt x="112877" y="33540"/>
                </a:lnTo>
                <a:lnTo>
                  <a:pt x="114401" y="39636"/>
                </a:lnTo>
                <a:lnTo>
                  <a:pt x="117449" y="39636"/>
                </a:lnTo>
                <a:close/>
              </a:path>
              <a:path w="593725" h="149860">
                <a:moveTo>
                  <a:pt x="302044" y="54965"/>
                </a:moveTo>
                <a:lnTo>
                  <a:pt x="298996" y="53441"/>
                </a:lnTo>
                <a:lnTo>
                  <a:pt x="295948" y="50304"/>
                </a:lnTo>
                <a:lnTo>
                  <a:pt x="289852" y="50304"/>
                </a:lnTo>
                <a:lnTo>
                  <a:pt x="283248" y="51485"/>
                </a:lnTo>
                <a:lnTo>
                  <a:pt x="277088" y="55105"/>
                </a:lnTo>
                <a:lnTo>
                  <a:pt x="271195" y="61302"/>
                </a:lnTo>
                <a:lnTo>
                  <a:pt x="265468" y="70205"/>
                </a:lnTo>
                <a:lnTo>
                  <a:pt x="265468" y="64109"/>
                </a:lnTo>
                <a:lnTo>
                  <a:pt x="265468" y="50304"/>
                </a:lnTo>
                <a:lnTo>
                  <a:pt x="260896" y="50304"/>
                </a:lnTo>
                <a:lnTo>
                  <a:pt x="231838" y="61061"/>
                </a:lnTo>
                <a:lnTo>
                  <a:pt x="233362" y="65633"/>
                </a:lnTo>
                <a:lnTo>
                  <a:pt x="234886" y="64109"/>
                </a:lnTo>
                <a:lnTo>
                  <a:pt x="244132" y="64109"/>
                </a:lnTo>
                <a:lnTo>
                  <a:pt x="247180" y="67157"/>
                </a:lnTo>
                <a:lnTo>
                  <a:pt x="247180" y="138887"/>
                </a:lnTo>
                <a:lnTo>
                  <a:pt x="244132" y="141935"/>
                </a:lnTo>
                <a:lnTo>
                  <a:pt x="241084" y="143459"/>
                </a:lnTo>
                <a:lnTo>
                  <a:pt x="233362" y="143459"/>
                </a:lnTo>
                <a:lnTo>
                  <a:pt x="225742" y="143446"/>
                </a:lnTo>
                <a:lnTo>
                  <a:pt x="222694" y="140398"/>
                </a:lnTo>
                <a:lnTo>
                  <a:pt x="221170" y="140398"/>
                </a:lnTo>
                <a:lnTo>
                  <a:pt x="219646" y="138874"/>
                </a:lnTo>
                <a:lnTo>
                  <a:pt x="219646" y="135826"/>
                </a:lnTo>
                <a:lnTo>
                  <a:pt x="218122" y="131165"/>
                </a:lnTo>
                <a:lnTo>
                  <a:pt x="218122" y="71729"/>
                </a:lnTo>
                <a:lnTo>
                  <a:pt x="216598" y="68681"/>
                </a:lnTo>
                <a:lnTo>
                  <a:pt x="215074" y="61061"/>
                </a:lnTo>
                <a:lnTo>
                  <a:pt x="212026" y="56489"/>
                </a:lnTo>
                <a:lnTo>
                  <a:pt x="208978" y="53441"/>
                </a:lnTo>
                <a:lnTo>
                  <a:pt x="204406" y="50292"/>
                </a:lnTo>
                <a:lnTo>
                  <a:pt x="184594" y="50292"/>
                </a:lnTo>
                <a:lnTo>
                  <a:pt x="181546" y="53441"/>
                </a:lnTo>
                <a:lnTo>
                  <a:pt x="176974" y="54965"/>
                </a:lnTo>
                <a:lnTo>
                  <a:pt x="163258" y="68681"/>
                </a:lnTo>
                <a:lnTo>
                  <a:pt x="163258" y="0"/>
                </a:lnTo>
                <a:lnTo>
                  <a:pt x="157162" y="0"/>
                </a:lnTo>
                <a:lnTo>
                  <a:pt x="129628" y="12192"/>
                </a:lnTo>
                <a:lnTo>
                  <a:pt x="131254" y="15240"/>
                </a:lnTo>
                <a:lnTo>
                  <a:pt x="134302" y="13716"/>
                </a:lnTo>
                <a:lnTo>
                  <a:pt x="140398" y="13716"/>
                </a:lnTo>
                <a:lnTo>
                  <a:pt x="141922" y="15240"/>
                </a:lnTo>
                <a:lnTo>
                  <a:pt x="143446" y="15240"/>
                </a:lnTo>
                <a:lnTo>
                  <a:pt x="143446" y="16764"/>
                </a:lnTo>
                <a:lnTo>
                  <a:pt x="144970" y="19812"/>
                </a:lnTo>
                <a:lnTo>
                  <a:pt x="144970" y="135826"/>
                </a:lnTo>
                <a:lnTo>
                  <a:pt x="143446" y="137350"/>
                </a:lnTo>
                <a:lnTo>
                  <a:pt x="143446" y="138874"/>
                </a:lnTo>
                <a:lnTo>
                  <a:pt x="138874" y="143446"/>
                </a:lnTo>
                <a:lnTo>
                  <a:pt x="131254" y="143446"/>
                </a:lnTo>
                <a:lnTo>
                  <a:pt x="131254" y="146494"/>
                </a:lnTo>
                <a:lnTo>
                  <a:pt x="178498" y="146494"/>
                </a:lnTo>
                <a:lnTo>
                  <a:pt x="178498" y="143446"/>
                </a:lnTo>
                <a:lnTo>
                  <a:pt x="169354" y="143446"/>
                </a:lnTo>
                <a:lnTo>
                  <a:pt x="163258" y="137350"/>
                </a:lnTo>
                <a:lnTo>
                  <a:pt x="163258" y="76301"/>
                </a:lnTo>
                <a:lnTo>
                  <a:pt x="167830" y="70205"/>
                </a:lnTo>
                <a:lnTo>
                  <a:pt x="172402" y="67157"/>
                </a:lnTo>
                <a:lnTo>
                  <a:pt x="175450" y="64109"/>
                </a:lnTo>
                <a:lnTo>
                  <a:pt x="180022" y="62585"/>
                </a:lnTo>
                <a:lnTo>
                  <a:pt x="192214" y="62585"/>
                </a:lnTo>
                <a:lnTo>
                  <a:pt x="195262" y="64109"/>
                </a:lnTo>
                <a:lnTo>
                  <a:pt x="196786" y="65633"/>
                </a:lnTo>
                <a:lnTo>
                  <a:pt x="201358" y="74777"/>
                </a:lnTo>
                <a:lnTo>
                  <a:pt x="201358" y="135826"/>
                </a:lnTo>
                <a:lnTo>
                  <a:pt x="199834" y="138874"/>
                </a:lnTo>
                <a:lnTo>
                  <a:pt x="199834" y="140398"/>
                </a:lnTo>
                <a:lnTo>
                  <a:pt x="198310" y="141922"/>
                </a:lnTo>
                <a:lnTo>
                  <a:pt x="195262" y="143446"/>
                </a:lnTo>
                <a:lnTo>
                  <a:pt x="186118" y="143446"/>
                </a:lnTo>
                <a:lnTo>
                  <a:pt x="186118" y="146494"/>
                </a:lnTo>
                <a:lnTo>
                  <a:pt x="233362" y="146494"/>
                </a:lnTo>
                <a:lnTo>
                  <a:pt x="282232" y="146507"/>
                </a:lnTo>
                <a:lnTo>
                  <a:pt x="282232" y="143459"/>
                </a:lnTo>
                <a:lnTo>
                  <a:pt x="274612" y="143459"/>
                </a:lnTo>
                <a:lnTo>
                  <a:pt x="271564" y="141935"/>
                </a:lnTo>
                <a:lnTo>
                  <a:pt x="266992" y="137363"/>
                </a:lnTo>
                <a:lnTo>
                  <a:pt x="265468" y="134213"/>
                </a:lnTo>
                <a:lnTo>
                  <a:pt x="265468" y="79349"/>
                </a:lnTo>
                <a:lnTo>
                  <a:pt x="268516" y="73253"/>
                </a:lnTo>
                <a:lnTo>
                  <a:pt x="270548" y="70205"/>
                </a:lnTo>
                <a:lnTo>
                  <a:pt x="271564" y="68681"/>
                </a:lnTo>
                <a:lnTo>
                  <a:pt x="276136" y="64109"/>
                </a:lnTo>
                <a:lnTo>
                  <a:pt x="282232" y="64109"/>
                </a:lnTo>
                <a:lnTo>
                  <a:pt x="288328" y="70205"/>
                </a:lnTo>
                <a:lnTo>
                  <a:pt x="298996" y="70205"/>
                </a:lnTo>
                <a:lnTo>
                  <a:pt x="300520" y="68681"/>
                </a:lnTo>
                <a:lnTo>
                  <a:pt x="302044" y="65633"/>
                </a:lnTo>
                <a:lnTo>
                  <a:pt x="302044" y="64109"/>
                </a:lnTo>
                <a:lnTo>
                  <a:pt x="302044" y="54965"/>
                </a:lnTo>
                <a:close/>
              </a:path>
              <a:path w="593725" h="149860">
                <a:moveTo>
                  <a:pt x="390525" y="88493"/>
                </a:moveTo>
                <a:lnTo>
                  <a:pt x="368046" y="51866"/>
                </a:lnTo>
                <a:lnTo>
                  <a:pt x="367665" y="51739"/>
                </a:lnTo>
                <a:lnTo>
                  <a:pt x="367665" y="71729"/>
                </a:lnTo>
                <a:lnTo>
                  <a:pt x="367665" y="82397"/>
                </a:lnTo>
                <a:lnTo>
                  <a:pt x="323367" y="82397"/>
                </a:lnTo>
                <a:lnTo>
                  <a:pt x="324891" y="74777"/>
                </a:lnTo>
                <a:lnTo>
                  <a:pt x="327939" y="68681"/>
                </a:lnTo>
                <a:lnTo>
                  <a:pt x="337083" y="59537"/>
                </a:lnTo>
                <a:lnTo>
                  <a:pt x="341655" y="56489"/>
                </a:lnTo>
                <a:lnTo>
                  <a:pt x="350901" y="56489"/>
                </a:lnTo>
                <a:lnTo>
                  <a:pt x="355473" y="58013"/>
                </a:lnTo>
                <a:lnTo>
                  <a:pt x="358521" y="59537"/>
                </a:lnTo>
                <a:lnTo>
                  <a:pt x="364617" y="65633"/>
                </a:lnTo>
                <a:lnTo>
                  <a:pt x="367665" y="71729"/>
                </a:lnTo>
                <a:lnTo>
                  <a:pt x="367665" y="51739"/>
                </a:lnTo>
                <a:lnTo>
                  <a:pt x="361429" y="49593"/>
                </a:lnTo>
                <a:lnTo>
                  <a:pt x="353949" y="48768"/>
                </a:lnTo>
                <a:lnTo>
                  <a:pt x="344182" y="49644"/>
                </a:lnTo>
                <a:lnTo>
                  <a:pt x="312889" y="79349"/>
                </a:lnTo>
                <a:lnTo>
                  <a:pt x="309651" y="100685"/>
                </a:lnTo>
                <a:lnTo>
                  <a:pt x="310273" y="111544"/>
                </a:lnTo>
                <a:lnTo>
                  <a:pt x="335191" y="146875"/>
                </a:lnTo>
                <a:lnTo>
                  <a:pt x="350901" y="149542"/>
                </a:lnTo>
                <a:lnTo>
                  <a:pt x="358597" y="148958"/>
                </a:lnTo>
                <a:lnTo>
                  <a:pt x="382054" y="132689"/>
                </a:lnTo>
                <a:lnTo>
                  <a:pt x="385953" y="126415"/>
                </a:lnTo>
                <a:lnTo>
                  <a:pt x="388810" y="119710"/>
                </a:lnTo>
                <a:lnTo>
                  <a:pt x="390525" y="112877"/>
                </a:lnTo>
                <a:lnTo>
                  <a:pt x="387477" y="109829"/>
                </a:lnTo>
                <a:lnTo>
                  <a:pt x="379857" y="125069"/>
                </a:lnTo>
                <a:lnTo>
                  <a:pt x="370713" y="131165"/>
                </a:lnTo>
                <a:lnTo>
                  <a:pt x="364617" y="132689"/>
                </a:lnTo>
                <a:lnTo>
                  <a:pt x="358521" y="132689"/>
                </a:lnTo>
                <a:lnTo>
                  <a:pt x="326415" y="106781"/>
                </a:lnTo>
                <a:lnTo>
                  <a:pt x="323367" y="88493"/>
                </a:lnTo>
                <a:lnTo>
                  <a:pt x="390525" y="88493"/>
                </a:lnTo>
                <a:close/>
              </a:path>
              <a:path w="593725" h="149860">
                <a:moveTo>
                  <a:pt x="485101" y="128117"/>
                </a:moveTo>
                <a:lnTo>
                  <a:pt x="480529" y="131165"/>
                </a:lnTo>
                <a:lnTo>
                  <a:pt x="477481" y="134213"/>
                </a:lnTo>
                <a:lnTo>
                  <a:pt x="475957" y="135839"/>
                </a:lnTo>
                <a:lnTo>
                  <a:pt x="471385" y="135839"/>
                </a:lnTo>
                <a:lnTo>
                  <a:pt x="471385" y="134213"/>
                </a:lnTo>
                <a:lnTo>
                  <a:pt x="469861" y="134213"/>
                </a:lnTo>
                <a:lnTo>
                  <a:pt x="469861" y="132689"/>
                </a:lnTo>
                <a:lnTo>
                  <a:pt x="468337" y="131165"/>
                </a:lnTo>
                <a:lnTo>
                  <a:pt x="468337" y="90017"/>
                </a:lnTo>
                <a:lnTo>
                  <a:pt x="468337" y="67157"/>
                </a:lnTo>
                <a:lnTo>
                  <a:pt x="466813" y="64109"/>
                </a:lnTo>
                <a:lnTo>
                  <a:pt x="465289" y="59537"/>
                </a:lnTo>
                <a:lnTo>
                  <a:pt x="462241" y="56489"/>
                </a:lnTo>
                <a:lnTo>
                  <a:pt x="457669" y="53441"/>
                </a:lnTo>
                <a:lnTo>
                  <a:pt x="451485" y="50304"/>
                </a:lnTo>
                <a:lnTo>
                  <a:pt x="436245" y="50304"/>
                </a:lnTo>
                <a:lnTo>
                  <a:pt x="401193" y="67157"/>
                </a:lnTo>
                <a:lnTo>
                  <a:pt x="401193" y="76301"/>
                </a:lnTo>
                <a:lnTo>
                  <a:pt x="402717" y="79349"/>
                </a:lnTo>
                <a:lnTo>
                  <a:pt x="405765" y="82397"/>
                </a:lnTo>
                <a:lnTo>
                  <a:pt x="408813" y="83921"/>
                </a:lnTo>
                <a:lnTo>
                  <a:pt x="413385" y="83921"/>
                </a:lnTo>
                <a:lnTo>
                  <a:pt x="417957" y="79349"/>
                </a:lnTo>
                <a:lnTo>
                  <a:pt x="419481" y="76301"/>
                </a:lnTo>
                <a:lnTo>
                  <a:pt x="419481" y="64109"/>
                </a:lnTo>
                <a:lnTo>
                  <a:pt x="421005" y="61061"/>
                </a:lnTo>
                <a:lnTo>
                  <a:pt x="425577" y="56489"/>
                </a:lnTo>
                <a:lnTo>
                  <a:pt x="439293" y="56489"/>
                </a:lnTo>
                <a:lnTo>
                  <a:pt x="443865" y="58013"/>
                </a:lnTo>
                <a:lnTo>
                  <a:pt x="449961" y="64109"/>
                </a:lnTo>
                <a:lnTo>
                  <a:pt x="451485" y="71729"/>
                </a:lnTo>
                <a:lnTo>
                  <a:pt x="451485" y="83921"/>
                </a:lnTo>
                <a:lnTo>
                  <a:pt x="451485" y="90017"/>
                </a:lnTo>
                <a:lnTo>
                  <a:pt x="451485" y="126593"/>
                </a:lnTo>
                <a:lnTo>
                  <a:pt x="442341" y="134213"/>
                </a:lnTo>
                <a:lnTo>
                  <a:pt x="436245" y="137363"/>
                </a:lnTo>
                <a:lnTo>
                  <a:pt x="427101" y="137363"/>
                </a:lnTo>
                <a:lnTo>
                  <a:pt x="422529" y="135839"/>
                </a:lnTo>
                <a:lnTo>
                  <a:pt x="419481" y="132689"/>
                </a:lnTo>
                <a:lnTo>
                  <a:pt x="416433" y="129641"/>
                </a:lnTo>
                <a:lnTo>
                  <a:pt x="416433" y="112877"/>
                </a:lnTo>
                <a:lnTo>
                  <a:pt x="419481" y="108305"/>
                </a:lnTo>
                <a:lnTo>
                  <a:pt x="421005" y="105257"/>
                </a:lnTo>
                <a:lnTo>
                  <a:pt x="425577" y="102209"/>
                </a:lnTo>
                <a:lnTo>
                  <a:pt x="440817" y="94589"/>
                </a:lnTo>
                <a:lnTo>
                  <a:pt x="451485" y="90017"/>
                </a:lnTo>
                <a:lnTo>
                  <a:pt x="451485" y="83921"/>
                </a:lnTo>
                <a:lnTo>
                  <a:pt x="416433" y="99161"/>
                </a:lnTo>
                <a:lnTo>
                  <a:pt x="398145" y="120497"/>
                </a:lnTo>
                <a:lnTo>
                  <a:pt x="398145" y="132689"/>
                </a:lnTo>
                <a:lnTo>
                  <a:pt x="399669" y="137363"/>
                </a:lnTo>
                <a:lnTo>
                  <a:pt x="408813" y="146507"/>
                </a:lnTo>
                <a:lnTo>
                  <a:pt x="414909" y="149555"/>
                </a:lnTo>
                <a:lnTo>
                  <a:pt x="425577" y="149555"/>
                </a:lnTo>
                <a:lnTo>
                  <a:pt x="428625" y="148031"/>
                </a:lnTo>
                <a:lnTo>
                  <a:pt x="433197" y="146507"/>
                </a:lnTo>
                <a:lnTo>
                  <a:pt x="434721" y="144983"/>
                </a:lnTo>
                <a:lnTo>
                  <a:pt x="440817" y="140411"/>
                </a:lnTo>
                <a:lnTo>
                  <a:pt x="446074" y="137363"/>
                </a:lnTo>
                <a:lnTo>
                  <a:pt x="451485" y="134213"/>
                </a:lnTo>
                <a:lnTo>
                  <a:pt x="451485" y="138887"/>
                </a:lnTo>
                <a:lnTo>
                  <a:pt x="453097" y="143459"/>
                </a:lnTo>
                <a:lnTo>
                  <a:pt x="454621" y="144983"/>
                </a:lnTo>
                <a:lnTo>
                  <a:pt x="456145" y="148031"/>
                </a:lnTo>
                <a:lnTo>
                  <a:pt x="459193" y="149555"/>
                </a:lnTo>
                <a:lnTo>
                  <a:pt x="462241" y="149555"/>
                </a:lnTo>
                <a:lnTo>
                  <a:pt x="485101" y="134213"/>
                </a:lnTo>
                <a:lnTo>
                  <a:pt x="485101" y="128117"/>
                </a:lnTo>
                <a:close/>
              </a:path>
              <a:path w="593725" h="149860">
                <a:moveTo>
                  <a:pt x="593407" y="138874"/>
                </a:moveTo>
                <a:lnTo>
                  <a:pt x="591883" y="134213"/>
                </a:lnTo>
                <a:lnTo>
                  <a:pt x="588835" y="135826"/>
                </a:lnTo>
                <a:lnTo>
                  <a:pt x="587311" y="137350"/>
                </a:lnTo>
                <a:lnTo>
                  <a:pt x="584263" y="137350"/>
                </a:lnTo>
                <a:lnTo>
                  <a:pt x="582739" y="135826"/>
                </a:lnTo>
                <a:lnTo>
                  <a:pt x="581215" y="135826"/>
                </a:lnTo>
                <a:lnTo>
                  <a:pt x="579691" y="134213"/>
                </a:lnTo>
                <a:lnTo>
                  <a:pt x="579691" y="132689"/>
                </a:lnTo>
                <a:lnTo>
                  <a:pt x="578167" y="129641"/>
                </a:lnTo>
                <a:lnTo>
                  <a:pt x="578167" y="58013"/>
                </a:lnTo>
                <a:lnTo>
                  <a:pt x="578167" y="13716"/>
                </a:lnTo>
                <a:lnTo>
                  <a:pt x="578167" y="0"/>
                </a:lnTo>
                <a:lnTo>
                  <a:pt x="573595" y="0"/>
                </a:lnTo>
                <a:lnTo>
                  <a:pt x="544550" y="12192"/>
                </a:lnTo>
                <a:lnTo>
                  <a:pt x="546074" y="15240"/>
                </a:lnTo>
                <a:lnTo>
                  <a:pt x="549122" y="13716"/>
                </a:lnTo>
                <a:lnTo>
                  <a:pt x="556742" y="13716"/>
                </a:lnTo>
                <a:lnTo>
                  <a:pt x="556742" y="15240"/>
                </a:lnTo>
                <a:lnTo>
                  <a:pt x="558266" y="15240"/>
                </a:lnTo>
                <a:lnTo>
                  <a:pt x="559879" y="16764"/>
                </a:lnTo>
                <a:lnTo>
                  <a:pt x="559879" y="22860"/>
                </a:lnTo>
                <a:lnTo>
                  <a:pt x="561403" y="28956"/>
                </a:lnTo>
                <a:lnTo>
                  <a:pt x="561403" y="58013"/>
                </a:lnTo>
                <a:lnTo>
                  <a:pt x="561403" y="80873"/>
                </a:lnTo>
                <a:lnTo>
                  <a:pt x="561403" y="129641"/>
                </a:lnTo>
                <a:lnTo>
                  <a:pt x="555218" y="135826"/>
                </a:lnTo>
                <a:lnTo>
                  <a:pt x="549122" y="138874"/>
                </a:lnTo>
                <a:lnTo>
                  <a:pt x="535406" y="138874"/>
                </a:lnTo>
                <a:lnTo>
                  <a:pt x="513118" y="105829"/>
                </a:lnTo>
                <a:lnTo>
                  <a:pt x="512546" y="96113"/>
                </a:lnTo>
                <a:lnTo>
                  <a:pt x="513118" y="86398"/>
                </a:lnTo>
                <a:lnTo>
                  <a:pt x="532358" y="56489"/>
                </a:lnTo>
                <a:lnTo>
                  <a:pt x="544550" y="56489"/>
                </a:lnTo>
                <a:lnTo>
                  <a:pt x="549122" y="59537"/>
                </a:lnTo>
                <a:lnTo>
                  <a:pt x="552170" y="61061"/>
                </a:lnTo>
                <a:lnTo>
                  <a:pt x="555218" y="64109"/>
                </a:lnTo>
                <a:lnTo>
                  <a:pt x="556742" y="67157"/>
                </a:lnTo>
                <a:lnTo>
                  <a:pt x="558266" y="71729"/>
                </a:lnTo>
                <a:lnTo>
                  <a:pt x="559879" y="76301"/>
                </a:lnTo>
                <a:lnTo>
                  <a:pt x="561403" y="80873"/>
                </a:lnTo>
                <a:lnTo>
                  <a:pt x="561403" y="58013"/>
                </a:lnTo>
                <a:lnTo>
                  <a:pt x="559879" y="56489"/>
                </a:lnTo>
                <a:lnTo>
                  <a:pt x="555218" y="51816"/>
                </a:lnTo>
                <a:lnTo>
                  <a:pt x="547598" y="48768"/>
                </a:lnTo>
                <a:lnTo>
                  <a:pt x="539978" y="48768"/>
                </a:lnTo>
                <a:lnTo>
                  <a:pt x="506450" y="67157"/>
                </a:lnTo>
                <a:lnTo>
                  <a:pt x="494258" y="103733"/>
                </a:lnTo>
                <a:lnTo>
                  <a:pt x="494842" y="113474"/>
                </a:lnTo>
                <a:lnTo>
                  <a:pt x="517499" y="146875"/>
                </a:lnTo>
                <a:lnTo>
                  <a:pt x="532358" y="149542"/>
                </a:lnTo>
                <a:lnTo>
                  <a:pt x="543026" y="149542"/>
                </a:lnTo>
                <a:lnTo>
                  <a:pt x="547598" y="146494"/>
                </a:lnTo>
                <a:lnTo>
                  <a:pt x="552170" y="144970"/>
                </a:lnTo>
                <a:lnTo>
                  <a:pt x="556742" y="141922"/>
                </a:lnTo>
                <a:lnTo>
                  <a:pt x="559854" y="138874"/>
                </a:lnTo>
                <a:lnTo>
                  <a:pt x="561403" y="137350"/>
                </a:lnTo>
                <a:lnTo>
                  <a:pt x="561403" y="149542"/>
                </a:lnTo>
                <a:lnTo>
                  <a:pt x="565975" y="149542"/>
                </a:lnTo>
                <a:lnTo>
                  <a:pt x="593407" y="138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6697884" y="3030188"/>
            <a:ext cx="714375" cy="887730"/>
            <a:chOff x="6697884" y="3030188"/>
            <a:chExt cx="714375" cy="887730"/>
          </a:xfrm>
        </p:grpSpPr>
        <p:pic>
          <p:nvPicPr>
            <p:cNvPr id="101" name="object 1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697884" y="3030188"/>
              <a:ext cx="399574" cy="19373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120413" y="3034760"/>
              <a:ext cx="56515" cy="143510"/>
            </a:xfrm>
            <a:custGeom>
              <a:avLst/>
              <a:gdLst/>
              <a:ahLst/>
              <a:cxnLst/>
              <a:rect l="l" t="t" r="r" b="b"/>
              <a:pathLst>
                <a:path w="56515" h="143510">
                  <a:moveTo>
                    <a:pt x="56387" y="143446"/>
                  </a:moveTo>
                  <a:lnTo>
                    <a:pt x="3048" y="143446"/>
                  </a:lnTo>
                  <a:lnTo>
                    <a:pt x="3048" y="138874"/>
                  </a:lnTo>
                  <a:lnTo>
                    <a:pt x="13716" y="138874"/>
                  </a:lnTo>
                  <a:lnTo>
                    <a:pt x="15240" y="137350"/>
                  </a:lnTo>
                  <a:lnTo>
                    <a:pt x="18288" y="137350"/>
                  </a:lnTo>
                  <a:lnTo>
                    <a:pt x="19812" y="135826"/>
                  </a:lnTo>
                  <a:lnTo>
                    <a:pt x="19812" y="131254"/>
                  </a:lnTo>
                  <a:lnTo>
                    <a:pt x="21336" y="126682"/>
                  </a:lnTo>
                  <a:lnTo>
                    <a:pt x="21336" y="25907"/>
                  </a:lnTo>
                  <a:lnTo>
                    <a:pt x="19812" y="22859"/>
                  </a:lnTo>
                  <a:lnTo>
                    <a:pt x="19812" y="21335"/>
                  </a:lnTo>
                  <a:lnTo>
                    <a:pt x="16764" y="18287"/>
                  </a:lnTo>
                  <a:lnTo>
                    <a:pt x="16764" y="16763"/>
                  </a:lnTo>
                  <a:lnTo>
                    <a:pt x="10668" y="16763"/>
                  </a:lnTo>
                  <a:lnTo>
                    <a:pt x="1524" y="19811"/>
                  </a:lnTo>
                  <a:lnTo>
                    <a:pt x="0" y="16763"/>
                  </a:lnTo>
                  <a:lnTo>
                    <a:pt x="35052" y="0"/>
                  </a:lnTo>
                  <a:lnTo>
                    <a:pt x="38100" y="0"/>
                  </a:lnTo>
                  <a:lnTo>
                    <a:pt x="38100" y="131254"/>
                  </a:lnTo>
                  <a:lnTo>
                    <a:pt x="39624" y="132778"/>
                  </a:lnTo>
                  <a:lnTo>
                    <a:pt x="39624" y="135826"/>
                  </a:lnTo>
                  <a:lnTo>
                    <a:pt x="41148" y="137350"/>
                  </a:lnTo>
                  <a:lnTo>
                    <a:pt x="42672" y="137350"/>
                  </a:lnTo>
                  <a:lnTo>
                    <a:pt x="45719" y="138874"/>
                  </a:lnTo>
                  <a:lnTo>
                    <a:pt x="56387" y="138874"/>
                  </a:lnTo>
                  <a:lnTo>
                    <a:pt x="56387" y="143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211928" y="3034760"/>
              <a:ext cx="199759" cy="14497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90682" y="3265169"/>
              <a:ext cx="160655" cy="648970"/>
            </a:xfrm>
            <a:custGeom>
              <a:avLst/>
              <a:gdLst/>
              <a:ahLst/>
              <a:cxnLst/>
              <a:rect l="l" t="t" r="r" b="b"/>
              <a:pathLst>
                <a:path w="160654" h="648970">
                  <a:moveTo>
                    <a:pt x="77819" y="538543"/>
                  </a:moveTo>
                  <a:lnTo>
                    <a:pt x="64103" y="529679"/>
                  </a:lnTo>
                  <a:lnTo>
                    <a:pt x="64103" y="6096"/>
                  </a:lnTo>
                  <a:lnTo>
                    <a:pt x="70199" y="0"/>
                  </a:lnTo>
                  <a:lnTo>
                    <a:pt x="90011" y="0"/>
                  </a:lnTo>
                  <a:lnTo>
                    <a:pt x="90011" y="531101"/>
                  </a:lnTo>
                  <a:lnTo>
                    <a:pt x="77819" y="538543"/>
                  </a:lnTo>
                  <a:close/>
                </a:path>
                <a:path w="160654" h="648970">
                  <a:moveTo>
                    <a:pt x="77819" y="648462"/>
                  </a:moveTo>
                  <a:lnTo>
                    <a:pt x="0" y="488251"/>
                  </a:lnTo>
                  <a:lnTo>
                    <a:pt x="64103" y="529679"/>
                  </a:lnTo>
                  <a:lnTo>
                    <a:pt x="64103" y="546163"/>
                  </a:lnTo>
                  <a:lnTo>
                    <a:pt x="71723" y="552259"/>
                  </a:lnTo>
                  <a:lnTo>
                    <a:pt x="127293" y="552259"/>
                  </a:lnTo>
                  <a:lnTo>
                    <a:pt x="77819" y="648462"/>
                  </a:lnTo>
                  <a:close/>
                </a:path>
                <a:path w="160654" h="648970">
                  <a:moveTo>
                    <a:pt x="127293" y="552259"/>
                  </a:moveTo>
                  <a:lnTo>
                    <a:pt x="90011" y="552259"/>
                  </a:lnTo>
                  <a:lnTo>
                    <a:pt x="90011" y="531101"/>
                  </a:lnTo>
                  <a:lnTo>
                    <a:pt x="160210" y="488251"/>
                  </a:lnTo>
                  <a:lnTo>
                    <a:pt x="127293" y="552259"/>
                  </a:lnTo>
                  <a:close/>
                </a:path>
                <a:path w="160654" h="648970">
                  <a:moveTo>
                    <a:pt x="90011" y="552259"/>
                  </a:moveTo>
                  <a:lnTo>
                    <a:pt x="71723" y="552259"/>
                  </a:lnTo>
                  <a:lnTo>
                    <a:pt x="64103" y="546163"/>
                  </a:lnTo>
                  <a:lnTo>
                    <a:pt x="64103" y="529679"/>
                  </a:lnTo>
                  <a:lnTo>
                    <a:pt x="77819" y="538543"/>
                  </a:lnTo>
                  <a:lnTo>
                    <a:pt x="90011" y="538543"/>
                  </a:lnTo>
                  <a:lnTo>
                    <a:pt x="90011" y="552259"/>
                  </a:lnTo>
                  <a:close/>
                </a:path>
                <a:path w="160654" h="648970">
                  <a:moveTo>
                    <a:pt x="90011" y="538543"/>
                  </a:moveTo>
                  <a:lnTo>
                    <a:pt x="77819" y="538543"/>
                  </a:lnTo>
                  <a:lnTo>
                    <a:pt x="90011" y="531101"/>
                  </a:lnTo>
                  <a:lnTo>
                    <a:pt x="90011" y="538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990682" y="3265169"/>
              <a:ext cx="160655" cy="648970"/>
            </a:xfrm>
            <a:custGeom>
              <a:avLst/>
              <a:gdLst/>
              <a:ahLst/>
              <a:cxnLst/>
              <a:rect l="l" t="t" r="r" b="b"/>
              <a:pathLst>
                <a:path w="160654" h="648970">
                  <a:moveTo>
                    <a:pt x="90011" y="12191"/>
                  </a:moveTo>
                  <a:lnTo>
                    <a:pt x="90011" y="538543"/>
                  </a:lnTo>
                  <a:lnTo>
                    <a:pt x="90011" y="546163"/>
                  </a:lnTo>
                  <a:lnTo>
                    <a:pt x="90011" y="552259"/>
                  </a:lnTo>
                  <a:lnTo>
                    <a:pt x="83915" y="552259"/>
                  </a:lnTo>
                  <a:lnTo>
                    <a:pt x="77819" y="552259"/>
                  </a:lnTo>
                  <a:lnTo>
                    <a:pt x="70199" y="552259"/>
                  </a:lnTo>
                  <a:lnTo>
                    <a:pt x="71723" y="552259"/>
                  </a:lnTo>
                  <a:lnTo>
                    <a:pt x="64103" y="546163"/>
                  </a:lnTo>
                  <a:lnTo>
                    <a:pt x="64103" y="538543"/>
                  </a:lnTo>
                  <a:lnTo>
                    <a:pt x="64103" y="12191"/>
                  </a:lnTo>
                  <a:lnTo>
                    <a:pt x="64103" y="6095"/>
                  </a:lnTo>
                  <a:lnTo>
                    <a:pt x="70199" y="0"/>
                  </a:lnTo>
                  <a:lnTo>
                    <a:pt x="71723" y="0"/>
                  </a:lnTo>
                  <a:lnTo>
                    <a:pt x="77819" y="0"/>
                  </a:lnTo>
                  <a:lnTo>
                    <a:pt x="83915" y="0"/>
                  </a:lnTo>
                  <a:lnTo>
                    <a:pt x="90011" y="0"/>
                  </a:lnTo>
                  <a:lnTo>
                    <a:pt x="90011" y="6095"/>
                  </a:lnTo>
                  <a:lnTo>
                    <a:pt x="90011" y="12191"/>
                  </a:lnTo>
                  <a:lnTo>
                    <a:pt x="91535" y="12191"/>
                  </a:lnTo>
                  <a:lnTo>
                    <a:pt x="90011" y="12191"/>
                  </a:lnTo>
                  <a:close/>
                </a:path>
                <a:path w="160654" h="648970">
                  <a:moveTo>
                    <a:pt x="77819" y="538543"/>
                  </a:moveTo>
                  <a:lnTo>
                    <a:pt x="160210" y="488251"/>
                  </a:lnTo>
                  <a:lnTo>
                    <a:pt x="77819" y="648462"/>
                  </a:lnTo>
                  <a:lnTo>
                    <a:pt x="0" y="488251"/>
                  </a:lnTo>
                  <a:lnTo>
                    <a:pt x="77819" y="538543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/>
          <p:nvPr/>
        </p:nvSpPr>
        <p:spPr>
          <a:xfrm>
            <a:off x="8712797" y="2799790"/>
            <a:ext cx="593725" cy="149860"/>
          </a:xfrm>
          <a:custGeom>
            <a:avLst/>
            <a:gdLst/>
            <a:ahLst/>
            <a:cxnLst/>
            <a:rect l="l" t="t" r="r" b="b"/>
            <a:pathLst>
              <a:path w="593725" h="149860">
                <a:moveTo>
                  <a:pt x="119062" y="39712"/>
                </a:moveTo>
                <a:lnTo>
                  <a:pt x="117538" y="6083"/>
                </a:lnTo>
                <a:lnTo>
                  <a:pt x="1524" y="6083"/>
                </a:lnTo>
                <a:lnTo>
                  <a:pt x="0" y="39712"/>
                </a:lnTo>
                <a:lnTo>
                  <a:pt x="4572" y="39712"/>
                </a:lnTo>
                <a:lnTo>
                  <a:pt x="4572" y="31991"/>
                </a:lnTo>
                <a:lnTo>
                  <a:pt x="6096" y="27419"/>
                </a:lnTo>
                <a:lnTo>
                  <a:pt x="9245" y="24371"/>
                </a:lnTo>
                <a:lnTo>
                  <a:pt x="10769" y="19799"/>
                </a:lnTo>
                <a:lnTo>
                  <a:pt x="13817" y="18275"/>
                </a:lnTo>
                <a:lnTo>
                  <a:pt x="18389" y="16751"/>
                </a:lnTo>
                <a:lnTo>
                  <a:pt x="19913" y="15227"/>
                </a:lnTo>
                <a:lnTo>
                  <a:pt x="48869" y="15227"/>
                </a:lnTo>
                <a:lnTo>
                  <a:pt x="48869" y="129717"/>
                </a:lnTo>
                <a:lnTo>
                  <a:pt x="47345" y="135813"/>
                </a:lnTo>
                <a:lnTo>
                  <a:pt x="45821" y="137337"/>
                </a:lnTo>
                <a:lnTo>
                  <a:pt x="44297" y="140385"/>
                </a:lnTo>
                <a:lnTo>
                  <a:pt x="39725" y="143433"/>
                </a:lnTo>
                <a:lnTo>
                  <a:pt x="29057" y="143433"/>
                </a:lnTo>
                <a:lnTo>
                  <a:pt x="29057" y="146481"/>
                </a:lnTo>
                <a:lnTo>
                  <a:pt x="88493" y="146481"/>
                </a:lnTo>
                <a:lnTo>
                  <a:pt x="88493" y="143433"/>
                </a:lnTo>
                <a:lnTo>
                  <a:pt x="77825" y="143433"/>
                </a:lnTo>
                <a:lnTo>
                  <a:pt x="74777" y="141909"/>
                </a:lnTo>
                <a:lnTo>
                  <a:pt x="71729" y="138861"/>
                </a:lnTo>
                <a:lnTo>
                  <a:pt x="70205" y="135813"/>
                </a:lnTo>
                <a:lnTo>
                  <a:pt x="68681" y="131241"/>
                </a:lnTo>
                <a:lnTo>
                  <a:pt x="68681" y="15227"/>
                </a:lnTo>
                <a:lnTo>
                  <a:pt x="99161" y="15227"/>
                </a:lnTo>
                <a:lnTo>
                  <a:pt x="102209" y="18275"/>
                </a:lnTo>
                <a:lnTo>
                  <a:pt x="106781" y="19799"/>
                </a:lnTo>
                <a:lnTo>
                  <a:pt x="109829" y="22847"/>
                </a:lnTo>
                <a:lnTo>
                  <a:pt x="112877" y="28943"/>
                </a:lnTo>
                <a:lnTo>
                  <a:pt x="112877" y="33616"/>
                </a:lnTo>
                <a:lnTo>
                  <a:pt x="114490" y="39712"/>
                </a:lnTo>
                <a:lnTo>
                  <a:pt x="119062" y="39712"/>
                </a:lnTo>
                <a:close/>
              </a:path>
              <a:path w="593725" h="149860">
                <a:moveTo>
                  <a:pt x="303555" y="58000"/>
                </a:moveTo>
                <a:lnTo>
                  <a:pt x="302031" y="54952"/>
                </a:lnTo>
                <a:lnTo>
                  <a:pt x="297459" y="50380"/>
                </a:lnTo>
                <a:lnTo>
                  <a:pt x="292887" y="48856"/>
                </a:lnTo>
                <a:lnTo>
                  <a:pt x="289839" y="48856"/>
                </a:lnTo>
                <a:lnTo>
                  <a:pt x="283248" y="50266"/>
                </a:lnTo>
                <a:lnTo>
                  <a:pt x="277075" y="54381"/>
                </a:lnTo>
                <a:lnTo>
                  <a:pt x="271195" y="61074"/>
                </a:lnTo>
                <a:lnTo>
                  <a:pt x="265455" y="70192"/>
                </a:lnTo>
                <a:lnTo>
                  <a:pt x="265455" y="48856"/>
                </a:lnTo>
                <a:lnTo>
                  <a:pt x="260883" y="48856"/>
                </a:lnTo>
                <a:lnTo>
                  <a:pt x="231927" y="61048"/>
                </a:lnTo>
                <a:lnTo>
                  <a:pt x="233451" y="64096"/>
                </a:lnTo>
                <a:lnTo>
                  <a:pt x="236499" y="62572"/>
                </a:lnTo>
                <a:lnTo>
                  <a:pt x="244119" y="62572"/>
                </a:lnTo>
                <a:lnTo>
                  <a:pt x="245643" y="64096"/>
                </a:lnTo>
                <a:lnTo>
                  <a:pt x="245643" y="65620"/>
                </a:lnTo>
                <a:lnTo>
                  <a:pt x="247167" y="67144"/>
                </a:lnTo>
                <a:lnTo>
                  <a:pt x="247167" y="68668"/>
                </a:lnTo>
                <a:lnTo>
                  <a:pt x="248691" y="70192"/>
                </a:lnTo>
                <a:lnTo>
                  <a:pt x="248691" y="134302"/>
                </a:lnTo>
                <a:lnTo>
                  <a:pt x="247167" y="135826"/>
                </a:lnTo>
                <a:lnTo>
                  <a:pt x="247167" y="137350"/>
                </a:lnTo>
                <a:lnTo>
                  <a:pt x="244119" y="140398"/>
                </a:lnTo>
                <a:lnTo>
                  <a:pt x="238023" y="143446"/>
                </a:lnTo>
                <a:lnTo>
                  <a:pt x="233451" y="143446"/>
                </a:lnTo>
                <a:lnTo>
                  <a:pt x="228879" y="143446"/>
                </a:lnTo>
                <a:lnTo>
                  <a:pt x="225831" y="141922"/>
                </a:lnTo>
                <a:lnTo>
                  <a:pt x="224307" y="141922"/>
                </a:lnTo>
                <a:lnTo>
                  <a:pt x="221259" y="138874"/>
                </a:lnTo>
                <a:lnTo>
                  <a:pt x="221259" y="137350"/>
                </a:lnTo>
                <a:lnTo>
                  <a:pt x="219646" y="135826"/>
                </a:lnTo>
                <a:lnTo>
                  <a:pt x="219646" y="79336"/>
                </a:lnTo>
                <a:lnTo>
                  <a:pt x="218122" y="71716"/>
                </a:lnTo>
                <a:lnTo>
                  <a:pt x="216598" y="67144"/>
                </a:lnTo>
                <a:lnTo>
                  <a:pt x="215074" y="61048"/>
                </a:lnTo>
                <a:lnTo>
                  <a:pt x="212026" y="56476"/>
                </a:lnTo>
                <a:lnTo>
                  <a:pt x="208978" y="53428"/>
                </a:lnTo>
                <a:lnTo>
                  <a:pt x="204406" y="50380"/>
                </a:lnTo>
                <a:lnTo>
                  <a:pt x="199834" y="48856"/>
                </a:lnTo>
                <a:lnTo>
                  <a:pt x="190690" y="48856"/>
                </a:lnTo>
                <a:lnTo>
                  <a:pt x="181546" y="51904"/>
                </a:lnTo>
                <a:lnTo>
                  <a:pt x="176974" y="54952"/>
                </a:lnTo>
                <a:lnTo>
                  <a:pt x="163258" y="68668"/>
                </a:lnTo>
                <a:lnTo>
                  <a:pt x="163258" y="12192"/>
                </a:lnTo>
                <a:lnTo>
                  <a:pt x="163258" y="0"/>
                </a:lnTo>
                <a:lnTo>
                  <a:pt x="158686" y="0"/>
                </a:lnTo>
                <a:lnTo>
                  <a:pt x="129730" y="10668"/>
                </a:lnTo>
                <a:lnTo>
                  <a:pt x="131254" y="15240"/>
                </a:lnTo>
                <a:lnTo>
                  <a:pt x="134302" y="13716"/>
                </a:lnTo>
                <a:lnTo>
                  <a:pt x="135826" y="12192"/>
                </a:lnTo>
                <a:lnTo>
                  <a:pt x="140398" y="12192"/>
                </a:lnTo>
                <a:lnTo>
                  <a:pt x="144970" y="16764"/>
                </a:lnTo>
                <a:lnTo>
                  <a:pt x="144970" y="137350"/>
                </a:lnTo>
                <a:lnTo>
                  <a:pt x="141922" y="140398"/>
                </a:lnTo>
                <a:lnTo>
                  <a:pt x="140398" y="140398"/>
                </a:lnTo>
                <a:lnTo>
                  <a:pt x="138874" y="141922"/>
                </a:lnTo>
                <a:lnTo>
                  <a:pt x="135826" y="143446"/>
                </a:lnTo>
                <a:lnTo>
                  <a:pt x="131254" y="143446"/>
                </a:lnTo>
                <a:lnTo>
                  <a:pt x="131254" y="146494"/>
                </a:lnTo>
                <a:lnTo>
                  <a:pt x="178498" y="146494"/>
                </a:lnTo>
                <a:lnTo>
                  <a:pt x="178498" y="143446"/>
                </a:lnTo>
                <a:lnTo>
                  <a:pt x="173926" y="143446"/>
                </a:lnTo>
                <a:lnTo>
                  <a:pt x="169354" y="141922"/>
                </a:lnTo>
                <a:lnTo>
                  <a:pt x="167830" y="141922"/>
                </a:lnTo>
                <a:lnTo>
                  <a:pt x="163258" y="137350"/>
                </a:lnTo>
                <a:lnTo>
                  <a:pt x="163258" y="74764"/>
                </a:lnTo>
                <a:lnTo>
                  <a:pt x="169354" y="68668"/>
                </a:lnTo>
                <a:lnTo>
                  <a:pt x="172402" y="65620"/>
                </a:lnTo>
                <a:lnTo>
                  <a:pt x="175450" y="64096"/>
                </a:lnTo>
                <a:lnTo>
                  <a:pt x="180022" y="62572"/>
                </a:lnTo>
                <a:lnTo>
                  <a:pt x="183070" y="61048"/>
                </a:lnTo>
                <a:lnTo>
                  <a:pt x="189166" y="61048"/>
                </a:lnTo>
                <a:lnTo>
                  <a:pt x="195262" y="64096"/>
                </a:lnTo>
                <a:lnTo>
                  <a:pt x="199834" y="68668"/>
                </a:lnTo>
                <a:lnTo>
                  <a:pt x="199834" y="71716"/>
                </a:lnTo>
                <a:lnTo>
                  <a:pt x="201358" y="74764"/>
                </a:lnTo>
                <a:lnTo>
                  <a:pt x="201358" y="137350"/>
                </a:lnTo>
                <a:lnTo>
                  <a:pt x="196786" y="141922"/>
                </a:lnTo>
                <a:lnTo>
                  <a:pt x="193738" y="143446"/>
                </a:lnTo>
                <a:lnTo>
                  <a:pt x="186118" y="143446"/>
                </a:lnTo>
                <a:lnTo>
                  <a:pt x="186118" y="146494"/>
                </a:lnTo>
                <a:lnTo>
                  <a:pt x="233451" y="146494"/>
                </a:lnTo>
                <a:lnTo>
                  <a:pt x="282219" y="146494"/>
                </a:lnTo>
                <a:lnTo>
                  <a:pt x="282219" y="143446"/>
                </a:lnTo>
                <a:lnTo>
                  <a:pt x="277647" y="143446"/>
                </a:lnTo>
                <a:lnTo>
                  <a:pt x="271551" y="140398"/>
                </a:lnTo>
                <a:lnTo>
                  <a:pt x="270027" y="140398"/>
                </a:lnTo>
                <a:lnTo>
                  <a:pt x="268503" y="138874"/>
                </a:lnTo>
                <a:lnTo>
                  <a:pt x="266979" y="135826"/>
                </a:lnTo>
                <a:lnTo>
                  <a:pt x="265455" y="134302"/>
                </a:lnTo>
                <a:lnTo>
                  <a:pt x="265455" y="79336"/>
                </a:lnTo>
                <a:lnTo>
                  <a:pt x="268503" y="71716"/>
                </a:lnTo>
                <a:lnTo>
                  <a:pt x="271551" y="67144"/>
                </a:lnTo>
                <a:lnTo>
                  <a:pt x="274599" y="65620"/>
                </a:lnTo>
                <a:lnTo>
                  <a:pt x="277647" y="62572"/>
                </a:lnTo>
                <a:lnTo>
                  <a:pt x="280695" y="62572"/>
                </a:lnTo>
                <a:lnTo>
                  <a:pt x="285267" y="67144"/>
                </a:lnTo>
                <a:lnTo>
                  <a:pt x="291363" y="70192"/>
                </a:lnTo>
                <a:lnTo>
                  <a:pt x="295935" y="70192"/>
                </a:lnTo>
                <a:lnTo>
                  <a:pt x="298983" y="68668"/>
                </a:lnTo>
                <a:lnTo>
                  <a:pt x="302031" y="65620"/>
                </a:lnTo>
                <a:lnTo>
                  <a:pt x="303555" y="62572"/>
                </a:lnTo>
                <a:lnTo>
                  <a:pt x="303555" y="58000"/>
                </a:lnTo>
                <a:close/>
              </a:path>
              <a:path w="593725" h="149860">
                <a:moveTo>
                  <a:pt x="390525" y="86956"/>
                </a:moveTo>
                <a:lnTo>
                  <a:pt x="376656" y="56476"/>
                </a:lnTo>
                <a:lnTo>
                  <a:pt x="374738" y="54648"/>
                </a:lnTo>
                <a:lnTo>
                  <a:pt x="369189" y="51650"/>
                </a:lnTo>
                <a:lnTo>
                  <a:pt x="369189" y="80860"/>
                </a:lnTo>
                <a:lnTo>
                  <a:pt x="324904" y="80860"/>
                </a:lnTo>
                <a:lnTo>
                  <a:pt x="324904" y="73240"/>
                </a:lnTo>
                <a:lnTo>
                  <a:pt x="328041" y="67144"/>
                </a:lnTo>
                <a:lnTo>
                  <a:pt x="337185" y="58000"/>
                </a:lnTo>
                <a:lnTo>
                  <a:pt x="341757" y="56476"/>
                </a:lnTo>
                <a:lnTo>
                  <a:pt x="350901" y="56476"/>
                </a:lnTo>
                <a:lnTo>
                  <a:pt x="355473" y="58000"/>
                </a:lnTo>
                <a:lnTo>
                  <a:pt x="361569" y="61048"/>
                </a:lnTo>
                <a:lnTo>
                  <a:pt x="364617" y="64096"/>
                </a:lnTo>
                <a:lnTo>
                  <a:pt x="366141" y="68668"/>
                </a:lnTo>
                <a:lnTo>
                  <a:pt x="367576" y="71526"/>
                </a:lnTo>
                <a:lnTo>
                  <a:pt x="353949" y="48856"/>
                </a:lnTo>
                <a:lnTo>
                  <a:pt x="345084" y="49720"/>
                </a:lnTo>
                <a:lnTo>
                  <a:pt x="312902" y="78765"/>
                </a:lnTo>
                <a:lnTo>
                  <a:pt x="309664" y="100672"/>
                </a:lnTo>
                <a:lnTo>
                  <a:pt x="310489" y="111353"/>
                </a:lnTo>
                <a:lnTo>
                  <a:pt x="335267" y="146113"/>
                </a:lnTo>
                <a:lnTo>
                  <a:pt x="350901" y="149542"/>
                </a:lnTo>
                <a:lnTo>
                  <a:pt x="358597" y="148704"/>
                </a:lnTo>
                <a:lnTo>
                  <a:pt x="365569" y="146304"/>
                </a:lnTo>
                <a:lnTo>
                  <a:pt x="371690" y="142468"/>
                </a:lnTo>
                <a:lnTo>
                  <a:pt x="376809" y="137350"/>
                </a:lnTo>
                <a:lnTo>
                  <a:pt x="380885" y="132778"/>
                </a:lnTo>
                <a:lnTo>
                  <a:pt x="381952" y="131584"/>
                </a:lnTo>
                <a:lnTo>
                  <a:pt x="385953" y="125526"/>
                </a:lnTo>
                <a:lnTo>
                  <a:pt x="388810" y="118872"/>
                </a:lnTo>
                <a:lnTo>
                  <a:pt x="390525" y="111353"/>
                </a:lnTo>
                <a:lnTo>
                  <a:pt x="387477" y="109816"/>
                </a:lnTo>
                <a:lnTo>
                  <a:pt x="384429" y="117538"/>
                </a:lnTo>
                <a:lnTo>
                  <a:pt x="379857" y="123634"/>
                </a:lnTo>
                <a:lnTo>
                  <a:pt x="375285" y="128206"/>
                </a:lnTo>
                <a:lnTo>
                  <a:pt x="370713" y="131254"/>
                </a:lnTo>
                <a:lnTo>
                  <a:pt x="364617" y="132778"/>
                </a:lnTo>
                <a:lnTo>
                  <a:pt x="358521" y="132778"/>
                </a:lnTo>
                <a:lnTo>
                  <a:pt x="327228" y="106591"/>
                </a:lnTo>
                <a:lnTo>
                  <a:pt x="324904" y="86956"/>
                </a:lnTo>
                <a:lnTo>
                  <a:pt x="390525" y="86956"/>
                </a:lnTo>
                <a:close/>
              </a:path>
              <a:path w="593725" h="149860">
                <a:moveTo>
                  <a:pt x="485114" y="126682"/>
                </a:moveTo>
                <a:lnTo>
                  <a:pt x="477494" y="134302"/>
                </a:lnTo>
                <a:lnTo>
                  <a:pt x="475970" y="134302"/>
                </a:lnTo>
                <a:lnTo>
                  <a:pt x="475970" y="135826"/>
                </a:lnTo>
                <a:lnTo>
                  <a:pt x="472922" y="135826"/>
                </a:lnTo>
                <a:lnTo>
                  <a:pt x="471398" y="134302"/>
                </a:lnTo>
                <a:lnTo>
                  <a:pt x="469874" y="134302"/>
                </a:lnTo>
                <a:lnTo>
                  <a:pt x="469874" y="132778"/>
                </a:lnTo>
                <a:lnTo>
                  <a:pt x="469874" y="129730"/>
                </a:lnTo>
                <a:lnTo>
                  <a:pt x="468350" y="128206"/>
                </a:lnTo>
                <a:lnTo>
                  <a:pt x="468350" y="90004"/>
                </a:lnTo>
                <a:lnTo>
                  <a:pt x="468350" y="65620"/>
                </a:lnTo>
                <a:lnTo>
                  <a:pt x="466826" y="62572"/>
                </a:lnTo>
                <a:lnTo>
                  <a:pt x="465302" y="58000"/>
                </a:lnTo>
                <a:lnTo>
                  <a:pt x="462254" y="54952"/>
                </a:lnTo>
                <a:lnTo>
                  <a:pt x="457682" y="53428"/>
                </a:lnTo>
                <a:lnTo>
                  <a:pt x="453110" y="50380"/>
                </a:lnTo>
                <a:lnTo>
                  <a:pt x="445490" y="48856"/>
                </a:lnTo>
                <a:lnTo>
                  <a:pt x="436346" y="48856"/>
                </a:lnTo>
                <a:lnTo>
                  <a:pt x="402717" y="67144"/>
                </a:lnTo>
                <a:lnTo>
                  <a:pt x="402717" y="77812"/>
                </a:lnTo>
                <a:lnTo>
                  <a:pt x="404241" y="79336"/>
                </a:lnTo>
                <a:lnTo>
                  <a:pt x="405765" y="82384"/>
                </a:lnTo>
                <a:lnTo>
                  <a:pt x="416433" y="82384"/>
                </a:lnTo>
                <a:lnTo>
                  <a:pt x="417957" y="80860"/>
                </a:lnTo>
                <a:lnTo>
                  <a:pt x="419481" y="77812"/>
                </a:lnTo>
                <a:lnTo>
                  <a:pt x="419481" y="64096"/>
                </a:lnTo>
                <a:lnTo>
                  <a:pt x="421005" y="61048"/>
                </a:lnTo>
                <a:lnTo>
                  <a:pt x="425577" y="56476"/>
                </a:lnTo>
                <a:lnTo>
                  <a:pt x="430149" y="54952"/>
                </a:lnTo>
                <a:lnTo>
                  <a:pt x="439394" y="54952"/>
                </a:lnTo>
                <a:lnTo>
                  <a:pt x="443966" y="56476"/>
                </a:lnTo>
                <a:lnTo>
                  <a:pt x="447014" y="61048"/>
                </a:lnTo>
                <a:lnTo>
                  <a:pt x="450062" y="64096"/>
                </a:lnTo>
                <a:lnTo>
                  <a:pt x="451586" y="70192"/>
                </a:lnTo>
                <a:lnTo>
                  <a:pt x="451586" y="83908"/>
                </a:lnTo>
                <a:lnTo>
                  <a:pt x="451586" y="90004"/>
                </a:lnTo>
                <a:lnTo>
                  <a:pt x="451586" y="126682"/>
                </a:lnTo>
                <a:lnTo>
                  <a:pt x="442442" y="132778"/>
                </a:lnTo>
                <a:lnTo>
                  <a:pt x="436346" y="135826"/>
                </a:lnTo>
                <a:lnTo>
                  <a:pt x="427101" y="135826"/>
                </a:lnTo>
                <a:lnTo>
                  <a:pt x="424053" y="134302"/>
                </a:lnTo>
                <a:lnTo>
                  <a:pt x="417957" y="128206"/>
                </a:lnTo>
                <a:lnTo>
                  <a:pt x="416433" y="123634"/>
                </a:lnTo>
                <a:lnTo>
                  <a:pt x="416433" y="111340"/>
                </a:lnTo>
                <a:lnTo>
                  <a:pt x="425577" y="102196"/>
                </a:lnTo>
                <a:lnTo>
                  <a:pt x="431673" y="99148"/>
                </a:lnTo>
                <a:lnTo>
                  <a:pt x="434822" y="97624"/>
                </a:lnTo>
                <a:lnTo>
                  <a:pt x="440918" y="94576"/>
                </a:lnTo>
                <a:lnTo>
                  <a:pt x="451586" y="90004"/>
                </a:lnTo>
                <a:lnTo>
                  <a:pt x="451586" y="83908"/>
                </a:lnTo>
                <a:lnTo>
                  <a:pt x="440093" y="88214"/>
                </a:lnTo>
                <a:lnTo>
                  <a:pt x="430580" y="92100"/>
                </a:lnTo>
                <a:lnTo>
                  <a:pt x="422783" y="95694"/>
                </a:lnTo>
                <a:lnTo>
                  <a:pt x="416433" y="99148"/>
                </a:lnTo>
                <a:lnTo>
                  <a:pt x="408813" y="102196"/>
                </a:lnTo>
                <a:lnTo>
                  <a:pt x="404241" y="106768"/>
                </a:lnTo>
                <a:lnTo>
                  <a:pt x="401193" y="111340"/>
                </a:lnTo>
                <a:lnTo>
                  <a:pt x="399669" y="116014"/>
                </a:lnTo>
                <a:lnTo>
                  <a:pt x="398145" y="119062"/>
                </a:lnTo>
                <a:lnTo>
                  <a:pt x="398145" y="131254"/>
                </a:lnTo>
                <a:lnTo>
                  <a:pt x="401193" y="137350"/>
                </a:lnTo>
                <a:lnTo>
                  <a:pt x="404241" y="141922"/>
                </a:lnTo>
                <a:lnTo>
                  <a:pt x="408813" y="146494"/>
                </a:lnTo>
                <a:lnTo>
                  <a:pt x="414909" y="148018"/>
                </a:lnTo>
                <a:lnTo>
                  <a:pt x="430149" y="148018"/>
                </a:lnTo>
                <a:lnTo>
                  <a:pt x="433197" y="146494"/>
                </a:lnTo>
                <a:lnTo>
                  <a:pt x="436346" y="144970"/>
                </a:lnTo>
                <a:lnTo>
                  <a:pt x="442442" y="140398"/>
                </a:lnTo>
                <a:lnTo>
                  <a:pt x="447929" y="135826"/>
                </a:lnTo>
                <a:lnTo>
                  <a:pt x="451586" y="132778"/>
                </a:lnTo>
                <a:lnTo>
                  <a:pt x="451586" y="138874"/>
                </a:lnTo>
                <a:lnTo>
                  <a:pt x="454634" y="144970"/>
                </a:lnTo>
                <a:lnTo>
                  <a:pt x="456158" y="146494"/>
                </a:lnTo>
                <a:lnTo>
                  <a:pt x="459206" y="148018"/>
                </a:lnTo>
                <a:lnTo>
                  <a:pt x="462254" y="148018"/>
                </a:lnTo>
                <a:lnTo>
                  <a:pt x="467969" y="147129"/>
                </a:lnTo>
                <a:lnTo>
                  <a:pt x="473684" y="144399"/>
                </a:lnTo>
                <a:lnTo>
                  <a:pt x="479399" y="139649"/>
                </a:lnTo>
                <a:lnTo>
                  <a:pt x="482574" y="135826"/>
                </a:lnTo>
                <a:lnTo>
                  <a:pt x="485114" y="132778"/>
                </a:lnTo>
                <a:lnTo>
                  <a:pt x="485114" y="126682"/>
                </a:lnTo>
                <a:close/>
              </a:path>
              <a:path w="593725" h="149860">
                <a:moveTo>
                  <a:pt x="593407" y="134302"/>
                </a:moveTo>
                <a:lnTo>
                  <a:pt x="590359" y="135826"/>
                </a:lnTo>
                <a:lnTo>
                  <a:pt x="582739" y="135826"/>
                </a:lnTo>
                <a:lnTo>
                  <a:pt x="579691" y="132778"/>
                </a:lnTo>
                <a:lnTo>
                  <a:pt x="579691" y="131254"/>
                </a:lnTo>
                <a:lnTo>
                  <a:pt x="578167" y="129730"/>
                </a:lnTo>
                <a:lnTo>
                  <a:pt x="578167" y="56476"/>
                </a:lnTo>
                <a:lnTo>
                  <a:pt x="578167" y="12192"/>
                </a:lnTo>
                <a:lnTo>
                  <a:pt x="578167" y="0"/>
                </a:lnTo>
                <a:lnTo>
                  <a:pt x="573595" y="0"/>
                </a:lnTo>
                <a:lnTo>
                  <a:pt x="544639" y="10668"/>
                </a:lnTo>
                <a:lnTo>
                  <a:pt x="546163" y="15240"/>
                </a:lnTo>
                <a:lnTo>
                  <a:pt x="552259" y="12192"/>
                </a:lnTo>
                <a:lnTo>
                  <a:pt x="555307" y="12192"/>
                </a:lnTo>
                <a:lnTo>
                  <a:pt x="556831" y="13716"/>
                </a:lnTo>
                <a:lnTo>
                  <a:pt x="558355" y="13716"/>
                </a:lnTo>
                <a:lnTo>
                  <a:pt x="558355" y="15240"/>
                </a:lnTo>
                <a:lnTo>
                  <a:pt x="559879" y="16764"/>
                </a:lnTo>
                <a:lnTo>
                  <a:pt x="559879" y="19812"/>
                </a:lnTo>
                <a:lnTo>
                  <a:pt x="561403" y="21336"/>
                </a:lnTo>
                <a:lnTo>
                  <a:pt x="561403" y="56476"/>
                </a:lnTo>
                <a:lnTo>
                  <a:pt x="561403" y="79336"/>
                </a:lnTo>
                <a:lnTo>
                  <a:pt x="561403" y="128206"/>
                </a:lnTo>
                <a:lnTo>
                  <a:pt x="555307" y="134302"/>
                </a:lnTo>
                <a:lnTo>
                  <a:pt x="549211" y="137350"/>
                </a:lnTo>
                <a:lnTo>
                  <a:pt x="535393" y="137350"/>
                </a:lnTo>
                <a:lnTo>
                  <a:pt x="513105" y="104305"/>
                </a:lnTo>
                <a:lnTo>
                  <a:pt x="512533" y="94576"/>
                </a:lnTo>
                <a:lnTo>
                  <a:pt x="513130" y="84886"/>
                </a:lnTo>
                <a:lnTo>
                  <a:pt x="515010" y="76479"/>
                </a:lnTo>
                <a:lnTo>
                  <a:pt x="518325" y="69507"/>
                </a:lnTo>
                <a:lnTo>
                  <a:pt x="523201" y="64096"/>
                </a:lnTo>
                <a:lnTo>
                  <a:pt x="527773" y="58000"/>
                </a:lnTo>
                <a:lnTo>
                  <a:pt x="532345" y="54952"/>
                </a:lnTo>
                <a:lnTo>
                  <a:pt x="541591" y="54952"/>
                </a:lnTo>
                <a:lnTo>
                  <a:pt x="546163" y="56476"/>
                </a:lnTo>
                <a:lnTo>
                  <a:pt x="552259" y="59524"/>
                </a:lnTo>
                <a:lnTo>
                  <a:pt x="555307" y="62572"/>
                </a:lnTo>
                <a:lnTo>
                  <a:pt x="556831" y="67144"/>
                </a:lnTo>
                <a:lnTo>
                  <a:pt x="559879" y="70192"/>
                </a:lnTo>
                <a:lnTo>
                  <a:pt x="559879" y="74764"/>
                </a:lnTo>
                <a:lnTo>
                  <a:pt x="561403" y="79336"/>
                </a:lnTo>
                <a:lnTo>
                  <a:pt x="561403" y="56476"/>
                </a:lnTo>
                <a:lnTo>
                  <a:pt x="559371" y="54952"/>
                </a:lnTo>
                <a:lnTo>
                  <a:pt x="555307" y="51904"/>
                </a:lnTo>
                <a:lnTo>
                  <a:pt x="549211" y="48856"/>
                </a:lnTo>
                <a:lnTo>
                  <a:pt x="539965" y="48856"/>
                </a:lnTo>
                <a:lnTo>
                  <a:pt x="501319" y="74142"/>
                </a:lnTo>
                <a:lnTo>
                  <a:pt x="494245" y="103720"/>
                </a:lnTo>
                <a:lnTo>
                  <a:pt x="494868" y="112852"/>
                </a:lnTo>
                <a:lnTo>
                  <a:pt x="518820" y="146113"/>
                </a:lnTo>
                <a:lnTo>
                  <a:pt x="532345" y="149542"/>
                </a:lnTo>
                <a:lnTo>
                  <a:pt x="538441" y="149542"/>
                </a:lnTo>
                <a:lnTo>
                  <a:pt x="547687" y="146494"/>
                </a:lnTo>
                <a:lnTo>
                  <a:pt x="556831" y="140398"/>
                </a:lnTo>
                <a:lnTo>
                  <a:pt x="559879" y="137350"/>
                </a:lnTo>
                <a:lnTo>
                  <a:pt x="561403" y="135826"/>
                </a:lnTo>
                <a:lnTo>
                  <a:pt x="561403" y="149542"/>
                </a:lnTo>
                <a:lnTo>
                  <a:pt x="565975" y="149542"/>
                </a:lnTo>
                <a:lnTo>
                  <a:pt x="593407" y="137350"/>
                </a:lnTo>
                <a:lnTo>
                  <a:pt x="593407" y="134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31187" y="3043910"/>
            <a:ext cx="229235" cy="192405"/>
          </a:xfrm>
          <a:custGeom>
            <a:avLst/>
            <a:gdLst/>
            <a:ahLst/>
            <a:cxnLst/>
            <a:rect l="l" t="t" r="r" b="b"/>
            <a:pathLst>
              <a:path w="229234" h="192405">
                <a:moveTo>
                  <a:pt x="100672" y="96113"/>
                </a:moveTo>
                <a:lnTo>
                  <a:pt x="99834" y="85483"/>
                </a:lnTo>
                <a:lnTo>
                  <a:pt x="97421" y="76301"/>
                </a:lnTo>
                <a:lnTo>
                  <a:pt x="93560" y="68249"/>
                </a:lnTo>
                <a:lnTo>
                  <a:pt x="90576" y="64109"/>
                </a:lnTo>
                <a:lnTo>
                  <a:pt x="88392" y="61061"/>
                </a:lnTo>
                <a:lnTo>
                  <a:pt x="83502" y="55930"/>
                </a:lnTo>
                <a:lnTo>
                  <a:pt x="82296" y="55118"/>
                </a:lnTo>
                <a:lnTo>
                  <a:pt x="82296" y="105257"/>
                </a:lnTo>
                <a:lnTo>
                  <a:pt x="81724" y="114782"/>
                </a:lnTo>
                <a:lnTo>
                  <a:pt x="64008" y="143446"/>
                </a:lnTo>
                <a:lnTo>
                  <a:pt x="50292" y="143446"/>
                </a:lnTo>
                <a:lnTo>
                  <a:pt x="45720" y="141922"/>
                </a:lnTo>
                <a:lnTo>
                  <a:pt x="42672" y="138874"/>
                </a:lnTo>
                <a:lnTo>
                  <a:pt x="38100" y="135826"/>
                </a:lnTo>
                <a:lnTo>
                  <a:pt x="36576" y="132778"/>
                </a:lnTo>
                <a:lnTo>
                  <a:pt x="35052" y="128206"/>
                </a:lnTo>
                <a:lnTo>
                  <a:pt x="35052" y="126682"/>
                </a:lnTo>
                <a:lnTo>
                  <a:pt x="33528" y="120586"/>
                </a:lnTo>
                <a:lnTo>
                  <a:pt x="33528" y="77825"/>
                </a:lnTo>
                <a:lnTo>
                  <a:pt x="39624" y="71729"/>
                </a:lnTo>
                <a:lnTo>
                  <a:pt x="44196" y="68681"/>
                </a:lnTo>
                <a:lnTo>
                  <a:pt x="45720" y="67157"/>
                </a:lnTo>
                <a:lnTo>
                  <a:pt x="50292" y="65633"/>
                </a:lnTo>
                <a:lnTo>
                  <a:pt x="53340" y="64109"/>
                </a:lnTo>
                <a:lnTo>
                  <a:pt x="62484" y="64109"/>
                </a:lnTo>
                <a:lnTo>
                  <a:pt x="82296" y="105257"/>
                </a:lnTo>
                <a:lnTo>
                  <a:pt x="82296" y="55118"/>
                </a:lnTo>
                <a:lnTo>
                  <a:pt x="77914" y="52108"/>
                </a:lnTo>
                <a:lnTo>
                  <a:pt x="71450" y="49695"/>
                </a:lnTo>
                <a:lnTo>
                  <a:pt x="64008" y="48869"/>
                </a:lnTo>
                <a:lnTo>
                  <a:pt x="59436" y="48869"/>
                </a:lnTo>
                <a:lnTo>
                  <a:pt x="53340" y="50393"/>
                </a:lnTo>
                <a:lnTo>
                  <a:pt x="48768" y="54965"/>
                </a:lnTo>
                <a:lnTo>
                  <a:pt x="44196" y="58013"/>
                </a:lnTo>
                <a:lnTo>
                  <a:pt x="39624" y="64109"/>
                </a:lnTo>
                <a:lnTo>
                  <a:pt x="33528" y="71729"/>
                </a:lnTo>
                <a:lnTo>
                  <a:pt x="33528" y="50393"/>
                </a:lnTo>
                <a:lnTo>
                  <a:pt x="30480" y="50393"/>
                </a:lnTo>
                <a:lnTo>
                  <a:pt x="1524" y="61061"/>
                </a:lnTo>
                <a:lnTo>
                  <a:pt x="1524" y="64109"/>
                </a:lnTo>
                <a:lnTo>
                  <a:pt x="13716" y="64109"/>
                </a:lnTo>
                <a:lnTo>
                  <a:pt x="15240" y="65633"/>
                </a:lnTo>
                <a:lnTo>
                  <a:pt x="15240" y="68681"/>
                </a:lnTo>
                <a:lnTo>
                  <a:pt x="16764" y="70205"/>
                </a:lnTo>
                <a:lnTo>
                  <a:pt x="16764" y="181546"/>
                </a:lnTo>
                <a:lnTo>
                  <a:pt x="15240" y="183070"/>
                </a:lnTo>
                <a:lnTo>
                  <a:pt x="15240" y="184594"/>
                </a:lnTo>
                <a:lnTo>
                  <a:pt x="13716" y="186118"/>
                </a:lnTo>
                <a:lnTo>
                  <a:pt x="12192" y="186118"/>
                </a:lnTo>
                <a:lnTo>
                  <a:pt x="10668" y="187642"/>
                </a:lnTo>
                <a:lnTo>
                  <a:pt x="0" y="187642"/>
                </a:lnTo>
                <a:lnTo>
                  <a:pt x="0" y="192214"/>
                </a:lnTo>
                <a:lnTo>
                  <a:pt x="50292" y="192214"/>
                </a:lnTo>
                <a:lnTo>
                  <a:pt x="50292" y="187642"/>
                </a:lnTo>
                <a:lnTo>
                  <a:pt x="41148" y="187642"/>
                </a:lnTo>
                <a:lnTo>
                  <a:pt x="39624" y="186118"/>
                </a:lnTo>
                <a:lnTo>
                  <a:pt x="38100" y="186118"/>
                </a:lnTo>
                <a:lnTo>
                  <a:pt x="35052" y="183070"/>
                </a:lnTo>
                <a:lnTo>
                  <a:pt x="35052" y="181546"/>
                </a:lnTo>
                <a:lnTo>
                  <a:pt x="33528" y="176974"/>
                </a:lnTo>
                <a:lnTo>
                  <a:pt x="33528" y="141922"/>
                </a:lnTo>
                <a:lnTo>
                  <a:pt x="38100" y="144970"/>
                </a:lnTo>
                <a:lnTo>
                  <a:pt x="41148" y="146494"/>
                </a:lnTo>
                <a:lnTo>
                  <a:pt x="42672" y="148018"/>
                </a:lnTo>
                <a:lnTo>
                  <a:pt x="47244" y="149542"/>
                </a:lnTo>
                <a:lnTo>
                  <a:pt x="56388" y="149542"/>
                </a:lnTo>
                <a:lnTo>
                  <a:pt x="92278" y="128765"/>
                </a:lnTo>
                <a:lnTo>
                  <a:pt x="99796" y="108127"/>
                </a:lnTo>
                <a:lnTo>
                  <a:pt x="100672" y="96113"/>
                </a:lnTo>
                <a:close/>
              </a:path>
              <a:path w="229234" h="192405">
                <a:moveTo>
                  <a:pt x="175348" y="54965"/>
                </a:moveTo>
                <a:lnTo>
                  <a:pt x="172300" y="53441"/>
                </a:lnTo>
                <a:lnTo>
                  <a:pt x="169252" y="50393"/>
                </a:lnTo>
                <a:lnTo>
                  <a:pt x="166204" y="48869"/>
                </a:lnTo>
                <a:lnTo>
                  <a:pt x="163156" y="48869"/>
                </a:lnTo>
                <a:lnTo>
                  <a:pt x="156565" y="50266"/>
                </a:lnTo>
                <a:lnTo>
                  <a:pt x="150393" y="54394"/>
                </a:lnTo>
                <a:lnTo>
                  <a:pt x="144538" y="61061"/>
                </a:lnTo>
                <a:lnTo>
                  <a:pt x="138772" y="70205"/>
                </a:lnTo>
                <a:lnTo>
                  <a:pt x="138772" y="62585"/>
                </a:lnTo>
                <a:lnTo>
                  <a:pt x="138772" y="48869"/>
                </a:lnTo>
                <a:lnTo>
                  <a:pt x="134200" y="48869"/>
                </a:lnTo>
                <a:lnTo>
                  <a:pt x="105244" y="61061"/>
                </a:lnTo>
                <a:lnTo>
                  <a:pt x="106768" y="64109"/>
                </a:lnTo>
                <a:lnTo>
                  <a:pt x="108292" y="64109"/>
                </a:lnTo>
                <a:lnTo>
                  <a:pt x="111340" y="62585"/>
                </a:lnTo>
                <a:lnTo>
                  <a:pt x="115912" y="62585"/>
                </a:lnTo>
                <a:lnTo>
                  <a:pt x="120484" y="67157"/>
                </a:lnTo>
                <a:lnTo>
                  <a:pt x="120484" y="137350"/>
                </a:lnTo>
                <a:lnTo>
                  <a:pt x="118960" y="140398"/>
                </a:lnTo>
                <a:lnTo>
                  <a:pt x="117436" y="140398"/>
                </a:lnTo>
                <a:lnTo>
                  <a:pt x="111340" y="143446"/>
                </a:lnTo>
                <a:lnTo>
                  <a:pt x="106768" y="143446"/>
                </a:lnTo>
                <a:lnTo>
                  <a:pt x="106768" y="146494"/>
                </a:lnTo>
                <a:lnTo>
                  <a:pt x="155536" y="146494"/>
                </a:lnTo>
                <a:lnTo>
                  <a:pt x="155536" y="143446"/>
                </a:lnTo>
                <a:lnTo>
                  <a:pt x="150964" y="143446"/>
                </a:lnTo>
                <a:lnTo>
                  <a:pt x="147916" y="141922"/>
                </a:lnTo>
                <a:lnTo>
                  <a:pt x="144868" y="141922"/>
                </a:lnTo>
                <a:lnTo>
                  <a:pt x="143344" y="140398"/>
                </a:lnTo>
                <a:lnTo>
                  <a:pt x="140296" y="138874"/>
                </a:lnTo>
                <a:lnTo>
                  <a:pt x="140296" y="137350"/>
                </a:lnTo>
                <a:lnTo>
                  <a:pt x="138772" y="134302"/>
                </a:lnTo>
                <a:lnTo>
                  <a:pt x="138772" y="79349"/>
                </a:lnTo>
                <a:lnTo>
                  <a:pt x="141820" y="73253"/>
                </a:lnTo>
                <a:lnTo>
                  <a:pt x="143852" y="70205"/>
                </a:lnTo>
                <a:lnTo>
                  <a:pt x="144868" y="68681"/>
                </a:lnTo>
                <a:lnTo>
                  <a:pt x="150964" y="62585"/>
                </a:lnTo>
                <a:lnTo>
                  <a:pt x="154012" y="62585"/>
                </a:lnTo>
                <a:lnTo>
                  <a:pt x="158584" y="67157"/>
                </a:lnTo>
                <a:lnTo>
                  <a:pt x="164680" y="70205"/>
                </a:lnTo>
                <a:lnTo>
                  <a:pt x="170776" y="70205"/>
                </a:lnTo>
                <a:lnTo>
                  <a:pt x="175348" y="65633"/>
                </a:lnTo>
                <a:lnTo>
                  <a:pt x="175348" y="62585"/>
                </a:lnTo>
                <a:lnTo>
                  <a:pt x="175348" y="54965"/>
                </a:lnTo>
                <a:close/>
              </a:path>
              <a:path w="229234" h="192405">
                <a:moveTo>
                  <a:pt x="216598" y="7620"/>
                </a:moveTo>
                <a:lnTo>
                  <a:pt x="215074" y="4572"/>
                </a:lnTo>
                <a:lnTo>
                  <a:pt x="210502" y="0"/>
                </a:lnTo>
                <a:lnTo>
                  <a:pt x="199732" y="0"/>
                </a:lnTo>
                <a:lnTo>
                  <a:pt x="198208" y="3048"/>
                </a:lnTo>
                <a:lnTo>
                  <a:pt x="195160" y="4572"/>
                </a:lnTo>
                <a:lnTo>
                  <a:pt x="195160" y="15240"/>
                </a:lnTo>
                <a:lnTo>
                  <a:pt x="199732" y="19812"/>
                </a:lnTo>
                <a:lnTo>
                  <a:pt x="202882" y="21336"/>
                </a:lnTo>
                <a:lnTo>
                  <a:pt x="208978" y="21336"/>
                </a:lnTo>
                <a:lnTo>
                  <a:pt x="210502" y="19812"/>
                </a:lnTo>
                <a:lnTo>
                  <a:pt x="213550" y="18288"/>
                </a:lnTo>
                <a:lnTo>
                  <a:pt x="215074" y="15240"/>
                </a:lnTo>
                <a:lnTo>
                  <a:pt x="216598" y="13716"/>
                </a:lnTo>
                <a:lnTo>
                  <a:pt x="216598" y="7620"/>
                </a:lnTo>
                <a:close/>
              </a:path>
              <a:path w="229234" h="192405">
                <a:moveTo>
                  <a:pt x="228790" y="143446"/>
                </a:moveTo>
                <a:lnTo>
                  <a:pt x="224218" y="143446"/>
                </a:lnTo>
                <a:lnTo>
                  <a:pt x="221170" y="141922"/>
                </a:lnTo>
                <a:lnTo>
                  <a:pt x="219646" y="141922"/>
                </a:lnTo>
                <a:lnTo>
                  <a:pt x="215074" y="137350"/>
                </a:lnTo>
                <a:lnTo>
                  <a:pt x="215074" y="135826"/>
                </a:lnTo>
                <a:lnTo>
                  <a:pt x="213550" y="131254"/>
                </a:lnTo>
                <a:lnTo>
                  <a:pt x="213550" y="62585"/>
                </a:lnTo>
                <a:lnTo>
                  <a:pt x="213550" y="48869"/>
                </a:lnTo>
                <a:lnTo>
                  <a:pt x="208978" y="48869"/>
                </a:lnTo>
                <a:lnTo>
                  <a:pt x="181444" y="61061"/>
                </a:lnTo>
                <a:lnTo>
                  <a:pt x="182968" y="64109"/>
                </a:lnTo>
                <a:lnTo>
                  <a:pt x="184492" y="64109"/>
                </a:lnTo>
                <a:lnTo>
                  <a:pt x="187540" y="62585"/>
                </a:lnTo>
                <a:lnTo>
                  <a:pt x="190588" y="62585"/>
                </a:lnTo>
                <a:lnTo>
                  <a:pt x="192112" y="64109"/>
                </a:lnTo>
                <a:lnTo>
                  <a:pt x="193636" y="64109"/>
                </a:lnTo>
                <a:lnTo>
                  <a:pt x="195160" y="65633"/>
                </a:lnTo>
                <a:lnTo>
                  <a:pt x="195160" y="68681"/>
                </a:lnTo>
                <a:lnTo>
                  <a:pt x="196684" y="71729"/>
                </a:lnTo>
                <a:lnTo>
                  <a:pt x="196684" y="135826"/>
                </a:lnTo>
                <a:lnTo>
                  <a:pt x="195160" y="137350"/>
                </a:lnTo>
                <a:lnTo>
                  <a:pt x="195160" y="138874"/>
                </a:lnTo>
                <a:lnTo>
                  <a:pt x="190588" y="143446"/>
                </a:lnTo>
                <a:lnTo>
                  <a:pt x="182968" y="143446"/>
                </a:lnTo>
                <a:lnTo>
                  <a:pt x="182968" y="146494"/>
                </a:lnTo>
                <a:lnTo>
                  <a:pt x="228790" y="146494"/>
                </a:lnTo>
                <a:lnTo>
                  <a:pt x="228790" y="143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617940" y="4436168"/>
            <a:ext cx="4090987" cy="919262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8970633" y="3046958"/>
            <a:ext cx="316230" cy="145415"/>
          </a:xfrm>
          <a:custGeom>
            <a:avLst/>
            <a:gdLst/>
            <a:ahLst/>
            <a:cxnLst/>
            <a:rect l="l" t="t" r="r" b="b"/>
            <a:pathLst>
              <a:path w="316229" h="145414">
                <a:moveTo>
                  <a:pt x="103733" y="140398"/>
                </a:moveTo>
                <a:lnTo>
                  <a:pt x="99161" y="140398"/>
                </a:lnTo>
                <a:lnTo>
                  <a:pt x="96113" y="138874"/>
                </a:lnTo>
                <a:lnTo>
                  <a:pt x="94589" y="138874"/>
                </a:lnTo>
                <a:lnTo>
                  <a:pt x="90017" y="134302"/>
                </a:lnTo>
                <a:lnTo>
                  <a:pt x="90017" y="132778"/>
                </a:lnTo>
                <a:lnTo>
                  <a:pt x="88493" y="128206"/>
                </a:lnTo>
                <a:lnTo>
                  <a:pt x="88493" y="67144"/>
                </a:lnTo>
                <a:lnTo>
                  <a:pt x="86969" y="62572"/>
                </a:lnTo>
                <a:lnTo>
                  <a:pt x="85445" y="56476"/>
                </a:lnTo>
                <a:lnTo>
                  <a:pt x="82397" y="53428"/>
                </a:lnTo>
                <a:lnTo>
                  <a:pt x="77825" y="50380"/>
                </a:lnTo>
                <a:lnTo>
                  <a:pt x="74777" y="47332"/>
                </a:lnTo>
                <a:lnTo>
                  <a:pt x="70205" y="45808"/>
                </a:lnTo>
                <a:lnTo>
                  <a:pt x="64008" y="45808"/>
                </a:lnTo>
                <a:lnTo>
                  <a:pt x="56870" y="47193"/>
                </a:lnTo>
                <a:lnTo>
                  <a:pt x="49149" y="51142"/>
                </a:lnTo>
                <a:lnTo>
                  <a:pt x="40868" y="57391"/>
                </a:lnTo>
                <a:lnTo>
                  <a:pt x="32004" y="65620"/>
                </a:lnTo>
                <a:lnTo>
                  <a:pt x="32004" y="45808"/>
                </a:lnTo>
                <a:lnTo>
                  <a:pt x="27432" y="45808"/>
                </a:lnTo>
                <a:lnTo>
                  <a:pt x="0" y="58000"/>
                </a:lnTo>
                <a:lnTo>
                  <a:pt x="1524" y="61048"/>
                </a:lnTo>
                <a:lnTo>
                  <a:pt x="3048" y="61048"/>
                </a:lnTo>
                <a:lnTo>
                  <a:pt x="6096" y="59524"/>
                </a:lnTo>
                <a:lnTo>
                  <a:pt x="9144" y="59524"/>
                </a:lnTo>
                <a:lnTo>
                  <a:pt x="10668" y="61048"/>
                </a:lnTo>
                <a:lnTo>
                  <a:pt x="12192" y="61048"/>
                </a:lnTo>
                <a:lnTo>
                  <a:pt x="13716" y="62572"/>
                </a:lnTo>
                <a:lnTo>
                  <a:pt x="13716" y="64096"/>
                </a:lnTo>
                <a:lnTo>
                  <a:pt x="15240" y="67144"/>
                </a:lnTo>
                <a:lnTo>
                  <a:pt x="15240" y="134302"/>
                </a:lnTo>
                <a:lnTo>
                  <a:pt x="12192" y="135826"/>
                </a:lnTo>
                <a:lnTo>
                  <a:pt x="10668" y="138874"/>
                </a:lnTo>
                <a:lnTo>
                  <a:pt x="7620" y="140398"/>
                </a:lnTo>
                <a:lnTo>
                  <a:pt x="1524" y="140398"/>
                </a:lnTo>
                <a:lnTo>
                  <a:pt x="1524" y="143446"/>
                </a:lnTo>
                <a:lnTo>
                  <a:pt x="48768" y="143446"/>
                </a:lnTo>
                <a:lnTo>
                  <a:pt x="48768" y="140398"/>
                </a:lnTo>
                <a:lnTo>
                  <a:pt x="42672" y="140398"/>
                </a:lnTo>
                <a:lnTo>
                  <a:pt x="39624" y="138874"/>
                </a:lnTo>
                <a:lnTo>
                  <a:pt x="38100" y="138874"/>
                </a:lnTo>
                <a:lnTo>
                  <a:pt x="33528" y="134302"/>
                </a:lnTo>
                <a:lnTo>
                  <a:pt x="33528" y="132778"/>
                </a:lnTo>
                <a:lnTo>
                  <a:pt x="32004" y="128206"/>
                </a:lnTo>
                <a:lnTo>
                  <a:pt x="32004" y="71716"/>
                </a:lnTo>
                <a:lnTo>
                  <a:pt x="38633" y="66598"/>
                </a:lnTo>
                <a:lnTo>
                  <a:pt x="44958" y="62763"/>
                </a:lnTo>
                <a:lnTo>
                  <a:pt x="51295" y="60363"/>
                </a:lnTo>
                <a:lnTo>
                  <a:pt x="57912" y="59524"/>
                </a:lnTo>
                <a:lnTo>
                  <a:pt x="62484" y="59524"/>
                </a:lnTo>
                <a:lnTo>
                  <a:pt x="67056" y="61048"/>
                </a:lnTo>
                <a:lnTo>
                  <a:pt x="68580" y="64096"/>
                </a:lnTo>
                <a:lnTo>
                  <a:pt x="71729" y="68668"/>
                </a:lnTo>
                <a:lnTo>
                  <a:pt x="71729" y="132778"/>
                </a:lnTo>
                <a:lnTo>
                  <a:pt x="70205" y="134302"/>
                </a:lnTo>
                <a:lnTo>
                  <a:pt x="70205" y="137350"/>
                </a:lnTo>
                <a:lnTo>
                  <a:pt x="68580" y="137350"/>
                </a:lnTo>
                <a:lnTo>
                  <a:pt x="62484" y="140398"/>
                </a:lnTo>
                <a:lnTo>
                  <a:pt x="56388" y="140398"/>
                </a:lnTo>
                <a:lnTo>
                  <a:pt x="56388" y="143446"/>
                </a:lnTo>
                <a:lnTo>
                  <a:pt x="103733" y="143446"/>
                </a:lnTo>
                <a:lnTo>
                  <a:pt x="103733" y="140398"/>
                </a:lnTo>
                <a:close/>
              </a:path>
              <a:path w="316229" h="145414">
                <a:moveTo>
                  <a:pt x="160121" y="125158"/>
                </a:moveTo>
                <a:lnTo>
                  <a:pt x="155549" y="125158"/>
                </a:lnTo>
                <a:lnTo>
                  <a:pt x="155549" y="128206"/>
                </a:lnTo>
                <a:lnTo>
                  <a:pt x="154025" y="129730"/>
                </a:lnTo>
                <a:lnTo>
                  <a:pt x="150977" y="131254"/>
                </a:lnTo>
                <a:lnTo>
                  <a:pt x="149453" y="132778"/>
                </a:lnTo>
                <a:lnTo>
                  <a:pt x="140309" y="132778"/>
                </a:lnTo>
                <a:lnTo>
                  <a:pt x="135737" y="128206"/>
                </a:lnTo>
                <a:lnTo>
                  <a:pt x="135737" y="56476"/>
                </a:lnTo>
                <a:lnTo>
                  <a:pt x="157073" y="56476"/>
                </a:lnTo>
                <a:lnTo>
                  <a:pt x="157073" y="48856"/>
                </a:lnTo>
                <a:lnTo>
                  <a:pt x="135737" y="48856"/>
                </a:lnTo>
                <a:lnTo>
                  <a:pt x="135737" y="18288"/>
                </a:lnTo>
                <a:lnTo>
                  <a:pt x="132689" y="18288"/>
                </a:lnTo>
                <a:lnTo>
                  <a:pt x="129641" y="24384"/>
                </a:lnTo>
                <a:lnTo>
                  <a:pt x="126593" y="28956"/>
                </a:lnTo>
                <a:lnTo>
                  <a:pt x="125069" y="32004"/>
                </a:lnTo>
                <a:lnTo>
                  <a:pt x="118973" y="41236"/>
                </a:lnTo>
                <a:lnTo>
                  <a:pt x="111353" y="48856"/>
                </a:lnTo>
                <a:lnTo>
                  <a:pt x="106781" y="51904"/>
                </a:lnTo>
                <a:lnTo>
                  <a:pt x="102209" y="53428"/>
                </a:lnTo>
                <a:lnTo>
                  <a:pt x="102209" y="56476"/>
                </a:lnTo>
                <a:lnTo>
                  <a:pt x="117449" y="56476"/>
                </a:lnTo>
                <a:lnTo>
                  <a:pt x="117449" y="126682"/>
                </a:lnTo>
                <a:lnTo>
                  <a:pt x="120497" y="135826"/>
                </a:lnTo>
                <a:lnTo>
                  <a:pt x="122021" y="138874"/>
                </a:lnTo>
                <a:lnTo>
                  <a:pt x="126593" y="143446"/>
                </a:lnTo>
                <a:lnTo>
                  <a:pt x="129641" y="144970"/>
                </a:lnTo>
                <a:lnTo>
                  <a:pt x="140309" y="144970"/>
                </a:lnTo>
                <a:lnTo>
                  <a:pt x="144881" y="143446"/>
                </a:lnTo>
                <a:lnTo>
                  <a:pt x="154025" y="137350"/>
                </a:lnTo>
                <a:lnTo>
                  <a:pt x="158597" y="131254"/>
                </a:lnTo>
                <a:lnTo>
                  <a:pt x="160121" y="125158"/>
                </a:lnTo>
                <a:close/>
              </a:path>
              <a:path w="316229" h="145414">
                <a:moveTo>
                  <a:pt x="315760" y="140398"/>
                </a:moveTo>
                <a:lnTo>
                  <a:pt x="282460" y="96113"/>
                </a:lnTo>
                <a:lnTo>
                  <a:pt x="279298" y="88493"/>
                </a:lnTo>
                <a:lnTo>
                  <a:pt x="259283" y="40347"/>
                </a:lnTo>
                <a:lnTo>
                  <a:pt x="259283" y="88493"/>
                </a:lnTo>
                <a:lnTo>
                  <a:pt x="210515" y="88493"/>
                </a:lnTo>
                <a:lnTo>
                  <a:pt x="234899" y="32004"/>
                </a:lnTo>
                <a:lnTo>
                  <a:pt x="259283" y="88493"/>
                </a:lnTo>
                <a:lnTo>
                  <a:pt x="259283" y="40347"/>
                </a:lnTo>
                <a:lnTo>
                  <a:pt x="255816" y="32004"/>
                </a:lnTo>
                <a:lnTo>
                  <a:pt x="242519" y="0"/>
                </a:lnTo>
                <a:lnTo>
                  <a:pt x="239471" y="0"/>
                </a:lnTo>
                <a:lnTo>
                  <a:pt x="189179" y="116014"/>
                </a:lnTo>
                <a:lnTo>
                  <a:pt x="184607" y="126682"/>
                </a:lnTo>
                <a:lnTo>
                  <a:pt x="181559" y="132778"/>
                </a:lnTo>
                <a:lnTo>
                  <a:pt x="176987" y="135826"/>
                </a:lnTo>
                <a:lnTo>
                  <a:pt x="175361" y="137350"/>
                </a:lnTo>
                <a:lnTo>
                  <a:pt x="172313" y="138874"/>
                </a:lnTo>
                <a:lnTo>
                  <a:pt x="166217" y="140398"/>
                </a:lnTo>
                <a:lnTo>
                  <a:pt x="166217" y="143446"/>
                </a:lnTo>
                <a:lnTo>
                  <a:pt x="210515" y="143446"/>
                </a:lnTo>
                <a:lnTo>
                  <a:pt x="210515" y="140398"/>
                </a:lnTo>
                <a:lnTo>
                  <a:pt x="204419" y="138874"/>
                </a:lnTo>
                <a:lnTo>
                  <a:pt x="199847" y="138874"/>
                </a:lnTo>
                <a:lnTo>
                  <a:pt x="196799" y="137350"/>
                </a:lnTo>
                <a:lnTo>
                  <a:pt x="195275" y="135826"/>
                </a:lnTo>
                <a:lnTo>
                  <a:pt x="193751" y="132778"/>
                </a:lnTo>
                <a:lnTo>
                  <a:pt x="193751" y="128206"/>
                </a:lnTo>
                <a:lnTo>
                  <a:pt x="198323" y="119062"/>
                </a:lnTo>
                <a:lnTo>
                  <a:pt x="207467" y="96113"/>
                </a:lnTo>
                <a:lnTo>
                  <a:pt x="262331" y="96113"/>
                </a:lnTo>
                <a:lnTo>
                  <a:pt x="269951" y="117538"/>
                </a:lnTo>
                <a:lnTo>
                  <a:pt x="272999" y="123634"/>
                </a:lnTo>
                <a:lnTo>
                  <a:pt x="274523" y="128206"/>
                </a:lnTo>
                <a:lnTo>
                  <a:pt x="274523" y="134302"/>
                </a:lnTo>
                <a:lnTo>
                  <a:pt x="269951" y="138874"/>
                </a:lnTo>
                <a:lnTo>
                  <a:pt x="265379" y="140398"/>
                </a:lnTo>
                <a:lnTo>
                  <a:pt x="260807" y="140398"/>
                </a:lnTo>
                <a:lnTo>
                  <a:pt x="260807" y="143446"/>
                </a:lnTo>
                <a:lnTo>
                  <a:pt x="315760" y="143446"/>
                </a:lnTo>
                <a:lnTo>
                  <a:pt x="315760" y="1403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8950066" y="3293359"/>
            <a:ext cx="168275" cy="1785620"/>
            <a:chOff x="8950066" y="3293359"/>
            <a:chExt cx="168275" cy="1785620"/>
          </a:xfrm>
        </p:grpSpPr>
        <p:sp>
          <p:nvSpPr>
            <p:cNvPr id="111" name="object 111"/>
            <p:cNvSpPr/>
            <p:nvPr/>
          </p:nvSpPr>
          <p:spPr>
            <a:xfrm>
              <a:off x="8953880" y="3297173"/>
              <a:ext cx="160655" cy="1778000"/>
            </a:xfrm>
            <a:custGeom>
              <a:avLst/>
              <a:gdLst/>
              <a:ahLst/>
              <a:cxnLst/>
              <a:rect l="l" t="t" r="r" b="b"/>
              <a:pathLst>
                <a:path w="160654" h="1778000">
                  <a:moveTo>
                    <a:pt x="83820" y="6096"/>
                  </a:moveTo>
                  <a:lnTo>
                    <a:pt x="76200" y="6096"/>
                  </a:lnTo>
                  <a:lnTo>
                    <a:pt x="76200" y="0"/>
                  </a:lnTo>
                  <a:lnTo>
                    <a:pt x="83820" y="6096"/>
                  </a:lnTo>
                  <a:close/>
                </a:path>
                <a:path w="160654" h="1778000">
                  <a:moveTo>
                    <a:pt x="76200" y="1669161"/>
                  </a:moveTo>
                  <a:lnTo>
                    <a:pt x="64008" y="1660870"/>
                  </a:lnTo>
                  <a:lnTo>
                    <a:pt x="64008" y="18288"/>
                  </a:lnTo>
                  <a:lnTo>
                    <a:pt x="70104" y="12192"/>
                  </a:lnTo>
                  <a:lnTo>
                    <a:pt x="70104" y="6096"/>
                  </a:lnTo>
                  <a:lnTo>
                    <a:pt x="90011" y="6096"/>
                  </a:lnTo>
                  <a:lnTo>
                    <a:pt x="90011" y="12192"/>
                  </a:lnTo>
                  <a:lnTo>
                    <a:pt x="96107" y="18288"/>
                  </a:lnTo>
                  <a:lnTo>
                    <a:pt x="96107" y="1656868"/>
                  </a:lnTo>
                  <a:lnTo>
                    <a:pt x="76200" y="1669161"/>
                  </a:lnTo>
                  <a:close/>
                </a:path>
                <a:path w="160654" h="1778000">
                  <a:moveTo>
                    <a:pt x="76200" y="1777555"/>
                  </a:moveTo>
                  <a:lnTo>
                    <a:pt x="0" y="1617345"/>
                  </a:lnTo>
                  <a:lnTo>
                    <a:pt x="64008" y="1660870"/>
                  </a:lnTo>
                  <a:lnTo>
                    <a:pt x="64008" y="1669161"/>
                  </a:lnTo>
                  <a:lnTo>
                    <a:pt x="70104" y="1675352"/>
                  </a:lnTo>
                  <a:lnTo>
                    <a:pt x="70104" y="1681448"/>
                  </a:lnTo>
                  <a:lnTo>
                    <a:pt x="126539" y="1681448"/>
                  </a:lnTo>
                  <a:lnTo>
                    <a:pt x="76200" y="1777555"/>
                  </a:lnTo>
                  <a:close/>
                </a:path>
                <a:path w="160654" h="1778000">
                  <a:moveTo>
                    <a:pt x="126539" y="1681448"/>
                  </a:moveTo>
                  <a:lnTo>
                    <a:pt x="90011" y="1681448"/>
                  </a:lnTo>
                  <a:lnTo>
                    <a:pt x="90011" y="1675352"/>
                  </a:lnTo>
                  <a:lnTo>
                    <a:pt x="96107" y="1669161"/>
                  </a:lnTo>
                  <a:lnTo>
                    <a:pt x="96107" y="1656868"/>
                  </a:lnTo>
                  <a:lnTo>
                    <a:pt x="160115" y="1617345"/>
                  </a:lnTo>
                  <a:lnTo>
                    <a:pt x="126539" y="1681448"/>
                  </a:lnTo>
                  <a:close/>
                </a:path>
                <a:path w="160654" h="1778000">
                  <a:moveTo>
                    <a:pt x="96107" y="1669161"/>
                  </a:moveTo>
                  <a:lnTo>
                    <a:pt x="76200" y="1669161"/>
                  </a:lnTo>
                  <a:lnTo>
                    <a:pt x="96107" y="1656868"/>
                  </a:lnTo>
                  <a:lnTo>
                    <a:pt x="96107" y="1669161"/>
                  </a:lnTo>
                  <a:close/>
                </a:path>
                <a:path w="160654" h="1778000">
                  <a:moveTo>
                    <a:pt x="90011" y="1681448"/>
                  </a:moveTo>
                  <a:lnTo>
                    <a:pt x="70104" y="1681448"/>
                  </a:lnTo>
                  <a:lnTo>
                    <a:pt x="70104" y="1675352"/>
                  </a:lnTo>
                  <a:lnTo>
                    <a:pt x="64008" y="1669161"/>
                  </a:lnTo>
                  <a:lnTo>
                    <a:pt x="64008" y="1660870"/>
                  </a:lnTo>
                  <a:lnTo>
                    <a:pt x="76200" y="1669161"/>
                  </a:lnTo>
                  <a:lnTo>
                    <a:pt x="96107" y="1669161"/>
                  </a:lnTo>
                  <a:lnTo>
                    <a:pt x="90011" y="1675352"/>
                  </a:lnTo>
                  <a:lnTo>
                    <a:pt x="90011" y="1681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53880" y="3297173"/>
              <a:ext cx="160655" cy="1778000"/>
            </a:xfrm>
            <a:custGeom>
              <a:avLst/>
              <a:gdLst/>
              <a:ahLst/>
              <a:cxnLst/>
              <a:rect l="l" t="t" r="r" b="b"/>
              <a:pathLst>
                <a:path w="160654" h="1778000">
                  <a:moveTo>
                    <a:pt x="96107" y="18287"/>
                  </a:moveTo>
                  <a:lnTo>
                    <a:pt x="96107" y="1669161"/>
                  </a:lnTo>
                  <a:lnTo>
                    <a:pt x="90011" y="1675352"/>
                  </a:lnTo>
                  <a:lnTo>
                    <a:pt x="90011" y="1681448"/>
                  </a:lnTo>
                  <a:lnTo>
                    <a:pt x="83819" y="1681448"/>
                  </a:lnTo>
                  <a:lnTo>
                    <a:pt x="76199" y="1681448"/>
                  </a:lnTo>
                  <a:lnTo>
                    <a:pt x="77723" y="1681448"/>
                  </a:lnTo>
                  <a:lnTo>
                    <a:pt x="70103" y="1681448"/>
                  </a:lnTo>
                  <a:lnTo>
                    <a:pt x="70103" y="1675352"/>
                  </a:lnTo>
                  <a:lnTo>
                    <a:pt x="64007" y="1669161"/>
                  </a:lnTo>
                  <a:lnTo>
                    <a:pt x="64007" y="18287"/>
                  </a:lnTo>
                  <a:lnTo>
                    <a:pt x="70103" y="12191"/>
                  </a:lnTo>
                  <a:lnTo>
                    <a:pt x="70103" y="6095"/>
                  </a:lnTo>
                  <a:lnTo>
                    <a:pt x="76199" y="6095"/>
                  </a:lnTo>
                  <a:lnTo>
                    <a:pt x="76199" y="0"/>
                  </a:lnTo>
                  <a:lnTo>
                    <a:pt x="83819" y="6095"/>
                  </a:lnTo>
                  <a:lnTo>
                    <a:pt x="90011" y="6095"/>
                  </a:lnTo>
                  <a:lnTo>
                    <a:pt x="90011" y="12191"/>
                  </a:lnTo>
                  <a:lnTo>
                    <a:pt x="96107" y="18287"/>
                  </a:lnTo>
                  <a:lnTo>
                    <a:pt x="97631" y="18287"/>
                  </a:lnTo>
                  <a:lnTo>
                    <a:pt x="96107" y="18287"/>
                  </a:lnTo>
                  <a:close/>
                </a:path>
                <a:path w="160654" h="1778000">
                  <a:moveTo>
                    <a:pt x="76199" y="1669161"/>
                  </a:moveTo>
                  <a:lnTo>
                    <a:pt x="160115" y="1617345"/>
                  </a:lnTo>
                  <a:lnTo>
                    <a:pt x="76199" y="1777555"/>
                  </a:lnTo>
                  <a:lnTo>
                    <a:pt x="0" y="1617345"/>
                  </a:lnTo>
                  <a:lnTo>
                    <a:pt x="76199" y="1669161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389753" y="2750238"/>
            <a:ext cx="5331460" cy="3074035"/>
            <a:chOff x="389753" y="2750238"/>
            <a:chExt cx="5331460" cy="3074035"/>
          </a:xfrm>
        </p:grpSpPr>
        <p:sp>
          <p:nvSpPr>
            <p:cNvPr id="114" name="object 114"/>
            <p:cNvSpPr/>
            <p:nvPr/>
          </p:nvSpPr>
          <p:spPr>
            <a:xfrm>
              <a:off x="399668" y="2760154"/>
              <a:ext cx="5311775" cy="3054350"/>
            </a:xfrm>
            <a:custGeom>
              <a:avLst/>
              <a:gdLst/>
              <a:ahLst/>
              <a:cxnLst/>
              <a:rect l="l" t="t" r="r" b="b"/>
              <a:pathLst>
                <a:path w="5311775" h="3054350">
                  <a:moveTo>
                    <a:pt x="0" y="3053905"/>
                  </a:moveTo>
                  <a:lnTo>
                    <a:pt x="5311235" y="3053905"/>
                  </a:lnTo>
                  <a:lnTo>
                    <a:pt x="5311235" y="0"/>
                  </a:lnTo>
                  <a:lnTo>
                    <a:pt x="0" y="0"/>
                  </a:lnTo>
                  <a:lnTo>
                    <a:pt x="0" y="3053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9668" y="2760154"/>
              <a:ext cx="5311775" cy="3054350"/>
            </a:xfrm>
            <a:custGeom>
              <a:avLst/>
              <a:gdLst/>
              <a:ahLst/>
              <a:cxnLst/>
              <a:rect l="l" t="t" r="r" b="b"/>
              <a:pathLst>
                <a:path w="5311775" h="3054350">
                  <a:moveTo>
                    <a:pt x="5311235" y="3053905"/>
                  </a:moveTo>
                  <a:lnTo>
                    <a:pt x="5311235" y="0"/>
                  </a:lnTo>
                  <a:lnTo>
                    <a:pt x="0" y="0"/>
                  </a:lnTo>
                  <a:lnTo>
                    <a:pt x="0" y="3053905"/>
                  </a:lnTo>
                </a:path>
              </a:pathLst>
            </a:custGeom>
            <a:ln w="19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8624" y="2831782"/>
              <a:ext cx="381381" cy="17859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9817" y="2831782"/>
              <a:ext cx="100679" cy="13430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57929" y="2831782"/>
              <a:ext cx="100679" cy="1343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84516" y="2868453"/>
              <a:ext cx="109823" cy="10067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30070" y="2868453"/>
              <a:ext cx="247173" cy="10067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00104" y="2831782"/>
              <a:ext cx="100679" cy="13430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22119" y="2831782"/>
              <a:ext cx="123539" cy="1373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989105" y="2874549"/>
              <a:ext cx="97631" cy="9153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109596" y="2876073"/>
              <a:ext cx="105251" cy="930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239232" y="2873025"/>
              <a:ext cx="103727" cy="9305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419248" y="2836455"/>
              <a:ext cx="408940" cy="155575"/>
            </a:xfrm>
            <a:custGeom>
              <a:avLst/>
              <a:gdLst/>
              <a:ahLst/>
              <a:cxnLst/>
              <a:rect l="l" t="t" r="r" b="b"/>
              <a:pathLst>
                <a:path w="408939" h="155575">
                  <a:moveTo>
                    <a:pt x="35052" y="1524"/>
                  </a:moveTo>
                  <a:lnTo>
                    <a:pt x="33528" y="0"/>
                  </a:lnTo>
                  <a:lnTo>
                    <a:pt x="27432" y="0"/>
                  </a:lnTo>
                  <a:lnTo>
                    <a:pt x="25908" y="3048"/>
                  </a:lnTo>
                  <a:lnTo>
                    <a:pt x="21336" y="10668"/>
                  </a:lnTo>
                  <a:lnTo>
                    <a:pt x="15240" y="21336"/>
                  </a:lnTo>
                  <a:lnTo>
                    <a:pt x="11188" y="30175"/>
                  </a:lnTo>
                  <a:lnTo>
                    <a:pt x="8001" y="38290"/>
                  </a:lnTo>
                  <a:lnTo>
                    <a:pt x="5384" y="45554"/>
                  </a:lnTo>
                  <a:lnTo>
                    <a:pt x="3048" y="51816"/>
                  </a:lnTo>
                  <a:lnTo>
                    <a:pt x="1930" y="58648"/>
                  </a:lnTo>
                  <a:lnTo>
                    <a:pt x="952" y="65341"/>
                  </a:lnTo>
                  <a:lnTo>
                    <a:pt x="266" y="71742"/>
                  </a:lnTo>
                  <a:lnTo>
                    <a:pt x="0" y="77724"/>
                  </a:lnTo>
                  <a:lnTo>
                    <a:pt x="266" y="84607"/>
                  </a:lnTo>
                  <a:lnTo>
                    <a:pt x="11188" y="126225"/>
                  </a:lnTo>
                  <a:lnTo>
                    <a:pt x="15240" y="134213"/>
                  </a:lnTo>
                  <a:lnTo>
                    <a:pt x="21336" y="146405"/>
                  </a:lnTo>
                  <a:lnTo>
                    <a:pt x="25908" y="152501"/>
                  </a:lnTo>
                  <a:lnTo>
                    <a:pt x="27432" y="155549"/>
                  </a:lnTo>
                  <a:lnTo>
                    <a:pt x="33528" y="155549"/>
                  </a:lnTo>
                  <a:lnTo>
                    <a:pt x="35052" y="154025"/>
                  </a:lnTo>
                  <a:lnTo>
                    <a:pt x="35052" y="149453"/>
                  </a:lnTo>
                  <a:lnTo>
                    <a:pt x="29641" y="139420"/>
                  </a:lnTo>
                  <a:lnTo>
                    <a:pt x="24955" y="129832"/>
                  </a:lnTo>
                  <a:lnTo>
                    <a:pt x="14008" y="86017"/>
                  </a:lnTo>
                  <a:lnTo>
                    <a:pt x="13716" y="77724"/>
                  </a:lnTo>
                  <a:lnTo>
                    <a:pt x="14008" y="69481"/>
                  </a:lnTo>
                  <a:lnTo>
                    <a:pt x="24955" y="25717"/>
                  </a:lnTo>
                  <a:lnTo>
                    <a:pt x="35052" y="6096"/>
                  </a:lnTo>
                  <a:lnTo>
                    <a:pt x="35052" y="1524"/>
                  </a:lnTo>
                  <a:close/>
                </a:path>
                <a:path w="408939" h="155575">
                  <a:moveTo>
                    <a:pt x="132689" y="77724"/>
                  </a:moveTo>
                  <a:lnTo>
                    <a:pt x="132397" y="70891"/>
                  </a:lnTo>
                  <a:lnTo>
                    <a:pt x="131546" y="64198"/>
                  </a:lnTo>
                  <a:lnTo>
                    <a:pt x="130111" y="57797"/>
                  </a:lnTo>
                  <a:lnTo>
                    <a:pt x="128117" y="51816"/>
                  </a:lnTo>
                  <a:lnTo>
                    <a:pt x="126441" y="44691"/>
                  </a:lnTo>
                  <a:lnTo>
                    <a:pt x="111353" y="9144"/>
                  </a:lnTo>
                  <a:lnTo>
                    <a:pt x="103733" y="0"/>
                  </a:lnTo>
                  <a:lnTo>
                    <a:pt x="97637" y="0"/>
                  </a:lnTo>
                  <a:lnTo>
                    <a:pt x="97637" y="6096"/>
                  </a:lnTo>
                  <a:lnTo>
                    <a:pt x="103035" y="16116"/>
                  </a:lnTo>
                  <a:lnTo>
                    <a:pt x="107734" y="25717"/>
                  </a:lnTo>
                  <a:lnTo>
                    <a:pt x="118681" y="69481"/>
                  </a:lnTo>
                  <a:lnTo>
                    <a:pt x="118973" y="77724"/>
                  </a:lnTo>
                  <a:lnTo>
                    <a:pt x="118681" y="86017"/>
                  </a:lnTo>
                  <a:lnTo>
                    <a:pt x="107734" y="129832"/>
                  </a:lnTo>
                  <a:lnTo>
                    <a:pt x="97637" y="149453"/>
                  </a:lnTo>
                  <a:lnTo>
                    <a:pt x="97637" y="155549"/>
                  </a:lnTo>
                  <a:lnTo>
                    <a:pt x="103733" y="155549"/>
                  </a:lnTo>
                  <a:lnTo>
                    <a:pt x="106781" y="152501"/>
                  </a:lnTo>
                  <a:lnTo>
                    <a:pt x="124688" y="117259"/>
                  </a:lnTo>
                  <a:lnTo>
                    <a:pt x="127304" y="109994"/>
                  </a:lnTo>
                  <a:lnTo>
                    <a:pt x="129641" y="103733"/>
                  </a:lnTo>
                  <a:lnTo>
                    <a:pt x="130759" y="96888"/>
                  </a:lnTo>
                  <a:lnTo>
                    <a:pt x="131737" y="90195"/>
                  </a:lnTo>
                  <a:lnTo>
                    <a:pt x="132422" y="83756"/>
                  </a:lnTo>
                  <a:lnTo>
                    <a:pt x="132689" y="77724"/>
                  </a:lnTo>
                  <a:close/>
                </a:path>
                <a:path w="408939" h="155575">
                  <a:moveTo>
                    <a:pt x="408711" y="3048"/>
                  </a:moveTo>
                  <a:lnTo>
                    <a:pt x="407187" y="1524"/>
                  </a:lnTo>
                  <a:lnTo>
                    <a:pt x="407187" y="0"/>
                  </a:lnTo>
                  <a:lnTo>
                    <a:pt x="398043" y="0"/>
                  </a:lnTo>
                  <a:lnTo>
                    <a:pt x="391947" y="1524"/>
                  </a:lnTo>
                  <a:lnTo>
                    <a:pt x="388899" y="6096"/>
                  </a:lnTo>
                  <a:lnTo>
                    <a:pt x="384327" y="10668"/>
                  </a:lnTo>
                  <a:lnTo>
                    <a:pt x="381279" y="15240"/>
                  </a:lnTo>
                  <a:lnTo>
                    <a:pt x="381279" y="65532"/>
                  </a:lnTo>
                  <a:lnTo>
                    <a:pt x="378231" y="68580"/>
                  </a:lnTo>
                  <a:lnTo>
                    <a:pt x="376707" y="71628"/>
                  </a:lnTo>
                  <a:lnTo>
                    <a:pt x="373659" y="73152"/>
                  </a:lnTo>
                  <a:lnTo>
                    <a:pt x="366039" y="73152"/>
                  </a:lnTo>
                  <a:lnTo>
                    <a:pt x="366039" y="74676"/>
                  </a:lnTo>
                  <a:lnTo>
                    <a:pt x="364515" y="74676"/>
                  </a:lnTo>
                  <a:lnTo>
                    <a:pt x="364515" y="80873"/>
                  </a:lnTo>
                  <a:lnTo>
                    <a:pt x="366039" y="80873"/>
                  </a:lnTo>
                  <a:lnTo>
                    <a:pt x="366039" y="82397"/>
                  </a:lnTo>
                  <a:lnTo>
                    <a:pt x="373659" y="82397"/>
                  </a:lnTo>
                  <a:lnTo>
                    <a:pt x="376707" y="83921"/>
                  </a:lnTo>
                  <a:lnTo>
                    <a:pt x="378231" y="86969"/>
                  </a:lnTo>
                  <a:lnTo>
                    <a:pt x="381279" y="88493"/>
                  </a:lnTo>
                  <a:lnTo>
                    <a:pt x="381279" y="140309"/>
                  </a:lnTo>
                  <a:lnTo>
                    <a:pt x="384327" y="146405"/>
                  </a:lnTo>
                  <a:lnTo>
                    <a:pt x="388899" y="150977"/>
                  </a:lnTo>
                  <a:lnTo>
                    <a:pt x="393471" y="154025"/>
                  </a:lnTo>
                  <a:lnTo>
                    <a:pt x="398043" y="155549"/>
                  </a:lnTo>
                  <a:lnTo>
                    <a:pt x="407187" y="155549"/>
                  </a:lnTo>
                  <a:lnTo>
                    <a:pt x="408711" y="154025"/>
                  </a:lnTo>
                  <a:lnTo>
                    <a:pt x="408711" y="150977"/>
                  </a:lnTo>
                  <a:lnTo>
                    <a:pt x="407187" y="149453"/>
                  </a:lnTo>
                  <a:lnTo>
                    <a:pt x="407187" y="147929"/>
                  </a:lnTo>
                  <a:lnTo>
                    <a:pt x="402615" y="147929"/>
                  </a:lnTo>
                  <a:lnTo>
                    <a:pt x="396519" y="144881"/>
                  </a:lnTo>
                  <a:lnTo>
                    <a:pt x="391947" y="140309"/>
                  </a:lnTo>
                  <a:lnTo>
                    <a:pt x="390423" y="137261"/>
                  </a:lnTo>
                  <a:lnTo>
                    <a:pt x="390423" y="88493"/>
                  </a:lnTo>
                  <a:lnTo>
                    <a:pt x="387375" y="82397"/>
                  </a:lnTo>
                  <a:lnTo>
                    <a:pt x="384327" y="80873"/>
                  </a:lnTo>
                  <a:lnTo>
                    <a:pt x="381279" y="77724"/>
                  </a:lnTo>
                  <a:lnTo>
                    <a:pt x="388899" y="70104"/>
                  </a:lnTo>
                  <a:lnTo>
                    <a:pt x="390423" y="67056"/>
                  </a:lnTo>
                  <a:lnTo>
                    <a:pt x="390423" y="18288"/>
                  </a:lnTo>
                  <a:lnTo>
                    <a:pt x="393471" y="12192"/>
                  </a:lnTo>
                  <a:lnTo>
                    <a:pt x="402615" y="7620"/>
                  </a:lnTo>
                  <a:lnTo>
                    <a:pt x="405663" y="7620"/>
                  </a:lnTo>
                  <a:lnTo>
                    <a:pt x="407187" y="6096"/>
                  </a:lnTo>
                  <a:lnTo>
                    <a:pt x="408711" y="6096"/>
                  </a:lnTo>
                  <a:lnTo>
                    <a:pt x="40871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87324" y="3035807"/>
              <a:ext cx="3595370" cy="245745"/>
            </a:xfrm>
            <a:custGeom>
              <a:avLst/>
              <a:gdLst/>
              <a:ahLst/>
              <a:cxnLst/>
              <a:rect l="l" t="t" r="r" b="b"/>
              <a:pathLst>
                <a:path w="3595370" h="245745">
                  <a:moveTo>
                    <a:pt x="3595116" y="245364"/>
                  </a:moveTo>
                  <a:lnTo>
                    <a:pt x="0" y="245364"/>
                  </a:lnTo>
                  <a:lnTo>
                    <a:pt x="0" y="0"/>
                  </a:lnTo>
                  <a:lnTo>
                    <a:pt x="3595116" y="0"/>
                  </a:lnTo>
                  <a:lnTo>
                    <a:pt x="3595116" y="24536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25246" y="3080575"/>
              <a:ext cx="108299" cy="12963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3230" y="3088195"/>
              <a:ext cx="97536" cy="12201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86040" y="3117151"/>
              <a:ext cx="99155" cy="9610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2501" y="3118675"/>
              <a:ext cx="97631" cy="9153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17199" y="3117151"/>
              <a:ext cx="100679" cy="9610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01628" y="3088195"/>
              <a:ext cx="97631" cy="12506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43882" y="3080575"/>
              <a:ext cx="111347" cy="13268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23643" y="3080575"/>
              <a:ext cx="109823" cy="12963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62423" y="3118675"/>
              <a:ext cx="97631" cy="9153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15693" y="3117151"/>
              <a:ext cx="100679" cy="961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986057" y="3117151"/>
              <a:ext cx="97536" cy="961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242280" y="3080575"/>
              <a:ext cx="111347" cy="1326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379535" y="3080575"/>
              <a:ext cx="80867" cy="129635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2625185" y="3129343"/>
              <a:ext cx="107314" cy="40005"/>
            </a:xfrm>
            <a:custGeom>
              <a:avLst/>
              <a:gdLst/>
              <a:ahLst/>
              <a:cxnLst/>
              <a:rect l="l" t="t" r="r" b="b"/>
              <a:pathLst>
                <a:path w="107314" h="40005">
                  <a:moveTo>
                    <a:pt x="105251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05251" y="0"/>
                  </a:lnTo>
                  <a:lnTo>
                    <a:pt x="105251" y="1524"/>
                  </a:lnTo>
                  <a:close/>
                </a:path>
                <a:path w="107314" h="40005">
                  <a:moveTo>
                    <a:pt x="103727" y="9144"/>
                  </a:moveTo>
                  <a:lnTo>
                    <a:pt x="3048" y="9144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106775" y="1524"/>
                  </a:lnTo>
                  <a:lnTo>
                    <a:pt x="106775" y="6096"/>
                  </a:lnTo>
                  <a:lnTo>
                    <a:pt x="103727" y="9144"/>
                  </a:lnTo>
                  <a:close/>
                </a:path>
                <a:path w="107314" h="40005">
                  <a:moveTo>
                    <a:pt x="106775" y="38195"/>
                  </a:moveTo>
                  <a:lnTo>
                    <a:pt x="0" y="38195"/>
                  </a:lnTo>
                  <a:lnTo>
                    <a:pt x="0" y="33623"/>
                  </a:lnTo>
                  <a:lnTo>
                    <a:pt x="1524" y="32099"/>
                  </a:lnTo>
                  <a:lnTo>
                    <a:pt x="3048" y="30480"/>
                  </a:lnTo>
                  <a:lnTo>
                    <a:pt x="103727" y="30480"/>
                  </a:lnTo>
                  <a:lnTo>
                    <a:pt x="105251" y="32099"/>
                  </a:lnTo>
                  <a:lnTo>
                    <a:pt x="106775" y="33623"/>
                  </a:lnTo>
                  <a:lnTo>
                    <a:pt x="106775" y="38195"/>
                  </a:lnTo>
                  <a:close/>
                </a:path>
                <a:path w="107314" h="40005">
                  <a:moveTo>
                    <a:pt x="105251" y="39719"/>
                  </a:moveTo>
                  <a:lnTo>
                    <a:pt x="1524" y="39719"/>
                  </a:lnTo>
                  <a:lnTo>
                    <a:pt x="1524" y="38195"/>
                  </a:lnTo>
                  <a:lnTo>
                    <a:pt x="105251" y="38195"/>
                  </a:lnTo>
                  <a:lnTo>
                    <a:pt x="105251" y="39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873787" y="3112579"/>
              <a:ext cx="379761" cy="10067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96995" y="3088195"/>
              <a:ext cx="97631" cy="12201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519011" y="3080575"/>
              <a:ext cx="109823" cy="12963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56266" y="3118675"/>
              <a:ext cx="99155" cy="9153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781329" y="3117151"/>
              <a:ext cx="97631" cy="96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911060" y="3117151"/>
              <a:ext cx="100584" cy="961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037742" y="3080575"/>
              <a:ext cx="111347" cy="132683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216050" y="3080575"/>
              <a:ext cx="35560" cy="155575"/>
            </a:xfrm>
            <a:custGeom>
              <a:avLst/>
              <a:gdLst/>
              <a:ahLst/>
              <a:cxnLst/>
              <a:rect l="l" t="t" r="r" b="b"/>
              <a:pathLst>
                <a:path w="35560" h="155575">
                  <a:moveTo>
                    <a:pt x="33623" y="155543"/>
                  </a:moveTo>
                  <a:lnTo>
                    <a:pt x="27527" y="155543"/>
                  </a:lnTo>
                  <a:lnTo>
                    <a:pt x="24479" y="152495"/>
                  </a:lnTo>
                  <a:lnTo>
                    <a:pt x="15335" y="134207"/>
                  </a:lnTo>
                  <a:lnTo>
                    <a:pt x="11017" y="126230"/>
                  </a:lnTo>
                  <a:lnTo>
                    <a:pt x="7441" y="118395"/>
                  </a:lnTo>
                  <a:lnTo>
                    <a:pt x="4740" y="110847"/>
                  </a:lnTo>
                  <a:lnTo>
                    <a:pt x="3048" y="103727"/>
                  </a:lnTo>
                  <a:lnTo>
                    <a:pt x="1285" y="97748"/>
                  </a:lnTo>
                  <a:lnTo>
                    <a:pt x="381" y="91332"/>
                  </a:lnTo>
                  <a:lnTo>
                    <a:pt x="47" y="84613"/>
                  </a:lnTo>
                  <a:lnTo>
                    <a:pt x="0" y="60960"/>
                  </a:lnTo>
                  <a:lnTo>
                    <a:pt x="3048" y="53340"/>
                  </a:lnTo>
                  <a:lnTo>
                    <a:pt x="4740" y="46196"/>
                  </a:lnTo>
                  <a:lnTo>
                    <a:pt x="7441" y="38481"/>
                  </a:lnTo>
                  <a:lnTo>
                    <a:pt x="11017" y="30194"/>
                  </a:lnTo>
                  <a:lnTo>
                    <a:pt x="15335" y="21336"/>
                  </a:lnTo>
                  <a:lnTo>
                    <a:pt x="19907" y="10668"/>
                  </a:lnTo>
                  <a:lnTo>
                    <a:pt x="24479" y="3048"/>
                  </a:lnTo>
                  <a:lnTo>
                    <a:pt x="27527" y="0"/>
                  </a:lnTo>
                  <a:lnTo>
                    <a:pt x="32099" y="0"/>
                  </a:lnTo>
                  <a:lnTo>
                    <a:pt x="35147" y="3048"/>
                  </a:lnTo>
                  <a:lnTo>
                    <a:pt x="35147" y="4572"/>
                  </a:lnTo>
                  <a:lnTo>
                    <a:pt x="33623" y="6096"/>
                  </a:lnTo>
                  <a:lnTo>
                    <a:pt x="28455" y="16121"/>
                  </a:lnTo>
                  <a:lnTo>
                    <a:pt x="24288" y="25717"/>
                  </a:lnTo>
                  <a:lnTo>
                    <a:pt x="20978" y="35028"/>
                  </a:lnTo>
                  <a:lnTo>
                    <a:pt x="18383" y="44196"/>
                  </a:lnTo>
                  <a:lnTo>
                    <a:pt x="15501" y="52435"/>
                  </a:lnTo>
                  <a:lnTo>
                    <a:pt x="13620" y="60960"/>
                  </a:lnTo>
                  <a:lnTo>
                    <a:pt x="12596" y="69484"/>
                  </a:lnTo>
                  <a:lnTo>
                    <a:pt x="12287" y="77724"/>
                  </a:lnTo>
                  <a:lnTo>
                    <a:pt x="12596" y="86661"/>
                  </a:lnTo>
                  <a:lnTo>
                    <a:pt x="13620" y="95142"/>
                  </a:lnTo>
                  <a:lnTo>
                    <a:pt x="15501" y="103320"/>
                  </a:lnTo>
                  <a:lnTo>
                    <a:pt x="18383" y="111347"/>
                  </a:lnTo>
                  <a:lnTo>
                    <a:pt x="20978" y="120515"/>
                  </a:lnTo>
                  <a:lnTo>
                    <a:pt x="24288" y="129825"/>
                  </a:lnTo>
                  <a:lnTo>
                    <a:pt x="28455" y="139422"/>
                  </a:lnTo>
                  <a:lnTo>
                    <a:pt x="33623" y="149447"/>
                  </a:lnTo>
                  <a:lnTo>
                    <a:pt x="35147" y="150971"/>
                  </a:lnTo>
                  <a:lnTo>
                    <a:pt x="35147" y="152495"/>
                  </a:lnTo>
                  <a:lnTo>
                    <a:pt x="33623" y="154019"/>
                  </a:lnTo>
                  <a:lnTo>
                    <a:pt x="33623" y="155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44879" y="3281172"/>
              <a:ext cx="3078480" cy="238125"/>
            </a:xfrm>
            <a:custGeom>
              <a:avLst/>
              <a:gdLst/>
              <a:ahLst/>
              <a:cxnLst/>
              <a:rect l="l" t="t" r="r" b="b"/>
              <a:pathLst>
                <a:path w="3078479" h="238125">
                  <a:moveTo>
                    <a:pt x="3078479" y="237743"/>
                  </a:moveTo>
                  <a:lnTo>
                    <a:pt x="0" y="237743"/>
                  </a:lnTo>
                  <a:lnTo>
                    <a:pt x="0" y="0"/>
                  </a:lnTo>
                  <a:lnTo>
                    <a:pt x="3078479" y="0"/>
                  </a:lnTo>
                  <a:lnTo>
                    <a:pt x="3078479" y="23774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54881" y="3367373"/>
              <a:ext cx="105251" cy="9305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86040" y="3367373"/>
              <a:ext cx="97631" cy="9610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206531" y="3370421"/>
              <a:ext cx="115919" cy="90011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476565" y="3326225"/>
              <a:ext cx="1124140" cy="13725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2677001" y="3330797"/>
              <a:ext cx="35560" cy="155575"/>
            </a:xfrm>
            <a:custGeom>
              <a:avLst/>
              <a:gdLst/>
              <a:ahLst/>
              <a:cxnLst/>
              <a:rect l="l" t="t" r="r" b="b"/>
              <a:pathLst>
                <a:path w="35560" h="155575">
                  <a:moveTo>
                    <a:pt x="33528" y="155543"/>
                  </a:moveTo>
                  <a:lnTo>
                    <a:pt x="27432" y="155543"/>
                  </a:lnTo>
                  <a:lnTo>
                    <a:pt x="25908" y="152495"/>
                  </a:lnTo>
                  <a:lnTo>
                    <a:pt x="21336" y="146399"/>
                  </a:lnTo>
                  <a:lnTo>
                    <a:pt x="15240" y="134207"/>
                  </a:lnTo>
                  <a:lnTo>
                    <a:pt x="11191" y="126230"/>
                  </a:lnTo>
                  <a:lnTo>
                    <a:pt x="8001" y="118395"/>
                  </a:lnTo>
                  <a:lnTo>
                    <a:pt x="0" y="77819"/>
                  </a:lnTo>
                  <a:lnTo>
                    <a:pt x="96" y="69525"/>
                  </a:lnTo>
                  <a:lnTo>
                    <a:pt x="10977" y="30194"/>
                  </a:lnTo>
                  <a:lnTo>
                    <a:pt x="25908" y="3048"/>
                  </a:lnTo>
                  <a:lnTo>
                    <a:pt x="27432" y="0"/>
                  </a:lnTo>
                  <a:lnTo>
                    <a:pt x="33528" y="0"/>
                  </a:lnTo>
                  <a:lnTo>
                    <a:pt x="33528" y="1524"/>
                  </a:lnTo>
                  <a:lnTo>
                    <a:pt x="35052" y="1524"/>
                  </a:lnTo>
                  <a:lnTo>
                    <a:pt x="35052" y="6096"/>
                  </a:lnTo>
                  <a:lnTo>
                    <a:pt x="29646" y="16121"/>
                  </a:lnTo>
                  <a:lnTo>
                    <a:pt x="24955" y="25717"/>
                  </a:lnTo>
                  <a:lnTo>
                    <a:pt x="14001" y="69525"/>
                  </a:lnTo>
                  <a:lnTo>
                    <a:pt x="13716" y="77819"/>
                  </a:lnTo>
                  <a:lnTo>
                    <a:pt x="14001" y="86701"/>
                  </a:lnTo>
                  <a:lnTo>
                    <a:pt x="24384" y="129825"/>
                  </a:lnTo>
                  <a:lnTo>
                    <a:pt x="35052" y="149447"/>
                  </a:lnTo>
                  <a:lnTo>
                    <a:pt x="35052" y="154019"/>
                  </a:lnTo>
                  <a:lnTo>
                    <a:pt x="33528" y="155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2789872" y="3330797"/>
              <a:ext cx="29209" cy="60960"/>
            </a:xfrm>
            <a:custGeom>
              <a:avLst/>
              <a:gdLst/>
              <a:ahLst/>
              <a:cxnLst/>
              <a:rect l="l" t="t" r="r" b="b"/>
              <a:pathLst>
                <a:path w="29210" h="60960">
                  <a:moveTo>
                    <a:pt x="19812" y="59436"/>
                  </a:moveTo>
                  <a:lnTo>
                    <a:pt x="9144" y="59436"/>
                  </a:lnTo>
                  <a:lnTo>
                    <a:pt x="7620" y="56388"/>
                  </a:lnTo>
                  <a:lnTo>
                    <a:pt x="7620" y="53340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21336" y="53340"/>
                  </a:lnTo>
                  <a:lnTo>
                    <a:pt x="21336" y="56388"/>
                  </a:lnTo>
                  <a:lnTo>
                    <a:pt x="19812" y="59436"/>
                  </a:lnTo>
                  <a:close/>
                </a:path>
                <a:path w="29210" h="60960">
                  <a:moveTo>
                    <a:pt x="16764" y="60960"/>
                  </a:moveTo>
                  <a:lnTo>
                    <a:pt x="10668" y="60960"/>
                  </a:lnTo>
                  <a:lnTo>
                    <a:pt x="10668" y="59436"/>
                  </a:lnTo>
                  <a:lnTo>
                    <a:pt x="18288" y="59436"/>
                  </a:lnTo>
                  <a:lnTo>
                    <a:pt x="16764" y="6096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85979" y="3367373"/>
              <a:ext cx="97631" cy="96107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3047606" y="3330803"/>
              <a:ext cx="153035" cy="160655"/>
            </a:xfrm>
            <a:custGeom>
              <a:avLst/>
              <a:gdLst/>
              <a:ahLst/>
              <a:cxnLst/>
              <a:rect l="l" t="t" r="r" b="b"/>
              <a:pathLst>
                <a:path w="153035" h="160654">
                  <a:moveTo>
                    <a:pt x="28956" y="0"/>
                  </a:moveTo>
                  <a:lnTo>
                    <a:pt x="0" y="0"/>
                  </a:lnTo>
                  <a:lnTo>
                    <a:pt x="7620" y="53340"/>
                  </a:lnTo>
                  <a:lnTo>
                    <a:pt x="7620" y="56388"/>
                  </a:lnTo>
                  <a:lnTo>
                    <a:pt x="9144" y="59436"/>
                  </a:lnTo>
                  <a:lnTo>
                    <a:pt x="10668" y="59436"/>
                  </a:lnTo>
                  <a:lnTo>
                    <a:pt x="10668" y="60960"/>
                  </a:lnTo>
                  <a:lnTo>
                    <a:pt x="16764" y="60960"/>
                  </a:lnTo>
                  <a:lnTo>
                    <a:pt x="18288" y="59436"/>
                  </a:lnTo>
                  <a:lnTo>
                    <a:pt x="19812" y="59436"/>
                  </a:lnTo>
                  <a:lnTo>
                    <a:pt x="21336" y="56388"/>
                  </a:lnTo>
                  <a:lnTo>
                    <a:pt x="21336" y="53340"/>
                  </a:lnTo>
                  <a:lnTo>
                    <a:pt x="28956" y="0"/>
                  </a:lnTo>
                  <a:close/>
                </a:path>
                <a:path w="153035" h="160654">
                  <a:moveTo>
                    <a:pt x="152603" y="97637"/>
                  </a:moveTo>
                  <a:lnTo>
                    <a:pt x="125171" y="97637"/>
                  </a:lnTo>
                  <a:lnTo>
                    <a:pt x="109931" y="152501"/>
                  </a:lnTo>
                  <a:lnTo>
                    <a:pt x="109931" y="157073"/>
                  </a:lnTo>
                  <a:lnTo>
                    <a:pt x="112979" y="160210"/>
                  </a:lnTo>
                  <a:lnTo>
                    <a:pt x="117551" y="160210"/>
                  </a:lnTo>
                  <a:lnTo>
                    <a:pt x="120599" y="158597"/>
                  </a:lnTo>
                  <a:lnTo>
                    <a:pt x="122123" y="155549"/>
                  </a:lnTo>
                  <a:lnTo>
                    <a:pt x="152603" y="97637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404615" y="3330797"/>
              <a:ext cx="80867" cy="12963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534251" y="3327749"/>
              <a:ext cx="80867" cy="135731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3669969" y="3330803"/>
              <a:ext cx="305435" cy="155575"/>
            </a:xfrm>
            <a:custGeom>
              <a:avLst/>
              <a:gdLst/>
              <a:ahLst/>
              <a:cxnLst/>
              <a:rect l="l" t="t" r="r" b="b"/>
              <a:pathLst>
                <a:path w="305435" h="155575">
                  <a:moveTo>
                    <a:pt x="35153" y="77812"/>
                  </a:moveTo>
                  <a:lnTo>
                    <a:pt x="27711" y="37147"/>
                  </a:lnTo>
                  <a:lnTo>
                    <a:pt x="19812" y="21336"/>
                  </a:lnTo>
                  <a:lnTo>
                    <a:pt x="10668" y="3048"/>
                  </a:lnTo>
                  <a:lnTo>
                    <a:pt x="762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6692" y="16116"/>
                  </a:lnTo>
                  <a:lnTo>
                    <a:pt x="10858" y="25717"/>
                  </a:lnTo>
                  <a:lnTo>
                    <a:pt x="14173" y="35026"/>
                  </a:lnTo>
                  <a:lnTo>
                    <a:pt x="16764" y="44196"/>
                  </a:lnTo>
                  <a:lnTo>
                    <a:pt x="19710" y="52438"/>
                  </a:lnTo>
                  <a:lnTo>
                    <a:pt x="21615" y="60972"/>
                  </a:lnTo>
                  <a:lnTo>
                    <a:pt x="22656" y="69519"/>
                  </a:lnTo>
                  <a:lnTo>
                    <a:pt x="22961" y="77812"/>
                  </a:lnTo>
                  <a:lnTo>
                    <a:pt x="22428" y="86702"/>
                  </a:lnTo>
                  <a:lnTo>
                    <a:pt x="10858" y="129819"/>
                  </a:lnTo>
                  <a:lnTo>
                    <a:pt x="0" y="150964"/>
                  </a:lnTo>
                  <a:lnTo>
                    <a:pt x="0" y="154012"/>
                  </a:lnTo>
                  <a:lnTo>
                    <a:pt x="1524" y="155536"/>
                  </a:lnTo>
                  <a:lnTo>
                    <a:pt x="7620" y="155536"/>
                  </a:lnTo>
                  <a:lnTo>
                    <a:pt x="27711" y="117246"/>
                  </a:lnTo>
                  <a:lnTo>
                    <a:pt x="35102" y="83794"/>
                  </a:lnTo>
                  <a:lnTo>
                    <a:pt x="35153" y="77812"/>
                  </a:lnTo>
                  <a:close/>
                </a:path>
                <a:path w="305435" h="155575">
                  <a:moveTo>
                    <a:pt x="163220" y="83794"/>
                  </a:moveTo>
                  <a:lnTo>
                    <a:pt x="163144" y="69519"/>
                  </a:lnTo>
                  <a:lnTo>
                    <a:pt x="162890" y="64211"/>
                  </a:lnTo>
                  <a:lnTo>
                    <a:pt x="161975" y="57797"/>
                  </a:lnTo>
                  <a:lnTo>
                    <a:pt x="160223" y="51816"/>
                  </a:lnTo>
                  <a:lnTo>
                    <a:pt x="158521" y="44691"/>
                  </a:lnTo>
                  <a:lnTo>
                    <a:pt x="155841" y="37147"/>
                  </a:lnTo>
                  <a:lnTo>
                    <a:pt x="152285" y="29311"/>
                  </a:lnTo>
                  <a:lnTo>
                    <a:pt x="148031" y="21336"/>
                  </a:lnTo>
                  <a:lnTo>
                    <a:pt x="143459" y="9144"/>
                  </a:lnTo>
                  <a:lnTo>
                    <a:pt x="138887" y="3048"/>
                  </a:lnTo>
                  <a:lnTo>
                    <a:pt x="135839" y="0"/>
                  </a:lnTo>
                  <a:lnTo>
                    <a:pt x="131267" y="0"/>
                  </a:lnTo>
                  <a:lnTo>
                    <a:pt x="128219" y="3048"/>
                  </a:lnTo>
                  <a:lnTo>
                    <a:pt x="128219" y="4572"/>
                  </a:lnTo>
                  <a:lnTo>
                    <a:pt x="129743" y="4572"/>
                  </a:lnTo>
                  <a:lnTo>
                    <a:pt x="129743" y="6096"/>
                  </a:lnTo>
                  <a:lnTo>
                    <a:pt x="146507" y="44196"/>
                  </a:lnTo>
                  <a:lnTo>
                    <a:pt x="151079" y="77812"/>
                  </a:lnTo>
                  <a:lnTo>
                    <a:pt x="150787" y="86702"/>
                  </a:lnTo>
                  <a:lnTo>
                    <a:pt x="139268" y="129819"/>
                  </a:lnTo>
                  <a:lnTo>
                    <a:pt x="129743" y="149440"/>
                  </a:lnTo>
                  <a:lnTo>
                    <a:pt x="129743" y="150964"/>
                  </a:lnTo>
                  <a:lnTo>
                    <a:pt x="128219" y="150964"/>
                  </a:lnTo>
                  <a:lnTo>
                    <a:pt x="128219" y="152488"/>
                  </a:lnTo>
                  <a:lnTo>
                    <a:pt x="129743" y="154012"/>
                  </a:lnTo>
                  <a:lnTo>
                    <a:pt x="129743" y="155536"/>
                  </a:lnTo>
                  <a:lnTo>
                    <a:pt x="135839" y="155536"/>
                  </a:lnTo>
                  <a:lnTo>
                    <a:pt x="138887" y="152488"/>
                  </a:lnTo>
                  <a:lnTo>
                    <a:pt x="156032" y="117246"/>
                  </a:lnTo>
                  <a:lnTo>
                    <a:pt x="162890" y="90195"/>
                  </a:lnTo>
                  <a:lnTo>
                    <a:pt x="163220" y="83794"/>
                  </a:lnTo>
                  <a:close/>
                </a:path>
                <a:path w="305435" h="155575">
                  <a:moveTo>
                    <a:pt x="298996" y="97637"/>
                  </a:moveTo>
                  <a:lnTo>
                    <a:pt x="271564" y="97637"/>
                  </a:lnTo>
                  <a:lnTo>
                    <a:pt x="257848" y="143357"/>
                  </a:lnTo>
                  <a:lnTo>
                    <a:pt x="257848" y="149453"/>
                  </a:lnTo>
                  <a:lnTo>
                    <a:pt x="259372" y="149453"/>
                  </a:lnTo>
                  <a:lnTo>
                    <a:pt x="260896" y="150977"/>
                  </a:lnTo>
                  <a:lnTo>
                    <a:pt x="266992" y="150977"/>
                  </a:lnTo>
                  <a:lnTo>
                    <a:pt x="266992" y="149453"/>
                  </a:lnTo>
                  <a:lnTo>
                    <a:pt x="270040" y="146405"/>
                  </a:lnTo>
                  <a:lnTo>
                    <a:pt x="298996" y="97637"/>
                  </a:lnTo>
                  <a:close/>
                </a:path>
                <a:path w="305435" h="155575">
                  <a:moveTo>
                    <a:pt x="305092" y="50292"/>
                  </a:moveTo>
                  <a:lnTo>
                    <a:pt x="303568" y="47244"/>
                  </a:lnTo>
                  <a:lnTo>
                    <a:pt x="300520" y="44196"/>
                  </a:lnTo>
                  <a:lnTo>
                    <a:pt x="298996" y="41148"/>
                  </a:lnTo>
                  <a:lnTo>
                    <a:pt x="294424" y="39624"/>
                  </a:lnTo>
                  <a:lnTo>
                    <a:pt x="283756" y="39624"/>
                  </a:lnTo>
                  <a:lnTo>
                    <a:pt x="280708" y="41148"/>
                  </a:lnTo>
                  <a:lnTo>
                    <a:pt x="274612" y="47244"/>
                  </a:lnTo>
                  <a:lnTo>
                    <a:pt x="273088" y="50292"/>
                  </a:lnTo>
                  <a:lnTo>
                    <a:pt x="273088" y="57912"/>
                  </a:lnTo>
                  <a:lnTo>
                    <a:pt x="274612" y="60960"/>
                  </a:lnTo>
                  <a:lnTo>
                    <a:pt x="280708" y="67056"/>
                  </a:lnTo>
                  <a:lnTo>
                    <a:pt x="283756" y="68580"/>
                  </a:lnTo>
                  <a:lnTo>
                    <a:pt x="294424" y="68580"/>
                  </a:lnTo>
                  <a:lnTo>
                    <a:pt x="298996" y="67056"/>
                  </a:lnTo>
                  <a:lnTo>
                    <a:pt x="300520" y="64008"/>
                  </a:lnTo>
                  <a:lnTo>
                    <a:pt x="303568" y="60960"/>
                  </a:lnTo>
                  <a:lnTo>
                    <a:pt x="305092" y="57912"/>
                  </a:lnTo>
                  <a:lnTo>
                    <a:pt x="305092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31291" y="3517391"/>
              <a:ext cx="2310765" cy="245745"/>
            </a:xfrm>
            <a:custGeom>
              <a:avLst/>
              <a:gdLst/>
              <a:ahLst/>
              <a:cxnLst/>
              <a:rect l="l" t="t" r="r" b="b"/>
              <a:pathLst>
                <a:path w="2310765" h="245745">
                  <a:moveTo>
                    <a:pt x="2310383" y="245364"/>
                  </a:moveTo>
                  <a:lnTo>
                    <a:pt x="0" y="245364"/>
                  </a:lnTo>
                  <a:lnTo>
                    <a:pt x="0" y="0"/>
                  </a:lnTo>
                  <a:lnTo>
                    <a:pt x="2310383" y="0"/>
                  </a:lnTo>
                  <a:lnTo>
                    <a:pt x="2310383" y="24536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03230" y="3576446"/>
              <a:ext cx="97536" cy="12506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25246" y="3568731"/>
              <a:ext cx="108299" cy="12963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62501" y="3606926"/>
              <a:ext cx="97631" cy="9153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86040" y="3605402"/>
              <a:ext cx="99155" cy="9610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17199" y="3605402"/>
              <a:ext cx="100679" cy="9610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43882" y="3568731"/>
              <a:ext cx="111347" cy="13268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481137" y="3568731"/>
              <a:ext cx="79343" cy="129730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633632" y="3672554"/>
              <a:ext cx="32384" cy="29209"/>
            </a:xfrm>
            <a:custGeom>
              <a:avLst/>
              <a:gdLst/>
              <a:ahLst/>
              <a:cxnLst/>
              <a:rect l="l" t="t" r="r" b="b"/>
              <a:pathLst>
                <a:path w="32385" h="29210">
                  <a:moveTo>
                    <a:pt x="21336" y="28956"/>
                  </a:moveTo>
                  <a:lnTo>
                    <a:pt x="10668" y="28956"/>
                  </a:lnTo>
                  <a:lnTo>
                    <a:pt x="7620" y="27432"/>
                  </a:lnTo>
                  <a:lnTo>
                    <a:pt x="1524" y="21336"/>
                  </a:lnTo>
                  <a:lnTo>
                    <a:pt x="0" y="18288"/>
                  </a:lnTo>
                  <a:lnTo>
                    <a:pt x="0" y="10668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7527" y="4572"/>
                  </a:lnTo>
                  <a:lnTo>
                    <a:pt x="30575" y="7620"/>
                  </a:lnTo>
                  <a:lnTo>
                    <a:pt x="32099" y="10668"/>
                  </a:lnTo>
                  <a:lnTo>
                    <a:pt x="32099" y="18288"/>
                  </a:lnTo>
                  <a:lnTo>
                    <a:pt x="30575" y="21336"/>
                  </a:lnTo>
                  <a:lnTo>
                    <a:pt x="27527" y="24384"/>
                  </a:lnTo>
                  <a:lnTo>
                    <a:pt x="24384" y="27432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735836" y="3605403"/>
              <a:ext cx="85439" cy="9610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857851" y="3576446"/>
              <a:ext cx="97631" cy="12506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986057" y="3605402"/>
              <a:ext cx="100679" cy="96107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117217" y="3606926"/>
              <a:ext cx="97631" cy="9153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243804" y="3576446"/>
              <a:ext cx="96107" cy="12506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419248" y="3568737"/>
              <a:ext cx="274955" cy="156210"/>
            </a:xfrm>
            <a:custGeom>
              <a:avLst/>
              <a:gdLst/>
              <a:ahLst/>
              <a:cxnLst/>
              <a:rect l="l" t="t" r="r" b="b"/>
              <a:pathLst>
                <a:path w="274955" h="156210">
                  <a:moveTo>
                    <a:pt x="35052" y="1524"/>
                  </a:moveTo>
                  <a:lnTo>
                    <a:pt x="33528" y="1524"/>
                  </a:lnTo>
                  <a:lnTo>
                    <a:pt x="33528" y="0"/>
                  </a:lnTo>
                  <a:lnTo>
                    <a:pt x="27432" y="0"/>
                  </a:lnTo>
                  <a:lnTo>
                    <a:pt x="25908" y="3136"/>
                  </a:lnTo>
                  <a:lnTo>
                    <a:pt x="21336" y="10756"/>
                  </a:lnTo>
                  <a:lnTo>
                    <a:pt x="15240" y="21424"/>
                  </a:lnTo>
                  <a:lnTo>
                    <a:pt x="1524" y="61048"/>
                  </a:lnTo>
                  <a:lnTo>
                    <a:pt x="0" y="77812"/>
                  </a:lnTo>
                  <a:lnTo>
                    <a:pt x="266" y="84709"/>
                  </a:lnTo>
                  <a:lnTo>
                    <a:pt x="11188" y="126326"/>
                  </a:lnTo>
                  <a:lnTo>
                    <a:pt x="15240" y="134302"/>
                  </a:lnTo>
                  <a:lnTo>
                    <a:pt x="21336" y="146494"/>
                  </a:lnTo>
                  <a:lnTo>
                    <a:pt x="25908" y="152590"/>
                  </a:lnTo>
                  <a:lnTo>
                    <a:pt x="27432" y="155638"/>
                  </a:lnTo>
                  <a:lnTo>
                    <a:pt x="33528" y="155638"/>
                  </a:lnTo>
                  <a:lnTo>
                    <a:pt x="35052" y="154114"/>
                  </a:lnTo>
                  <a:lnTo>
                    <a:pt x="35052" y="149542"/>
                  </a:lnTo>
                  <a:lnTo>
                    <a:pt x="29641" y="139522"/>
                  </a:lnTo>
                  <a:lnTo>
                    <a:pt x="24955" y="129921"/>
                  </a:lnTo>
                  <a:lnTo>
                    <a:pt x="14008" y="86753"/>
                  </a:lnTo>
                  <a:lnTo>
                    <a:pt x="13716" y="77812"/>
                  </a:lnTo>
                  <a:lnTo>
                    <a:pt x="14008" y="69583"/>
                  </a:lnTo>
                  <a:lnTo>
                    <a:pt x="24955" y="25806"/>
                  </a:lnTo>
                  <a:lnTo>
                    <a:pt x="35052" y="6184"/>
                  </a:lnTo>
                  <a:lnTo>
                    <a:pt x="35052" y="1524"/>
                  </a:lnTo>
                  <a:close/>
                </a:path>
                <a:path w="274955" h="156210">
                  <a:moveTo>
                    <a:pt x="132689" y="77812"/>
                  </a:moveTo>
                  <a:lnTo>
                    <a:pt x="132397" y="70980"/>
                  </a:lnTo>
                  <a:lnTo>
                    <a:pt x="131546" y="64287"/>
                  </a:lnTo>
                  <a:lnTo>
                    <a:pt x="130111" y="57886"/>
                  </a:lnTo>
                  <a:lnTo>
                    <a:pt x="128117" y="51904"/>
                  </a:lnTo>
                  <a:lnTo>
                    <a:pt x="126441" y="44792"/>
                  </a:lnTo>
                  <a:lnTo>
                    <a:pt x="109448" y="7327"/>
                  </a:lnTo>
                  <a:lnTo>
                    <a:pt x="103733" y="0"/>
                  </a:lnTo>
                  <a:lnTo>
                    <a:pt x="99161" y="0"/>
                  </a:lnTo>
                  <a:lnTo>
                    <a:pt x="97637" y="1524"/>
                  </a:lnTo>
                  <a:lnTo>
                    <a:pt x="97637" y="6184"/>
                  </a:lnTo>
                  <a:lnTo>
                    <a:pt x="103035" y="16217"/>
                  </a:lnTo>
                  <a:lnTo>
                    <a:pt x="107734" y="25806"/>
                  </a:lnTo>
                  <a:lnTo>
                    <a:pt x="118681" y="69583"/>
                  </a:lnTo>
                  <a:lnTo>
                    <a:pt x="118973" y="77812"/>
                  </a:lnTo>
                  <a:lnTo>
                    <a:pt x="118681" y="86753"/>
                  </a:lnTo>
                  <a:lnTo>
                    <a:pt x="107734" y="129921"/>
                  </a:lnTo>
                  <a:lnTo>
                    <a:pt x="97637" y="149542"/>
                  </a:lnTo>
                  <a:lnTo>
                    <a:pt x="97637" y="155638"/>
                  </a:lnTo>
                  <a:lnTo>
                    <a:pt x="103733" y="155638"/>
                  </a:lnTo>
                  <a:lnTo>
                    <a:pt x="106781" y="152590"/>
                  </a:lnTo>
                  <a:lnTo>
                    <a:pt x="124688" y="117348"/>
                  </a:lnTo>
                  <a:lnTo>
                    <a:pt x="127304" y="110083"/>
                  </a:lnTo>
                  <a:lnTo>
                    <a:pt x="129641" y="103822"/>
                  </a:lnTo>
                  <a:lnTo>
                    <a:pt x="130759" y="96989"/>
                  </a:lnTo>
                  <a:lnTo>
                    <a:pt x="131737" y="90284"/>
                  </a:lnTo>
                  <a:lnTo>
                    <a:pt x="132422" y="83845"/>
                  </a:lnTo>
                  <a:lnTo>
                    <a:pt x="132689" y="77812"/>
                  </a:lnTo>
                  <a:close/>
                </a:path>
                <a:path w="274955" h="156210">
                  <a:moveTo>
                    <a:pt x="268414" y="97726"/>
                  </a:moveTo>
                  <a:lnTo>
                    <a:pt x="240982" y="97726"/>
                  </a:lnTo>
                  <a:lnTo>
                    <a:pt x="227266" y="143446"/>
                  </a:lnTo>
                  <a:lnTo>
                    <a:pt x="227266" y="149542"/>
                  </a:lnTo>
                  <a:lnTo>
                    <a:pt x="228790" y="149542"/>
                  </a:lnTo>
                  <a:lnTo>
                    <a:pt x="228790" y="151066"/>
                  </a:lnTo>
                  <a:lnTo>
                    <a:pt x="234886" y="151066"/>
                  </a:lnTo>
                  <a:lnTo>
                    <a:pt x="239458" y="146494"/>
                  </a:lnTo>
                  <a:lnTo>
                    <a:pt x="268414" y="97726"/>
                  </a:lnTo>
                  <a:close/>
                </a:path>
                <a:path w="274955" h="156210">
                  <a:moveTo>
                    <a:pt x="274510" y="50380"/>
                  </a:moveTo>
                  <a:lnTo>
                    <a:pt x="272986" y="47332"/>
                  </a:lnTo>
                  <a:lnTo>
                    <a:pt x="266890" y="41236"/>
                  </a:lnTo>
                  <a:lnTo>
                    <a:pt x="263842" y="39712"/>
                  </a:lnTo>
                  <a:lnTo>
                    <a:pt x="251650" y="39712"/>
                  </a:lnTo>
                  <a:lnTo>
                    <a:pt x="248602" y="41236"/>
                  </a:lnTo>
                  <a:lnTo>
                    <a:pt x="245554" y="44284"/>
                  </a:lnTo>
                  <a:lnTo>
                    <a:pt x="242506" y="50380"/>
                  </a:lnTo>
                  <a:lnTo>
                    <a:pt x="242506" y="58000"/>
                  </a:lnTo>
                  <a:lnTo>
                    <a:pt x="245554" y="64096"/>
                  </a:lnTo>
                  <a:lnTo>
                    <a:pt x="248602" y="67144"/>
                  </a:lnTo>
                  <a:lnTo>
                    <a:pt x="251650" y="68668"/>
                  </a:lnTo>
                  <a:lnTo>
                    <a:pt x="263842" y="68668"/>
                  </a:lnTo>
                  <a:lnTo>
                    <a:pt x="266890" y="67144"/>
                  </a:lnTo>
                  <a:lnTo>
                    <a:pt x="272986" y="61048"/>
                  </a:lnTo>
                  <a:lnTo>
                    <a:pt x="274510" y="58000"/>
                  </a:lnTo>
                  <a:lnTo>
                    <a:pt x="274510" y="50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03230" y="3808285"/>
              <a:ext cx="366045" cy="170878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243203" y="3805237"/>
              <a:ext cx="44450" cy="157480"/>
            </a:xfrm>
            <a:custGeom>
              <a:avLst/>
              <a:gdLst/>
              <a:ahLst/>
              <a:cxnLst/>
              <a:rect l="l" t="t" r="r" b="b"/>
              <a:pathLst>
                <a:path w="44450" h="157479">
                  <a:moveTo>
                    <a:pt x="41148" y="157162"/>
                  </a:moveTo>
                  <a:lnTo>
                    <a:pt x="33528" y="157162"/>
                  </a:lnTo>
                  <a:lnTo>
                    <a:pt x="28956" y="155638"/>
                  </a:lnTo>
                  <a:lnTo>
                    <a:pt x="24384" y="152590"/>
                  </a:lnTo>
                  <a:lnTo>
                    <a:pt x="19812" y="146494"/>
                  </a:lnTo>
                  <a:lnTo>
                    <a:pt x="16764" y="141922"/>
                  </a:lnTo>
                  <a:lnTo>
                    <a:pt x="16764" y="90011"/>
                  </a:lnTo>
                  <a:lnTo>
                    <a:pt x="13716" y="88487"/>
                  </a:lnTo>
                  <a:lnTo>
                    <a:pt x="12192" y="85439"/>
                  </a:lnTo>
                  <a:lnTo>
                    <a:pt x="9144" y="83915"/>
                  </a:lnTo>
                  <a:lnTo>
                    <a:pt x="3048" y="83915"/>
                  </a:lnTo>
                  <a:lnTo>
                    <a:pt x="0" y="80867"/>
                  </a:lnTo>
                  <a:lnTo>
                    <a:pt x="0" y="76295"/>
                  </a:lnTo>
                  <a:lnTo>
                    <a:pt x="1524" y="76295"/>
                  </a:lnTo>
                  <a:lnTo>
                    <a:pt x="1524" y="74771"/>
                  </a:lnTo>
                  <a:lnTo>
                    <a:pt x="4572" y="74771"/>
                  </a:lnTo>
                  <a:lnTo>
                    <a:pt x="9144" y="73247"/>
                  </a:lnTo>
                  <a:lnTo>
                    <a:pt x="12192" y="73247"/>
                  </a:lnTo>
                  <a:lnTo>
                    <a:pt x="13716" y="70199"/>
                  </a:lnTo>
                  <a:lnTo>
                    <a:pt x="16764" y="67151"/>
                  </a:lnTo>
                  <a:lnTo>
                    <a:pt x="16764" y="16859"/>
                  </a:lnTo>
                  <a:lnTo>
                    <a:pt x="19812" y="10668"/>
                  </a:lnTo>
                  <a:lnTo>
                    <a:pt x="24384" y="7620"/>
                  </a:lnTo>
                  <a:lnTo>
                    <a:pt x="27432" y="3048"/>
                  </a:lnTo>
                  <a:lnTo>
                    <a:pt x="33528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1148" y="9144"/>
                  </a:lnTo>
                  <a:lnTo>
                    <a:pt x="35052" y="9144"/>
                  </a:lnTo>
                  <a:lnTo>
                    <a:pt x="32004" y="10668"/>
                  </a:lnTo>
                  <a:lnTo>
                    <a:pt x="28956" y="13811"/>
                  </a:lnTo>
                  <a:lnTo>
                    <a:pt x="25908" y="19907"/>
                  </a:lnTo>
                  <a:lnTo>
                    <a:pt x="25908" y="68675"/>
                  </a:lnTo>
                  <a:lnTo>
                    <a:pt x="24384" y="70199"/>
                  </a:lnTo>
                  <a:lnTo>
                    <a:pt x="22860" y="73247"/>
                  </a:lnTo>
                  <a:lnTo>
                    <a:pt x="16764" y="79343"/>
                  </a:lnTo>
                  <a:lnTo>
                    <a:pt x="19812" y="80867"/>
                  </a:lnTo>
                  <a:lnTo>
                    <a:pt x="22860" y="83915"/>
                  </a:lnTo>
                  <a:lnTo>
                    <a:pt x="25908" y="90011"/>
                  </a:lnTo>
                  <a:lnTo>
                    <a:pt x="25908" y="138874"/>
                  </a:lnTo>
                  <a:lnTo>
                    <a:pt x="27432" y="141922"/>
                  </a:lnTo>
                  <a:lnTo>
                    <a:pt x="32004" y="146494"/>
                  </a:lnTo>
                  <a:lnTo>
                    <a:pt x="35052" y="148018"/>
                  </a:lnTo>
                  <a:lnTo>
                    <a:pt x="39624" y="148018"/>
                  </a:lnTo>
                  <a:lnTo>
                    <a:pt x="41148" y="149542"/>
                  </a:lnTo>
                  <a:lnTo>
                    <a:pt x="42672" y="149542"/>
                  </a:lnTo>
                  <a:lnTo>
                    <a:pt x="42672" y="151066"/>
                  </a:lnTo>
                  <a:lnTo>
                    <a:pt x="44196" y="151066"/>
                  </a:lnTo>
                  <a:lnTo>
                    <a:pt x="44196" y="154114"/>
                  </a:lnTo>
                  <a:lnTo>
                    <a:pt x="41148" y="157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59453" y="4044791"/>
              <a:ext cx="231838" cy="13735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212627" y="4082986"/>
              <a:ext cx="109823" cy="9610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520761" y="4049363"/>
              <a:ext cx="35560" cy="157480"/>
            </a:xfrm>
            <a:custGeom>
              <a:avLst/>
              <a:gdLst/>
              <a:ahLst/>
              <a:cxnLst/>
              <a:rect l="l" t="t" r="r" b="b"/>
              <a:pathLst>
                <a:path w="35559" h="157479">
                  <a:moveTo>
                    <a:pt x="33623" y="157162"/>
                  </a:moveTo>
                  <a:lnTo>
                    <a:pt x="28956" y="157162"/>
                  </a:lnTo>
                  <a:lnTo>
                    <a:pt x="25908" y="154114"/>
                  </a:lnTo>
                  <a:lnTo>
                    <a:pt x="8001" y="119443"/>
                  </a:lnTo>
                  <a:lnTo>
                    <a:pt x="0" y="77819"/>
                  </a:lnTo>
                  <a:lnTo>
                    <a:pt x="80" y="69794"/>
                  </a:lnTo>
                  <a:lnTo>
                    <a:pt x="1524" y="62579"/>
                  </a:lnTo>
                  <a:lnTo>
                    <a:pt x="3048" y="53435"/>
                  </a:lnTo>
                  <a:lnTo>
                    <a:pt x="5381" y="46315"/>
                  </a:lnTo>
                  <a:lnTo>
                    <a:pt x="8001" y="38766"/>
                  </a:lnTo>
                  <a:lnTo>
                    <a:pt x="11191" y="30932"/>
                  </a:lnTo>
                  <a:lnTo>
                    <a:pt x="15240" y="22955"/>
                  </a:lnTo>
                  <a:lnTo>
                    <a:pt x="21336" y="10668"/>
                  </a:lnTo>
                  <a:lnTo>
                    <a:pt x="25908" y="3048"/>
                  </a:lnTo>
                  <a:lnTo>
                    <a:pt x="28956" y="0"/>
                  </a:lnTo>
                  <a:lnTo>
                    <a:pt x="33623" y="0"/>
                  </a:lnTo>
                  <a:lnTo>
                    <a:pt x="33623" y="1524"/>
                  </a:lnTo>
                  <a:lnTo>
                    <a:pt x="35147" y="1524"/>
                  </a:lnTo>
                  <a:lnTo>
                    <a:pt x="35147" y="6096"/>
                  </a:lnTo>
                  <a:lnTo>
                    <a:pt x="29686" y="16390"/>
                  </a:lnTo>
                  <a:lnTo>
                    <a:pt x="24967" y="26372"/>
                  </a:lnTo>
                  <a:lnTo>
                    <a:pt x="14001" y="69794"/>
                  </a:lnTo>
                  <a:lnTo>
                    <a:pt x="13716" y="77819"/>
                  </a:lnTo>
                  <a:lnTo>
                    <a:pt x="14001" y="86740"/>
                  </a:lnTo>
                  <a:lnTo>
                    <a:pt x="24967" y="130302"/>
                  </a:lnTo>
                  <a:lnTo>
                    <a:pt x="35147" y="151066"/>
                  </a:lnTo>
                  <a:lnTo>
                    <a:pt x="35147" y="154114"/>
                  </a:lnTo>
                  <a:lnTo>
                    <a:pt x="33623" y="155638"/>
                  </a:lnTo>
                  <a:lnTo>
                    <a:pt x="33623" y="157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598580" y="4044791"/>
              <a:ext cx="237934" cy="134302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857851" y="4052411"/>
              <a:ext cx="111347" cy="129730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118740" y="4044791"/>
              <a:ext cx="90011" cy="134302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2367343" y="4098226"/>
              <a:ext cx="107314" cy="40005"/>
            </a:xfrm>
            <a:custGeom>
              <a:avLst/>
              <a:gdLst/>
              <a:ahLst/>
              <a:cxnLst/>
              <a:rect l="l" t="t" r="r" b="b"/>
              <a:pathLst>
                <a:path w="107314" h="40004">
                  <a:moveTo>
                    <a:pt x="106775" y="7620"/>
                  </a:moveTo>
                  <a:lnTo>
                    <a:pt x="0" y="7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203" y="0"/>
                  </a:lnTo>
                  <a:lnTo>
                    <a:pt x="103727" y="1524"/>
                  </a:lnTo>
                  <a:lnTo>
                    <a:pt x="105251" y="1524"/>
                  </a:lnTo>
                  <a:lnTo>
                    <a:pt x="106775" y="3048"/>
                  </a:lnTo>
                  <a:lnTo>
                    <a:pt x="106775" y="7620"/>
                  </a:lnTo>
                  <a:close/>
                </a:path>
                <a:path w="107314" h="40004">
                  <a:moveTo>
                    <a:pt x="103727" y="9144"/>
                  </a:moveTo>
                  <a:lnTo>
                    <a:pt x="1524" y="9144"/>
                  </a:lnTo>
                  <a:lnTo>
                    <a:pt x="1524" y="7620"/>
                  </a:lnTo>
                  <a:lnTo>
                    <a:pt x="105251" y="7620"/>
                  </a:lnTo>
                  <a:lnTo>
                    <a:pt x="103727" y="9144"/>
                  </a:lnTo>
                  <a:close/>
                </a:path>
                <a:path w="107314" h="40004">
                  <a:moveTo>
                    <a:pt x="105251" y="33528"/>
                  </a:moveTo>
                  <a:lnTo>
                    <a:pt x="1524" y="33528"/>
                  </a:lnTo>
                  <a:lnTo>
                    <a:pt x="1524" y="32004"/>
                  </a:lnTo>
                  <a:lnTo>
                    <a:pt x="103727" y="32004"/>
                  </a:lnTo>
                  <a:lnTo>
                    <a:pt x="105251" y="33528"/>
                  </a:lnTo>
                  <a:close/>
                </a:path>
                <a:path w="107314" h="40004">
                  <a:moveTo>
                    <a:pt x="105251" y="39624"/>
                  </a:moveTo>
                  <a:lnTo>
                    <a:pt x="1524" y="39624"/>
                  </a:lnTo>
                  <a:lnTo>
                    <a:pt x="0" y="38100"/>
                  </a:lnTo>
                  <a:lnTo>
                    <a:pt x="0" y="33528"/>
                  </a:lnTo>
                  <a:lnTo>
                    <a:pt x="106775" y="33528"/>
                  </a:lnTo>
                  <a:lnTo>
                    <a:pt x="106775" y="38100"/>
                  </a:lnTo>
                  <a:lnTo>
                    <a:pt x="105251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35853" y="4047839"/>
              <a:ext cx="80772" cy="13125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773108" y="4089082"/>
              <a:ext cx="47625" cy="113030"/>
            </a:xfrm>
            <a:custGeom>
              <a:avLst/>
              <a:gdLst/>
              <a:ahLst/>
              <a:cxnLst/>
              <a:rect l="l" t="t" r="r" b="b"/>
              <a:pathLst>
                <a:path w="47625" h="113029">
                  <a:moveTo>
                    <a:pt x="36576" y="28956"/>
                  </a:moveTo>
                  <a:lnTo>
                    <a:pt x="25908" y="28956"/>
                  </a:lnTo>
                  <a:lnTo>
                    <a:pt x="22860" y="27432"/>
                  </a:lnTo>
                  <a:lnTo>
                    <a:pt x="16764" y="21336"/>
                  </a:lnTo>
                  <a:lnTo>
                    <a:pt x="15240" y="18288"/>
                  </a:lnTo>
                  <a:lnTo>
                    <a:pt x="15240" y="10668"/>
                  </a:lnTo>
                  <a:lnTo>
                    <a:pt x="16764" y="7620"/>
                  </a:lnTo>
                  <a:lnTo>
                    <a:pt x="22860" y="1524"/>
                  </a:lnTo>
                  <a:lnTo>
                    <a:pt x="25908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5720" y="7620"/>
                  </a:lnTo>
                  <a:lnTo>
                    <a:pt x="47244" y="10668"/>
                  </a:lnTo>
                  <a:lnTo>
                    <a:pt x="47244" y="18288"/>
                  </a:lnTo>
                  <a:lnTo>
                    <a:pt x="45720" y="22860"/>
                  </a:lnTo>
                  <a:lnTo>
                    <a:pt x="42672" y="24384"/>
                  </a:lnTo>
                  <a:lnTo>
                    <a:pt x="39624" y="27432"/>
                  </a:lnTo>
                  <a:lnTo>
                    <a:pt x="36576" y="28956"/>
                  </a:lnTo>
                  <a:close/>
                </a:path>
                <a:path w="47625" h="113029">
                  <a:moveTo>
                    <a:pt x="7620" y="112871"/>
                  </a:moveTo>
                  <a:lnTo>
                    <a:pt x="4572" y="112871"/>
                  </a:lnTo>
                  <a:lnTo>
                    <a:pt x="3048" y="111347"/>
                  </a:lnTo>
                  <a:lnTo>
                    <a:pt x="1524" y="111347"/>
                  </a:lnTo>
                  <a:lnTo>
                    <a:pt x="0" y="109823"/>
                  </a:lnTo>
                  <a:lnTo>
                    <a:pt x="0" y="103727"/>
                  </a:lnTo>
                  <a:lnTo>
                    <a:pt x="13716" y="59531"/>
                  </a:lnTo>
                  <a:lnTo>
                    <a:pt x="41148" y="59531"/>
                  </a:lnTo>
                  <a:lnTo>
                    <a:pt x="12192" y="106775"/>
                  </a:lnTo>
                  <a:lnTo>
                    <a:pt x="10668" y="109823"/>
                  </a:lnTo>
                  <a:lnTo>
                    <a:pt x="7620" y="112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017139" y="4044791"/>
              <a:ext cx="88487" cy="134302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264312" y="4066222"/>
              <a:ext cx="102108" cy="106775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3393948" y="4049369"/>
              <a:ext cx="354330" cy="130175"/>
            </a:xfrm>
            <a:custGeom>
              <a:avLst/>
              <a:gdLst/>
              <a:ahLst/>
              <a:cxnLst/>
              <a:rect l="l" t="t" r="r" b="b"/>
              <a:pathLst>
                <a:path w="354329" h="130175">
                  <a:moveTo>
                    <a:pt x="106768" y="83921"/>
                  </a:moveTo>
                  <a:lnTo>
                    <a:pt x="103720" y="80873"/>
                  </a:lnTo>
                  <a:lnTo>
                    <a:pt x="1524" y="80873"/>
                  </a:lnTo>
                  <a:lnTo>
                    <a:pt x="0" y="82397"/>
                  </a:lnTo>
                  <a:lnTo>
                    <a:pt x="0" y="88493"/>
                  </a:lnTo>
                  <a:lnTo>
                    <a:pt x="105244" y="88493"/>
                  </a:lnTo>
                  <a:lnTo>
                    <a:pt x="105244" y="86969"/>
                  </a:lnTo>
                  <a:lnTo>
                    <a:pt x="106768" y="85445"/>
                  </a:lnTo>
                  <a:lnTo>
                    <a:pt x="106768" y="83921"/>
                  </a:lnTo>
                  <a:close/>
                </a:path>
                <a:path w="354329" h="130175">
                  <a:moveTo>
                    <a:pt x="106768" y="51917"/>
                  </a:moveTo>
                  <a:lnTo>
                    <a:pt x="105244" y="51917"/>
                  </a:lnTo>
                  <a:lnTo>
                    <a:pt x="105244" y="50393"/>
                  </a:lnTo>
                  <a:lnTo>
                    <a:pt x="103720" y="50393"/>
                  </a:lnTo>
                  <a:lnTo>
                    <a:pt x="102196" y="48869"/>
                  </a:lnTo>
                  <a:lnTo>
                    <a:pt x="3048" y="48869"/>
                  </a:lnTo>
                  <a:lnTo>
                    <a:pt x="1524" y="50393"/>
                  </a:lnTo>
                  <a:lnTo>
                    <a:pt x="0" y="50393"/>
                  </a:lnTo>
                  <a:lnTo>
                    <a:pt x="0" y="56489"/>
                  </a:lnTo>
                  <a:lnTo>
                    <a:pt x="1524" y="58013"/>
                  </a:lnTo>
                  <a:lnTo>
                    <a:pt x="103720" y="58013"/>
                  </a:lnTo>
                  <a:lnTo>
                    <a:pt x="106768" y="54965"/>
                  </a:lnTo>
                  <a:lnTo>
                    <a:pt x="106768" y="51917"/>
                  </a:lnTo>
                  <a:close/>
                </a:path>
                <a:path w="354329" h="130175">
                  <a:moveTo>
                    <a:pt x="353847" y="123190"/>
                  </a:moveTo>
                  <a:lnTo>
                    <a:pt x="352767" y="123190"/>
                  </a:lnTo>
                  <a:lnTo>
                    <a:pt x="352767" y="121920"/>
                  </a:lnTo>
                  <a:lnTo>
                    <a:pt x="314223" y="121920"/>
                  </a:lnTo>
                  <a:lnTo>
                    <a:pt x="314223" y="0"/>
                  </a:lnTo>
                  <a:lnTo>
                    <a:pt x="276021" y="0"/>
                  </a:lnTo>
                  <a:lnTo>
                    <a:pt x="276021" y="1270"/>
                  </a:lnTo>
                  <a:lnTo>
                    <a:pt x="274497" y="1270"/>
                  </a:lnTo>
                  <a:lnTo>
                    <a:pt x="274497" y="6350"/>
                  </a:lnTo>
                  <a:lnTo>
                    <a:pt x="275386" y="6350"/>
                  </a:lnTo>
                  <a:lnTo>
                    <a:pt x="275386" y="7620"/>
                  </a:lnTo>
                  <a:lnTo>
                    <a:pt x="276021" y="7620"/>
                  </a:lnTo>
                  <a:lnTo>
                    <a:pt x="276021" y="8890"/>
                  </a:lnTo>
                  <a:lnTo>
                    <a:pt x="305079" y="8890"/>
                  </a:lnTo>
                  <a:lnTo>
                    <a:pt x="305079" y="121920"/>
                  </a:lnTo>
                  <a:lnTo>
                    <a:pt x="266433" y="121920"/>
                  </a:lnTo>
                  <a:lnTo>
                    <a:pt x="266433" y="123190"/>
                  </a:lnTo>
                  <a:lnTo>
                    <a:pt x="265353" y="123190"/>
                  </a:lnTo>
                  <a:lnTo>
                    <a:pt x="265353" y="128270"/>
                  </a:lnTo>
                  <a:lnTo>
                    <a:pt x="266877" y="128270"/>
                  </a:lnTo>
                  <a:lnTo>
                    <a:pt x="266877" y="129730"/>
                  </a:lnTo>
                  <a:lnTo>
                    <a:pt x="352323" y="129730"/>
                  </a:lnTo>
                  <a:lnTo>
                    <a:pt x="352323" y="128270"/>
                  </a:lnTo>
                  <a:lnTo>
                    <a:pt x="353847" y="128270"/>
                  </a:lnTo>
                  <a:lnTo>
                    <a:pt x="353847" y="1231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782853" y="4086034"/>
              <a:ext cx="100679" cy="9610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918680" y="4086034"/>
              <a:ext cx="83820" cy="9610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040695" y="4058507"/>
              <a:ext cx="97631" cy="123634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158138" y="4058507"/>
              <a:ext cx="378237" cy="123634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71523" y="4089082"/>
              <a:ext cx="47625" cy="113030"/>
            </a:xfrm>
            <a:custGeom>
              <a:avLst/>
              <a:gdLst/>
              <a:ahLst/>
              <a:cxnLst/>
              <a:rect l="l" t="t" r="r" b="b"/>
              <a:pathLst>
                <a:path w="47625" h="113029">
                  <a:moveTo>
                    <a:pt x="36576" y="28956"/>
                  </a:moveTo>
                  <a:lnTo>
                    <a:pt x="25908" y="28956"/>
                  </a:lnTo>
                  <a:lnTo>
                    <a:pt x="21336" y="27432"/>
                  </a:lnTo>
                  <a:lnTo>
                    <a:pt x="19812" y="24384"/>
                  </a:lnTo>
                  <a:lnTo>
                    <a:pt x="16764" y="21336"/>
                  </a:lnTo>
                  <a:lnTo>
                    <a:pt x="15240" y="18288"/>
                  </a:lnTo>
                  <a:lnTo>
                    <a:pt x="15240" y="10668"/>
                  </a:lnTo>
                  <a:lnTo>
                    <a:pt x="16764" y="7620"/>
                  </a:lnTo>
                  <a:lnTo>
                    <a:pt x="22860" y="1524"/>
                  </a:lnTo>
                  <a:lnTo>
                    <a:pt x="25908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5720" y="7620"/>
                  </a:lnTo>
                  <a:lnTo>
                    <a:pt x="47244" y="10668"/>
                  </a:lnTo>
                  <a:lnTo>
                    <a:pt x="47244" y="18288"/>
                  </a:lnTo>
                  <a:lnTo>
                    <a:pt x="45720" y="22860"/>
                  </a:lnTo>
                  <a:lnTo>
                    <a:pt x="42672" y="24384"/>
                  </a:lnTo>
                  <a:lnTo>
                    <a:pt x="39624" y="27432"/>
                  </a:lnTo>
                  <a:lnTo>
                    <a:pt x="36576" y="28956"/>
                  </a:lnTo>
                  <a:close/>
                </a:path>
                <a:path w="47625" h="113029">
                  <a:moveTo>
                    <a:pt x="7620" y="112871"/>
                  </a:moveTo>
                  <a:lnTo>
                    <a:pt x="3048" y="112871"/>
                  </a:lnTo>
                  <a:lnTo>
                    <a:pt x="3048" y="111347"/>
                  </a:lnTo>
                  <a:lnTo>
                    <a:pt x="1524" y="111347"/>
                  </a:lnTo>
                  <a:lnTo>
                    <a:pt x="0" y="109823"/>
                  </a:lnTo>
                  <a:lnTo>
                    <a:pt x="0" y="103727"/>
                  </a:lnTo>
                  <a:lnTo>
                    <a:pt x="13716" y="59531"/>
                  </a:lnTo>
                  <a:lnTo>
                    <a:pt x="41148" y="59531"/>
                  </a:lnTo>
                  <a:lnTo>
                    <a:pt x="12192" y="106775"/>
                  </a:lnTo>
                  <a:lnTo>
                    <a:pt x="10668" y="109823"/>
                  </a:lnTo>
                  <a:lnTo>
                    <a:pt x="7620" y="1128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815458" y="4044791"/>
              <a:ext cx="88487" cy="134302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39093" y="4066222"/>
              <a:ext cx="97631" cy="10677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067204" y="4066222"/>
              <a:ext cx="97631" cy="10677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5212169" y="4049369"/>
              <a:ext cx="311785" cy="157480"/>
            </a:xfrm>
            <a:custGeom>
              <a:avLst/>
              <a:gdLst/>
              <a:ahLst/>
              <a:cxnLst/>
              <a:rect l="l" t="t" r="r" b="b"/>
              <a:pathLst>
                <a:path w="311785" h="157479">
                  <a:moveTo>
                    <a:pt x="35052" y="79336"/>
                  </a:moveTo>
                  <a:lnTo>
                    <a:pt x="27051" y="37807"/>
                  </a:lnTo>
                  <a:lnTo>
                    <a:pt x="9144" y="3048"/>
                  </a:lnTo>
                  <a:lnTo>
                    <a:pt x="6096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6692" y="17030"/>
                  </a:lnTo>
                  <a:lnTo>
                    <a:pt x="18770" y="53200"/>
                  </a:lnTo>
                  <a:lnTo>
                    <a:pt x="21336" y="79336"/>
                  </a:lnTo>
                  <a:lnTo>
                    <a:pt x="21056" y="87388"/>
                  </a:lnTo>
                  <a:lnTo>
                    <a:pt x="10287" y="130302"/>
                  </a:lnTo>
                  <a:lnTo>
                    <a:pt x="6045" y="140182"/>
                  </a:lnTo>
                  <a:lnTo>
                    <a:pt x="1524" y="151066"/>
                  </a:lnTo>
                  <a:lnTo>
                    <a:pt x="0" y="151066"/>
                  </a:lnTo>
                  <a:lnTo>
                    <a:pt x="0" y="154114"/>
                  </a:lnTo>
                  <a:lnTo>
                    <a:pt x="1524" y="155638"/>
                  </a:lnTo>
                  <a:lnTo>
                    <a:pt x="1524" y="157162"/>
                  </a:lnTo>
                  <a:lnTo>
                    <a:pt x="6096" y="157162"/>
                  </a:lnTo>
                  <a:lnTo>
                    <a:pt x="10668" y="152590"/>
                  </a:lnTo>
                  <a:lnTo>
                    <a:pt x="19812" y="134302"/>
                  </a:lnTo>
                  <a:lnTo>
                    <a:pt x="24079" y="126326"/>
                  </a:lnTo>
                  <a:lnTo>
                    <a:pt x="27622" y="118491"/>
                  </a:lnTo>
                  <a:lnTo>
                    <a:pt x="30314" y="110947"/>
                  </a:lnTo>
                  <a:lnTo>
                    <a:pt x="32004" y="103822"/>
                  </a:lnTo>
                  <a:lnTo>
                    <a:pt x="33528" y="94576"/>
                  </a:lnTo>
                  <a:lnTo>
                    <a:pt x="34963" y="87388"/>
                  </a:lnTo>
                  <a:lnTo>
                    <a:pt x="35052" y="79336"/>
                  </a:lnTo>
                  <a:close/>
                </a:path>
                <a:path w="311785" h="157479">
                  <a:moveTo>
                    <a:pt x="311188" y="1524"/>
                  </a:moveTo>
                  <a:lnTo>
                    <a:pt x="309664" y="1524"/>
                  </a:lnTo>
                  <a:lnTo>
                    <a:pt x="309664" y="0"/>
                  </a:lnTo>
                  <a:lnTo>
                    <a:pt x="300520" y="0"/>
                  </a:lnTo>
                  <a:lnTo>
                    <a:pt x="295846" y="3048"/>
                  </a:lnTo>
                  <a:lnTo>
                    <a:pt x="291274" y="6096"/>
                  </a:lnTo>
                  <a:lnTo>
                    <a:pt x="286702" y="10668"/>
                  </a:lnTo>
                  <a:lnTo>
                    <a:pt x="285178" y="16852"/>
                  </a:lnTo>
                  <a:lnTo>
                    <a:pt x="285178" y="64096"/>
                  </a:lnTo>
                  <a:lnTo>
                    <a:pt x="282130" y="70192"/>
                  </a:lnTo>
                  <a:lnTo>
                    <a:pt x="276034" y="73240"/>
                  </a:lnTo>
                  <a:lnTo>
                    <a:pt x="272986" y="73240"/>
                  </a:lnTo>
                  <a:lnTo>
                    <a:pt x="271462" y="74764"/>
                  </a:lnTo>
                  <a:lnTo>
                    <a:pt x="268414" y="74764"/>
                  </a:lnTo>
                  <a:lnTo>
                    <a:pt x="268414" y="82384"/>
                  </a:lnTo>
                  <a:lnTo>
                    <a:pt x="272986" y="82384"/>
                  </a:lnTo>
                  <a:lnTo>
                    <a:pt x="282130" y="86956"/>
                  </a:lnTo>
                  <a:lnTo>
                    <a:pt x="285178" y="93052"/>
                  </a:lnTo>
                  <a:lnTo>
                    <a:pt x="285178" y="140398"/>
                  </a:lnTo>
                  <a:lnTo>
                    <a:pt x="288226" y="146494"/>
                  </a:lnTo>
                  <a:lnTo>
                    <a:pt x="292798" y="151066"/>
                  </a:lnTo>
                  <a:lnTo>
                    <a:pt x="295846" y="155638"/>
                  </a:lnTo>
                  <a:lnTo>
                    <a:pt x="300520" y="157162"/>
                  </a:lnTo>
                  <a:lnTo>
                    <a:pt x="309664" y="157162"/>
                  </a:lnTo>
                  <a:lnTo>
                    <a:pt x="309664" y="155638"/>
                  </a:lnTo>
                  <a:lnTo>
                    <a:pt x="311188" y="154114"/>
                  </a:lnTo>
                  <a:lnTo>
                    <a:pt x="311188" y="149542"/>
                  </a:lnTo>
                  <a:lnTo>
                    <a:pt x="309664" y="149542"/>
                  </a:lnTo>
                  <a:lnTo>
                    <a:pt x="309664" y="148018"/>
                  </a:lnTo>
                  <a:lnTo>
                    <a:pt x="302044" y="148018"/>
                  </a:lnTo>
                  <a:lnTo>
                    <a:pt x="298996" y="146494"/>
                  </a:lnTo>
                  <a:lnTo>
                    <a:pt x="297370" y="143446"/>
                  </a:lnTo>
                  <a:lnTo>
                    <a:pt x="294322" y="141922"/>
                  </a:lnTo>
                  <a:lnTo>
                    <a:pt x="294322" y="93052"/>
                  </a:lnTo>
                  <a:lnTo>
                    <a:pt x="292798" y="88480"/>
                  </a:lnTo>
                  <a:lnTo>
                    <a:pt x="291274" y="85432"/>
                  </a:lnTo>
                  <a:lnTo>
                    <a:pt x="289750" y="83908"/>
                  </a:lnTo>
                  <a:lnTo>
                    <a:pt x="288226" y="80860"/>
                  </a:lnTo>
                  <a:lnTo>
                    <a:pt x="285178" y="77812"/>
                  </a:lnTo>
                  <a:lnTo>
                    <a:pt x="288226" y="76288"/>
                  </a:lnTo>
                  <a:lnTo>
                    <a:pt x="294322" y="64096"/>
                  </a:lnTo>
                  <a:lnTo>
                    <a:pt x="294322" y="15328"/>
                  </a:lnTo>
                  <a:lnTo>
                    <a:pt x="297370" y="13716"/>
                  </a:lnTo>
                  <a:lnTo>
                    <a:pt x="298996" y="10668"/>
                  </a:lnTo>
                  <a:lnTo>
                    <a:pt x="302044" y="9144"/>
                  </a:lnTo>
                  <a:lnTo>
                    <a:pt x="308140" y="9144"/>
                  </a:lnTo>
                  <a:lnTo>
                    <a:pt x="311188" y="6096"/>
                  </a:lnTo>
                  <a:lnTo>
                    <a:pt x="31118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115692" y="4337780"/>
              <a:ext cx="97631" cy="9610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237708" y="4340828"/>
              <a:ext cx="106775" cy="93059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371915" y="4308729"/>
              <a:ext cx="97631" cy="125158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214151" y="4305680"/>
              <a:ext cx="1003744" cy="383000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3319176" y="4299585"/>
              <a:ext cx="35560" cy="157480"/>
            </a:xfrm>
            <a:custGeom>
              <a:avLst/>
              <a:gdLst/>
              <a:ahLst/>
              <a:cxnLst/>
              <a:rect l="l" t="t" r="r" b="b"/>
              <a:pathLst>
                <a:path w="35560" h="157479">
                  <a:moveTo>
                    <a:pt x="33528" y="157162"/>
                  </a:moveTo>
                  <a:lnTo>
                    <a:pt x="27432" y="157162"/>
                  </a:lnTo>
                  <a:lnTo>
                    <a:pt x="25908" y="154114"/>
                  </a:lnTo>
                  <a:lnTo>
                    <a:pt x="21336" y="146494"/>
                  </a:lnTo>
                  <a:lnTo>
                    <a:pt x="3048" y="105346"/>
                  </a:lnTo>
                  <a:lnTo>
                    <a:pt x="0" y="79343"/>
                  </a:lnTo>
                  <a:lnTo>
                    <a:pt x="261" y="73366"/>
                  </a:lnTo>
                  <a:lnTo>
                    <a:pt x="10977" y="31575"/>
                  </a:lnTo>
                  <a:lnTo>
                    <a:pt x="25908" y="4572"/>
                  </a:lnTo>
                  <a:lnTo>
                    <a:pt x="27432" y="1524"/>
                  </a:lnTo>
                  <a:lnTo>
                    <a:pt x="28956" y="1524"/>
                  </a:lnTo>
                  <a:lnTo>
                    <a:pt x="28956" y="0"/>
                  </a:lnTo>
                  <a:lnTo>
                    <a:pt x="32004" y="0"/>
                  </a:lnTo>
                  <a:lnTo>
                    <a:pt x="35052" y="3048"/>
                  </a:lnTo>
                  <a:lnTo>
                    <a:pt x="35052" y="7620"/>
                  </a:lnTo>
                  <a:lnTo>
                    <a:pt x="29646" y="17700"/>
                  </a:lnTo>
                  <a:lnTo>
                    <a:pt x="24955" y="27324"/>
                  </a:lnTo>
                  <a:lnTo>
                    <a:pt x="14001" y="70461"/>
                  </a:lnTo>
                  <a:lnTo>
                    <a:pt x="13716" y="79343"/>
                  </a:lnTo>
                  <a:lnTo>
                    <a:pt x="14001" y="87597"/>
                  </a:lnTo>
                  <a:lnTo>
                    <a:pt x="24955" y="131445"/>
                  </a:lnTo>
                  <a:lnTo>
                    <a:pt x="35052" y="151066"/>
                  </a:lnTo>
                  <a:lnTo>
                    <a:pt x="35052" y="155638"/>
                  </a:lnTo>
                  <a:lnTo>
                    <a:pt x="33528" y="155638"/>
                  </a:lnTo>
                  <a:lnTo>
                    <a:pt x="33528" y="1571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409188" y="4302645"/>
              <a:ext cx="329565" cy="58419"/>
            </a:xfrm>
            <a:custGeom>
              <a:avLst/>
              <a:gdLst/>
              <a:ahLst/>
              <a:cxnLst/>
              <a:rect l="l" t="t" r="r" b="b"/>
              <a:pathLst>
                <a:path w="329564" h="58420">
                  <a:moveTo>
                    <a:pt x="28956" y="0"/>
                  </a:moveTo>
                  <a:lnTo>
                    <a:pt x="0" y="0"/>
                  </a:lnTo>
                  <a:lnTo>
                    <a:pt x="7620" y="50380"/>
                  </a:lnTo>
                  <a:lnTo>
                    <a:pt x="7620" y="53428"/>
                  </a:lnTo>
                  <a:lnTo>
                    <a:pt x="12192" y="58000"/>
                  </a:lnTo>
                  <a:lnTo>
                    <a:pt x="16764" y="58000"/>
                  </a:lnTo>
                  <a:lnTo>
                    <a:pt x="19812" y="54952"/>
                  </a:lnTo>
                  <a:lnTo>
                    <a:pt x="19812" y="53428"/>
                  </a:lnTo>
                  <a:lnTo>
                    <a:pt x="21336" y="50380"/>
                  </a:lnTo>
                  <a:lnTo>
                    <a:pt x="28956" y="0"/>
                  </a:lnTo>
                  <a:close/>
                </a:path>
                <a:path w="329564" h="58420">
                  <a:moveTo>
                    <a:pt x="73240" y="0"/>
                  </a:moveTo>
                  <a:lnTo>
                    <a:pt x="45720" y="0"/>
                  </a:lnTo>
                  <a:lnTo>
                    <a:pt x="51816" y="50380"/>
                  </a:lnTo>
                  <a:lnTo>
                    <a:pt x="53340" y="53428"/>
                  </a:lnTo>
                  <a:lnTo>
                    <a:pt x="53340" y="54952"/>
                  </a:lnTo>
                  <a:lnTo>
                    <a:pt x="54864" y="56476"/>
                  </a:lnTo>
                  <a:lnTo>
                    <a:pt x="56388" y="56476"/>
                  </a:lnTo>
                  <a:lnTo>
                    <a:pt x="57912" y="58000"/>
                  </a:lnTo>
                  <a:lnTo>
                    <a:pt x="60960" y="58000"/>
                  </a:lnTo>
                  <a:lnTo>
                    <a:pt x="62484" y="56476"/>
                  </a:lnTo>
                  <a:lnTo>
                    <a:pt x="64008" y="56476"/>
                  </a:lnTo>
                  <a:lnTo>
                    <a:pt x="64008" y="54952"/>
                  </a:lnTo>
                  <a:lnTo>
                    <a:pt x="65532" y="53428"/>
                  </a:lnTo>
                  <a:lnTo>
                    <a:pt x="65532" y="50380"/>
                  </a:lnTo>
                  <a:lnTo>
                    <a:pt x="73240" y="0"/>
                  </a:lnTo>
                  <a:close/>
                </a:path>
                <a:path w="329564" h="58420">
                  <a:moveTo>
                    <a:pt x="285267" y="0"/>
                  </a:moveTo>
                  <a:lnTo>
                    <a:pt x="257746" y="0"/>
                  </a:lnTo>
                  <a:lnTo>
                    <a:pt x="265366" y="50380"/>
                  </a:lnTo>
                  <a:lnTo>
                    <a:pt x="265366" y="54952"/>
                  </a:lnTo>
                  <a:lnTo>
                    <a:pt x="266890" y="56476"/>
                  </a:lnTo>
                  <a:lnTo>
                    <a:pt x="268414" y="56476"/>
                  </a:lnTo>
                  <a:lnTo>
                    <a:pt x="269938" y="58000"/>
                  </a:lnTo>
                  <a:lnTo>
                    <a:pt x="272986" y="58000"/>
                  </a:lnTo>
                  <a:lnTo>
                    <a:pt x="274510" y="56476"/>
                  </a:lnTo>
                  <a:lnTo>
                    <a:pt x="276034" y="56476"/>
                  </a:lnTo>
                  <a:lnTo>
                    <a:pt x="276034" y="54952"/>
                  </a:lnTo>
                  <a:lnTo>
                    <a:pt x="277558" y="53428"/>
                  </a:lnTo>
                  <a:lnTo>
                    <a:pt x="277558" y="50380"/>
                  </a:lnTo>
                  <a:lnTo>
                    <a:pt x="285267" y="0"/>
                  </a:lnTo>
                  <a:close/>
                </a:path>
                <a:path w="329564" h="58420">
                  <a:moveTo>
                    <a:pt x="329463" y="0"/>
                  </a:moveTo>
                  <a:lnTo>
                    <a:pt x="302031" y="0"/>
                  </a:lnTo>
                  <a:lnTo>
                    <a:pt x="309651" y="50380"/>
                  </a:lnTo>
                  <a:lnTo>
                    <a:pt x="309651" y="53428"/>
                  </a:lnTo>
                  <a:lnTo>
                    <a:pt x="311175" y="54952"/>
                  </a:lnTo>
                  <a:lnTo>
                    <a:pt x="311175" y="56476"/>
                  </a:lnTo>
                  <a:lnTo>
                    <a:pt x="312699" y="56476"/>
                  </a:lnTo>
                  <a:lnTo>
                    <a:pt x="314223" y="58000"/>
                  </a:lnTo>
                  <a:lnTo>
                    <a:pt x="317271" y="58000"/>
                  </a:lnTo>
                  <a:lnTo>
                    <a:pt x="318795" y="56476"/>
                  </a:lnTo>
                  <a:lnTo>
                    <a:pt x="320319" y="56476"/>
                  </a:lnTo>
                  <a:lnTo>
                    <a:pt x="321843" y="54952"/>
                  </a:lnTo>
                  <a:lnTo>
                    <a:pt x="321843" y="50380"/>
                  </a:lnTo>
                  <a:lnTo>
                    <a:pt x="329463" y="0"/>
                  </a:lnTo>
                  <a:close/>
                </a:path>
              </a:pathLst>
            </a:custGeom>
            <a:solidFill>
              <a:srgbClr val="33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911060" y="4316444"/>
              <a:ext cx="97536" cy="106775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171854" y="4296536"/>
              <a:ext cx="90011" cy="134302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4312158" y="4299597"/>
              <a:ext cx="177165" cy="157480"/>
            </a:xfrm>
            <a:custGeom>
              <a:avLst/>
              <a:gdLst/>
              <a:ahLst/>
              <a:cxnLst/>
              <a:rect l="l" t="t" r="r" b="b"/>
              <a:pathLst>
                <a:path w="177164" h="157479">
                  <a:moveTo>
                    <a:pt x="35140" y="79336"/>
                  </a:moveTo>
                  <a:lnTo>
                    <a:pt x="27127" y="38760"/>
                  </a:lnTo>
                  <a:lnTo>
                    <a:pt x="19812" y="22948"/>
                  </a:lnTo>
                  <a:lnTo>
                    <a:pt x="13716" y="10668"/>
                  </a:lnTo>
                  <a:lnTo>
                    <a:pt x="9144" y="4572"/>
                  </a:lnTo>
                  <a:lnTo>
                    <a:pt x="7620" y="1524"/>
                  </a:lnTo>
                  <a:lnTo>
                    <a:pt x="6096" y="1524"/>
                  </a:lnTo>
                  <a:lnTo>
                    <a:pt x="6096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6680" y="17691"/>
                  </a:lnTo>
                  <a:lnTo>
                    <a:pt x="18770" y="53835"/>
                  </a:lnTo>
                  <a:lnTo>
                    <a:pt x="21424" y="79336"/>
                  </a:lnTo>
                  <a:lnTo>
                    <a:pt x="21120" y="87591"/>
                  </a:lnTo>
                  <a:lnTo>
                    <a:pt x="10858" y="131445"/>
                  </a:lnTo>
                  <a:lnTo>
                    <a:pt x="1524" y="151066"/>
                  </a:lnTo>
                  <a:lnTo>
                    <a:pt x="0" y="151066"/>
                  </a:lnTo>
                  <a:lnTo>
                    <a:pt x="0" y="155638"/>
                  </a:lnTo>
                  <a:lnTo>
                    <a:pt x="1524" y="155638"/>
                  </a:lnTo>
                  <a:lnTo>
                    <a:pt x="3048" y="157162"/>
                  </a:lnTo>
                  <a:lnTo>
                    <a:pt x="6096" y="157162"/>
                  </a:lnTo>
                  <a:lnTo>
                    <a:pt x="7620" y="155638"/>
                  </a:lnTo>
                  <a:lnTo>
                    <a:pt x="10668" y="154114"/>
                  </a:lnTo>
                  <a:lnTo>
                    <a:pt x="13716" y="146494"/>
                  </a:lnTo>
                  <a:lnTo>
                    <a:pt x="30403" y="110959"/>
                  </a:lnTo>
                  <a:lnTo>
                    <a:pt x="35039" y="87591"/>
                  </a:lnTo>
                  <a:lnTo>
                    <a:pt x="35140" y="79336"/>
                  </a:lnTo>
                  <a:close/>
                </a:path>
                <a:path w="177164" h="157479">
                  <a:moveTo>
                    <a:pt x="170878" y="99250"/>
                  </a:moveTo>
                  <a:lnTo>
                    <a:pt x="143446" y="99250"/>
                  </a:lnTo>
                  <a:lnTo>
                    <a:pt x="129730" y="144970"/>
                  </a:lnTo>
                  <a:lnTo>
                    <a:pt x="129730" y="149542"/>
                  </a:lnTo>
                  <a:lnTo>
                    <a:pt x="132778" y="152590"/>
                  </a:lnTo>
                  <a:lnTo>
                    <a:pt x="138874" y="152590"/>
                  </a:lnTo>
                  <a:lnTo>
                    <a:pt x="138874" y="151066"/>
                  </a:lnTo>
                  <a:lnTo>
                    <a:pt x="141922" y="148018"/>
                  </a:lnTo>
                  <a:lnTo>
                    <a:pt x="170878" y="99250"/>
                  </a:lnTo>
                  <a:close/>
                </a:path>
                <a:path w="177164" h="157479">
                  <a:moveTo>
                    <a:pt x="176974" y="51904"/>
                  </a:moveTo>
                  <a:lnTo>
                    <a:pt x="175450" y="47332"/>
                  </a:lnTo>
                  <a:lnTo>
                    <a:pt x="172402" y="45808"/>
                  </a:lnTo>
                  <a:lnTo>
                    <a:pt x="170878" y="42760"/>
                  </a:lnTo>
                  <a:lnTo>
                    <a:pt x="166306" y="41236"/>
                  </a:lnTo>
                  <a:lnTo>
                    <a:pt x="155638" y="41236"/>
                  </a:lnTo>
                  <a:lnTo>
                    <a:pt x="152590" y="42760"/>
                  </a:lnTo>
                  <a:lnTo>
                    <a:pt x="149542" y="45808"/>
                  </a:lnTo>
                  <a:lnTo>
                    <a:pt x="146494" y="47332"/>
                  </a:lnTo>
                  <a:lnTo>
                    <a:pt x="144970" y="51904"/>
                  </a:lnTo>
                  <a:lnTo>
                    <a:pt x="144970" y="59524"/>
                  </a:lnTo>
                  <a:lnTo>
                    <a:pt x="146494" y="62572"/>
                  </a:lnTo>
                  <a:lnTo>
                    <a:pt x="149542" y="65620"/>
                  </a:lnTo>
                  <a:lnTo>
                    <a:pt x="155638" y="68668"/>
                  </a:lnTo>
                  <a:lnTo>
                    <a:pt x="166306" y="68668"/>
                  </a:lnTo>
                  <a:lnTo>
                    <a:pt x="170878" y="67144"/>
                  </a:lnTo>
                  <a:lnTo>
                    <a:pt x="175450" y="62572"/>
                  </a:lnTo>
                  <a:lnTo>
                    <a:pt x="176974" y="59524"/>
                  </a:lnTo>
                  <a:lnTo>
                    <a:pt x="176974" y="51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376487" y="4296536"/>
              <a:ext cx="2368867" cy="435483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730656" y="4781753"/>
              <a:ext cx="300990" cy="401320"/>
            </a:xfrm>
            <a:custGeom>
              <a:avLst/>
              <a:gdLst/>
              <a:ahLst/>
              <a:cxnLst/>
              <a:rect l="l" t="t" r="r" b="b"/>
              <a:pathLst>
                <a:path w="300990" h="401320">
                  <a:moveTo>
                    <a:pt x="42672" y="318897"/>
                  </a:moveTo>
                  <a:lnTo>
                    <a:pt x="39624" y="318897"/>
                  </a:lnTo>
                  <a:lnTo>
                    <a:pt x="38100" y="317373"/>
                  </a:lnTo>
                  <a:lnTo>
                    <a:pt x="35052" y="317373"/>
                  </a:lnTo>
                  <a:lnTo>
                    <a:pt x="28956" y="314325"/>
                  </a:lnTo>
                  <a:lnTo>
                    <a:pt x="25908" y="308229"/>
                  </a:lnTo>
                  <a:lnTo>
                    <a:pt x="25908" y="259359"/>
                  </a:lnTo>
                  <a:lnTo>
                    <a:pt x="22860" y="254787"/>
                  </a:lnTo>
                  <a:lnTo>
                    <a:pt x="18288" y="250215"/>
                  </a:lnTo>
                  <a:lnTo>
                    <a:pt x="15240" y="245643"/>
                  </a:lnTo>
                  <a:lnTo>
                    <a:pt x="10668" y="244119"/>
                  </a:lnTo>
                  <a:lnTo>
                    <a:pt x="1524" y="244119"/>
                  </a:lnTo>
                  <a:lnTo>
                    <a:pt x="0" y="245643"/>
                  </a:lnTo>
                  <a:lnTo>
                    <a:pt x="0" y="251739"/>
                  </a:lnTo>
                  <a:lnTo>
                    <a:pt x="1524" y="251739"/>
                  </a:lnTo>
                  <a:lnTo>
                    <a:pt x="3048" y="253263"/>
                  </a:lnTo>
                  <a:lnTo>
                    <a:pt x="9144" y="253263"/>
                  </a:lnTo>
                  <a:lnTo>
                    <a:pt x="15240" y="259359"/>
                  </a:lnTo>
                  <a:lnTo>
                    <a:pt x="16764" y="262407"/>
                  </a:lnTo>
                  <a:lnTo>
                    <a:pt x="16764" y="308229"/>
                  </a:lnTo>
                  <a:lnTo>
                    <a:pt x="18288" y="312801"/>
                  </a:lnTo>
                  <a:lnTo>
                    <a:pt x="19812" y="315849"/>
                  </a:lnTo>
                  <a:lnTo>
                    <a:pt x="19812" y="317373"/>
                  </a:lnTo>
                  <a:lnTo>
                    <a:pt x="22860" y="320421"/>
                  </a:lnTo>
                  <a:lnTo>
                    <a:pt x="25908" y="321945"/>
                  </a:lnTo>
                  <a:lnTo>
                    <a:pt x="19812" y="328041"/>
                  </a:lnTo>
                  <a:lnTo>
                    <a:pt x="18288" y="331089"/>
                  </a:lnTo>
                  <a:lnTo>
                    <a:pt x="18288" y="332613"/>
                  </a:lnTo>
                  <a:lnTo>
                    <a:pt x="16764" y="337185"/>
                  </a:lnTo>
                  <a:lnTo>
                    <a:pt x="16764" y="381469"/>
                  </a:lnTo>
                  <a:lnTo>
                    <a:pt x="13716" y="387565"/>
                  </a:lnTo>
                  <a:lnTo>
                    <a:pt x="9144" y="392137"/>
                  </a:lnTo>
                  <a:lnTo>
                    <a:pt x="1524" y="392137"/>
                  </a:lnTo>
                  <a:lnTo>
                    <a:pt x="0" y="393661"/>
                  </a:lnTo>
                  <a:lnTo>
                    <a:pt x="0" y="399757"/>
                  </a:lnTo>
                  <a:lnTo>
                    <a:pt x="1524" y="401281"/>
                  </a:lnTo>
                  <a:lnTo>
                    <a:pt x="10668" y="401281"/>
                  </a:lnTo>
                  <a:lnTo>
                    <a:pt x="19812" y="395185"/>
                  </a:lnTo>
                  <a:lnTo>
                    <a:pt x="22860" y="390613"/>
                  </a:lnTo>
                  <a:lnTo>
                    <a:pt x="25908" y="384517"/>
                  </a:lnTo>
                  <a:lnTo>
                    <a:pt x="25908" y="337185"/>
                  </a:lnTo>
                  <a:lnTo>
                    <a:pt x="28956" y="331089"/>
                  </a:lnTo>
                  <a:lnTo>
                    <a:pt x="38100" y="326517"/>
                  </a:lnTo>
                  <a:lnTo>
                    <a:pt x="42672" y="326517"/>
                  </a:lnTo>
                  <a:lnTo>
                    <a:pt x="42672" y="318897"/>
                  </a:lnTo>
                  <a:close/>
                </a:path>
                <a:path w="300990" h="401320">
                  <a:moveTo>
                    <a:pt x="300507" y="76288"/>
                  </a:moveTo>
                  <a:lnTo>
                    <a:pt x="298983" y="76288"/>
                  </a:lnTo>
                  <a:lnTo>
                    <a:pt x="298983" y="74764"/>
                  </a:lnTo>
                  <a:lnTo>
                    <a:pt x="297459" y="74764"/>
                  </a:lnTo>
                  <a:lnTo>
                    <a:pt x="297459" y="73240"/>
                  </a:lnTo>
                  <a:lnTo>
                    <a:pt x="291363" y="73240"/>
                  </a:lnTo>
                  <a:lnTo>
                    <a:pt x="288315" y="71716"/>
                  </a:lnTo>
                  <a:lnTo>
                    <a:pt x="286791" y="68668"/>
                  </a:lnTo>
                  <a:lnTo>
                    <a:pt x="283654" y="67144"/>
                  </a:lnTo>
                  <a:lnTo>
                    <a:pt x="282130" y="64096"/>
                  </a:lnTo>
                  <a:lnTo>
                    <a:pt x="282130" y="15240"/>
                  </a:lnTo>
                  <a:lnTo>
                    <a:pt x="280606" y="9144"/>
                  </a:lnTo>
                  <a:lnTo>
                    <a:pt x="274510" y="4572"/>
                  </a:lnTo>
                  <a:lnTo>
                    <a:pt x="271462" y="1524"/>
                  </a:lnTo>
                  <a:lnTo>
                    <a:pt x="266890" y="0"/>
                  </a:lnTo>
                  <a:lnTo>
                    <a:pt x="257746" y="0"/>
                  </a:lnTo>
                  <a:lnTo>
                    <a:pt x="257746" y="1524"/>
                  </a:lnTo>
                  <a:lnTo>
                    <a:pt x="256222" y="1524"/>
                  </a:lnTo>
                  <a:lnTo>
                    <a:pt x="256222" y="6096"/>
                  </a:lnTo>
                  <a:lnTo>
                    <a:pt x="257746" y="7620"/>
                  </a:lnTo>
                  <a:lnTo>
                    <a:pt x="259270" y="7620"/>
                  </a:lnTo>
                  <a:lnTo>
                    <a:pt x="262318" y="9144"/>
                  </a:lnTo>
                  <a:lnTo>
                    <a:pt x="265366" y="9144"/>
                  </a:lnTo>
                  <a:lnTo>
                    <a:pt x="268414" y="10668"/>
                  </a:lnTo>
                  <a:lnTo>
                    <a:pt x="272986" y="15240"/>
                  </a:lnTo>
                  <a:lnTo>
                    <a:pt x="274510" y="18288"/>
                  </a:lnTo>
                  <a:lnTo>
                    <a:pt x="274510" y="67144"/>
                  </a:lnTo>
                  <a:lnTo>
                    <a:pt x="277558" y="73240"/>
                  </a:lnTo>
                  <a:lnTo>
                    <a:pt x="279082" y="74764"/>
                  </a:lnTo>
                  <a:lnTo>
                    <a:pt x="283654" y="77812"/>
                  </a:lnTo>
                  <a:lnTo>
                    <a:pt x="279082" y="80860"/>
                  </a:lnTo>
                  <a:lnTo>
                    <a:pt x="277558" y="83908"/>
                  </a:lnTo>
                  <a:lnTo>
                    <a:pt x="276034" y="85432"/>
                  </a:lnTo>
                  <a:lnTo>
                    <a:pt x="274510" y="88480"/>
                  </a:lnTo>
                  <a:lnTo>
                    <a:pt x="274510" y="137350"/>
                  </a:lnTo>
                  <a:lnTo>
                    <a:pt x="272986" y="140398"/>
                  </a:lnTo>
                  <a:lnTo>
                    <a:pt x="269938" y="143446"/>
                  </a:lnTo>
                  <a:lnTo>
                    <a:pt x="268414" y="146494"/>
                  </a:lnTo>
                  <a:lnTo>
                    <a:pt x="265366" y="148018"/>
                  </a:lnTo>
                  <a:lnTo>
                    <a:pt x="257746" y="148018"/>
                  </a:lnTo>
                  <a:lnTo>
                    <a:pt x="257746" y="149542"/>
                  </a:lnTo>
                  <a:lnTo>
                    <a:pt x="256222" y="149542"/>
                  </a:lnTo>
                  <a:lnTo>
                    <a:pt x="256222" y="154114"/>
                  </a:lnTo>
                  <a:lnTo>
                    <a:pt x="259270" y="157162"/>
                  </a:lnTo>
                  <a:lnTo>
                    <a:pt x="266890" y="157162"/>
                  </a:lnTo>
                  <a:lnTo>
                    <a:pt x="271462" y="154114"/>
                  </a:lnTo>
                  <a:lnTo>
                    <a:pt x="276034" y="149542"/>
                  </a:lnTo>
                  <a:lnTo>
                    <a:pt x="280606" y="146494"/>
                  </a:lnTo>
                  <a:lnTo>
                    <a:pt x="282130" y="140398"/>
                  </a:lnTo>
                  <a:lnTo>
                    <a:pt x="282130" y="93052"/>
                  </a:lnTo>
                  <a:lnTo>
                    <a:pt x="285178" y="86956"/>
                  </a:lnTo>
                  <a:lnTo>
                    <a:pt x="288315" y="83908"/>
                  </a:lnTo>
                  <a:lnTo>
                    <a:pt x="291363" y="82384"/>
                  </a:lnTo>
                  <a:lnTo>
                    <a:pt x="297459" y="82384"/>
                  </a:lnTo>
                  <a:lnTo>
                    <a:pt x="300507" y="79336"/>
                  </a:lnTo>
                  <a:lnTo>
                    <a:pt x="300507" y="76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00182" y="5295900"/>
              <a:ext cx="237934" cy="100774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960977" y="5259323"/>
              <a:ext cx="364521" cy="137350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520761" y="5259323"/>
              <a:ext cx="2622137" cy="17392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296918" y="5300567"/>
              <a:ext cx="97631" cy="9610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421981" y="5303615"/>
              <a:ext cx="108299" cy="90011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472808" y="5263895"/>
              <a:ext cx="4410075" cy="521334"/>
            </a:xfrm>
            <a:custGeom>
              <a:avLst/>
              <a:gdLst/>
              <a:ahLst/>
              <a:cxnLst/>
              <a:rect l="l" t="t" r="r" b="b"/>
              <a:pathLst>
                <a:path w="4410075" h="521335">
                  <a:moveTo>
                    <a:pt x="26009" y="503504"/>
                  </a:moveTo>
                  <a:lnTo>
                    <a:pt x="24485" y="497408"/>
                  </a:lnTo>
                  <a:lnTo>
                    <a:pt x="19913" y="492836"/>
                  </a:lnTo>
                  <a:lnTo>
                    <a:pt x="15341" y="489788"/>
                  </a:lnTo>
                  <a:lnTo>
                    <a:pt x="10769" y="488264"/>
                  </a:lnTo>
                  <a:lnTo>
                    <a:pt x="1524" y="488264"/>
                  </a:lnTo>
                  <a:lnTo>
                    <a:pt x="0" y="489788"/>
                  </a:lnTo>
                  <a:lnTo>
                    <a:pt x="0" y="494360"/>
                  </a:lnTo>
                  <a:lnTo>
                    <a:pt x="1524" y="495884"/>
                  </a:lnTo>
                  <a:lnTo>
                    <a:pt x="6096" y="495884"/>
                  </a:lnTo>
                  <a:lnTo>
                    <a:pt x="12293" y="498932"/>
                  </a:lnTo>
                  <a:lnTo>
                    <a:pt x="16865" y="503504"/>
                  </a:lnTo>
                  <a:lnTo>
                    <a:pt x="18389" y="506552"/>
                  </a:lnTo>
                  <a:lnTo>
                    <a:pt x="18389" y="521208"/>
                  </a:lnTo>
                  <a:lnTo>
                    <a:pt x="26009" y="521208"/>
                  </a:lnTo>
                  <a:lnTo>
                    <a:pt x="26009" y="503504"/>
                  </a:lnTo>
                  <a:close/>
                </a:path>
                <a:path w="4410075" h="521335">
                  <a:moveTo>
                    <a:pt x="300520" y="318909"/>
                  </a:moveTo>
                  <a:lnTo>
                    <a:pt x="298996" y="317385"/>
                  </a:lnTo>
                  <a:lnTo>
                    <a:pt x="292900" y="317385"/>
                  </a:lnTo>
                  <a:lnTo>
                    <a:pt x="289852" y="315861"/>
                  </a:lnTo>
                  <a:lnTo>
                    <a:pt x="286804" y="312813"/>
                  </a:lnTo>
                  <a:lnTo>
                    <a:pt x="283756" y="306717"/>
                  </a:lnTo>
                  <a:lnTo>
                    <a:pt x="283756" y="259372"/>
                  </a:lnTo>
                  <a:lnTo>
                    <a:pt x="280708" y="253276"/>
                  </a:lnTo>
                  <a:lnTo>
                    <a:pt x="273088" y="245656"/>
                  </a:lnTo>
                  <a:lnTo>
                    <a:pt x="268516" y="242608"/>
                  </a:lnTo>
                  <a:lnTo>
                    <a:pt x="260896" y="242608"/>
                  </a:lnTo>
                  <a:lnTo>
                    <a:pt x="259372" y="244132"/>
                  </a:lnTo>
                  <a:lnTo>
                    <a:pt x="257848" y="244132"/>
                  </a:lnTo>
                  <a:lnTo>
                    <a:pt x="257848" y="250228"/>
                  </a:lnTo>
                  <a:lnTo>
                    <a:pt x="259372" y="251752"/>
                  </a:lnTo>
                  <a:lnTo>
                    <a:pt x="266992" y="251752"/>
                  </a:lnTo>
                  <a:lnTo>
                    <a:pt x="271564" y="256324"/>
                  </a:lnTo>
                  <a:lnTo>
                    <a:pt x="274612" y="262420"/>
                  </a:lnTo>
                  <a:lnTo>
                    <a:pt x="274612" y="308241"/>
                  </a:lnTo>
                  <a:lnTo>
                    <a:pt x="277660" y="314337"/>
                  </a:lnTo>
                  <a:lnTo>
                    <a:pt x="277660" y="315861"/>
                  </a:lnTo>
                  <a:lnTo>
                    <a:pt x="283756" y="321957"/>
                  </a:lnTo>
                  <a:lnTo>
                    <a:pt x="280708" y="323481"/>
                  </a:lnTo>
                  <a:lnTo>
                    <a:pt x="277660" y="326529"/>
                  </a:lnTo>
                  <a:lnTo>
                    <a:pt x="276136" y="329577"/>
                  </a:lnTo>
                  <a:lnTo>
                    <a:pt x="276136" y="332625"/>
                  </a:lnTo>
                  <a:lnTo>
                    <a:pt x="274612" y="335673"/>
                  </a:lnTo>
                  <a:lnTo>
                    <a:pt x="274612" y="381482"/>
                  </a:lnTo>
                  <a:lnTo>
                    <a:pt x="271564" y="387578"/>
                  </a:lnTo>
                  <a:lnTo>
                    <a:pt x="268516" y="389102"/>
                  </a:lnTo>
                  <a:lnTo>
                    <a:pt x="266992" y="390626"/>
                  </a:lnTo>
                  <a:lnTo>
                    <a:pt x="262420" y="390626"/>
                  </a:lnTo>
                  <a:lnTo>
                    <a:pt x="260896" y="392150"/>
                  </a:lnTo>
                  <a:lnTo>
                    <a:pt x="257848" y="392150"/>
                  </a:lnTo>
                  <a:lnTo>
                    <a:pt x="257848" y="398246"/>
                  </a:lnTo>
                  <a:lnTo>
                    <a:pt x="259372" y="399770"/>
                  </a:lnTo>
                  <a:lnTo>
                    <a:pt x="268516" y="399770"/>
                  </a:lnTo>
                  <a:lnTo>
                    <a:pt x="273088" y="398246"/>
                  </a:lnTo>
                  <a:lnTo>
                    <a:pt x="277660" y="393674"/>
                  </a:lnTo>
                  <a:lnTo>
                    <a:pt x="283756" y="384530"/>
                  </a:lnTo>
                  <a:lnTo>
                    <a:pt x="283756" y="335673"/>
                  </a:lnTo>
                  <a:lnTo>
                    <a:pt x="285280" y="332625"/>
                  </a:lnTo>
                  <a:lnTo>
                    <a:pt x="289852" y="328053"/>
                  </a:lnTo>
                  <a:lnTo>
                    <a:pt x="292900" y="326529"/>
                  </a:lnTo>
                  <a:lnTo>
                    <a:pt x="297472" y="326529"/>
                  </a:lnTo>
                  <a:lnTo>
                    <a:pt x="298996" y="325005"/>
                  </a:lnTo>
                  <a:lnTo>
                    <a:pt x="300520" y="325005"/>
                  </a:lnTo>
                  <a:lnTo>
                    <a:pt x="300520" y="318909"/>
                  </a:lnTo>
                  <a:close/>
                </a:path>
                <a:path w="4410075" h="521335">
                  <a:moveTo>
                    <a:pt x="4133646" y="69583"/>
                  </a:moveTo>
                  <a:lnTo>
                    <a:pt x="4133380" y="64300"/>
                  </a:lnTo>
                  <a:lnTo>
                    <a:pt x="4132478" y="57899"/>
                  </a:lnTo>
                  <a:lnTo>
                    <a:pt x="4130713" y="51917"/>
                  </a:lnTo>
                  <a:lnTo>
                    <a:pt x="4129024" y="44780"/>
                  </a:lnTo>
                  <a:lnTo>
                    <a:pt x="4126331" y="37198"/>
                  </a:lnTo>
                  <a:lnTo>
                    <a:pt x="4122788" y="29337"/>
                  </a:lnTo>
                  <a:lnTo>
                    <a:pt x="4118521" y="21336"/>
                  </a:lnTo>
                  <a:lnTo>
                    <a:pt x="4109377" y="3048"/>
                  </a:lnTo>
                  <a:lnTo>
                    <a:pt x="4106329" y="0"/>
                  </a:lnTo>
                  <a:lnTo>
                    <a:pt x="4100233" y="0"/>
                  </a:lnTo>
                  <a:lnTo>
                    <a:pt x="4100233" y="1524"/>
                  </a:lnTo>
                  <a:lnTo>
                    <a:pt x="4098709" y="3048"/>
                  </a:lnTo>
                  <a:lnTo>
                    <a:pt x="4098709" y="4572"/>
                  </a:lnTo>
                  <a:lnTo>
                    <a:pt x="4100233" y="6096"/>
                  </a:lnTo>
                  <a:lnTo>
                    <a:pt x="4105402" y="16129"/>
                  </a:lnTo>
                  <a:lnTo>
                    <a:pt x="4109567" y="25730"/>
                  </a:lnTo>
                  <a:lnTo>
                    <a:pt x="4112882" y="35077"/>
                  </a:lnTo>
                  <a:lnTo>
                    <a:pt x="4115473" y="44297"/>
                  </a:lnTo>
                  <a:lnTo>
                    <a:pt x="4118356" y="52539"/>
                  </a:lnTo>
                  <a:lnTo>
                    <a:pt x="4120235" y="61061"/>
                  </a:lnTo>
                  <a:lnTo>
                    <a:pt x="4121264" y="69583"/>
                  </a:lnTo>
                  <a:lnTo>
                    <a:pt x="4121569" y="77825"/>
                  </a:lnTo>
                  <a:lnTo>
                    <a:pt x="4121264" y="86067"/>
                  </a:lnTo>
                  <a:lnTo>
                    <a:pt x="4120235" y="94589"/>
                  </a:lnTo>
                  <a:lnTo>
                    <a:pt x="4118356" y="103111"/>
                  </a:lnTo>
                  <a:lnTo>
                    <a:pt x="4115473" y="111353"/>
                  </a:lnTo>
                  <a:lnTo>
                    <a:pt x="4112882" y="120573"/>
                  </a:lnTo>
                  <a:lnTo>
                    <a:pt x="4109567" y="129921"/>
                  </a:lnTo>
                  <a:lnTo>
                    <a:pt x="4105402" y="139522"/>
                  </a:lnTo>
                  <a:lnTo>
                    <a:pt x="4100233" y="149542"/>
                  </a:lnTo>
                  <a:lnTo>
                    <a:pt x="4098709" y="151066"/>
                  </a:lnTo>
                  <a:lnTo>
                    <a:pt x="4098709" y="152590"/>
                  </a:lnTo>
                  <a:lnTo>
                    <a:pt x="4100233" y="154114"/>
                  </a:lnTo>
                  <a:lnTo>
                    <a:pt x="4100233" y="155638"/>
                  </a:lnTo>
                  <a:lnTo>
                    <a:pt x="4106329" y="155638"/>
                  </a:lnTo>
                  <a:lnTo>
                    <a:pt x="4109377" y="152590"/>
                  </a:lnTo>
                  <a:lnTo>
                    <a:pt x="4113949" y="144970"/>
                  </a:lnTo>
                  <a:lnTo>
                    <a:pt x="4118521" y="134302"/>
                  </a:lnTo>
                  <a:lnTo>
                    <a:pt x="4122788" y="125463"/>
                  </a:lnTo>
                  <a:lnTo>
                    <a:pt x="4133596" y="86067"/>
                  </a:lnTo>
                  <a:lnTo>
                    <a:pt x="4133646" y="69583"/>
                  </a:lnTo>
                  <a:close/>
                </a:path>
                <a:path w="4410075" h="521335">
                  <a:moveTo>
                    <a:pt x="4409897" y="0"/>
                  </a:moveTo>
                  <a:lnTo>
                    <a:pt x="4399229" y="0"/>
                  </a:lnTo>
                  <a:lnTo>
                    <a:pt x="4394555" y="1524"/>
                  </a:lnTo>
                  <a:lnTo>
                    <a:pt x="4389983" y="6096"/>
                  </a:lnTo>
                  <a:lnTo>
                    <a:pt x="4383887" y="15240"/>
                  </a:lnTo>
                  <a:lnTo>
                    <a:pt x="4383887" y="62585"/>
                  </a:lnTo>
                  <a:lnTo>
                    <a:pt x="4380839" y="68681"/>
                  </a:lnTo>
                  <a:lnTo>
                    <a:pt x="4376267" y="73253"/>
                  </a:lnTo>
                  <a:lnTo>
                    <a:pt x="4368647" y="73253"/>
                  </a:lnTo>
                  <a:lnTo>
                    <a:pt x="4368647" y="74777"/>
                  </a:lnTo>
                  <a:lnTo>
                    <a:pt x="4367123" y="74777"/>
                  </a:lnTo>
                  <a:lnTo>
                    <a:pt x="4367123" y="80873"/>
                  </a:lnTo>
                  <a:lnTo>
                    <a:pt x="4368647" y="80873"/>
                  </a:lnTo>
                  <a:lnTo>
                    <a:pt x="4368647" y="82397"/>
                  </a:lnTo>
                  <a:lnTo>
                    <a:pt x="4374743" y="82397"/>
                  </a:lnTo>
                  <a:lnTo>
                    <a:pt x="4377791" y="83921"/>
                  </a:lnTo>
                  <a:lnTo>
                    <a:pt x="4380839" y="86969"/>
                  </a:lnTo>
                  <a:lnTo>
                    <a:pt x="4383887" y="93065"/>
                  </a:lnTo>
                  <a:lnTo>
                    <a:pt x="4383887" y="140398"/>
                  </a:lnTo>
                  <a:lnTo>
                    <a:pt x="4386935" y="146494"/>
                  </a:lnTo>
                  <a:lnTo>
                    <a:pt x="4394555" y="154114"/>
                  </a:lnTo>
                  <a:lnTo>
                    <a:pt x="4399229" y="155638"/>
                  </a:lnTo>
                  <a:lnTo>
                    <a:pt x="4409897" y="155638"/>
                  </a:lnTo>
                  <a:lnTo>
                    <a:pt x="4409897" y="148018"/>
                  </a:lnTo>
                  <a:lnTo>
                    <a:pt x="4405325" y="148018"/>
                  </a:lnTo>
                  <a:lnTo>
                    <a:pt x="4396181" y="143446"/>
                  </a:lnTo>
                  <a:lnTo>
                    <a:pt x="4393031" y="137350"/>
                  </a:lnTo>
                  <a:lnTo>
                    <a:pt x="4393031" y="91541"/>
                  </a:lnTo>
                  <a:lnTo>
                    <a:pt x="4389983" y="85445"/>
                  </a:lnTo>
                  <a:lnTo>
                    <a:pt x="4389983" y="82397"/>
                  </a:lnTo>
                  <a:lnTo>
                    <a:pt x="4386935" y="80873"/>
                  </a:lnTo>
                  <a:lnTo>
                    <a:pt x="4383887" y="77825"/>
                  </a:lnTo>
                  <a:lnTo>
                    <a:pt x="4386935" y="74777"/>
                  </a:lnTo>
                  <a:lnTo>
                    <a:pt x="4389983" y="73253"/>
                  </a:lnTo>
                  <a:lnTo>
                    <a:pt x="4393031" y="67157"/>
                  </a:lnTo>
                  <a:lnTo>
                    <a:pt x="4393031" y="18288"/>
                  </a:lnTo>
                  <a:lnTo>
                    <a:pt x="4396181" y="12192"/>
                  </a:lnTo>
                  <a:lnTo>
                    <a:pt x="4405325" y="7620"/>
                  </a:lnTo>
                  <a:lnTo>
                    <a:pt x="4409897" y="7620"/>
                  </a:lnTo>
                  <a:lnTo>
                    <a:pt x="4409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944206" y="540168"/>
            <a:ext cx="471805" cy="327025"/>
          </a:xfrm>
          <a:custGeom>
            <a:avLst/>
            <a:gdLst/>
            <a:ahLst/>
            <a:cxnLst/>
            <a:rect l="l" t="t" r="r" b="b"/>
            <a:pathLst>
              <a:path w="471805" h="327025">
                <a:moveTo>
                  <a:pt x="250126" y="9398"/>
                </a:moveTo>
                <a:lnTo>
                  <a:pt x="0" y="9398"/>
                </a:lnTo>
                <a:lnTo>
                  <a:pt x="0" y="48768"/>
                </a:lnTo>
                <a:lnTo>
                  <a:pt x="100584" y="48768"/>
                </a:lnTo>
                <a:lnTo>
                  <a:pt x="100584" y="326898"/>
                </a:lnTo>
                <a:lnTo>
                  <a:pt x="144868" y="326898"/>
                </a:lnTo>
                <a:lnTo>
                  <a:pt x="144868" y="48768"/>
                </a:lnTo>
                <a:lnTo>
                  <a:pt x="250126" y="48768"/>
                </a:lnTo>
                <a:lnTo>
                  <a:pt x="250126" y="9398"/>
                </a:lnTo>
                <a:close/>
              </a:path>
              <a:path w="471805" h="327025">
                <a:moveTo>
                  <a:pt x="471297" y="181546"/>
                </a:moveTo>
                <a:lnTo>
                  <a:pt x="465772" y="143357"/>
                </a:lnTo>
                <a:lnTo>
                  <a:pt x="438772" y="104152"/>
                </a:lnTo>
                <a:lnTo>
                  <a:pt x="391947" y="90004"/>
                </a:lnTo>
                <a:lnTo>
                  <a:pt x="382803" y="90576"/>
                </a:lnTo>
                <a:lnTo>
                  <a:pt x="346798" y="103987"/>
                </a:lnTo>
                <a:lnTo>
                  <a:pt x="327939" y="120484"/>
                </a:lnTo>
                <a:lnTo>
                  <a:pt x="327939" y="0"/>
                </a:lnTo>
                <a:lnTo>
                  <a:pt x="286791" y="0"/>
                </a:lnTo>
                <a:lnTo>
                  <a:pt x="286791" y="326517"/>
                </a:lnTo>
                <a:lnTo>
                  <a:pt x="327939" y="326517"/>
                </a:lnTo>
                <a:lnTo>
                  <a:pt x="327939" y="154012"/>
                </a:lnTo>
                <a:lnTo>
                  <a:pt x="332803" y="148564"/>
                </a:lnTo>
                <a:lnTo>
                  <a:pt x="366610" y="127342"/>
                </a:lnTo>
                <a:lnTo>
                  <a:pt x="381279" y="125056"/>
                </a:lnTo>
                <a:lnTo>
                  <a:pt x="392201" y="125945"/>
                </a:lnTo>
                <a:lnTo>
                  <a:pt x="423075" y="148678"/>
                </a:lnTo>
                <a:lnTo>
                  <a:pt x="430149" y="181546"/>
                </a:lnTo>
                <a:lnTo>
                  <a:pt x="430149" y="326517"/>
                </a:lnTo>
                <a:lnTo>
                  <a:pt x="471297" y="326517"/>
                </a:lnTo>
                <a:lnTo>
                  <a:pt x="471297" y="18154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476565" y="540162"/>
            <a:ext cx="831850" cy="331470"/>
            <a:chOff x="1476565" y="540162"/>
            <a:chExt cx="831850" cy="3314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565" y="630173"/>
              <a:ext cx="367569" cy="2410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4710" y="630173"/>
              <a:ext cx="198215" cy="2410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06549" y="540162"/>
              <a:ext cx="201930" cy="331470"/>
            </a:xfrm>
            <a:custGeom>
              <a:avLst/>
              <a:gdLst/>
              <a:ahLst/>
              <a:cxnLst/>
              <a:rect l="l" t="t" r="r" b="b"/>
              <a:pathLst>
                <a:path w="201930" h="331469">
                  <a:moveTo>
                    <a:pt x="201358" y="108299"/>
                  </a:moveTo>
                  <a:lnTo>
                    <a:pt x="160115" y="108299"/>
                  </a:lnTo>
                  <a:lnTo>
                    <a:pt x="160115" y="0"/>
                  </a:lnTo>
                  <a:lnTo>
                    <a:pt x="201358" y="0"/>
                  </a:lnTo>
                  <a:lnTo>
                    <a:pt x="201358" y="108299"/>
                  </a:lnTo>
                  <a:close/>
                </a:path>
                <a:path w="201930" h="331469">
                  <a:moveTo>
                    <a:pt x="97631" y="331089"/>
                  </a:moveTo>
                  <a:lnTo>
                    <a:pt x="58495" y="323230"/>
                  </a:lnTo>
                  <a:lnTo>
                    <a:pt x="27431" y="300513"/>
                  </a:lnTo>
                  <a:lnTo>
                    <a:pt x="6857" y="263735"/>
                  </a:lnTo>
                  <a:lnTo>
                    <a:pt x="0" y="216598"/>
                  </a:lnTo>
                  <a:lnTo>
                    <a:pt x="2000" y="191413"/>
                  </a:lnTo>
                  <a:lnTo>
                    <a:pt x="18002" y="147295"/>
                  </a:lnTo>
                  <a:lnTo>
                    <a:pt x="47721" y="111871"/>
                  </a:lnTo>
                  <a:lnTo>
                    <a:pt x="84336" y="92535"/>
                  </a:lnTo>
                  <a:lnTo>
                    <a:pt x="105251" y="90011"/>
                  </a:lnTo>
                  <a:lnTo>
                    <a:pt x="122396" y="91154"/>
                  </a:lnTo>
                  <a:lnTo>
                    <a:pt x="137255" y="94583"/>
                  </a:lnTo>
                  <a:lnTo>
                    <a:pt x="149828" y="100298"/>
                  </a:lnTo>
                  <a:lnTo>
                    <a:pt x="160115" y="108299"/>
                  </a:lnTo>
                  <a:lnTo>
                    <a:pt x="201358" y="108299"/>
                  </a:lnTo>
                  <a:lnTo>
                    <a:pt x="201358" y="125063"/>
                  </a:lnTo>
                  <a:lnTo>
                    <a:pt x="117443" y="125063"/>
                  </a:lnTo>
                  <a:lnTo>
                    <a:pt x="102021" y="126730"/>
                  </a:lnTo>
                  <a:lnTo>
                    <a:pt x="64007" y="149447"/>
                  </a:lnTo>
                  <a:lnTo>
                    <a:pt x="44076" y="194975"/>
                  </a:lnTo>
                  <a:lnTo>
                    <a:pt x="42671" y="213550"/>
                  </a:lnTo>
                  <a:lnTo>
                    <a:pt x="47507" y="249848"/>
                  </a:lnTo>
                  <a:lnTo>
                    <a:pt x="61924" y="276117"/>
                  </a:lnTo>
                  <a:lnTo>
                    <a:pt x="85788" y="292082"/>
                  </a:lnTo>
                  <a:lnTo>
                    <a:pt x="118967" y="297465"/>
                  </a:lnTo>
                  <a:lnTo>
                    <a:pt x="201358" y="297465"/>
                  </a:lnTo>
                  <a:lnTo>
                    <a:pt x="201358" y="309657"/>
                  </a:lnTo>
                  <a:lnTo>
                    <a:pt x="160115" y="309657"/>
                  </a:lnTo>
                  <a:lnTo>
                    <a:pt x="148423" y="318833"/>
                  </a:lnTo>
                  <a:lnTo>
                    <a:pt x="134016" y="325552"/>
                  </a:lnTo>
                  <a:lnTo>
                    <a:pt x="117038" y="329682"/>
                  </a:lnTo>
                  <a:lnTo>
                    <a:pt x="97631" y="331089"/>
                  </a:lnTo>
                  <a:close/>
                </a:path>
                <a:path w="201930" h="331469">
                  <a:moveTo>
                    <a:pt x="201358" y="297465"/>
                  </a:moveTo>
                  <a:lnTo>
                    <a:pt x="126587" y="297465"/>
                  </a:lnTo>
                  <a:lnTo>
                    <a:pt x="134207" y="294417"/>
                  </a:lnTo>
                  <a:lnTo>
                    <a:pt x="143351" y="291369"/>
                  </a:lnTo>
                  <a:lnTo>
                    <a:pt x="152495" y="286797"/>
                  </a:lnTo>
                  <a:lnTo>
                    <a:pt x="157067" y="282225"/>
                  </a:lnTo>
                  <a:lnTo>
                    <a:pt x="160115" y="277653"/>
                  </a:lnTo>
                  <a:lnTo>
                    <a:pt x="160115" y="149447"/>
                  </a:lnTo>
                  <a:lnTo>
                    <a:pt x="151518" y="138564"/>
                  </a:lnTo>
                  <a:lnTo>
                    <a:pt x="141636" y="130968"/>
                  </a:lnTo>
                  <a:lnTo>
                    <a:pt x="130325" y="126515"/>
                  </a:lnTo>
                  <a:lnTo>
                    <a:pt x="117443" y="125063"/>
                  </a:lnTo>
                  <a:lnTo>
                    <a:pt x="201358" y="125063"/>
                  </a:lnTo>
                  <a:lnTo>
                    <a:pt x="201358" y="297465"/>
                  </a:lnTo>
                  <a:close/>
                </a:path>
                <a:path w="201930" h="331469">
                  <a:moveTo>
                    <a:pt x="201358" y="326517"/>
                  </a:moveTo>
                  <a:lnTo>
                    <a:pt x="160115" y="326517"/>
                  </a:lnTo>
                  <a:lnTo>
                    <a:pt x="160115" y="309657"/>
                  </a:lnTo>
                  <a:lnTo>
                    <a:pt x="201358" y="309657"/>
                  </a:lnTo>
                  <a:lnTo>
                    <a:pt x="201358" y="32651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98502" y="544734"/>
            <a:ext cx="1177925" cy="328295"/>
            <a:chOff x="2498502" y="544734"/>
            <a:chExt cx="1177925" cy="328295"/>
          </a:xfrm>
        </p:grpSpPr>
        <p:sp>
          <p:nvSpPr>
            <p:cNvPr id="18" name="object 18"/>
            <p:cNvSpPr/>
            <p:nvPr/>
          </p:nvSpPr>
          <p:spPr>
            <a:xfrm>
              <a:off x="2498496" y="544740"/>
              <a:ext cx="360045" cy="328295"/>
            </a:xfrm>
            <a:custGeom>
              <a:avLst/>
              <a:gdLst/>
              <a:ahLst/>
              <a:cxnLst/>
              <a:rect l="l" t="t" r="r" b="b"/>
              <a:pathLst>
                <a:path w="360044" h="328294">
                  <a:moveTo>
                    <a:pt x="178498" y="242608"/>
                  </a:moveTo>
                  <a:lnTo>
                    <a:pt x="171424" y="199428"/>
                  </a:lnTo>
                  <a:lnTo>
                    <a:pt x="148005" y="168198"/>
                  </a:lnTo>
                  <a:lnTo>
                    <a:pt x="83134" y="133350"/>
                  </a:lnTo>
                  <a:lnTo>
                    <a:pt x="73825" y="128498"/>
                  </a:lnTo>
                  <a:lnTo>
                    <a:pt x="45821" y="96113"/>
                  </a:lnTo>
                  <a:lnTo>
                    <a:pt x="44297" y="90017"/>
                  </a:lnTo>
                  <a:lnTo>
                    <a:pt x="44297" y="80860"/>
                  </a:lnTo>
                  <a:lnTo>
                    <a:pt x="63677" y="43649"/>
                  </a:lnTo>
                  <a:lnTo>
                    <a:pt x="91541" y="36576"/>
                  </a:lnTo>
                  <a:lnTo>
                    <a:pt x="99542" y="36880"/>
                  </a:lnTo>
                  <a:lnTo>
                    <a:pt x="107543" y="37909"/>
                  </a:lnTo>
                  <a:lnTo>
                    <a:pt x="115582" y="39789"/>
                  </a:lnTo>
                  <a:lnTo>
                    <a:pt x="123634" y="42672"/>
                  </a:lnTo>
                  <a:lnTo>
                    <a:pt x="132207" y="45224"/>
                  </a:lnTo>
                  <a:lnTo>
                    <a:pt x="139636" y="48196"/>
                  </a:lnTo>
                  <a:lnTo>
                    <a:pt x="145923" y="51460"/>
                  </a:lnTo>
                  <a:lnTo>
                    <a:pt x="151066" y="54864"/>
                  </a:lnTo>
                  <a:lnTo>
                    <a:pt x="163258" y="16764"/>
                  </a:lnTo>
                  <a:lnTo>
                    <a:pt x="150964" y="9639"/>
                  </a:lnTo>
                  <a:lnTo>
                    <a:pt x="134670" y="4381"/>
                  </a:lnTo>
                  <a:lnTo>
                    <a:pt x="114350" y="1117"/>
                  </a:lnTo>
                  <a:lnTo>
                    <a:pt x="90017" y="0"/>
                  </a:lnTo>
                  <a:lnTo>
                    <a:pt x="71437" y="1435"/>
                  </a:lnTo>
                  <a:lnTo>
                    <a:pt x="26009" y="22860"/>
                  </a:lnTo>
                  <a:lnTo>
                    <a:pt x="1689" y="64909"/>
                  </a:lnTo>
                  <a:lnTo>
                    <a:pt x="0" y="82384"/>
                  </a:lnTo>
                  <a:lnTo>
                    <a:pt x="863" y="96685"/>
                  </a:lnTo>
                  <a:lnTo>
                    <a:pt x="13716" y="132689"/>
                  </a:lnTo>
                  <a:lnTo>
                    <a:pt x="43815" y="160413"/>
                  </a:lnTo>
                  <a:lnTo>
                    <a:pt x="59537" y="167830"/>
                  </a:lnTo>
                  <a:lnTo>
                    <a:pt x="99580" y="187998"/>
                  </a:lnTo>
                  <a:lnTo>
                    <a:pt x="130683" y="217385"/>
                  </a:lnTo>
                  <a:lnTo>
                    <a:pt x="135826" y="239560"/>
                  </a:lnTo>
                  <a:lnTo>
                    <a:pt x="134950" y="250177"/>
                  </a:lnTo>
                  <a:lnTo>
                    <a:pt x="111925" y="280606"/>
                  </a:lnTo>
                  <a:lnTo>
                    <a:pt x="79349" y="288328"/>
                  </a:lnTo>
                  <a:lnTo>
                    <a:pt x="72199" y="288036"/>
                  </a:lnTo>
                  <a:lnTo>
                    <a:pt x="30962" y="276707"/>
                  </a:lnTo>
                  <a:lnTo>
                    <a:pt x="16865" y="268516"/>
                  </a:lnTo>
                  <a:lnTo>
                    <a:pt x="1524" y="308140"/>
                  </a:lnTo>
                  <a:lnTo>
                    <a:pt x="17272" y="317068"/>
                  </a:lnTo>
                  <a:lnTo>
                    <a:pt x="34569" y="323265"/>
                  </a:lnTo>
                  <a:lnTo>
                    <a:pt x="53263" y="326872"/>
                  </a:lnTo>
                  <a:lnTo>
                    <a:pt x="73253" y="328041"/>
                  </a:lnTo>
                  <a:lnTo>
                    <a:pt x="96126" y="326593"/>
                  </a:lnTo>
                  <a:lnTo>
                    <a:pt x="135051" y="314502"/>
                  </a:lnTo>
                  <a:lnTo>
                    <a:pt x="171640" y="275945"/>
                  </a:lnTo>
                  <a:lnTo>
                    <a:pt x="176784" y="260057"/>
                  </a:lnTo>
                  <a:lnTo>
                    <a:pt x="178498" y="242608"/>
                  </a:lnTo>
                  <a:close/>
                </a:path>
                <a:path w="360044" h="328294">
                  <a:moveTo>
                    <a:pt x="360045" y="320421"/>
                  </a:moveTo>
                  <a:lnTo>
                    <a:pt x="353949" y="283756"/>
                  </a:lnTo>
                  <a:lnTo>
                    <a:pt x="345935" y="287756"/>
                  </a:lnTo>
                  <a:lnTo>
                    <a:pt x="337896" y="290614"/>
                  </a:lnTo>
                  <a:lnTo>
                    <a:pt x="329869" y="292328"/>
                  </a:lnTo>
                  <a:lnTo>
                    <a:pt x="321843" y="292900"/>
                  </a:lnTo>
                  <a:lnTo>
                    <a:pt x="311277" y="292036"/>
                  </a:lnTo>
                  <a:lnTo>
                    <a:pt x="282981" y="263182"/>
                  </a:lnTo>
                  <a:lnTo>
                    <a:pt x="280695" y="238036"/>
                  </a:lnTo>
                  <a:lnTo>
                    <a:pt x="280695" y="123545"/>
                  </a:lnTo>
                  <a:lnTo>
                    <a:pt x="343281" y="123545"/>
                  </a:lnTo>
                  <a:lnTo>
                    <a:pt x="343281" y="90017"/>
                  </a:lnTo>
                  <a:lnTo>
                    <a:pt x="280695" y="90017"/>
                  </a:lnTo>
                  <a:lnTo>
                    <a:pt x="280695" y="25908"/>
                  </a:lnTo>
                  <a:lnTo>
                    <a:pt x="239547" y="42672"/>
                  </a:lnTo>
                  <a:lnTo>
                    <a:pt x="239547" y="90017"/>
                  </a:lnTo>
                  <a:lnTo>
                    <a:pt x="212026" y="90017"/>
                  </a:lnTo>
                  <a:lnTo>
                    <a:pt x="212026" y="123545"/>
                  </a:lnTo>
                  <a:lnTo>
                    <a:pt x="239547" y="123545"/>
                  </a:lnTo>
                  <a:lnTo>
                    <a:pt x="239547" y="254800"/>
                  </a:lnTo>
                  <a:lnTo>
                    <a:pt x="240690" y="269963"/>
                  </a:lnTo>
                  <a:lnTo>
                    <a:pt x="257835" y="306616"/>
                  </a:lnTo>
                  <a:lnTo>
                    <a:pt x="303555" y="326517"/>
                  </a:lnTo>
                  <a:lnTo>
                    <a:pt x="319036" y="326212"/>
                  </a:lnTo>
                  <a:lnTo>
                    <a:pt x="333514" y="325183"/>
                  </a:lnTo>
                  <a:lnTo>
                    <a:pt x="347141" y="323303"/>
                  </a:lnTo>
                  <a:lnTo>
                    <a:pt x="360045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931" y="630174"/>
              <a:ext cx="198310" cy="24107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14770" y="570642"/>
              <a:ext cx="147955" cy="300990"/>
            </a:xfrm>
            <a:custGeom>
              <a:avLst/>
              <a:gdLst/>
              <a:ahLst/>
              <a:cxnLst/>
              <a:rect l="l" t="t" r="r" b="b"/>
              <a:pathLst>
                <a:path w="147954" h="300990">
                  <a:moveTo>
                    <a:pt x="93059" y="300608"/>
                  </a:moveTo>
                  <a:lnTo>
                    <a:pt x="56411" y="289638"/>
                  </a:lnTo>
                  <a:lnTo>
                    <a:pt x="32015" y="257651"/>
                  </a:lnTo>
                  <a:lnTo>
                    <a:pt x="27431" y="228885"/>
                  </a:lnTo>
                  <a:lnTo>
                    <a:pt x="27431" y="97631"/>
                  </a:lnTo>
                  <a:lnTo>
                    <a:pt x="0" y="97631"/>
                  </a:lnTo>
                  <a:lnTo>
                    <a:pt x="0" y="64103"/>
                  </a:lnTo>
                  <a:lnTo>
                    <a:pt x="27431" y="64103"/>
                  </a:lnTo>
                  <a:lnTo>
                    <a:pt x="27431" y="16764"/>
                  </a:lnTo>
                  <a:lnTo>
                    <a:pt x="68675" y="0"/>
                  </a:lnTo>
                  <a:lnTo>
                    <a:pt x="68675" y="64103"/>
                  </a:lnTo>
                  <a:lnTo>
                    <a:pt x="132683" y="64103"/>
                  </a:lnTo>
                  <a:lnTo>
                    <a:pt x="132683" y="97631"/>
                  </a:lnTo>
                  <a:lnTo>
                    <a:pt x="68675" y="97631"/>
                  </a:lnTo>
                  <a:lnTo>
                    <a:pt x="68675" y="212121"/>
                  </a:lnTo>
                  <a:lnTo>
                    <a:pt x="77819" y="253269"/>
                  </a:lnTo>
                  <a:lnTo>
                    <a:pt x="109823" y="266985"/>
                  </a:lnTo>
                  <a:lnTo>
                    <a:pt x="117848" y="266414"/>
                  </a:lnTo>
                  <a:lnTo>
                    <a:pt x="126015" y="264699"/>
                  </a:lnTo>
                  <a:lnTo>
                    <a:pt x="134469" y="261842"/>
                  </a:lnTo>
                  <a:lnTo>
                    <a:pt x="143351" y="257841"/>
                  </a:lnTo>
                  <a:lnTo>
                    <a:pt x="147923" y="294513"/>
                  </a:lnTo>
                  <a:lnTo>
                    <a:pt x="135064" y="297394"/>
                  </a:lnTo>
                  <a:lnTo>
                    <a:pt x="121634" y="299275"/>
                  </a:lnTo>
                  <a:lnTo>
                    <a:pt x="107632" y="300299"/>
                  </a:lnTo>
                  <a:lnTo>
                    <a:pt x="93059" y="30060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2600" y="630173"/>
              <a:ext cx="213550" cy="2410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583" y="630078"/>
              <a:ext cx="152495" cy="241077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531953" y="239553"/>
            <a:ext cx="206375" cy="173990"/>
            <a:chOff x="9531953" y="239553"/>
            <a:chExt cx="206375" cy="17399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2632" y="242601"/>
              <a:ext cx="105251" cy="17087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5672" y="3998299"/>
            <a:ext cx="169278" cy="169373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05765" y="3204867"/>
            <a:ext cx="9378950" cy="3482975"/>
            <a:chOff x="405765" y="3204867"/>
            <a:chExt cx="9378950" cy="348297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765" y="3718274"/>
              <a:ext cx="1095184" cy="1312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275" y="3252206"/>
              <a:ext cx="9104099" cy="245184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24349" y="3309366"/>
              <a:ext cx="2179955" cy="612140"/>
            </a:xfrm>
            <a:custGeom>
              <a:avLst/>
              <a:gdLst/>
              <a:ahLst/>
              <a:cxnLst/>
              <a:rect l="l" t="t" r="r" b="b"/>
              <a:pathLst>
                <a:path w="2179954" h="612139">
                  <a:moveTo>
                    <a:pt x="2179796" y="0"/>
                  </a:moveTo>
                  <a:lnTo>
                    <a:pt x="0" y="611885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17574" y="3819048"/>
              <a:ext cx="198755" cy="173990"/>
            </a:xfrm>
            <a:custGeom>
              <a:avLst/>
              <a:gdLst/>
              <a:ahLst/>
              <a:cxnLst/>
              <a:rect l="l" t="t" r="r" b="b"/>
              <a:pathLst>
                <a:path w="198754" h="173989">
                  <a:moveTo>
                    <a:pt x="198310" y="173926"/>
                  </a:moveTo>
                  <a:lnTo>
                    <a:pt x="0" y="135731"/>
                  </a:lnTo>
                  <a:lnTo>
                    <a:pt x="149542" y="0"/>
                  </a:lnTo>
                  <a:lnTo>
                    <a:pt x="119062" y="102203"/>
                  </a:lnTo>
                  <a:lnTo>
                    <a:pt x="198310" y="173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5865" y="3204867"/>
              <a:ext cx="777925" cy="4531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30027" y="4205754"/>
              <a:ext cx="1889102" cy="16669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65274" y="3592439"/>
              <a:ext cx="2631204" cy="22802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43909" y="4377404"/>
              <a:ext cx="3258185" cy="1689100"/>
            </a:xfrm>
            <a:custGeom>
              <a:avLst/>
              <a:gdLst/>
              <a:ahLst/>
              <a:cxnLst/>
              <a:rect l="l" t="t" r="r" b="b"/>
              <a:pathLst>
                <a:path w="3258184" h="1689100">
                  <a:moveTo>
                    <a:pt x="257746" y="1495329"/>
                  </a:moveTo>
                  <a:lnTo>
                    <a:pt x="3258121" y="1495329"/>
                  </a:lnTo>
                </a:path>
                <a:path w="3258184" h="1689100">
                  <a:moveTo>
                    <a:pt x="0" y="1689068"/>
                  </a:moveTo>
                  <a:lnTo>
                    <a:pt x="0" y="0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55421" y="4263009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180022" y="180022"/>
                  </a:moveTo>
                  <a:lnTo>
                    <a:pt x="91535" y="122015"/>
                  </a:lnTo>
                  <a:lnTo>
                    <a:pt x="0" y="180022"/>
                  </a:lnTo>
                  <a:lnTo>
                    <a:pt x="91535" y="0"/>
                  </a:lnTo>
                  <a:lnTo>
                    <a:pt x="180022" y="18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43909" y="5678900"/>
              <a:ext cx="4646295" cy="387985"/>
            </a:xfrm>
            <a:custGeom>
              <a:avLst/>
              <a:gdLst/>
              <a:ahLst/>
              <a:cxnLst/>
              <a:rect l="l" t="t" r="r" b="b"/>
              <a:pathLst>
                <a:path w="4646295" h="387985">
                  <a:moveTo>
                    <a:pt x="0" y="387572"/>
                  </a:moveTo>
                  <a:lnTo>
                    <a:pt x="4646199" y="387572"/>
                  </a:lnTo>
                </a:path>
                <a:path w="4646295" h="387985">
                  <a:moveTo>
                    <a:pt x="4646199" y="0"/>
                  </a:moveTo>
                  <a:lnTo>
                    <a:pt x="4646199" y="387572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0120" y="5840634"/>
              <a:ext cx="785621" cy="3845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6133" y="5775007"/>
              <a:ext cx="376808" cy="1312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99331" y="5793390"/>
              <a:ext cx="231838" cy="1128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55857" y="5001482"/>
              <a:ext cx="4565650" cy="1501775"/>
            </a:xfrm>
            <a:custGeom>
              <a:avLst/>
              <a:gdLst/>
              <a:ahLst/>
              <a:cxnLst/>
              <a:rect l="l" t="t" r="r" b="b"/>
              <a:pathLst>
                <a:path w="4565650" h="1501775">
                  <a:moveTo>
                    <a:pt x="16764" y="16763"/>
                  </a:moveTo>
                  <a:lnTo>
                    <a:pt x="4548663" y="16763"/>
                  </a:lnTo>
                </a:path>
                <a:path w="4565650" h="1501775">
                  <a:moveTo>
                    <a:pt x="0" y="16763"/>
                  </a:moveTo>
                  <a:lnTo>
                    <a:pt x="0" y="1501330"/>
                  </a:lnTo>
                </a:path>
                <a:path w="4565650" h="1501775">
                  <a:moveTo>
                    <a:pt x="4565427" y="0"/>
                  </a:moveTo>
                  <a:lnTo>
                    <a:pt x="4565427" y="1484566"/>
                  </a:lnTo>
                </a:path>
                <a:path w="4565650" h="1501775">
                  <a:moveTo>
                    <a:pt x="16764" y="1484566"/>
                  </a:moveTo>
                  <a:lnTo>
                    <a:pt x="4548663" y="1484566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33670" y="6211442"/>
              <a:ext cx="612140" cy="131445"/>
            </a:xfrm>
            <a:custGeom>
              <a:avLst/>
              <a:gdLst/>
              <a:ahLst/>
              <a:cxnLst/>
              <a:rect l="l" t="t" r="r" b="b"/>
              <a:pathLst>
                <a:path w="612139" h="131445">
                  <a:moveTo>
                    <a:pt x="109816" y="86969"/>
                  </a:moveTo>
                  <a:lnTo>
                    <a:pt x="106768" y="80873"/>
                  </a:lnTo>
                  <a:lnTo>
                    <a:pt x="100672" y="74777"/>
                  </a:lnTo>
                  <a:lnTo>
                    <a:pt x="97624" y="70205"/>
                  </a:lnTo>
                  <a:lnTo>
                    <a:pt x="93700" y="68592"/>
                  </a:lnTo>
                  <a:lnTo>
                    <a:pt x="90004" y="67068"/>
                  </a:lnTo>
                  <a:lnTo>
                    <a:pt x="88480" y="66763"/>
                  </a:lnTo>
                  <a:lnTo>
                    <a:pt x="88480" y="86969"/>
                  </a:lnTo>
                  <a:lnTo>
                    <a:pt x="88480" y="103733"/>
                  </a:lnTo>
                  <a:lnTo>
                    <a:pt x="85432" y="109829"/>
                  </a:lnTo>
                  <a:lnTo>
                    <a:pt x="54952" y="122021"/>
                  </a:lnTo>
                  <a:lnTo>
                    <a:pt x="41148" y="122021"/>
                  </a:lnTo>
                  <a:lnTo>
                    <a:pt x="35052" y="118973"/>
                  </a:lnTo>
                  <a:lnTo>
                    <a:pt x="35052" y="70205"/>
                  </a:lnTo>
                  <a:lnTo>
                    <a:pt x="36576" y="68592"/>
                  </a:lnTo>
                  <a:lnTo>
                    <a:pt x="59524" y="68592"/>
                  </a:lnTo>
                  <a:lnTo>
                    <a:pt x="67144" y="70205"/>
                  </a:lnTo>
                  <a:lnTo>
                    <a:pt x="73240" y="71729"/>
                  </a:lnTo>
                  <a:lnTo>
                    <a:pt x="82384" y="77825"/>
                  </a:lnTo>
                  <a:lnTo>
                    <a:pt x="88480" y="86969"/>
                  </a:lnTo>
                  <a:lnTo>
                    <a:pt x="88480" y="66763"/>
                  </a:lnTo>
                  <a:lnTo>
                    <a:pt x="82384" y="65532"/>
                  </a:lnTo>
                  <a:lnTo>
                    <a:pt x="90004" y="64008"/>
                  </a:lnTo>
                  <a:lnTo>
                    <a:pt x="91528" y="62484"/>
                  </a:lnTo>
                  <a:lnTo>
                    <a:pt x="99148" y="54864"/>
                  </a:lnTo>
                  <a:lnTo>
                    <a:pt x="102196" y="50292"/>
                  </a:lnTo>
                  <a:lnTo>
                    <a:pt x="103720" y="44196"/>
                  </a:lnTo>
                  <a:lnTo>
                    <a:pt x="103720" y="32004"/>
                  </a:lnTo>
                  <a:lnTo>
                    <a:pt x="102196" y="24384"/>
                  </a:lnTo>
                  <a:lnTo>
                    <a:pt x="97624" y="19812"/>
                  </a:lnTo>
                  <a:lnTo>
                    <a:pt x="93052" y="13716"/>
                  </a:lnTo>
                  <a:lnTo>
                    <a:pt x="89242" y="12192"/>
                  </a:lnTo>
                  <a:lnTo>
                    <a:pt x="85432" y="10668"/>
                  </a:lnTo>
                  <a:lnTo>
                    <a:pt x="85432" y="30480"/>
                  </a:lnTo>
                  <a:lnTo>
                    <a:pt x="85432" y="42672"/>
                  </a:lnTo>
                  <a:lnTo>
                    <a:pt x="83908" y="47244"/>
                  </a:lnTo>
                  <a:lnTo>
                    <a:pt x="61048" y="62484"/>
                  </a:lnTo>
                  <a:lnTo>
                    <a:pt x="39624" y="62484"/>
                  </a:lnTo>
                  <a:lnTo>
                    <a:pt x="36576" y="60960"/>
                  </a:lnTo>
                  <a:lnTo>
                    <a:pt x="35052" y="60960"/>
                  </a:lnTo>
                  <a:lnTo>
                    <a:pt x="35052" y="13716"/>
                  </a:lnTo>
                  <a:lnTo>
                    <a:pt x="39624" y="12192"/>
                  </a:lnTo>
                  <a:lnTo>
                    <a:pt x="50380" y="12192"/>
                  </a:lnTo>
                  <a:lnTo>
                    <a:pt x="58724" y="12750"/>
                  </a:lnTo>
                  <a:lnTo>
                    <a:pt x="85432" y="30480"/>
                  </a:lnTo>
                  <a:lnTo>
                    <a:pt x="85432" y="10668"/>
                  </a:lnTo>
                  <a:lnTo>
                    <a:pt x="76288" y="7620"/>
                  </a:lnTo>
                  <a:lnTo>
                    <a:pt x="70192" y="6096"/>
                  </a:lnTo>
                  <a:lnTo>
                    <a:pt x="0" y="6096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12192" y="10668"/>
                  </a:lnTo>
                  <a:lnTo>
                    <a:pt x="16764" y="15240"/>
                  </a:lnTo>
                  <a:lnTo>
                    <a:pt x="16764" y="118973"/>
                  </a:lnTo>
                  <a:lnTo>
                    <a:pt x="15240" y="120497"/>
                  </a:lnTo>
                  <a:lnTo>
                    <a:pt x="13716" y="123545"/>
                  </a:lnTo>
                  <a:lnTo>
                    <a:pt x="9144" y="125069"/>
                  </a:lnTo>
                  <a:lnTo>
                    <a:pt x="0" y="125069"/>
                  </a:lnTo>
                  <a:lnTo>
                    <a:pt x="0" y="128117"/>
                  </a:lnTo>
                  <a:lnTo>
                    <a:pt x="58000" y="128117"/>
                  </a:lnTo>
                  <a:lnTo>
                    <a:pt x="67703" y="127850"/>
                  </a:lnTo>
                  <a:lnTo>
                    <a:pt x="103720" y="112877"/>
                  </a:lnTo>
                  <a:lnTo>
                    <a:pt x="108292" y="106781"/>
                  </a:lnTo>
                  <a:lnTo>
                    <a:pt x="109816" y="100685"/>
                  </a:lnTo>
                  <a:lnTo>
                    <a:pt x="109816" y="86969"/>
                  </a:lnTo>
                  <a:close/>
                </a:path>
                <a:path w="612139" h="131445">
                  <a:moveTo>
                    <a:pt x="169354" y="125069"/>
                  </a:moveTo>
                  <a:lnTo>
                    <a:pt x="161734" y="125069"/>
                  </a:lnTo>
                  <a:lnTo>
                    <a:pt x="160210" y="123545"/>
                  </a:lnTo>
                  <a:lnTo>
                    <a:pt x="158686" y="123545"/>
                  </a:lnTo>
                  <a:lnTo>
                    <a:pt x="157162" y="122021"/>
                  </a:lnTo>
                  <a:lnTo>
                    <a:pt x="157162" y="120497"/>
                  </a:lnTo>
                  <a:lnTo>
                    <a:pt x="155638" y="118973"/>
                  </a:lnTo>
                  <a:lnTo>
                    <a:pt x="155638" y="0"/>
                  </a:lnTo>
                  <a:lnTo>
                    <a:pt x="150964" y="0"/>
                  </a:lnTo>
                  <a:lnTo>
                    <a:pt x="126580" y="10668"/>
                  </a:lnTo>
                  <a:lnTo>
                    <a:pt x="128104" y="13716"/>
                  </a:lnTo>
                  <a:lnTo>
                    <a:pt x="131152" y="12192"/>
                  </a:lnTo>
                  <a:lnTo>
                    <a:pt x="137248" y="12192"/>
                  </a:lnTo>
                  <a:lnTo>
                    <a:pt x="137248" y="13716"/>
                  </a:lnTo>
                  <a:lnTo>
                    <a:pt x="138772" y="13716"/>
                  </a:lnTo>
                  <a:lnTo>
                    <a:pt x="138772" y="15240"/>
                  </a:lnTo>
                  <a:lnTo>
                    <a:pt x="140296" y="16764"/>
                  </a:lnTo>
                  <a:lnTo>
                    <a:pt x="140296" y="118973"/>
                  </a:lnTo>
                  <a:lnTo>
                    <a:pt x="138772" y="120497"/>
                  </a:lnTo>
                  <a:lnTo>
                    <a:pt x="138772" y="122021"/>
                  </a:lnTo>
                  <a:lnTo>
                    <a:pt x="137248" y="123545"/>
                  </a:lnTo>
                  <a:lnTo>
                    <a:pt x="135724" y="123545"/>
                  </a:lnTo>
                  <a:lnTo>
                    <a:pt x="134200" y="125069"/>
                  </a:lnTo>
                  <a:lnTo>
                    <a:pt x="128104" y="125069"/>
                  </a:lnTo>
                  <a:lnTo>
                    <a:pt x="128104" y="128117"/>
                  </a:lnTo>
                  <a:lnTo>
                    <a:pt x="169354" y="128117"/>
                  </a:lnTo>
                  <a:lnTo>
                    <a:pt x="169354" y="125069"/>
                  </a:lnTo>
                  <a:close/>
                </a:path>
                <a:path w="612139" h="131445">
                  <a:moveTo>
                    <a:pt x="256222" y="85445"/>
                  </a:moveTo>
                  <a:lnTo>
                    <a:pt x="239458" y="50152"/>
                  </a:lnTo>
                  <a:lnTo>
                    <a:pt x="239458" y="93065"/>
                  </a:lnTo>
                  <a:lnTo>
                    <a:pt x="239344" y="104444"/>
                  </a:lnTo>
                  <a:lnTo>
                    <a:pt x="237934" y="112877"/>
                  </a:lnTo>
                  <a:lnTo>
                    <a:pt x="234886" y="117449"/>
                  </a:lnTo>
                  <a:lnTo>
                    <a:pt x="230314" y="122021"/>
                  </a:lnTo>
                  <a:lnTo>
                    <a:pt x="225742" y="125069"/>
                  </a:lnTo>
                  <a:lnTo>
                    <a:pt x="212026" y="125069"/>
                  </a:lnTo>
                  <a:lnTo>
                    <a:pt x="194284" y="89496"/>
                  </a:lnTo>
                  <a:lnTo>
                    <a:pt x="193738" y="73253"/>
                  </a:lnTo>
                  <a:lnTo>
                    <a:pt x="195262" y="67056"/>
                  </a:lnTo>
                  <a:lnTo>
                    <a:pt x="198310" y="57912"/>
                  </a:lnTo>
                  <a:lnTo>
                    <a:pt x="201358" y="53340"/>
                  </a:lnTo>
                  <a:lnTo>
                    <a:pt x="210502" y="48768"/>
                  </a:lnTo>
                  <a:lnTo>
                    <a:pt x="221170" y="48768"/>
                  </a:lnTo>
                  <a:lnTo>
                    <a:pt x="239458" y="93065"/>
                  </a:lnTo>
                  <a:lnTo>
                    <a:pt x="239458" y="50152"/>
                  </a:lnTo>
                  <a:lnTo>
                    <a:pt x="237350" y="48768"/>
                  </a:lnTo>
                  <a:lnTo>
                    <a:pt x="233553" y="46291"/>
                  </a:lnTo>
                  <a:lnTo>
                    <a:pt x="225437" y="43561"/>
                  </a:lnTo>
                  <a:lnTo>
                    <a:pt x="216598" y="42672"/>
                  </a:lnTo>
                  <a:lnTo>
                    <a:pt x="210502" y="42672"/>
                  </a:lnTo>
                  <a:lnTo>
                    <a:pt x="202882" y="45720"/>
                  </a:lnTo>
                  <a:lnTo>
                    <a:pt x="190690" y="51816"/>
                  </a:lnTo>
                  <a:lnTo>
                    <a:pt x="186118" y="57912"/>
                  </a:lnTo>
                  <a:lnTo>
                    <a:pt x="183070" y="65532"/>
                  </a:lnTo>
                  <a:lnTo>
                    <a:pt x="178498" y="73253"/>
                  </a:lnTo>
                  <a:lnTo>
                    <a:pt x="176974" y="80873"/>
                  </a:lnTo>
                  <a:lnTo>
                    <a:pt x="177050" y="89496"/>
                  </a:lnTo>
                  <a:lnTo>
                    <a:pt x="177546" y="96202"/>
                  </a:lnTo>
                  <a:lnTo>
                    <a:pt x="207124" y="130289"/>
                  </a:lnTo>
                  <a:lnTo>
                    <a:pt x="216598" y="131165"/>
                  </a:lnTo>
                  <a:lnTo>
                    <a:pt x="224218" y="131165"/>
                  </a:lnTo>
                  <a:lnTo>
                    <a:pt x="230314" y="129641"/>
                  </a:lnTo>
                  <a:lnTo>
                    <a:pt x="236410" y="125069"/>
                  </a:lnTo>
                  <a:lnTo>
                    <a:pt x="242506" y="122021"/>
                  </a:lnTo>
                  <a:lnTo>
                    <a:pt x="248602" y="115925"/>
                  </a:lnTo>
                  <a:lnTo>
                    <a:pt x="254698" y="100685"/>
                  </a:lnTo>
                  <a:lnTo>
                    <a:pt x="256222" y="93065"/>
                  </a:lnTo>
                  <a:lnTo>
                    <a:pt x="256222" y="85445"/>
                  </a:lnTo>
                  <a:close/>
                </a:path>
                <a:path w="612139" h="131445">
                  <a:moveTo>
                    <a:pt x="338620" y="97637"/>
                  </a:moveTo>
                  <a:lnTo>
                    <a:pt x="335572" y="96113"/>
                  </a:lnTo>
                  <a:lnTo>
                    <a:pt x="332524" y="103733"/>
                  </a:lnTo>
                  <a:lnTo>
                    <a:pt x="329476" y="108305"/>
                  </a:lnTo>
                  <a:lnTo>
                    <a:pt x="315760" y="117449"/>
                  </a:lnTo>
                  <a:lnTo>
                    <a:pt x="302044" y="117449"/>
                  </a:lnTo>
                  <a:lnTo>
                    <a:pt x="282232" y="79349"/>
                  </a:lnTo>
                  <a:lnTo>
                    <a:pt x="282232" y="70205"/>
                  </a:lnTo>
                  <a:lnTo>
                    <a:pt x="285280" y="62484"/>
                  </a:lnTo>
                  <a:lnTo>
                    <a:pt x="289852" y="56388"/>
                  </a:lnTo>
                  <a:lnTo>
                    <a:pt x="294424" y="51816"/>
                  </a:lnTo>
                  <a:lnTo>
                    <a:pt x="298996" y="48768"/>
                  </a:lnTo>
                  <a:lnTo>
                    <a:pt x="308140" y="48768"/>
                  </a:lnTo>
                  <a:lnTo>
                    <a:pt x="311188" y="50292"/>
                  </a:lnTo>
                  <a:lnTo>
                    <a:pt x="312712" y="51816"/>
                  </a:lnTo>
                  <a:lnTo>
                    <a:pt x="315760" y="53340"/>
                  </a:lnTo>
                  <a:lnTo>
                    <a:pt x="317284" y="56388"/>
                  </a:lnTo>
                  <a:lnTo>
                    <a:pt x="317284" y="64008"/>
                  </a:lnTo>
                  <a:lnTo>
                    <a:pt x="318808" y="65532"/>
                  </a:lnTo>
                  <a:lnTo>
                    <a:pt x="318808" y="67056"/>
                  </a:lnTo>
                  <a:lnTo>
                    <a:pt x="320332" y="70205"/>
                  </a:lnTo>
                  <a:lnTo>
                    <a:pt x="332524" y="70205"/>
                  </a:lnTo>
                  <a:lnTo>
                    <a:pt x="335572" y="67056"/>
                  </a:lnTo>
                  <a:lnTo>
                    <a:pt x="335572" y="57912"/>
                  </a:lnTo>
                  <a:lnTo>
                    <a:pt x="332524" y="53340"/>
                  </a:lnTo>
                  <a:lnTo>
                    <a:pt x="327952" y="50292"/>
                  </a:lnTo>
                  <a:lnTo>
                    <a:pt x="321856" y="45720"/>
                  </a:lnTo>
                  <a:lnTo>
                    <a:pt x="315760" y="42672"/>
                  </a:lnTo>
                  <a:lnTo>
                    <a:pt x="308140" y="42672"/>
                  </a:lnTo>
                  <a:lnTo>
                    <a:pt x="274294" y="62026"/>
                  </a:lnTo>
                  <a:lnTo>
                    <a:pt x="268516" y="86969"/>
                  </a:lnTo>
                  <a:lnTo>
                    <a:pt x="269100" y="96685"/>
                  </a:lnTo>
                  <a:lnTo>
                    <a:pt x="296748" y="130327"/>
                  </a:lnTo>
                  <a:lnTo>
                    <a:pt x="303568" y="131165"/>
                  </a:lnTo>
                  <a:lnTo>
                    <a:pt x="311188" y="131165"/>
                  </a:lnTo>
                  <a:lnTo>
                    <a:pt x="336042" y="105092"/>
                  </a:lnTo>
                  <a:lnTo>
                    <a:pt x="338620" y="97637"/>
                  </a:lnTo>
                  <a:close/>
                </a:path>
                <a:path w="612139" h="131445">
                  <a:moveTo>
                    <a:pt x="387477" y="125069"/>
                  </a:moveTo>
                  <a:lnTo>
                    <a:pt x="379857" y="125069"/>
                  </a:lnTo>
                  <a:lnTo>
                    <a:pt x="379857" y="123545"/>
                  </a:lnTo>
                  <a:lnTo>
                    <a:pt x="378333" y="123545"/>
                  </a:lnTo>
                  <a:lnTo>
                    <a:pt x="375285" y="120497"/>
                  </a:lnTo>
                  <a:lnTo>
                    <a:pt x="375285" y="82397"/>
                  </a:lnTo>
                  <a:lnTo>
                    <a:pt x="375285" y="12192"/>
                  </a:lnTo>
                  <a:lnTo>
                    <a:pt x="375285" y="0"/>
                  </a:lnTo>
                  <a:lnTo>
                    <a:pt x="370713" y="0"/>
                  </a:lnTo>
                  <a:lnTo>
                    <a:pt x="346227" y="10668"/>
                  </a:lnTo>
                  <a:lnTo>
                    <a:pt x="347751" y="13716"/>
                  </a:lnTo>
                  <a:lnTo>
                    <a:pt x="349275" y="12192"/>
                  </a:lnTo>
                  <a:lnTo>
                    <a:pt x="356895" y="12192"/>
                  </a:lnTo>
                  <a:lnTo>
                    <a:pt x="358419" y="13716"/>
                  </a:lnTo>
                  <a:lnTo>
                    <a:pt x="358419" y="16764"/>
                  </a:lnTo>
                  <a:lnTo>
                    <a:pt x="359943" y="19812"/>
                  </a:lnTo>
                  <a:lnTo>
                    <a:pt x="359943" y="118973"/>
                  </a:lnTo>
                  <a:lnTo>
                    <a:pt x="356895" y="122021"/>
                  </a:lnTo>
                  <a:lnTo>
                    <a:pt x="356895" y="123545"/>
                  </a:lnTo>
                  <a:lnTo>
                    <a:pt x="355371" y="123545"/>
                  </a:lnTo>
                  <a:lnTo>
                    <a:pt x="353847" y="125069"/>
                  </a:lnTo>
                  <a:lnTo>
                    <a:pt x="346227" y="125069"/>
                  </a:lnTo>
                  <a:lnTo>
                    <a:pt x="346227" y="128117"/>
                  </a:lnTo>
                  <a:lnTo>
                    <a:pt x="387477" y="128117"/>
                  </a:lnTo>
                  <a:lnTo>
                    <a:pt x="387477" y="125069"/>
                  </a:lnTo>
                  <a:close/>
                </a:path>
                <a:path w="612139" h="131445">
                  <a:moveTo>
                    <a:pt x="437769" y="125069"/>
                  </a:moveTo>
                  <a:lnTo>
                    <a:pt x="430149" y="125069"/>
                  </a:lnTo>
                  <a:lnTo>
                    <a:pt x="428625" y="123545"/>
                  </a:lnTo>
                  <a:lnTo>
                    <a:pt x="425577" y="122021"/>
                  </a:lnTo>
                  <a:lnTo>
                    <a:pt x="416433" y="112877"/>
                  </a:lnTo>
                  <a:lnTo>
                    <a:pt x="410337" y="105257"/>
                  </a:lnTo>
                  <a:lnTo>
                    <a:pt x="389001" y="77825"/>
                  </a:lnTo>
                  <a:lnTo>
                    <a:pt x="410337" y="57912"/>
                  </a:lnTo>
                  <a:lnTo>
                    <a:pt x="414909" y="54864"/>
                  </a:lnTo>
                  <a:lnTo>
                    <a:pt x="417957" y="51816"/>
                  </a:lnTo>
                  <a:lnTo>
                    <a:pt x="421005" y="50292"/>
                  </a:lnTo>
                  <a:lnTo>
                    <a:pt x="425577" y="48768"/>
                  </a:lnTo>
                  <a:lnTo>
                    <a:pt x="433197" y="48768"/>
                  </a:lnTo>
                  <a:lnTo>
                    <a:pt x="433197" y="45720"/>
                  </a:lnTo>
                  <a:lnTo>
                    <a:pt x="398145" y="45720"/>
                  </a:lnTo>
                  <a:lnTo>
                    <a:pt x="398145" y="48768"/>
                  </a:lnTo>
                  <a:lnTo>
                    <a:pt x="401193" y="48768"/>
                  </a:lnTo>
                  <a:lnTo>
                    <a:pt x="402717" y="50292"/>
                  </a:lnTo>
                  <a:lnTo>
                    <a:pt x="404241" y="50292"/>
                  </a:lnTo>
                  <a:lnTo>
                    <a:pt x="404241" y="54864"/>
                  </a:lnTo>
                  <a:lnTo>
                    <a:pt x="399669" y="59436"/>
                  </a:lnTo>
                  <a:lnTo>
                    <a:pt x="395097" y="62484"/>
                  </a:lnTo>
                  <a:lnTo>
                    <a:pt x="375285" y="82397"/>
                  </a:lnTo>
                  <a:lnTo>
                    <a:pt x="399669" y="114401"/>
                  </a:lnTo>
                  <a:lnTo>
                    <a:pt x="402717" y="117449"/>
                  </a:lnTo>
                  <a:lnTo>
                    <a:pt x="404241" y="120497"/>
                  </a:lnTo>
                  <a:lnTo>
                    <a:pt x="404241" y="123545"/>
                  </a:lnTo>
                  <a:lnTo>
                    <a:pt x="402717" y="123545"/>
                  </a:lnTo>
                  <a:lnTo>
                    <a:pt x="401193" y="125069"/>
                  </a:lnTo>
                  <a:lnTo>
                    <a:pt x="398145" y="125069"/>
                  </a:lnTo>
                  <a:lnTo>
                    <a:pt x="398145" y="128117"/>
                  </a:lnTo>
                  <a:lnTo>
                    <a:pt x="437769" y="128117"/>
                  </a:lnTo>
                  <a:lnTo>
                    <a:pt x="437769" y="125069"/>
                  </a:lnTo>
                  <a:close/>
                </a:path>
                <a:path w="612139" h="131445">
                  <a:moveTo>
                    <a:pt x="515594" y="76301"/>
                  </a:moveTo>
                  <a:lnTo>
                    <a:pt x="515213" y="71729"/>
                  </a:lnTo>
                  <a:lnTo>
                    <a:pt x="515023" y="69430"/>
                  </a:lnTo>
                  <a:lnTo>
                    <a:pt x="513308" y="62877"/>
                  </a:lnTo>
                  <a:lnTo>
                    <a:pt x="510451" y="56921"/>
                  </a:lnTo>
                  <a:lnTo>
                    <a:pt x="506450" y="51828"/>
                  </a:lnTo>
                  <a:lnTo>
                    <a:pt x="504926" y="50304"/>
                  </a:lnTo>
                  <a:lnTo>
                    <a:pt x="500354" y="45732"/>
                  </a:lnTo>
                  <a:lnTo>
                    <a:pt x="495782" y="43903"/>
                  </a:lnTo>
                  <a:lnTo>
                    <a:pt x="495782" y="62496"/>
                  </a:lnTo>
                  <a:lnTo>
                    <a:pt x="495782" y="71729"/>
                  </a:lnTo>
                  <a:lnTo>
                    <a:pt x="457581" y="71729"/>
                  </a:lnTo>
                  <a:lnTo>
                    <a:pt x="459105" y="64020"/>
                  </a:lnTo>
                  <a:lnTo>
                    <a:pt x="460629" y="59448"/>
                  </a:lnTo>
                  <a:lnTo>
                    <a:pt x="468249" y="51828"/>
                  </a:lnTo>
                  <a:lnTo>
                    <a:pt x="472821" y="50304"/>
                  </a:lnTo>
                  <a:lnTo>
                    <a:pt x="485114" y="50304"/>
                  </a:lnTo>
                  <a:lnTo>
                    <a:pt x="488162" y="51828"/>
                  </a:lnTo>
                  <a:lnTo>
                    <a:pt x="492734" y="56400"/>
                  </a:lnTo>
                  <a:lnTo>
                    <a:pt x="494258" y="60972"/>
                  </a:lnTo>
                  <a:lnTo>
                    <a:pt x="495782" y="62496"/>
                  </a:lnTo>
                  <a:lnTo>
                    <a:pt x="495782" y="43903"/>
                  </a:lnTo>
                  <a:lnTo>
                    <a:pt x="492734" y="42684"/>
                  </a:lnTo>
                  <a:lnTo>
                    <a:pt x="483590" y="42684"/>
                  </a:lnTo>
                  <a:lnTo>
                    <a:pt x="447865" y="69392"/>
                  </a:lnTo>
                  <a:lnTo>
                    <a:pt x="445389" y="88493"/>
                  </a:lnTo>
                  <a:lnTo>
                    <a:pt x="445985" y="97332"/>
                  </a:lnTo>
                  <a:lnTo>
                    <a:pt x="474522" y="130327"/>
                  </a:lnTo>
                  <a:lnTo>
                    <a:pt x="482066" y="131165"/>
                  </a:lnTo>
                  <a:lnTo>
                    <a:pt x="491210" y="131165"/>
                  </a:lnTo>
                  <a:lnTo>
                    <a:pt x="498830" y="128117"/>
                  </a:lnTo>
                  <a:lnTo>
                    <a:pt x="504926" y="120497"/>
                  </a:lnTo>
                  <a:lnTo>
                    <a:pt x="509498" y="115925"/>
                  </a:lnTo>
                  <a:lnTo>
                    <a:pt x="511022" y="114401"/>
                  </a:lnTo>
                  <a:lnTo>
                    <a:pt x="514070" y="106781"/>
                  </a:lnTo>
                  <a:lnTo>
                    <a:pt x="515594" y="97637"/>
                  </a:lnTo>
                  <a:lnTo>
                    <a:pt x="512546" y="96113"/>
                  </a:lnTo>
                  <a:lnTo>
                    <a:pt x="509498" y="103733"/>
                  </a:lnTo>
                  <a:lnTo>
                    <a:pt x="506450" y="108305"/>
                  </a:lnTo>
                  <a:lnTo>
                    <a:pt x="501878" y="111353"/>
                  </a:lnTo>
                  <a:lnTo>
                    <a:pt x="498830" y="114401"/>
                  </a:lnTo>
                  <a:lnTo>
                    <a:pt x="494258" y="115925"/>
                  </a:lnTo>
                  <a:lnTo>
                    <a:pt x="480542" y="115925"/>
                  </a:lnTo>
                  <a:lnTo>
                    <a:pt x="472821" y="112877"/>
                  </a:lnTo>
                  <a:lnTo>
                    <a:pt x="457581" y="76301"/>
                  </a:lnTo>
                  <a:lnTo>
                    <a:pt x="515594" y="76301"/>
                  </a:lnTo>
                  <a:close/>
                </a:path>
                <a:path w="612139" h="131445">
                  <a:moveTo>
                    <a:pt x="611695" y="120497"/>
                  </a:moveTo>
                  <a:lnTo>
                    <a:pt x="610171" y="117449"/>
                  </a:lnTo>
                  <a:lnTo>
                    <a:pt x="608647" y="118973"/>
                  </a:lnTo>
                  <a:lnTo>
                    <a:pt x="601027" y="118973"/>
                  </a:lnTo>
                  <a:lnTo>
                    <a:pt x="601027" y="117449"/>
                  </a:lnTo>
                  <a:lnTo>
                    <a:pt x="599503" y="117449"/>
                  </a:lnTo>
                  <a:lnTo>
                    <a:pt x="599503" y="115925"/>
                  </a:lnTo>
                  <a:lnTo>
                    <a:pt x="597979" y="112877"/>
                  </a:lnTo>
                  <a:lnTo>
                    <a:pt x="597979" y="50292"/>
                  </a:lnTo>
                  <a:lnTo>
                    <a:pt x="597979" y="12192"/>
                  </a:lnTo>
                  <a:lnTo>
                    <a:pt x="597979" y="0"/>
                  </a:lnTo>
                  <a:lnTo>
                    <a:pt x="593407" y="0"/>
                  </a:lnTo>
                  <a:lnTo>
                    <a:pt x="568934" y="10668"/>
                  </a:lnTo>
                  <a:lnTo>
                    <a:pt x="570458" y="13716"/>
                  </a:lnTo>
                  <a:lnTo>
                    <a:pt x="571982" y="12192"/>
                  </a:lnTo>
                  <a:lnTo>
                    <a:pt x="579602" y="12192"/>
                  </a:lnTo>
                  <a:lnTo>
                    <a:pt x="579602" y="13716"/>
                  </a:lnTo>
                  <a:lnTo>
                    <a:pt x="581126" y="13716"/>
                  </a:lnTo>
                  <a:lnTo>
                    <a:pt x="581126" y="15240"/>
                  </a:lnTo>
                  <a:lnTo>
                    <a:pt x="582650" y="16764"/>
                  </a:lnTo>
                  <a:lnTo>
                    <a:pt x="582650" y="50292"/>
                  </a:lnTo>
                  <a:lnTo>
                    <a:pt x="582650" y="112877"/>
                  </a:lnTo>
                  <a:lnTo>
                    <a:pt x="578078" y="118973"/>
                  </a:lnTo>
                  <a:lnTo>
                    <a:pt x="571982" y="120497"/>
                  </a:lnTo>
                  <a:lnTo>
                    <a:pt x="559790" y="120497"/>
                  </a:lnTo>
                  <a:lnTo>
                    <a:pt x="541502" y="83921"/>
                  </a:lnTo>
                  <a:lnTo>
                    <a:pt x="542048" y="75336"/>
                  </a:lnTo>
                  <a:lnTo>
                    <a:pt x="558266" y="48768"/>
                  </a:lnTo>
                  <a:lnTo>
                    <a:pt x="565886" y="48768"/>
                  </a:lnTo>
                  <a:lnTo>
                    <a:pt x="575030" y="53340"/>
                  </a:lnTo>
                  <a:lnTo>
                    <a:pt x="578078" y="56388"/>
                  </a:lnTo>
                  <a:lnTo>
                    <a:pt x="582523" y="65290"/>
                  </a:lnTo>
                  <a:lnTo>
                    <a:pt x="582650" y="112877"/>
                  </a:lnTo>
                  <a:lnTo>
                    <a:pt x="582650" y="50292"/>
                  </a:lnTo>
                  <a:lnTo>
                    <a:pt x="581126" y="48768"/>
                  </a:lnTo>
                  <a:lnTo>
                    <a:pt x="578078" y="45720"/>
                  </a:lnTo>
                  <a:lnTo>
                    <a:pt x="571982" y="42672"/>
                  </a:lnTo>
                  <a:lnTo>
                    <a:pt x="564362" y="42672"/>
                  </a:lnTo>
                  <a:lnTo>
                    <a:pt x="555764" y="43776"/>
                  </a:lnTo>
                  <a:lnTo>
                    <a:pt x="527215" y="73393"/>
                  </a:lnTo>
                  <a:lnTo>
                    <a:pt x="524738" y="90017"/>
                  </a:lnTo>
                  <a:lnTo>
                    <a:pt x="525322" y="98856"/>
                  </a:lnTo>
                  <a:lnTo>
                    <a:pt x="549122" y="131165"/>
                  </a:lnTo>
                  <a:lnTo>
                    <a:pt x="562838" y="131165"/>
                  </a:lnTo>
                  <a:lnTo>
                    <a:pt x="567410" y="129641"/>
                  </a:lnTo>
                  <a:lnTo>
                    <a:pt x="570458" y="128117"/>
                  </a:lnTo>
                  <a:lnTo>
                    <a:pt x="575030" y="126593"/>
                  </a:lnTo>
                  <a:lnTo>
                    <a:pt x="581126" y="120497"/>
                  </a:lnTo>
                  <a:lnTo>
                    <a:pt x="582650" y="118973"/>
                  </a:lnTo>
                  <a:lnTo>
                    <a:pt x="582650" y="131165"/>
                  </a:lnTo>
                  <a:lnTo>
                    <a:pt x="587311" y="131165"/>
                  </a:lnTo>
                  <a:lnTo>
                    <a:pt x="611695" y="1204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16642" y="4394263"/>
              <a:ext cx="0" cy="2012950"/>
            </a:xfrm>
            <a:custGeom>
              <a:avLst/>
              <a:gdLst/>
              <a:ahLst/>
              <a:cxnLst/>
              <a:rect l="l" t="t" r="r" b="b"/>
              <a:pathLst>
                <a:path h="2012950">
                  <a:moveTo>
                    <a:pt x="0" y="2012441"/>
                  </a:moveTo>
                  <a:lnTo>
                    <a:pt x="0" y="0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28155" y="4279773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39" h="180339">
                  <a:moveTo>
                    <a:pt x="180022" y="180022"/>
                  </a:moveTo>
                  <a:lnTo>
                    <a:pt x="91535" y="122110"/>
                  </a:lnTo>
                  <a:lnTo>
                    <a:pt x="0" y="180022"/>
                  </a:lnTo>
                  <a:lnTo>
                    <a:pt x="91535" y="0"/>
                  </a:lnTo>
                  <a:lnTo>
                    <a:pt x="180022" y="18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33406" y="6406705"/>
              <a:ext cx="1322705" cy="0"/>
            </a:xfrm>
            <a:custGeom>
              <a:avLst/>
              <a:gdLst/>
              <a:ahLst/>
              <a:cxnLst/>
              <a:rect l="l" t="t" r="r" b="b"/>
              <a:pathLst>
                <a:path w="1322704">
                  <a:moveTo>
                    <a:pt x="0" y="0"/>
                  </a:moveTo>
                  <a:lnTo>
                    <a:pt x="1322450" y="0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12749" y="6518052"/>
              <a:ext cx="928877" cy="1693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714874" y="4534566"/>
              <a:ext cx="194310" cy="177165"/>
            </a:xfrm>
            <a:custGeom>
              <a:avLst/>
              <a:gdLst/>
              <a:ahLst/>
              <a:cxnLst/>
              <a:rect l="l" t="t" r="r" b="b"/>
              <a:pathLst>
                <a:path w="194310" h="177164">
                  <a:moveTo>
                    <a:pt x="0" y="0"/>
                  </a:moveTo>
                  <a:lnTo>
                    <a:pt x="193738" y="176974"/>
                  </a:lnTo>
                </a:path>
              </a:pathLst>
            </a:custGeom>
            <a:ln w="16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55377" y="1522761"/>
            <a:ext cx="233457" cy="225742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668083" y="1516570"/>
            <a:ext cx="817880" cy="236854"/>
          </a:xfrm>
          <a:custGeom>
            <a:avLst/>
            <a:gdLst/>
            <a:ahLst/>
            <a:cxnLst/>
            <a:rect l="l" t="t" r="r" b="b"/>
            <a:pathLst>
              <a:path w="817880" h="236855">
                <a:moveTo>
                  <a:pt x="90004" y="201460"/>
                </a:moveTo>
                <a:lnTo>
                  <a:pt x="83908" y="201460"/>
                </a:lnTo>
                <a:lnTo>
                  <a:pt x="80860" y="206032"/>
                </a:lnTo>
                <a:lnTo>
                  <a:pt x="79336" y="209080"/>
                </a:lnTo>
                <a:lnTo>
                  <a:pt x="74764" y="212128"/>
                </a:lnTo>
                <a:lnTo>
                  <a:pt x="68668" y="215176"/>
                </a:lnTo>
                <a:lnTo>
                  <a:pt x="61048" y="215176"/>
                </a:lnTo>
                <a:lnTo>
                  <a:pt x="56476" y="213652"/>
                </a:lnTo>
                <a:lnTo>
                  <a:pt x="54952" y="210604"/>
                </a:lnTo>
                <a:lnTo>
                  <a:pt x="51904" y="206032"/>
                </a:lnTo>
                <a:lnTo>
                  <a:pt x="50380" y="199936"/>
                </a:lnTo>
                <a:lnTo>
                  <a:pt x="50380" y="93154"/>
                </a:lnTo>
                <a:lnTo>
                  <a:pt x="85432" y="93154"/>
                </a:lnTo>
                <a:lnTo>
                  <a:pt x="85432" y="82397"/>
                </a:lnTo>
                <a:lnTo>
                  <a:pt x="50380" y="82397"/>
                </a:lnTo>
                <a:lnTo>
                  <a:pt x="50380" y="33629"/>
                </a:lnTo>
                <a:lnTo>
                  <a:pt x="45808" y="33629"/>
                </a:lnTo>
                <a:lnTo>
                  <a:pt x="41236" y="44297"/>
                </a:lnTo>
                <a:lnTo>
                  <a:pt x="36664" y="51917"/>
                </a:lnTo>
                <a:lnTo>
                  <a:pt x="35140" y="56489"/>
                </a:lnTo>
                <a:lnTo>
                  <a:pt x="0" y="88582"/>
                </a:lnTo>
                <a:lnTo>
                  <a:pt x="0" y="93154"/>
                </a:lnTo>
                <a:lnTo>
                  <a:pt x="22860" y="93154"/>
                </a:lnTo>
                <a:lnTo>
                  <a:pt x="22860" y="204508"/>
                </a:lnTo>
                <a:lnTo>
                  <a:pt x="24384" y="212128"/>
                </a:lnTo>
                <a:lnTo>
                  <a:pt x="27520" y="218224"/>
                </a:lnTo>
                <a:lnTo>
                  <a:pt x="29044" y="222796"/>
                </a:lnTo>
                <a:lnTo>
                  <a:pt x="32092" y="227368"/>
                </a:lnTo>
                <a:lnTo>
                  <a:pt x="36664" y="228892"/>
                </a:lnTo>
                <a:lnTo>
                  <a:pt x="42760" y="231940"/>
                </a:lnTo>
                <a:lnTo>
                  <a:pt x="47332" y="233464"/>
                </a:lnTo>
                <a:lnTo>
                  <a:pt x="59524" y="233464"/>
                </a:lnTo>
                <a:lnTo>
                  <a:pt x="67144" y="230416"/>
                </a:lnTo>
                <a:lnTo>
                  <a:pt x="73240" y="225844"/>
                </a:lnTo>
                <a:lnTo>
                  <a:pt x="78435" y="220967"/>
                </a:lnTo>
                <a:lnTo>
                  <a:pt x="82765" y="215366"/>
                </a:lnTo>
                <a:lnTo>
                  <a:pt x="86525" y="208915"/>
                </a:lnTo>
                <a:lnTo>
                  <a:pt x="90004" y="201460"/>
                </a:lnTo>
                <a:close/>
              </a:path>
              <a:path w="817880" h="236855">
                <a:moveTo>
                  <a:pt x="361556" y="91630"/>
                </a:moveTo>
                <a:lnTo>
                  <a:pt x="360032" y="87058"/>
                </a:lnTo>
                <a:lnTo>
                  <a:pt x="355460" y="83921"/>
                </a:lnTo>
                <a:lnTo>
                  <a:pt x="352412" y="79349"/>
                </a:lnTo>
                <a:lnTo>
                  <a:pt x="346227" y="77825"/>
                </a:lnTo>
                <a:lnTo>
                  <a:pt x="340131" y="77825"/>
                </a:lnTo>
                <a:lnTo>
                  <a:pt x="330746" y="79870"/>
                </a:lnTo>
                <a:lnTo>
                  <a:pt x="321081" y="86067"/>
                </a:lnTo>
                <a:lnTo>
                  <a:pt x="311416" y="96545"/>
                </a:lnTo>
                <a:lnTo>
                  <a:pt x="302031" y="111442"/>
                </a:lnTo>
                <a:lnTo>
                  <a:pt x="302031" y="77825"/>
                </a:lnTo>
                <a:lnTo>
                  <a:pt x="295935" y="77825"/>
                </a:lnTo>
                <a:lnTo>
                  <a:pt x="250215" y="96202"/>
                </a:lnTo>
                <a:lnTo>
                  <a:pt x="251739" y="102298"/>
                </a:lnTo>
                <a:lnTo>
                  <a:pt x="260883" y="99250"/>
                </a:lnTo>
                <a:lnTo>
                  <a:pt x="266979" y="99250"/>
                </a:lnTo>
                <a:lnTo>
                  <a:pt x="268503" y="100774"/>
                </a:lnTo>
                <a:lnTo>
                  <a:pt x="271551" y="102298"/>
                </a:lnTo>
                <a:lnTo>
                  <a:pt x="274599" y="105346"/>
                </a:lnTo>
                <a:lnTo>
                  <a:pt x="274599" y="108394"/>
                </a:lnTo>
                <a:lnTo>
                  <a:pt x="275475" y="112763"/>
                </a:lnTo>
                <a:lnTo>
                  <a:pt x="275932" y="119253"/>
                </a:lnTo>
                <a:lnTo>
                  <a:pt x="276098" y="128333"/>
                </a:lnTo>
                <a:lnTo>
                  <a:pt x="276123" y="212128"/>
                </a:lnTo>
                <a:lnTo>
                  <a:pt x="274599" y="213652"/>
                </a:lnTo>
                <a:lnTo>
                  <a:pt x="271551" y="219748"/>
                </a:lnTo>
                <a:lnTo>
                  <a:pt x="268503" y="221272"/>
                </a:lnTo>
                <a:lnTo>
                  <a:pt x="265455" y="224320"/>
                </a:lnTo>
                <a:lnTo>
                  <a:pt x="259359" y="225844"/>
                </a:lnTo>
                <a:lnTo>
                  <a:pt x="251739" y="225844"/>
                </a:lnTo>
                <a:lnTo>
                  <a:pt x="244119" y="225844"/>
                </a:lnTo>
                <a:lnTo>
                  <a:pt x="239458" y="224320"/>
                </a:lnTo>
                <a:lnTo>
                  <a:pt x="228739" y="132384"/>
                </a:lnTo>
                <a:lnTo>
                  <a:pt x="228409" y="121932"/>
                </a:lnTo>
                <a:lnTo>
                  <a:pt x="205930" y="80873"/>
                </a:lnTo>
                <a:lnTo>
                  <a:pt x="199834" y="77825"/>
                </a:lnTo>
                <a:lnTo>
                  <a:pt x="184594" y="77825"/>
                </a:lnTo>
                <a:lnTo>
                  <a:pt x="149847" y="99872"/>
                </a:lnTo>
                <a:lnTo>
                  <a:pt x="141922" y="108407"/>
                </a:lnTo>
                <a:lnTo>
                  <a:pt x="141922" y="12"/>
                </a:lnTo>
                <a:lnTo>
                  <a:pt x="134200" y="12"/>
                </a:lnTo>
                <a:lnTo>
                  <a:pt x="88480" y="18389"/>
                </a:lnTo>
                <a:lnTo>
                  <a:pt x="91528" y="24485"/>
                </a:lnTo>
                <a:lnTo>
                  <a:pt x="100672" y="21437"/>
                </a:lnTo>
                <a:lnTo>
                  <a:pt x="108292" y="21437"/>
                </a:lnTo>
                <a:lnTo>
                  <a:pt x="111340" y="24485"/>
                </a:lnTo>
                <a:lnTo>
                  <a:pt x="112864" y="27533"/>
                </a:lnTo>
                <a:lnTo>
                  <a:pt x="112864" y="32105"/>
                </a:lnTo>
                <a:lnTo>
                  <a:pt x="113741" y="35801"/>
                </a:lnTo>
                <a:lnTo>
                  <a:pt x="114198" y="42202"/>
                </a:lnTo>
                <a:lnTo>
                  <a:pt x="114363" y="51181"/>
                </a:lnTo>
                <a:lnTo>
                  <a:pt x="114388" y="207556"/>
                </a:lnTo>
                <a:lnTo>
                  <a:pt x="112864" y="213652"/>
                </a:lnTo>
                <a:lnTo>
                  <a:pt x="112864" y="216700"/>
                </a:lnTo>
                <a:lnTo>
                  <a:pt x="111340" y="219748"/>
                </a:lnTo>
                <a:lnTo>
                  <a:pt x="109816" y="221272"/>
                </a:lnTo>
                <a:lnTo>
                  <a:pt x="103720" y="224320"/>
                </a:lnTo>
                <a:lnTo>
                  <a:pt x="97624" y="225844"/>
                </a:lnTo>
                <a:lnTo>
                  <a:pt x="91528" y="225844"/>
                </a:lnTo>
                <a:lnTo>
                  <a:pt x="91528" y="231940"/>
                </a:lnTo>
                <a:lnTo>
                  <a:pt x="164782" y="231940"/>
                </a:lnTo>
                <a:lnTo>
                  <a:pt x="164782" y="225844"/>
                </a:lnTo>
                <a:lnTo>
                  <a:pt x="157162" y="225844"/>
                </a:lnTo>
                <a:lnTo>
                  <a:pt x="152590" y="224320"/>
                </a:lnTo>
                <a:lnTo>
                  <a:pt x="143446" y="219748"/>
                </a:lnTo>
                <a:lnTo>
                  <a:pt x="143446" y="216700"/>
                </a:lnTo>
                <a:lnTo>
                  <a:pt x="141922" y="213652"/>
                </a:lnTo>
                <a:lnTo>
                  <a:pt x="141922" y="119075"/>
                </a:lnTo>
                <a:lnTo>
                  <a:pt x="147370" y="113017"/>
                </a:lnTo>
                <a:lnTo>
                  <a:pt x="173926" y="97739"/>
                </a:lnTo>
                <a:lnTo>
                  <a:pt x="183070" y="97739"/>
                </a:lnTo>
                <a:lnTo>
                  <a:pt x="202615" y="133553"/>
                </a:lnTo>
                <a:lnTo>
                  <a:pt x="202882" y="144983"/>
                </a:lnTo>
                <a:lnTo>
                  <a:pt x="202882" y="210604"/>
                </a:lnTo>
                <a:lnTo>
                  <a:pt x="201358" y="213652"/>
                </a:lnTo>
                <a:lnTo>
                  <a:pt x="201358" y="216700"/>
                </a:lnTo>
                <a:lnTo>
                  <a:pt x="198310" y="219748"/>
                </a:lnTo>
                <a:lnTo>
                  <a:pt x="196786" y="222796"/>
                </a:lnTo>
                <a:lnTo>
                  <a:pt x="193738" y="224320"/>
                </a:lnTo>
                <a:lnTo>
                  <a:pt x="189166" y="225844"/>
                </a:lnTo>
                <a:lnTo>
                  <a:pt x="178498" y="225844"/>
                </a:lnTo>
                <a:lnTo>
                  <a:pt x="178498" y="231940"/>
                </a:lnTo>
                <a:lnTo>
                  <a:pt x="251739" y="231940"/>
                </a:lnTo>
                <a:lnTo>
                  <a:pt x="327939" y="231940"/>
                </a:lnTo>
                <a:lnTo>
                  <a:pt x="327939" y="225844"/>
                </a:lnTo>
                <a:lnTo>
                  <a:pt x="321843" y="225844"/>
                </a:lnTo>
                <a:lnTo>
                  <a:pt x="312699" y="222796"/>
                </a:lnTo>
                <a:lnTo>
                  <a:pt x="302031" y="204508"/>
                </a:lnTo>
                <a:lnTo>
                  <a:pt x="302031" y="125158"/>
                </a:lnTo>
                <a:lnTo>
                  <a:pt x="306336" y="117754"/>
                </a:lnTo>
                <a:lnTo>
                  <a:pt x="310222" y="111633"/>
                </a:lnTo>
                <a:lnTo>
                  <a:pt x="313817" y="106946"/>
                </a:lnTo>
                <a:lnTo>
                  <a:pt x="317271" y="103822"/>
                </a:lnTo>
                <a:lnTo>
                  <a:pt x="321843" y="99250"/>
                </a:lnTo>
                <a:lnTo>
                  <a:pt x="326415" y="99250"/>
                </a:lnTo>
                <a:lnTo>
                  <a:pt x="329463" y="102298"/>
                </a:lnTo>
                <a:lnTo>
                  <a:pt x="334035" y="105346"/>
                </a:lnTo>
                <a:lnTo>
                  <a:pt x="338607" y="109918"/>
                </a:lnTo>
                <a:lnTo>
                  <a:pt x="343179" y="111442"/>
                </a:lnTo>
                <a:lnTo>
                  <a:pt x="350888" y="111442"/>
                </a:lnTo>
                <a:lnTo>
                  <a:pt x="353936" y="109918"/>
                </a:lnTo>
                <a:lnTo>
                  <a:pt x="360032" y="103822"/>
                </a:lnTo>
                <a:lnTo>
                  <a:pt x="361556" y="100774"/>
                </a:lnTo>
                <a:lnTo>
                  <a:pt x="361556" y="91630"/>
                </a:lnTo>
                <a:close/>
              </a:path>
              <a:path w="817880" h="236855">
                <a:moveTo>
                  <a:pt x="497293" y="138887"/>
                </a:moveTo>
                <a:lnTo>
                  <a:pt x="482053" y="94691"/>
                </a:lnTo>
                <a:lnTo>
                  <a:pt x="476605" y="90119"/>
                </a:lnTo>
                <a:lnTo>
                  <a:pt x="473481" y="87515"/>
                </a:lnTo>
                <a:lnTo>
                  <a:pt x="463765" y="82232"/>
                </a:lnTo>
                <a:lnTo>
                  <a:pt x="463765" y="119075"/>
                </a:lnTo>
                <a:lnTo>
                  <a:pt x="463765" y="129743"/>
                </a:lnTo>
                <a:lnTo>
                  <a:pt x="395097" y="129743"/>
                </a:lnTo>
                <a:lnTo>
                  <a:pt x="396570" y="120256"/>
                </a:lnTo>
                <a:lnTo>
                  <a:pt x="425069" y="90690"/>
                </a:lnTo>
                <a:lnTo>
                  <a:pt x="431558" y="90119"/>
                </a:lnTo>
                <a:lnTo>
                  <a:pt x="437769" y="90119"/>
                </a:lnTo>
                <a:lnTo>
                  <a:pt x="463765" y="119075"/>
                </a:lnTo>
                <a:lnTo>
                  <a:pt x="463765" y="82232"/>
                </a:lnTo>
                <a:lnTo>
                  <a:pt x="452869" y="78943"/>
                </a:lnTo>
                <a:lnTo>
                  <a:pt x="440817" y="77825"/>
                </a:lnTo>
                <a:lnTo>
                  <a:pt x="426542" y="79248"/>
                </a:lnTo>
                <a:lnTo>
                  <a:pt x="392049" y="99263"/>
                </a:lnTo>
                <a:lnTo>
                  <a:pt x="373392" y="140411"/>
                </a:lnTo>
                <a:lnTo>
                  <a:pt x="372237" y="158699"/>
                </a:lnTo>
                <a:lnTo>
                  <a:pt x="373380" y="175272"/>
                </a:lnTo>
                <a:lnTo>
                  <a:pt x="390525" y="215176"/>
                </a:lnTo>
                <a:lnTo>
                  <a:pt x="423951" y="235102"/>
                </a:lnTo>
                <a:lnTo>
                  <a:pt x="436245" y="236512"/>
                </a:lnTo>
                <a:lnTo>
                  <a:pt x="448259" y="235369"/>
                </a:lnTo>
                <a:lnTo>
                  <a:pt x="459143" y="231940"/>
                </a:lnTo>
                <a:lnTo>
                  <a:pt x="468896" y="226225"/>
                </a:lnTo>
                <a:lnTo>
                  <a:pt x="477481" y="218224"/>
                </a:lnTo>
                <a:lnTo>
                  <a:pt x="485267" y="209080"/>
                </a:lnTo>
                <a:lnTo>
                  <a:pt x="485508" y="208800"/>
                </a:lnTo>
                <a:lnTo>
                  <a:pt x="491388" y="198793"/>
                </a:lnTo>
                <a:lnTo>
                  <a:pt x="495274" y="188226"/>
                </a:lnTo>
                <a:lnTo>
                  <a:pt x="497293" y="177076"/>
                </a:lnTo>
                <a:lnTo>
                  <a:pt x="492721" y="174028"/>
                </a:lnTo>
                <a:lnTo>
                  <a:pt x="489013" y="182600"/>
                </a:lnTo>
                <a:lnTo>
                  <a:pt x="484720" y="190030"/>
                </a:lnTo>
                <a:lnTo>
                  <a:pt x="448437" y="209080"/>
                </a:lnTo>
                <a:lnTo>
                  <a:pt x="438404" y="207937"/>
                </a:lnTo>
                <a:lnTo>
                  <a:pt x="403453" y="180543"/>
                </a:lnTo>
                <a:lnTo>
                  <a:pt x="395097" y="138887"/>
                </a:lnTo>
                <a:lnTo>
                  <a:pt x="497293" y="138887"/>
                </a:lnTo>
                <a:close/>
              </a:path>
              <a:path w="817880" h="236855">
                <a:moveTo>
                  <a:pt x="646747" y="201460"/>
                </a:moveTo>
                <a:lnTo>
                  <a:pt x="640651" y="207556"/>
                </a:lnTo>
                <a:lnTo>
                  <a:pt x="636079" y="210604"/>
                </a:lnTo>
                <a:lnTo>
                  <a:pt x="633031" y="213652"/>
                </a:lnTo>
                <a:lnTo>
                  <a:pt x="626935" y="213652"/>
                </a:lnTo>
                <a:lnTo>
                  <a:pt x="623887" y="210604"/>
                </a:lnTo>
                <a:lnTo>
                  <a:pt x="623887" y="209080"/>
                </a:lnTo>
                <a:lnTo>
                  <a:pt x="622363" y="206032"/>
                </a:lnTo>
                <a:lnTo>
                  <a:pt x="622363" y="141935"/>
                </a:lnTo>
                <a:lnTo>
                  <a:pt x="622274" y="126695"/>
                </a:lnTo>
                <a:lnTo>
                  <a:pt x="611695" y="88595"/>
                </a:lnTo>
                <a:lnTo>
                  <a:pt x="572071" y="77825"/>
                </a:lnTo>
                <a:lnTo>
                  <a:pt x="560031" y="78663"/>
                </a:lnTo>
                <a:lnTo>
                  <a:pt x="526110" y="96088"/>
                </a:lnTo>
                <a:lnTo>
                  <a:pt x="517105" y="116027"/>
                </a:lnTo>
                <a:lnTo>
                  <a:pt x="517105" y="120599"/>
                </a:lnTo>
                <a:lnTo>
                  <a:pt x="544537" y="100787"/>
                </a:lnTo>
                <a:lnTo>
                  <a:pt x="547585" y="97739"/>
                </a:lnTo>
                <a:lnTo>
                  <a:pt x="550633" y="93167"/>
                </a:lnTo>
                <a:lnTo>
                  <a:pt x="555205" y="90119"/>
                </a:lnTo>
                <a:lnTo>
                  <a:pt x="561301" y="88595"/>
                </a:lnTo>
                <a:lnTo>
                  <a:pt x="576643" y="88595"/>
                </a:lnTo>
                <a:lnTo>
                  <a:pt x="594829" y="123647"/>
                </a:lnTo>
                <a:lnTo>
                  <a:pt x="594931" y="132791"/>
                </a:lnTo>
                <a:lnTo>
                  <a:pt x="594931" y="141935"/>
                </a:lnTo>
                <a:lnTo>
                  <a:pt x="594931" y="199936"/>
                </a:lnTo>
                <a:lnTo>
                  <a:pt x="585216" y="206819"/>
                </a:lnTo>
                <a:lnTo>
                  <a:pt x="576643" y="211556"/>
                </a:lnTo>
                <a:lnTo>
                  <a:pt x="569214" y="214299"/>
                </a:lnTo>
                <a:lnTo>
                  <a:pt x="562927" y="215176"/>
                </a:lnTo>
                <a:lnTo>
                  <a:pt x="556729" y="215176"/>
                </a:lnTo>
                <a:lnTo>
                  <a:pt x="550633" y="213652"/>
                </a:lnTo>
                <a:lnTo>
                  <a:pt x="546061" y="207556"/>
                </a:lnTo>
                <a:lnTo>
                  <a:pt x="541489" y="202984"/>
                </a:lnTo>
                <a:lnTo>
                  <a:pt x="539965" y="196888"/>
                </a:lnTo>
                <a:lnTo>
                  <a:pt x="539965" y="181648"/>
                </a:lnTo>
                <a:lnTo>
                  <a:pt x="541489" y="177076"/>
                </a:lnTo>
                <a:lnTo>
                  <a:pt x="544537" y="170980"/>
                </a:lnTo>
                <a:lnTo>
                  <a:pt x="549059" y="166357"/>
                </a:lnTo>
                <a:lnTo>
                  <a:pt x="555205" y="161747"/>
                </a:lnTo>
                <a:lnTo>
                  <a:pt x="562927" y="155651"/>
                </a:lnTo>
                <a:lnTo>
                  <a:pt x="567499" y="153936"/>
                </a:lnTo>
                <a:lnTo>
                  <a:pt x="574357" y="151079"/>
                </a:lnTo>
                <a:lnTo>
                  <a:pt x="583501" y="147078"/>
                </a:lnTo>
                <a:lnTo>
                  <a:pt x="594931" y="141935"/>
                </a:lnTo>
                <a:lnTo>
                  <a:pt x="594931" y="132791"/>
                </a:lnTo>
                <a:lnTo>
                  <a:pt x="549414" y="150787"/>
                </a:lnTo>
                <a:lnTo>
                  <a:pt x="517105" y="177076"/>
                </a:lnTo>
                <a:lnTo>
                  <a:pt x="512533" y="189268"/>
                </a:lnTo>
                <a:lnTo>
                  <a:pt x="512635" y="196888"/>
                </a:lnTo>
                <a:lnTo>
                  <a:pt x="533488" y="231940"/>
                </a:lnTo>
                <a:lnTo>
                  <a:pt x="547585" y="234988"/>
                </a:lnTo>
                <a:lnTo>
                  <a:pt x="553681" y="234988"/>
                </a:lnTo>
                <a:lnTo>
                  <a:pt x="584187" y="218300"/>
                </a:lnTo>
                <a:lnTo>
                  <a:pt x="588543" y="215176"/>
                </a:lnTo>
                <a:lnTo>
                  <a:pt x="594931" y="210604"/>
                </a:lnTo>
                <a:lnTo>
                  <a:pt x="594944" y="218300"/>
                </a:lnTo>
                <a:lnTo>
                  <a:pt x="596455" y="224320"/>
                </a:lnTo>
                <a:lnTo>
                  <a:pt x="599503" y="228892"/>
                </a:lnTo>
                <a:lnTo>
                  <a:pt x="602551" y="231940"/>
                </a:lnTo>
                <a:lnTo>
                  <a:pt x="607123" y="233464"/>
                </a:lnTo>
                <a:lnTo>
                  <a:pt x="613219" y="233464"/>
                </a:lnTo>
                <a:lnTo>
                  <a:pt x="621233" y="232041"/>
                </a:lnTo>
                <a:lnTo>
                  <a:pt x="629412" y="227749"/>
                </a:lnTo>
                <a:lnTo>
                  <a:pt x="637857" y="220611"/>
                </a:lnTo>
                <a:lnTo>
                  <a:pt x="644029" y="213652"/>
                </a:lnTo>
                <a:lnTo>
                  <a:pt x="646747" y="210604"/>
                </a:lnTo>
                <a:lnTo>
                  <a:pt x="646747" y="201460"/>
                </a:lnTo>
                <a:close/>
              </a:path>
              <a:path w="817880" h="236855">
                <a:moveTo>
                  <a:pt x="817626" y="218224"/>
                </a:moveTo>
                <a:lnTo>
                  <a:pt x="816102" y="212128"/>
                </a:lnTo>
                <a:lnTo>
                  <a:pt x="811530" y="213652"/>
                </a:lnTo>
                <a:lnTo>
                  <a:pt x="808482" y="215176"/>
                </a:lnTo>
                <a:lnTo>
                  <a:pt x="802386" y="215176"/>
                </a:lnTo>
                <a:lnTo>
                  <a:pt x="799338" y="212128"/>
                </a:lnTo>
                <a:lnTo>
                  <a:pt x="796290" y="210604"/>
                </a:lnTo>
                <a:lnTo>
                  <a:pt x="796290" y="207556"/>
                </a:lnTo>
                <a:lnTo>
                  <a:pt x="793242" y="90106"/>
                </a:lnTo>
                <a:lnTo>
                  <a:pt x="793242" y="21437"/>
                </a:lnTo>
                <a:lnTo>
                  <a:pt x="793242" y="0"/>
                </a:lnTo>
                <a:lnTo>
                  <a:pt x="785622" y="0"/>
                </a:lnTo>
                <a:lnTo>
                  <a:pt x="741324" y="18389"/>
                </a:lnTo>
                <a:lnTo>
                  <a:pt x="744372" y="24485"/>
                </a:lnTo>
                <a:lnTo>
                  <a:pt x="748944" y="22961"/>
                </a:lnTo>
                <a:lnTo>
                  <a:pt x="751992" y="21437"/>
                </a:lnTo>
                <a:lnTo>
                  <a:pt x="759612" y="21437"/>
                </a:lnTo>
                <a:lnTo>
                  <a:pt x="762660" y="24485"/>
                </a:lnTo>
                <a:lnTo>
                  <a:pt x="764184" y="27533"/>
                </a:lnTo>
                <a:lnTo>
                  <a:pt x="765708" y="32105"/>
                </a:lnTo>
                <a:lnTo>
                  <a:pt x="765949" y="35801"/>
                </a:lnTo>
                <a:lnTo>
                  <a:pt x="766470" y="42202"/>
                </a:lnTo>
                <a:lnTo>
                  <a:pt x="766991" y="51181"/>
                </a:lnTo>
                <a:lnTo>
                  <a:pt x="767232" y="62585"/>
                </a:lnTo>
                <a:lnTo>
                  <a:pt x="767232" y="90106"/>
                </a:lnTo>
                <a:lnTo>
                  <a:pt x="767232" y="126682"/>
                </a:lnTo>
                <a:lnTo>
                  <a:pt x="767232" y="202984"/>
                </a:lnTo>
                <a:lnTo>
                  <a:pt x="760133" y="209867"/>
                </a:lnTo>
                <a:lnTo>
                  <a:pt x="752754" y="214604"/>
                </a:lnTo>
                <a:lnTo>
                  <a:pt x="745375" y="217347"/>
                </a:lnTo>
                <a:lnTo>
                  <a:pt x="738276" y="218224"/>
                </a:lnTo>
                <a:lnTo>
                  <a:pt x="729424" y="217081"/>
                </a:lnTo>
                <a:lnTo>
                  <a:pt x="700278" y="190792"/>
                </a:lnTo>
                <a:lnTo>
                  <a:pt x="692556" y="149542"/>
                </a:lnTo>
                <a:lnTo>
                  <a:pt x="693420" y="134429"/>
                </a:lnTo>
                <a:lnTo>
                  <a:pt x="712254" y="95021"/>
                </a:lnTo>
                <a:lnTo>
                  <a:pt x="732180" y="88582"/>
                </a:lnTo>
                <a:lnTo>
                  <a:pt x="736752" y="88582"/>
                </a:lnTo>
                <a:lnTo>
                  <a:pt x="742848" y="90106"/>
                </a:lnTo>
                <a:lnTo>
                  <a:pt x="747420" y="93154"/>
                </a:lnTo>
                <a:lnTo>
                  <a:pt x="753516" y="96202"/>
                </a:lnTo>
                <a:lnTo>
                  <a:pt x="758088" y="100774"/>
                </a:lnTo>
                <a:lnTo>
                  <a:pt x="764184" y="112966"/>
                </a:lnTo>
                <a:lnTo>
                  <a:pt x="765708" y="119062"/>
                </a:lnTo>
                <a:lnTo>
                  <a:pt x="767232" y="126682"/>
                </a:lnTo>
                <a:lnTo>
                  <a:pt x="767232" y="90106"/>
                </a:lnTo>
                <a:lnTo>
                  <a:pt x="733704" y="77825"/>
                </a:lnTo>
                <a:lnTo>
                  <a:pt x="718540" y="79527"/>
                </a:lnTo>
                <a:lnTo>
                  <a:pt x="681888" y="103822"/>
                </a:lnTo>
                <a:lnTo>
                  <a:pt x="663143" y="147548"/>
                </a:lnTo>
                <a:lnTo>
                  <a:pt x="661987" y="163258"/>
                </a:lnTo>
                <a:lnTo>
                  <a:pt x="663130" y="178485"/>
                </a:lnTo>
                <a:lnTo>
                  <a:pt x="680364" y="215176"/>
                </a:lnTo>
                <a:lnTo>
                  <a:pt x="723036" y="236512"/>
                </a:lnTo>
                <a:lnTo>
                  <a:pt x="730656" y="236512"/>
                </a:lnTo>
                <a:lnTo>
                  <a:pt x="767232" y="215176"/>
                </a:lnTo>
                <a:lnTo>
                  <a:pt x="767232" y="236512"/>
                </a:lnTo>
                <a:lnTo>
                  <a:pt x="774852" y="236512"/>
                </a:lnTo>
                <a:lnTo>
                  <a:pt x="817626" y="21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92484" y="1594389"/>
            <a:ext cx="445388" cy="15868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33980" y="1516570"/>
            <a:ext cx="300513" cy="23650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36698" y="1516570"/>
            <a:ext cx="245554" cy="2319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0551" y="1594389"/>
            <a:ext cx="449961" cy="15868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453384" y="1516570"/>
            <a:ext cx="295941" cy="23650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818001" y="1516570"/>
            <a:ext cx="477393" cy="23650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25029" y="1550193"/>
            <a:ext cx="764286" cy="202882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347751" y="1931682"/>
            <a:ext cx="666750" cy="274955"/>
          </a:xfrm>
          <a:custGeom>
            <a:avLst/>
            <a:gdLst/>
            <a:ahLst/>
            <a:cxnLst/>
            <a:rect l="l" t="t" r="r" b="b"/>
            <a:pathLst>
              <a:path w="666750" h="274955">
                <a:moveTo>
                  <a:pt x="241071" y="0"/>
                </a:moveTo>
                <a:lnTo>
                  <a:pt x="163258" y="0"/>
                </a:lnTo>
                <a:lnTo>
                  <a:pt x="163258" y="6096"/>
                </a:lnTo>
                <a:lnTo>
                  <a:pt x="180022" y="6096"/>
                </a:lnTo>
                <a:lnTo>
                  <a:pt x="186118" y="7620"/>
                </a:lnTo>
                <a:lnTo>
                  <a:pt x="195262" y="38100"/>
                </a:lnTo>
                <a:lnTo>
                  <a:pt x="195262" y="164782"/>
                </a:lnTo>
                <a:lnTo>
                  <a:pt x="61048" y="0"/>
                </a:ln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5240" y="7620"/>
                </a:lnTo>
                <a:lnTo>
                  <a:pt x="21336" y="9144"/>
                </a:lnTo>
                <a:lnTo>
                  <a:pt x="25908" y="10668"/>
                </a:lnTo>
                <a:lnTo>
                  <a:pt x="32092" y="16764"/>
                </a:lnTo>
                <a:lnTo>
                  <a:pt x="38188" y="21336"/>
                </a:lnTo>
                <a:lnTo>
                  <a:pt x="44284" y="28956"/>
                </a:lnTo>
                <a:lnTo>
                  <a:pt x="44284" y="193738"/>
                </a:lnTo>
                <a:lnTo>
                  <a:pt x="42760" y="201358"/>
                </a:lnTo>
                <a:lnTo>
                  <a:pt x="36664" y="210502"/>
                </a:lnTo>
                <a:lnTo>
                  <a:pt x="30568" y="213550"/>
                </a:lnTo>
                <a:lnTo>
                  <a:pt x="12192" y="213550"/>
                </a:lnTo>
                <a:lnTo>
                  <a:pt x="12192" y="219646"/>
                </a:lnTo>
                <a:lnTo>
                  <a:pt x="90004" y="219646"/>
                </a:lnTo>
                <a:lnTo>
                  <a:pt x="90004" y="213550"/>
                </a:lnTo>
                <a:lnTo>
                  <a:pt x="73240" y="213550"/>
                </a:lnTo>
                <a:lnTo>
                  <a:pt x="67144" y="212026"/>
                </a:lnTo>
                <a:lnTo>
                  <a:pt x="58000" y="181546"/>
                </a:lnTo>
                <a:lnTo>
                  <a:pt x="58000" y="45720"/>
                </a:lnTo>
                <a:lnTo>
                  <a:pt x="202882" y="222694"/>
                </a:lnTo>
                <a:lnTo>
                  <a:pt x="208978" y="222694"/>
                </a:lnTo>
                <a:lnTo>
                  <a:pt x="208978" y="25908"/>
                </a:lnTo>
                <a:lnTo>
                  <a:pt x="210502" y="16764"/>
                </a:lnTo>
                <a:lnTo>
                  <a:pt x="212026" y="13716"/>
                </a:lnTo>
                <a:lnTo>
                  <a:pt x="216598" y="7620"/>
                </a:lnTo>
                <a:lnTo>
                  <a:pt x="222694" y="6096"/>
                </a:lnTo>
                <a:lnTo>
                  <a:pt x="241071" y="6096"/>
                </a:lnTo>
                <a:lnTo>
                  <a:pt x="241071" y="0"/>
                </a:lnTo>
                <a:close/>
              </a:path>
              <a:path w="666750" h="274955">
                <a:moveTo>
                  <a:pt x="384429" y="126580"/>
                </a:moveTo>
                <a:lnTo>
                  <a:pt x="383806" y="117436"/>
                </a:lnTo>
                <a:lnTo>
                  <a:pt x="383552" y="113677"/>
                </a:lnTo>
                <a:lnTo>
                  <a:pt x="380809" y="102196"/>
                </a:lnTo>
                <a:lnTo>
                  <a:pt x="350901" y="70700"/>
                </a:lnTo>
                <a:lnTo>
                  <a:pt x="350901" y="108292"/>
                </a:lnTo>
                <a:lnTo>
                  <a:pt x="350901" y="117436"/>
                </a:lnTo>
                <a:lnTo>
                  <a:pt x="282219" y="117436"/>
                </a:lnTo>
                <a:lnTo>
                  <a:pt x="283705" y="108839"/>
                </a:lnTo>
                <a:lnTo>
                  <a:pt x="312204" y="78333"/>
                </a:lnTo>
                <a:lnTo>
                  <a:pt x="318795" y="77711"/>
                </a:lnTo>
                <a:lnTo>
                  <a:pt x="324891" y="77711"/>
                </a:lnTo>
                <a:lnTo>
                  <a:pt x="329463" y="79235"/>
                </a:lnTo>
                <a:lnTo>
                  <a:pt x="335559" y="83908"/>
                </a:lnTo>
                <a:lnTo>
                  <a:pt x="340131" y="86956"/>
                </a:lnTo>
                <a:lnTo>
                  <a:pt x="344703" y="91528"/>
                </a:lnTo>
                <a:lnTo>
                  <a:pt x="347853" y="97624"/>
                </a:lnTo>
                <a:lnTo>
                  <a:pt x="349377" y="100672"/>
                </a:lnTo>
                <a:lnTo>
                  <a:pt x="350901" y="108292"/>
                </a:lnTo>
                <a:lnTo>
                  <a:pt x="350901" y="70700"/>
                </a:lnTo>
                <a:lnTo>
                  <a:pt x="339966" y="67932"/>
                </a:lnTo>
                <a:lnTo>
                  <a:pt x="327939" y="67043"/>
                </a:lnTo>
                <a:lnTo>
                  <a:pt x="313677" y="68237"/>
                </a:lnTo>
                <a:lnTo>
                  <a:pt x="279171" y="88480"/>
                </a:lnTo>
                <a:lnTo>
                  <a:pt x="260527" y="129628"/>
                </a:lnTo>
                <a:lnTo>
                  <a:pt x="259359" y="147916"/>
                </a:lnTo>
                <a:lnTo>
                  <a:pt x="260502" y="164261"/>
                </a:lnTo>
                <a:lnTo>
                  <a:pt x="277647" y="202869"/>
                </a:lnTo>
                <a:lnTo>
                  <a:pt x="311086" y="222808"/>
                </a:lnTo>
                <a:lnTo>
                  <a:pt x="323367" y="224205"/>
                </a:lnTo>
                <a:lnTo>
                  <a:pt x="335394" y="223062"/>
                </a:lnTo>
                <a:lnTo>
                  <a:pt x="346278" y="219633"/>
                </a:lnTo>
                <a:lnTo>
                  <a:pt x="356031" y="213918"/>
                </a:lnTo>
                <a:lnTo>
                  <a:pt x="364617" y="205917"/>
                </a:lnTo>
                <a:lnTo>
                  <a:pt x="371106" y="198297"/>
                </a:lnTo>
                <a:lnTo>
                  <a:pt x="372643" y="196494"/>
                </a:lnTo>
                <a:lnTo>
                  <a:pt x="378523" y="186486"/>
                </a:lnTo>
                <a:lnTo>
                  <a:pt x="382409" y="175920"/>
                </a:lnTo>
                <a:lnTo>
                  <a:pt x="384429" y="164769"/>
                </a:lnTo>
                <a:lnTo>
                  <a:pt x="379857" y="161632"/>
                </a:lnTo>
                <a:lnTo>
                  <a:pt x="376135" y="171119"/>
                </a:lnTo>
                <a:lnTo>
                  <a:pt x="371856" y="178866"/>
                </a:lnTo>
                <a:lnTo>
                  <a:pt x="337083" y="198297"/>
                </a:lnTo>
                <a:lnTo>
                  <a:pt x="326186" y="197142"/>
                </a:lnTo>
                <a:lnTo>
                  <a:pt x="290588" y="168452"/>
                </a:lnTo>
                <a:lnTo>
                  <a:pt x="282219" y="126580"/>
                </a:lnTo>
                <a:lnTo>
                  <a:pt x="384429" y="126580"/>
                </a:lnTo>
                <a:close/>
              </a:path>
              <a:path w="666750" h="274955">
                <a:moveTo>
                  <a:pt x="625411" y="71628"/>
                </a:moveTo>
                <a:lnTo>
                  <a:pt x="578167" y="71628"/>
                </a:lnTo>
                <a:lnTo>
                  <a:pt x="578167" y="76200"/>
                </a:lnTo>
                <a:lnTo>
                  <a:pt x="584263" y="77724"/>
                </a:lnTo>
                <a:lnTo>
                  <a:pt x="588835" y="77724"/>
                </a:lnTo>
                <a:lnTo>
                  <a:pt x="591883" y="80860"/>
                </a:lnTo>
                <a:lnTo>
                  <a:pt x="593407" y="83908"/>
                </a:lnTo>
                <a:lnTo>
                  <a:pt x="593407" y="88480"/>
                </a:lnTo>
                <a:lnTo>
                  <a:pt x="591883" y="93052"/>
                </a:lnTo>
                <a:lnTo>
                  <a:pt x="590359" y="99148"/>
                </a:lnTo>
                <a:lnTo>
                  <a:pt x="558266" y="181546"/>
                </a:lnTo>
                <a:lnTo>
                  <a:pt x="524738" y="96100"/>
                </a:lnTo>
                <a:lnTo>
                  <a:pt x="524738" y="94576"/>
                </a:lnTo>
                <a:lnTo>
                  <a:pt x="523214" y="91528"/>
                </a:lnTo>
                <a:lnTo>
                  <a:pt x="523214" y="85432"/>
                </a:lnTo>
                <a:lnTo>
                  <a:pt x="524738" y="82384"/>
                </a:lnTo>
                <a:lnTo>
                  <a:pt x="530834" y="79248"/>
                </a:lnTo>
                <a:lnTo>
                  <a:pt x="535406" y="77724"/>
                </a:lnTo>
                <a:lnTo>
                  <a:pt x="543026" y="76200"/>
                </a:lnTo>
                <a:lnTo>
                  <a:pt x="543026" y="71628"/>
                </a:lnTo>
                <a:lnTo>
                  <a:pt x="472922" y="71628"/>
                </a:lnTo>
                <a:lnTo>
                  <a:pt x="472922" y="76200"/>
                </a:lnTo>
                <a:lnTo>
                  <a:pt x="479018" y="77724"/>
                </a:lnTo>
                <a:lnTo>
                  <a:pt x="483590" y="77724"/>
                </a:lnTo>
                <a:lnTo>
                  <a:pt x="486638" y="79248"/>
                </a:lnTo>
                <a:lnTo>
                  <a:pt x="494258" y="86956"/>
                </a:lnTo>
                <a:lnTo>
                  <a:pt x="495782" y="93052"/>
                </a:lnTo>
                <a:lnTo>
                  <a:pt x="504926" y="114388"/>
                </a:lnTo>
                <a:lnTo>
                  <a:pt x="472922" y="184594"/>
                </a:lnTo>
                <a:lnTo>
                  <a:pt x="440817" y="99148"/>
                </a:lnTo>
                <a:lnTo>
                  <a:pt x="437769" y="90004"/>
                </a:lnTo>
                <a:lnTo>
                  <a:pt x="437769" y="83908"/>
                </a:lnTo>
                <a:lnTo>
                  <a:pt x="439293" y="82384"/>
                </a:lnTo>
                <a:lnTo>
                  <a:pt x="440817" y="79248"/>
                </a:lnTo>
                <a:lnTo>
                  <a:pt x="442341" y="77724"/>
                </a:lnTo>
                <a:lnTo>
                  <a:pt x="446913" y="77724"/>
                </a:lnTo>
                <a:lnTo>
                  <a:pt x="451485" y="76200"/>
                </a:lnTo>
                <a:lnTo>
                  <a:pt x="451485" y="71628"/>
                </a:lnTo>
                <a:lnTo>
                  <a:pt x="390525" y="71628"/>
                </a:lnTo>
                <a:lnTo>
                  <a:pt x="390525" y="76200"/>
                </a:lnTo>
                <a:lnTo>
                  <a:pt x="396621" y="77724"/>
                </a:lnTo>
                <a:lnTo>
                  <a:pt x="401193" y="80860"/>
                </a:lnTo>
                <a:lnTo>
                  <a:pt x="404241" y="83908"/>
                </a:lnTo>
                <a:lnTo>
                  <a:pt x="407289" y="85432"/>
                </a:lnTo>
                <a:lnTo>
                  <a:pt x="410337" y="91528"/>
                </a:lnTo>
                <a:lnTo>
                  <a:pt x="413385" y="99148"/>
                </a:lnTo>
                <a:lnTo>
                  <a:pt x="460730" y="224218"/>
                </a:lnTo>
                <a:lnTo>
                  <a:pt x="466826" y="224218"/>
                </a:lnTo>
                <a:lnTo>
                  <a:pt x="511022" y="129628"/>
                </a:lnTo>
                <a:lnTo>
                  <a:pt x="547598" y="224218"/>
                </a:lnTo>
                <a:lnTo>
                  <a:pt x="553694" y="224218"/>
                </a:lnTo>
                <a:lnTo>
                  <a:pt x="604075" y="96100"/>
                </a:lnTo>
                <a:lnTo>
                  <a:pt x="625411" y="76200"/>
                </a:lnTo>
                <a:lnTo>
                  <a:pt x="625411" y="71628"/>
                </a:lnTo>
                <a:close/>
              </a:path>
              <a:path w="666750" h="274955">
                <a:moveTo>
                  <a:pt x="666559" y="221170"/>
                </a:moveTo>
                <a:lnTo>
                  <a:pt x="645223" y="187642"/>
                </a:lnTo>
                <a:lnTo>
                  <a:pt x="633031" y="187642"/>
                </a:lnTo>
                <a:lnTo>
                  <a:pt x="626935" y="189166"/>
                </a:lnTo>
                <a:lnTo>
                  <a:pt x="619315" y="196786"/>
                </a:lnTo>
                <a:lnTo>
                  <a:pt x="617791" y="201358"/>
                </a:lnTo>
                <a:lnTo>
                  <a:pt x="617791" y="212026"/>
                </a:lnTo>
                <a:lnTo>
                  <a:pt x="619315" y="216598"/>
                </a:lnTo>
                <a:lnTo>
                  <a:pt x="625411" y="222694"/>
                </a:lnTo>
                <a:lnTo>
                  <a:pt x="629983" y="224218"/>
                </a:lnTo>
                <a:lnTo>
                  <a:pt x="639127" y="224218"/>
                </a:lnTo>
                <a:lnTo>
                  <a:pt x="640651" y="222694"/>
                </a:lnTo>
                <a:lnTo>
                  <a:pt x="645223" y="221170"/>
                </a:lnTo>
                <a:lnTo>
                  <a:pt x="648271" y="219646"/>
                </a:lnTo>
                <a:lnTo>
                  <a:pt x="649795" y="219646"/>
                </a:lnTo>
                <a:lnTo>
                  <a:pt x="651319" y="221170"/>
                </a:lnTo>
                <a:lnTo>
                  <a:pt x="651319" y="222694"/>
                </a:lnTo>
                <a:lnTo>
                  <a:pt x="652843" y="224218"/>
                </a:lnTo>
                <a:lnTo>
                  <a:pt x="652843" y="225742"/>
                </a:lnTo>
                <a:lnTo>
                  <a:pt x="652272" y="232333"/>
                </a:lnTo>
                <a:lnTo>
                  <a:pt x="625487" y="264998"/>
                </a:lnTo>
                <a:lnTo>
                  <a:pt x="617791" y="268503"/>
                </a:lnTo>
                <a:lnTo>
                  <a:pt x="617791" y="274599"/>
                </a:lnTo>
                <a:lnTo>
                  <a:pt x="654367" y="251739"/>
                </a:lnTo>
                <a:lnTo>
                  <a:pt x="665721" y="229146"/>
                </a:lnTo>
                <a:lnTo>
                  <a:pt x="666559" y="22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44041" y="1920912"/>
            <a:ext cx="877569" cy="302260"/>
          </a:xfrm>
          <a:custGeom>
            <a:avLst/>
            <a:gdLst/>
            <a:ahLst/>
            <a:cxnLst/>
            <a:rect l="l" t="t" r="r" b="b"/>
            <a:pathLst>
              <a:path w="877569" h="302260">
                <a:moveTo>
                  <a:pt x="219646" y="224320"/>
                </a:moveTo>
                <a:lnTo>
                  <a:pt x="183311" y="210858"/>
                </a:lnTo>
                <a:lnTo>
                  <a:pt x="163156" y="186220"/>
                </a:lnTo>
                <a:lnTo>
                  <a:pt x="120789" y="128206"/>
                </a:lnTo>
                <a:lnTo>
                  <a:pt x="117436" y="123634"/>
                </a:lnTo>
                <a:lnTo>
                  <a:pt x="130302" y="119659"/>
                </a:lnTo>
                <a:lnTo>
                  <a:pt x="135051" y="117538"/>
                </a:lnTo>
                <a:lnTo>
                  <a:pt x="168871" y="85864"/>
                </a:lnTo>
                <a:lnTo>
                  <a:pt x="172300" y="67157"/>
                </a:lnTo>
                <a:lnTo>
                  <a:pt x="171475" y="58051"/>
                </a:lnTo>
                <a:lnTo>
                  <a:pt x="148348" y="22948"/>
                </a:lnTo>
                <a:lnTo>
                  <a:pt x="135724" y="16865"/>
                </a:lnTo>
                <a:lnTo>
                  <a:pt x="135724" y="68681"/>
                </a:lnTo>
                <a:lnTo>
                  <a:pt x="134607" y="78663"/>
                </a:lnTo>
                <a:lnTo>
                  <a:pt x="110083" y="109829"/>
                </a:lnTo>
                <a:lnTo>
                  <a:pt x="71628" y="117538"/>
                </a:lnTo>
                <a:lnTo>
                  <a:pt x="62484" y="117538"/>
                </a:lnTo>
                <a:lnTo>
                  <a:pt x="62484" y="26009"/>
                </a:lnTo>
                <a:lnTo>
                  <a:pt x="70180" y="24244"/>
                </a:lnTo>
                <a:lnTo>
                  <a:pt x="77165" y="23329"/>
                </a:lnTo>
                <a:lnTo>
                  <a:pt x="83312" y="22999"/>
                </a:lnTo>
                <a:lnTo>
                  <a:pt x="88480" y="22948"/>
                </a:lnTo>
                <a:lnTo>
                  <a:pt x="98437" y="23787"/>
                </a:lnTo>
                <a:lnTo>
                  <a:pt x="132295" y="50203"/>
                </a:lnTo>
                <a:lnTo>
                  <a:pt x="135724" y="68681"/>
                </a:lnTo>
                <a:lnTo>
                  <a:pt x="135724" y="16865"/>
                </a:lnTo>
                <a:lnTo>
                  <a:pt x="96824" y="11049"/>
                </a:lnTo>
                <a:lnTo>
                  <a:pt x="80772" y="10769"/>
                </a:lnTo>
                <a:lnTo>
                  <a:pt x="0" y="10769"/>
                </a:lnTo>
                <a:lnTo>
                  <a:pt x="0" y="16865"/>
                </a:lnTo>
                <a:lnTo>
                  <a:pt x="16764" y="16865"/>
                </a:lnTo>
                <a:lnTo>
                  <a:pt x="22860" y="18389"/>
                </a:lnTo>
                <a:lnTo>
                  <a:pt x="32004" y="48869"/>
                </a:lnTo>
                <a:lnTo>
                  <a:pt x="31965" y="204698"/>
                </a:lnTo>
                <a:lnTo>
                  <a:pt x="30480" y="212128"/>
                </a:lnTo>
                <a:lnTo>
                  <a:pt x="27432" y="215176"/>
                </a:lnTo>
                <a:lnTo>
                  <a:pt x="24384" y="221272"/>
                </a:lnTo>
                <a:lnTo>
                  <a:pt x="16764" y="224320"/>
                </a:lnTo>
                <a:lnTo>
                  <a:pt x="0" y="224320"/>
                </a:lnTo>
                <a:lnTo>
                  <a:pt x="0" y="230416"/>
                </a:lnTo>
                <a:lnTo>
                  <a:pt x="94576" y="230416"/>
                </a:lnTo>
                <a:lnTo>
                  <a:pt x="94576" y="224320"/>
                </a:lnTo>
                <a:lnTo>
                  <a:pt x="77724" y="224320"/>
                </a:lnTo>
                <a:lnTo>
                  <a:pt x="71628" y="221272"/>
                </a:lnTo>
                <a:lnTo>
                  <a:pt x="62484" y="190792"/>
                </a:lnTo>
                <a:lnTo>
                  <a:pt x="62484" y="128206"/>
                </a:lnTo>
                <a:lnTo>
                  <a:pt x="85344" y="128206"/>
                </a:lnTo>
                <a:lnTo>
                  <a:pt x="160108" y="230416"/>
                </a:lnTo>
                <a:lnTo>
                  <a:pt x="219646" y="230416"/>
                </a:lnTo>
                <a:lnTo>
                  <a:pt x="219646" y="224320"/>
                </a:lnTo>
                <a:close/>
              </a:path>
              <a:path w="877569" h="302260">
                <a:moveTo>
                  <a:pt x="353847" y="137350"/>
                </a:moveTo>
                <a:lnTo>
                  <a:pt x="353225" y="128206"/>
                </a:lnTo>
                <a:lnTo>
                  <a:pt x="352971" y="124447"/>
                </a:lnTo>
                <a:lnTo>
                  <a:pt x="350227" y="112966"/>
                </a:lnTo>
                <a:lnTo>
                  <a:pt x="320319" y="81445"/>
                </a:lnTo>
                <a:lnTo>
                  <a:pt x="320319" y="119062"/>
                </a:lnTo>
                <a:lnTo>
                  <a:pt x="320319" y="128206"/>
                </a:lnTo>
                <a:lnTo>
                  <a:pt x="251650" y="128206"/>
                </a:lnTo>
                <a:lnTo>
                  <a:pt x="253123" y="119608"/>
                </a:lnTo>
                <a:lnTo>
                  <a:pt x="281635" y="89103"/>
                </a:lnTo>
                <a:lnTo>
                  <a:pt x="288226" y="88480"/>
                </a:lnTo>
                <a:lnTo>
                  <a:pt x="294322" y="88480"/>
                </a:lnTo>
                <a:lnTo>
                  <a:pt x="298894" y="90004"/>
                </a:lnTo>
                <a:lnTo>
                  <a:pt x="305079" y="94678"/>
                </a:lnTo>
                <a:lnTo>
                  <a:pt x="309651" y="97726"/>
                </a:lnTo>
                <a:lnTo>
                  <a:pt x="314223" y="102298"/>
                </a:lnTo>
                <a:lnTo>
                  <a:pt x="318795" y="111442"/>
                </a:lnTo>
                <a:lnTo>
                  <a:pt x="320319" y="119062"/>
                </a:lnTo>
                <a:lnTo>
                  <a:pt x="320319" y="81445"/>
                </a:lnTo>
                <a:lnTo>
                  <a:pt x="309422" y="78701"/>
                </a:lnTo>
                <a:lnTo>
                  <a:pt x="297370" y="77812"/>
                </a:lnTo>
                <a:lnTo>
                  <a:pt x="283108" y="79006"/>
                </a:lnTo>
                <a:lnTo>
                  <a:pt x="248602" y="99250"/>
                </a:lnTo>
                <a:lnTo>
                  <a:pt x="229958" y="140398"/>
                </a:lnTo>
                <a:lnTo>
                  <a:pt x="228790" y="158686"/>
                </a:lnTo>
                <a:lnTo>
                  <a:pt x="229933" y="175031"/>
                </a:lnTo>
                <a:lnTo>
                  <a:pt x="247078" y="213639"/>
                </a:lnTo>
                <a:lnTo>
                  <a:pt x="280504" y="233578"/>
                </a:lnTo>
                <a:lnTo>
                  <a:pt x="292798" y="234975"/>
                </a:lnTo>
                <a:lnTo>
                  <a:pt x="304850" y="233832"/>
                </a:lnTo>
                <a:lnTo>
                  <a:pt x="315747" y="230403"/>
                </a:lnTo>
                <a:lnTo>
                  <a:pt x="325462" y="224688"/>
                </a:lnTo>
                <a:lnTo>
                  <a:pt x="334035" y="216687"/>
                </a:lnTo>
                <a:lnTo>
                  <a:pt x="340004" y="209067"/>
                </a:lnTo>
                <a:lnTo>
                  <a:pt x="341426" y="207264"/>
                </a:lnTo>
                <a:lnTo>
                  <a:pt x="347370" y="197256"/>
                </a:lnTo>
                <a:lnTo>
                  <a:pt x="351612" y="186690"/>
                </a:lnTo>
                <a:lnTo>
                  <a:pt x="353847" y="175539"/>
                </a:lnTo>
                <a:lnTo>
                  <a:pt x="349275" y="172402"/>
                </a:lnTo>
                <a:lnTo>
                  <a:pt x="345567" y="181889"/>
                </a:lnTo>
                <a:lnTo>
                  <a:pt x="341274" y="189636"/>
                </a:lnTo>
                <a:lnTo>
                  <a:pt x="305079" y="209067"/>
                </a:lnTo>
                <a:lnTo>
                  <a:pt x="294792" y="207911"/>
                </a:lnTo>
                <a:lnTo>
                  <a:pt x="260007" y="179222"/>
                </a:lnTo>
                <a:lnTo>
                  <a:pt x="251650" y="137350"/>
                </a:lnTo>
                <a:lnTo>
                  <a:pt x="353847" y="137350"/>
                </a:lnTo>
                <a:close/>
              </a:path>
              <a:path w="877569" h="302260">
                <a:moveTo>
                  <a:pt x="503301" y="199923"/>
                </a:moveTo>
                <a:lnTo>
                  <a:pt x="491109" y="212115"/>
                </a:lnTo>
                <a:lnTo>
                  <a:pt x="489585" y="212115"/>
                </a:lnTo>
                <a:lnTo>
                  <a:pt x="488061" y="213639"/>
                </a:lnTo>
                <a:lnTo>
                  <a:pt x="485013" y="213639"/>
                </a:lnTo>
                <a:lnTo>
                  <a:pt x="481965" y="210591"/>
                </a:lnTo>
                <a:lnTo>
                  <a:pt x="480441" y="210591"/>
                </a:lnTo>
                <a:lnTo>
                  <a:pt x="480441" y="209067"/>
                </a:lnTo>
                <a:lnTo>
                  <a:pt x="480441" y="207543"/>
                </a:lnTo>
                <a:lnTo>
                  <a:pt x="478917" y="204495"/>
                </a:lnTo>
                <a:lnTo>
                  <a:pt x="478917" y="141922"/>
                </a:lnTo>
                <a:lnTo>
                  <a:pt x="478790" y="123634"/>
                </a:lnTo>
                <a:lnTo>
                  <a:pt x="468249" y="86956"/>
                </a:lnTo>
                <a:lnTo>
                  <a:pt x="428625" y="77812"/>
                </a:lnTo>
                <a:lnTo>
                  <a:pt x="416636" y="78409"/>
                </a:lnTo>
                <a:lnTo>
                  <a:pt x="378612" y="100952"/>
                </a:lnTo>
                <a:lnTo>
                  <a:pt x="375183" y="114490"/>
                </a:lnTo>
                <a:lnTo>
                  <a:pt x="375183" y="123634"/>
                </a:lnTo>
                <a:lnTo>
                  <a:pt x="401091" y="105346"/>
                </a:lnTo>
                <a:lnTo>
                  <a:pt x="401116" y="100749"/>
                </a:lnTo>
                <a:lnTo>
                  <a:pt x="404139" y="96202"/>
                </a:lnTo>
                <a:lnTo>
                  <a:pt x="407289" y="93154"/>
                </a:lnTo>
                <a:lnTo>
                  <a:pt x="411861" y="88480"/>
                </a:lnTo>
                <a:lnTo>
                  <a:pt x="417957" y="86956"/>
                </a:lnTo>
                <a:lnTo>
                  <a:pt x="433197" y="86956"/>
                </a:lnTo>
                <a:lnTo>
                  <a:pt x="451396" y="123634"/>
                </a:lnTo>
                <a:lnTo>
                  <a:pt x="451485" y="131254"/>
                </a:lnTo>
                <a:lnTo>
                  <a:pt x="451485" y="141922"/>
                </a:lnTo>
                <a:lnTo>
                  <a:pt x="451485" y="198399"/>
                </a:lnTo>
                <a:lnTo>
                  <a:pt x="441769" y="205524"/>
                </a:lnTo>
                <a:lnTo>
                  <a:pt x="433197" y="210781"/>
                </a:lnTo>
                <a:lnTo>
                  <a:pt x="425767" y="214045"/>
                </a:lnTo>
                <a:lnTo>
                  <a:pt x="419481" y="215163"/>
                </a:lnTo>
                <a:lnTo>
                  <a:pt x="413385" y="215163"/>
                </a:lnTo>
                <a:lnTo>
                  <a:pt x="407289" y="212115"/>
                </a:lnTo>
                <a:lnTo>
                  <a:pt x="402615" y="207543"/>
                </a:lnTo>
                <a:lnTo>
                  <a:pt x="398043" y="201447"/>
                </a:lnTo>
                <a:lnTo>
                  <a:pt x="396519" y="195351"/>
                </a:lnTo>
                <a:lnTo>
                  <a:pt x="396519" y="181635"/>
                </a:lnTo>
                <a:lnTo>
                  <a:pt x="424700" y="153060"/>
                </a:lnTo>
                <a:lnTo>
                  <a:pt x="451485" y="141922"/>
                </a:lnTo>
                <a:lnTo>
                  <a:pt x="451485" y="131254"/>
                </a:lnTo>
                <a:lnTo>
                  <a:pt x="406006" y="150761"/>
                </a:lnTo>
                <a:lnTo>
                  <a:pt x="373659" y="177063"/>
                </a:lnTo>
                <a:lnTo>
                  <a:pt x="369087" y="187731"/>
                </a:lnTo>
                <a:lnTo>
                  <a:pt x="369087" y="195351"/>
                </a:lnTo>
                <a:lnTo>
                  <a:pt x="390042" y="230974"/>
                </a:lnTo>
                <a:lnTo>
                  <a:pt x="404139" y="233451"/>
                </a:lnTo>
                <a:lnTo>
                  <a:pt x="410337" y="233451"/>
                </a:lnTo>
                <a:lnTo>
                  <a:pt x="416433" y="231927"/>
                </a:lnTo>
                <a:lnTo>
                  <a:pt x="422529" y="228879"/>
                </a:lnTo>
                <a:lnTo>
                  <a:pt x="426834" y="226860"/>
                </a:lnTo>
                <a:lnTo>
                  <a:pt x="433006" y="222973"/>
                </a:lnTo>
                <a:lnTo>
                  <a:pt x="441172" y="217093"/>
                </a:lnTo>
                <a:lnTo>
                  <a:pt x="443649" y="215163"/>
                </a:lnTo>
                <a:lnTo>
                  <a:pt x="451485" y="209067"/>
                </a:lnTo>
                <a:lnTo>
                  <a:pt x="451485" y="218211"/>
                </a:lnTo>
                <a:lnTo>
                  <a:pt x="453009" y="224307"/>
                </a:lnTo>
                <a:lnTo>
                  <a:pt x="456057" y="227355"/>
                </a:lnTo>
                <a:lnTo>
                  <a:pt x="459105" y="231927"/>
                </a:lnTo>
                <a:lnTo>
                  <a:pt x="463677" y="233451"/>
                </a:lnTo>
                <a:lnTo>
                  <a:pt x="469773" y="233451"/>
                </a:lnTo>
                <a:lnTo>
                  <a:pt x="477799" y="232003"/>
                </a:lnTo>
                <a:lnTo>
                  <a:pt x="485965" y="227545"/>
                </a:lnTo>
                <a:lnTo>
                  <a:pt x="494423" y="219951"/>
                </a:lnTo>
                <a:lnTo>
                  <a:pt x="499567" y="213639"/>
                </a:lnTo>
                <a:lnTo>
                  <a:pt x="503301" y="209067"/>
                </a:lnTo>
                <a:lnTo>
                  <a:pt x="503301" y="199923"/>
                </a:lnTo>
                <a:close/>
              </a:path>
              <a:path w="877569" h="302260">
                <a:moveTo>
                  <a:pt x="674179" y="216700"/>
                </a:moveTo>
                <a:lnTo>
                  <a:pt x="672655" y="210604"/>
                </a:lnTo>
                <a:lnTo>
                  <a:pt x="663511" y="213652"/>
                </a:lnTo>
                <a:lnTo>
                  <a:pt x="657415" y="213652"/>
                </a:lnTo>
                <a:lnTo>
                  <a:pt x="654367" y="212128"/>
                </a:lnTo>
                <a:lnTo>
                  <a:pt x="652843" y="210604"/>
                </a:lnTo>
                <a:lnTo>
                  <a:pt x="651319" y="207556"/>
                </a:lnTo>
                <a:lnTo>
                  <a:pt x="651319" y="202984"/>
                </a:lnTo>
                <a:lnTo>
                  <a:pt x="650443" y="199263"/>
                </a:lnTo>
                <a:lnTo>
                  <a:pt x="649986" y="192684"/>
                </a:lnTo>
                <a:lnTo>
                  <a:pt x="649820" y="183222"/>
                </a:lnTo>
                <a:lnTo>
                  <a:pt x="649795" y="90017"/>
                </a:lnTo>
                <a:lnTo>
                  <a:pt x="649795" y="21437"/>
                </a:lnTo>
                <a:lnTo>
                  <a:pt x="649795" y="0"/>
                </a:lnTo>
                <a:lnTo>
                  <a:pt x="642175" y="0"/>
                </a:lnTo>
                <a:lnTo>
                  <a:pt x="597890" y="18389"/>
                </a:lnTo>
                <a:lnTo>
                  <a:pt x="600938" y="22961"/>
                </a:lnTo>
                <a:lnTo>
                  <a:pt x="605510" y="21437"/>
                </a:lnTo>
                <a:lnTo>
                  <a:pt x="616178" y="21437"/>
                </a:lnTo>
                <a:lnTo>
                  <a:pt x="619226" y="24485"/>
                </a:lnTo>
                <a:lnTo>
                  <a:pt x="620750" y="27533"/>
                </a:lnTo>
                <a:lnTo>
                  <a:pt x="622363" y="30581"/>
                </a:lnTo>
                <a:lnTo>
                  <a:pt x="622604" y="35153"/>
                </a:lnTo>
                <a:lnTo>
                  <a:pt x="623125" y="42011"/>
                </a:lnTo>
                <a:lnTo>
                  <a:pt x="623646" y="51155"/>
                </a:lnTo>
                <a:lnTo>
                  <a:pt x="623887" y="62585"/>
                </a:lnTo>
                <a:lnTo>
                  <a:pt x="623887" y="90017"/>
                </a:lnTo>
                <a:lnTo>
                  <a:pt x="623887" y="125158"/>
                </a:lnTo>
                <a:lnTo>
                  <a:pt x="623887" y="202984"/>
                </a:lnTo>
                <a:lnTo>
                  <a:pt x="616089" y="208978"/>
                </a:lnTo>
                <a:lnTo>
                  <a:pt x="608749" y="213271"/>
                </a:lnTo>
                <a:lnTo>
                  <a:pt x="601713" y="215836"/>
                </a:lnTo>
                <a:lnTo>
                  <a:pt x="594842" y="216700"/>
                </a:lnTo>
                <a:lnTo>
                  <a:pt x="585978" y="215569"/>
                </a:lnTo>
                <a:lnTo>
                  <a:pt x="556831" y="189915"/>
                </a:lnTo>
                <a:lnTo>
                  <a:pt x="549122" y="149542"/>
                </a:lnTo>
                <a:lnTo>
                  <a:pt x="549973" y="134416"/>
                </a:lnTo>
                <a:lnTo>
                  <a:pt x="568807" y="94754"/>
                </a:lnTo>
                <a:lnTo>
                  <a:pt x="588746" y="86969"/>
                </a:lnTo>
                <a:lnTo>
                  <a:pt x="593318" y="86969"/>
                </a:lnTo>
                <a:lnTo>
                  <a:pt x="599414" y="88493"/>
                </a:lnTo>
                <a:lnTo>
                  <a:pt x="603986" y="91630"/>
                </a:lnTo>
                <a:lnTo>
                  <a:pt x="610082" y="94678"/>
                </a:lnTo>
                <a:lnTo>
                  <a:pt x="614654" y="99250"/>
                </a:lnTo>
                <a:lnTo>
                  <a:pt x="620750" y="111442"/>
                </a:lnTo>
                <a:lnTo>
                  <a:pt x="622363" y="119062"/>
                </a:lnTo>
                <a:lnTo>
                  <a:pt x="623887" y="125158"/>
                </a:lnTo>
                <a:lnTo>
                  <a:pt x="623887" y="90017"/>
                </a:lnTo>
                <a:lnTo>
                  <a:pt x="620064" y="86969"/>
                </a:lnTo>
                <a:lnTo>
                  <a:pt x="616661" y="84251"/>
                </a:lnTo>
                <a:lnTo>
                  <a:pt x="608749" y="80492"/>
                </a:lnTo>
                <a:lnTo>
                  <a:pt x="599998" y="78435"/>
                </a:lnTo>
                <a:lnTo>
                  <a:pt x="590270" y="77825"/>
                </a:lnTo>
                <a:lnTo>
                  <a:pt x="575094" y="79298"/>
                </a:lnTo>
                <a:lnTo>
                  <a:pt x="538454" y="103822"/>
                </a:lnTo>
                <a:lnTo>
                  <a:pt x="519798" y="146253"/>
                </a:lnTo>
                <a:lnTo>
                  <a:pt x="518642" y="161734"/>
                </a:lnTo>
                <a:lnTo>
                  <a:pt x="519785" y="177190"/>
                </a:lnTo>
                <a:lnTo>
                  <a:pt x="536930" y="215176"/>
                </a:lnTo>
                <a:lnTo>
                  <a:pt x="579602" y="234988"/>
                </a:lnTo>
                <a:lnTo>
                  <a:pt x="587222" y="234988"/>
                </a:lnTo>
                <a:lnTo>
                  <a:pt x="620649" y="216700"/>
                </a:lnTo>
                <a:lnTo>
                  <a:pt x="623887" y="213652"/>
                </a:lnTo>
                <a:lnTo>
                  <a:pt x="623887" y="234988"/>
                </a:lnTo>
                <a:lnTo>
                  <a:pt x="629983" y="234988"/>
                </a:lnTo>
                <a:lnTo>
                  <a:pt x="674179" y="216700"/>
                </a:lnTo>
                <a:close/>
              </a:path>
              <a:path w="877569" h="302260">
                <a:moveTo>
                  <a:pt x="832777" y="82397"/>
                </a:moveTo>
                <a:lnTo>
                  <a:pt x="785533" y="82397"/>
                </a:lnTo>
                <a:lnTo>
                  <a:pt x="785533" y="86969"/>
                </a:lnTo>
                <a:lnTo>
                  <a:pt x="790105" y="86969"/>
                </a:lnTo>
                <a:lnTo>
                  <a:pt x="793153" y="88493"/>
                </a:lnTo>
                <a:lnTo>
                  <a:pt x="794677" y="88493"/>
                </a:lnTo>
                <a:lnTo>
                  <a:pt x="796201" y="90017"/>
                </a:lnTo>
                <a:lnTo>
                  <a:pt x="797725" y="90017"/>
                </a:lnTo>
                <a:lnTo>
                  <a:pt x="799249" y="91630"/>
                </a:lnTo>
                <a:lnTo>
                  <a:pt x="799249" y="105346"/>
                </a:lnTo>
                <a:lnTo>
                  <a:pt x="797725" y="109918"/>
                </a:lnTo>
                <a:lnTo>
                  <a:pt x="764197" y="190792"/>
                </a:lnTo>
                <a:lnTo>
                  <a:pt x="727519" y="116014"/>
                </a:lnTo>
                <a:lnTo>
                  <a:pt x="724471" y="108394"/>
                </a:lnTo>
                <a:lnTo>
                  <a:pt x="722947" y="102298"/>
                </a:lnTo>
                <a:lnTo>
                  <a:pt x="722947" y="93154"/>
                </a:lnTo>
                <a:lnTo>
                  <a:pt x="725995" y="91630"/>
                </a:lnTo>
                <a:lnTo>
                  <a:pt x="729145" y="88493"/>
                </a:lnTo>
                <a:lnTo>
                  <a:pt x="732193" y="86969"/>
                </a:lnTo>
                <a:lnTo>
                  <a:pt x="739813" y="86969"/>
                </a:lnTo>
                <a:lnTo>
                  <a:pt x="739813" y="82397"/>
                </a:lnTo>
                <a:lnTo>
                  <a:pt x="671131" y="82397"/>
                </a:lnTo>
                <a:lnTo>
                  <a:pt x="671131" y="86969"/>
                </a:lnTo>
                <a:lnTo>
                  <a:pt x="680275" y="90017"/>
                </a:lnTo>
                <a:lnTo>
                  <a:pt x="683323" y="91630"/>
                </a:lnTo>
                <a:lnTo>
                  <a:pt x="684847" y="93154"/>
                </a:lnTo>
                <a:lnTo>
                  <a:pt x="686371" y="96202"/>
                </a:lnTo>
                <a:lnTo>
                  <a:pt x="689419" y="99250"/>
                </a:lnTo>
                <a:lnTo>
                  <a:pt x="692467" y="105346"/>
                </a:lnTo>
                <a:lnTo>
                  <a:pt x="695515" y="108394"/>
                </a:lnTo>
                <a:lnTo>
                  <a:pt x="697039" y="112966"/>
                </a:lnTo>
                <a:lnTo>
                  <a:pt x="750481" y="224320"/>
                </a:lnTo>
                <a:lnTo>
                  <a:pt x="739813" y="250228"/>
                </a:lnTo>
                <a:lnTo>
                  <a:pt x="736765" y="259461"/>
                </a:lnTo>
                <a:lnTo>
                  <a:pt x="732193" y="267081"/>
                </a:lnTo>
                <a:lnTo>
                  <a:pt x="729145" y="270129"/>
                </a:lnTo>
                <a:lnTo>
                  <a:pt x="724471" y="273177"/>
                </a:lnTo>
                <a:lnTo>
                  <a:pt x="721423" y="274701"/>
                </a:lnTo>
                <a:lnTo>
                  <a:pt x="713803" y="274701"/>
                </a:lnTo>
                <a:lnTo>
                  <a:pt x="709231" y="273177"/>
                </a:lnTo>
                <a:lnTo>
                  <a:pt x="703135" y="270129"/>
                </a:lnTo>
                <a:lnTo>
                  <a:pt x="698563" y="268605"/>
                </a:lnTo>
                <a:lnTo>
                  <a:pt x="689419" y="268605"/>
                </a:lnTo>
                <a:lnTo>
                  <a:pt x="686371" y="270129"/>
                </a:lnTo>
                <a:lnTo>
                  <a:pt x="680275" y="276225"/>
                </a:lnTo>
                <a:lnTo>
                  <a:pt x="678751" y="279273"/>
                </a:lnTo>
                <a:lnTo>
                  <a:pt x="678751" y="288417"/>
                </a:lnTo>
                <a:lnTo>
                  <a:pt x="680275" y="292989"/>
                </a:lnTo>
                <a:lnTo>
                  <a:pt x="684847" y="296037"/>
                </a:lnTo>
                <a:lnTo>
                  <a:pt x="689419" y="300609"/>
                </a:lnTo>
                <a:lnTo>
                  <a:pt x="693991" y="302133"/>
                </a:lnTo>
                <a:lnTo>
                  <a:pt x="700087" y="302133"/>
                </a:lnTo>
                <a:lnTo>
                  <a:pt x="740181" y="277558"/>
                </a:lnTo>
                <a:lnTo>
                  <a:pt x="811441" y="109918"/>
                </a:lnTo>
                <a:lnTo>
                  <a:pt x="814489" y="103822"/>
                </a:lnTo>
                <a:lnTo>
                  <a:pt x="816013" y="99250"/>
                </a:lnTo>
                <a:lnTo>
                  <a:pt x="817537" y="97726"/>
                </a:lnTo>
                <a:lnTo>
                  <a:pt x="819061" y="94678"/>
                </a:lnTo>
                <a:lnTo>
                  <a:pt x="823633" y="90017"/>
                </a:lnTo>
                <a:lnTo>
                  <a:pt x="826681" y="88493"/>
                </a:lnTo>
                <a:lnTo>
                  <a:pt x="829729" y="88493"/>
                </a:lnTo>
                <a:lnTo>
                  <a:pt x="832777" y="86969"/>
                </a:lnTo>
                <a:lnTo>
                  <a:pt x="832777" y="82397"/>
                </a:lnTo>
                <a:close/>
              </a:path>
              <a:path w="877569" h="302260">
                <a:moveTo>
                  <a:pt x="876960" y="231940"/>
                </a:moveTo>
                <a:lnTo>
                  <a:pt x="855624" y="198412"/>
                </a:lnTo>
                <a:lnTo>
                  <a:pt x="843432" y="198412"/>
                </a:lnTo>
                <a:lnTo>
                  <a:pt x="837336" y="199936"/>
                </a:lnTo>
                <a:lnTo>
                  <a:pt x="829716" y="207556"/>
                </a:lnTo>
                <a:lnTo>
                  <a:pt x="828192" y="212128"/>
                </a:lnTo>
                <a:lnTo>
                  <a:pt x="828192" y="222796"/>
                </a:lnTo>
                <a:lnTo>
                  <a:pt x="829716" y="227368"/>
                </a:lnTo>
                <a:lnTo>
                  <a:pt x="835812" y="233464"/>
                </a:lnTo>
                <a:lnTo>
                  <a:pt x="840384" y="234988"/>
                </a:lnTo>
                <a:lnTo>
                  <a:pt x="849528" y="234988"/>
                </a:lnTo>
                <a:lnTo>
                  <a:pt x="851052" y="233464"/>
                </a:lnTo>
                <a:lnTo>
                  <a:pt x="855624" y="231940"/>
                </a:lnTo>
                <a:lnTo>
                  <a:pt x="858672" y="230416"/>
                </a:lnTo>
                <a:lnTo>
                  <a:pt x="860196" y="230416"/>
                </a:lnTo>
                <a:lnTo>
                  <a:pt x="861720" y="231940"/>
                </a:lnTo>
                <a:lnTo>
                  <a:pt x="861720" y="233464"/>
                </a:lnTo>
                <a:lnTo>
                  <a:pt x="863244" y="234988"/>
                </a:lnTo>
                <a:lnTo>
                  <a:pt x="863244" y="236512"/>
                </a:lnTo>
                <a:lnTo>
                  <a:pt x="862672" y="243103"/>
                </a:lnTo>
                <a:lnTo>
                  <a:pt x="835888" y="275767"/>
                </a:lnTo>
                <a:lnTo>
                  <a:pt x="828192" y="279273"/>
                </a:lnTo>
                <a:lnTo>
                  <a:pt x="828192" y="285369"/>
                </a:lnTo>
                <a:lnTo>
                  <a:pt x="864768" y="262509"/>
                </a:lnTo>
                <a:lnTo>
                  <a:pt x="876134" y="239915"/>
                </a:lnTo>
                <a:lnTo>
                  <a:pt x="876960" y="23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40077" y="1920906"/>
            <a:ext cx="1189767" cy="3021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470147" y="1920906"/>
            <a:ext cx="1148507" cy="28536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754498" y="1998725"/>
            <a:ext cx="263937" cy="15716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58425" y="2323719"/>
            <a:ext cx="1162335" cy="2349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74510" y="663295"/>
            <a:ext cx="317500" cy="405130"/>
          </a:xfrm>
          <a:custGeom>
            <a:avLst/>
            <a:gdLst/>
            <a:ahLst/>
            <a:cxnLst/>
            <a:rect l="l" t="t" r="r" b="b"/>
            <a:pathLst>
              <a:path w="317500" h="405130">
                <a:moveTo>
                  <a:pt x="317271" y="0"/>
                </a:moveTo>
                <a:lnTo>
                  <a:pt x="0" y="0"/>
                </a:lnTo>
                <a:lnTo>
                  <a:pt x="0" y="50800"/>
                </a:lnTo>
                <a:lnTo>
                  <a:pt x="128104" y="50800"/>
                </a:lnTo>
                <a:lnTo>
                  <a:pt x="128104" y="405130"/>
                </a:lnTo>
                <a:lnTo>
                  <a:pt x="183070" y="405130"/>
                </a:lnTo>
                <a:lnTo>
                  <a:pt x="183070" y="50800"/>
                </a:lnTo>
                <a:lnTo>
                  <a:pt x="317271" y="50800"/>
                </a:lnTo>
                <a:lnTo>
                  <a:pt x="317271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7603" y="653033"/>
            <a:ext cx="234950" cy="415290"/>
          </a:xfrm>
          <a:custGeom>
            <a:avLst/>
            <a:gdLst/>
            <a:ahLst/>
            <a:cxnLst/>
            <a:rect l="l" t="t" r="r" b="b"/>
            <a:pathLst>
              <a:path w="234950" h="415290">
                <a:moveTo>
                  <a:pt x="234886" y="415004"/>
                </a:moveTo>
                <a:lnTo>
                  <a:pt x="181546" y="415004"/>
                </a:lnTo>
                <a:lnTo>
                  <a:pt x="181546" y="230409"/>
                </a:lnTo>
                <a:lnTo>
                  <a:pt x="180665" y="214328"/>
                </a:lnTo>
                <a:lnTo>
                  <a:pt x="166306" y="178498"/>
                </a:lnTo>
                <a:lnTo>
                  <a:pt x="120491" y="158686"/>
                </a:lnTo>
                <a:lnTo>
                  <a:pt x="110466" y="159519"/>
                </a:lnTo>
                <a:lnTo>
                  <a:pt x="72912" y="175998"/>
                </a:lnTo>
                <a:lnTo>
                  <a:pt x="51815" y="196786"/>
                </a:lnTo>
                <a:lnTo>
                  <a:pt x="51815" y="415004"/>
                </a:lnTo>
                <a:lnTo>
                  <a:pt x="0" y="415004"/>
                </a:lnTo>
                <a:lnTo>
                  <a:pt x="0" y="0"/>
                </a:lnTo>
                <a:lnTo>
                  <a:pt x="51815" y="0"/>
                </a:lnTo>
                <a:lnTo>
                  <a:pt x="51815" y="152590"/>
                </a:lnTo>
                <a:lnTo>
                  <a:pt x="58205" y="144873"/>
                </a:lnTo>
                <a:lnTo>
                  <a:pt x="98417" y="120824"/>
                </a:lnTo>
                <a:lnTo>
                  <a:pt x="134207" y="114395"/>
                </a:lnTo>
                <a:lnTo>
                  <a:pt x="156836" y="116396"/>
                </a:lnTo>
                <a:lnTo>
                  <a:pt x="193451" y="132437"/>
                </a:lnTo>
                <a:lnTo>
                  <a:pt x="219455" y="162807"/>
                </a:lnTo>
                <a:lnTo>
                  <a:pt x="233171" y="204613"/>
                </a:lnTo>
                <a:lnTo>
                  <a:pt x="234886" y="230409"/>
                </a:lnTo>
                <a:lnTo>
                  <a:pt x="234886" y="4150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3350" y="653033"/>
            <a:ext cx="1061720" cy="421640"/>
          </a:xfrm>
          <a:custGeom>
            <a:avLst/>
            <a:gdLst/>
            <a:ahLst/>
            <a:cxnLst/>
            <a:rect l="l" t="t" r="r" b="b"/>
            <a:pathLst>
              <a:path w="1061720" h="421640">
                <a:moveTo>
                  <a:pt x="178498" y="120497"/>
                </a:moveTo>
                <a:lnTo>
                  <a:pt x="166471" y="117614"/>
                </a:lnTo>
                <a:lnTo>
                  <a:pt x="155740" y="115735"/>
                </a:lnTo>
                <a:lnTo>
                  <a:pt x="146469" y="114706"/>
                </a:lnTo>
                <a:lnTo>
                  <a:pt x="138785" y="114401"/>
                </a:lnTo>
                <a:lnTo>
                  <a:pt x="111937" y="117817"/>
                </a:lnTo>
                <a:lnTo>
                  <a:pt x="88671" y="127977"/>
                </a:lnTo>
                <a:lnTo>
                  <a:pt x="69088" y="144703"/>
                </a:lnTo>
                <a:lnTo>
                  <a:pt x="53340" y="167830"/>
                </a:lnTo>
                <a:lnTo>
                  <a:pt x="53340" y="120497"/>
                </a:lnTo>
                <a:lnTo>
                  <a:pt x="0" y="120497"/>
                </a:lnTo>
                <a:lnTo>
                  <a:pt x="0" y="415010"/>
                </a:lnTo>
                <a:lnTo>
                  <a:pt x="53340" y="415010"/>
                </a:lnTo>
                <a:lnTo>
                  <a:pt x="53340" y="245656"/>
                </a:lnTo>
                <a:lnTo>
                  <a:pt x="54508" y="228828"/>
                </a:lnTo>
                <a:lnTo>
                  <a:pt x="73253" y="184594"/>
                </a:lnTo>
                <a:lnTo>
                  <a:pt x="108826" y="160388"/>
                </a:lnTo>
                <a:lnTo>
                  <a:pt x="122021" y="158686"/>
                </a:lnTo>
                <a:lnTo>
                  <a:pt x="131140" y="159524"/>
                </a:lnTo>
                <a:lnTo>
                  <a:pt x="140119" y="161925"/>
                </a:lnTo>
                <a:lnTo>
                  <a:pt x="148805" y="165760"/>
                </a:lnTo>
                <a:lnTo>
                  <a:pt x="157073" y="170878"/>
                </a:lnTo>
                <a:lnTo>
                  <a:pt x="178498" y="120497"/>
                </a:lnTo>
                <a:close/>
              </a:path>
              <a:path w="1061720" h="421640">
                <a:moveTo>
                  <a:pt x="471297" y="241084"/>
                </a:moveTo>
                <a:lnTo>
                  <a:pt x="462343" y="190322"/>
                </a:lnTo>
                <a:lnTo>
                  <a:pt x="442531" y="158699"/>
                </a:lnTo>
                <a:lnTo>
                  <a:pt x="436245" y="151079"/>
                </a:lnTo>
                <a:lnTo>
                  <a:pt x="417957" y="136385"/>
                </a:lnTo>
                <a:lnTo>
                  <a:pt x="417957" y="234988"/>
                </a:lnTo>
                <a:lnTo>
                  <a:pt x="254698" y="234988"/>
                </a:lnTo>
                <a:lnTo>
                  <a:pt x="270598" y="192684"/>
                </a:lnTo>
                <a:lnTo>
                  <a:pt x="306984" y="164414"/>
                </a:lnTo>
                <a:lnTo>
                  <a:pt x="340131" y="158699"/>
                </a:lnTo>
                <a:lnTo>
                  <a:pt x="357555" y="160121"/>
                </a:lnTo>
                <a:lnTo>
                  <a:pt x="398145" y="181559"/>
                </a:lnTo>
                <a:lnTo>
                  <a:pt x="416788" y="219786"/>
                </a:lnTo>
                <a:lnTo>
                  <a:pt x="417957" y="234988"/>
                </a:lnTo>
                <a:lnTo>
                  <a:pt x="417957" y="136385"/>
                </a:lnTo>
                <a:lnTo>
                  <a:pt x="416255" y="135013"/>
                </a:lnTo>
                <a:lnTo>
                  <a:pt x="392950" y="123558"/>
                </a:lnTo>
                <a:lnTo>
                  <a:pt x="366509" y="116687"/>
                </a:lnTo>
                <a:lnTo>
                  <a:pt x="337083" y="114401"/>
                </a:lnTo>
                <a:lnTo>
                  <a:pt x="310743" y="116967"/>
                </a:lnTo>
                <a:lnTo>
                  <a:pt x="263715" y="136982"/>
                </a:lnTo>
                <a:lnTo>
                  <a:pt x="223380" y="177825"/>
                </a:lnTo>
                <a:lnTo>
                  <a:pt x="201142" y="236715"/>
                </a:lnTo>
                <a:lnTo>
                  <a:pt x="198310" y="271564"/>
                </a:lnTo>
                <a:lnTo>
                  <a:pt x="201142" y="305079"/>
                </a:lnTo>
                <a:lnTo>
                  <a:pt x="223380" y="360641"/>
                </a:lnTo>
                <a:lnTo>
                  <a:pt x="262851" y="399884"/>
                </a:lnTo>
                <a:lnTo>
                  <a:pt x="309880" y="418795"/>
                </a:lnTo>
                <a:lnTo>
                  <a:pt x="337083" y="421106"/>
                </a:lnTo>
                <a:lnTo>
                  <a:pt x="355320" y="420484"/>
                </a:lnTo>
                <a:lnTo>
                  <a:pt x="373138" y="418439"/>
                </a:lnTo>
                <a:lnTo>
                  <a:pt x="390105" y="414680"/>
                </a:lnTo>
                <a:lnTo>
                  <a:pt x="405765" y="408914"/>
                </a:lnTo>
                <a:lnTo>
                  <a:pt x="417715" y="404964"/>
                </a:lnTo>
                <a:lnTo>
                  <a:pt x="428244" y="400151"/>
                </a:lnTo>
                <a:lnTo>
                  <a:pt x="437057" y="394766"/>
                </a:lnTo>
                <a:lnTo>
                  <a:pt x="443865" y="389102"/>
                </a:lnTo>
                <a:lnTo>
                  <a:pt x="436562" y="376910"/>
                </a:lnTo>
                <a:lnTo>
                  <a:pt x="421005" y="350913"/>
                </a:lnTo>
                <a:lnTo>
                  <a:pt x="405244" y="362038"/>
                </a:lnTo>
                <a:lnTo>
                  <a:pt x="387616" y="370192"/>
                </a:lnTo>
                <a:lnTo>
                  <a:pt x="367995" y="375208"/>
                </a:lnTo>
                <a:lnTo>
                  <a:pt x="346227" y="376910"/>
                </a:lnTo>
                <a:lnTo>
                  <a:pt x="327660" y="375437"/>
                </a:lnTo>
                <a:lnTo>
                  <a:pt x="282219" y="352437"/>
                </a:lnTo>
                <a:lnTo>
                  <a:pt x="260235" y="319087"/>
                </a:lnTo>
                <a:lnTo>
                  <a:pt x="253174" y="273088"/>
                </a:lnTo>
                <a:lnTo>
                  <a:pt x="466725" y="273088"/>
                </a:lnTo>
                <a:lnTo>
                  <a:pt x="468718" y="265950"/>
                </a:lnTo>
                <a:lnTo>
                  <a:pt x="470154" y="258229"/>
                </a:lnTo>
                <a:lnTo>
                  <a:pt x="471004" y="249948"/>
                </a:lnTo>
                <a:lnTo>
                  <a:pt x="471297" y="241084"/>
                </a:lnTo>
                <a:close/>
              </a:path>
              <a:path w="1061720" h="421640">
                <a:moveTo>
                  <a:pt x="767245" y="395198"/>
                </a:moveTo>
                <a:lnTo>
                  <a:pt x="757237" y="386867"/>
                </a:lnTo>
                <a:lnTo>
                  <a:pt x="753846" y="381482"/>
                </a:lnTo>
                <a:lnTo>
                  <a:pt x="752881" y="379958"/>
                </a:lnTo>
                <a:lnTo>
                  <a:pt x="750100" y="375526"/>
                </a:lnTo>
                <a:lnTo>
                  <a:pt x="745807" y="361048"/>
                </a:lnTo>
                <a:lnTo>
                  <a:pt x="744385" y="343293"/>
                </a:lnTo>
                <a:lnTo>
                  <a:pt x="744385" y="265468"/>
                </a:lnTo>
                <a:lnTo>
                  <a:pt x="744385" y="236512"/>
                </a:lnTo>
                <a:lnTo>
                  <a:pt x="744169" y="233464"/>
                </a:lnTo>
                <a:lnTo>
                  <a:pt x="742429" y="207352"/>
                </a:lnTo>
                <a:lnTo>
                  <a:pt x="736765" y="181940"/>
                </a:lnTo>
                <a:lnTo>
                  <a:pt x="728167" y="161747"/>
                </a:lnTo>
                <a:lnTo>
                  <a:pt x="727659" y="160553"/>
                </a:lnTo>
                <a:lnTo>
                  <a:pt x="715429" y="143459"/>
                </a:lnTo>
                <a:lnTo>
                  <a:pt x="698487" y="131152"/>
                </a:lnTo>
                <a:lnTo>
                  <a:pt x="677430" y="122034"/>
                </a:lnTo>
                <a:lnTo>
                  <a:pt x="652106" y="116357"/>
                </a:lnTo>
                <a:lnTo>
                  <a:pt x="622363" y="114401"/>
                </a:lnTo>
                <a:lnTo>
                  <a:pt x="609777" y="114973"/>
                </a:lnTo>
                <a:lnTo>
                  <a:pt x="571982" y="123545"/>
                </a:lnTo>
                <a:lnTo>
                  <a:pt x="530834" y="144983"/>
                </a:lnTo>
                <a:lnTo>
                  <a:pt x="552170" y="187655"/>
                </a:lnTo>
                <a:lnTo>
                  <a:pt x="567067" y="176530"/>
                </a:lnTo>
                <a:lnTo>
                  <a:pt x="584555" y="168402"/>
                </a:lnTo>
                <a:lnTo>
                  <a:pt x="604926" y="163436"/>
                </a:lnTo>
                <a:lnTo>
                  <a:pt x="628459" y="161747"/>
                </a:lnTo>
                <a:lnTo>
                  <a:pt x="656463" y="166293"/>
                </a:lnTo>
                <a:lnTo>
                  <a:pt x="676465" y="179844"/>
                </a:lnTo>
                <a:lnTo>
                  <a:pt x="688467" y="202285"/>
                </a:lnTo>
                <a:lnTo>
                  <a:pt x="692467" y="233464"/>
                </a:lnTo>
                <a:lnTo>
                  <a:pt x="692467" y="270040"/>
                </a:lnTo>
                <a:lnTo>
                  <a:pt x="692467" y="341769"/>
                </a:lnTo>
                <a:lnTo>
                  <a:pt x="676135" y="358660"/>
                </a:lnTo>
                <a:lnTo>
                  <a:pt x="658939" y="370573"/>
                </a:lnTo>
                <a:lnTo>
                  <a:pt x="640600" y="377634"/>
                </a:lnTo>
                <a:lnTo>
                  <a:pt x="620839" y="379958"/>
                </a:lnTo>
                <a:lnTo>
                  <a:pt x="597662" y="377088"/>
                </a:lnTo>
                <a:lnTo>
                  <a:pt x="580936" y="368477"/>
                </a:lnTo>
                <a:lnTo>
                  <a:pt x="570814" y="354164"/>
                </a:lnTo>
                <a:lnTo>
                  <a:pt x="567410" y="334149"/>
                </a:lnTo>
                <a:lnTo>
                  <a:pt x="568858" y="320738"/>
                </a:lnTo>
                <a:lnTo>
                  <a:pt x="591794" y="285280"/>
                </a:lnTo>
                <a:lnTo>
                  <a:pt x="637959" y="266636"/>
                </a:lnTo>
                <a:lnTo>
                  <a:pt x="657415" y="265468"/>
                </a:lnTo>
                <a:lnTo>
                  <a:pt x="663105" y="265760"/>
                </a:lnTo>
                <a:lnTo>
                  <a:pt x="670941" y="266611"/>
                </a:lnTo>
                <a:lnTo>
                  <a:pt x="680770" y="268046"/>
                </a:lnTo>
                <a:lnTo>
                  <a:pt x="692467" y="270040"/>
                </a:lnTo>
                <a:lnTo>
                  <a:pt x="692467" y="233464"/>
                </a:lnTo>
                <a:lnTo>
                  <a:pt x="681583" y="230339"/>
                </a:lnTo>
                <a:lnTo>
                  <a:pt x="671703" y="227939"/>
                </a:lnTo>
                <a:lnTo>
                  <a:pt x="662673" y="226390"/>
                </a:lnTo>
                <a:lnTo>
                  <a:pt x="654367" y="225844"/>
                </a:lnTo>
                <a:lnTo>
                  <a:pt x="624916" y="227850"/>
                </a:lnTo>
                <a:lnTo>
                  <a:pt x="574560" y="243852"/>
                </a:lnTo>
                <a:lnTo>
                  <a:pt x="536803" y="273812"/>
                </a:lnTo>
                <a:lnTo>
                  <a:pt x="517893" y="311505"/>
                </a:lnTo>
                <a:lnTo>
                  <a:pt x="515594" y="332625"/>
                </a:lnTo>
                <a:lnTo>
                  <a:pt x="517042" y="351205"/>
                </a:lnTo>
                <a:lnTo>
                  <a:pt x="539978" y="396722"/>
                </a:lnTo>
                <a:lnTo>
                  <a:pt x="584161" y="419658"/>
                </a:lnTo>
                <a:lnTo>
                  <a:pt x="601027" y="421106"/>
                </a:lnTo>
                <a:lnTo>
                  <a:pt x="631037" y="418553"/>
                </a:lnTo>
                <a:lnTo>
                  <a:pt x="657034" y="411010"/>
                </a:lnTo>
                <a:lnTo>
                  <a:pt x="679043" y="398602"/>
                </a:lnTo>
                <a:lnTo>
                  <a:pt x="697039" y="381482"/>
                </a:lnTo>
                <a:lnTo>
                  <a:pt x="701052" y="391172"/>
                </a:lnTo>
                <a:lnTo>
                  <a:pt x="739622" y="418820"/>
                </a:lnTo>
                <a:lnTo>
                  <a:pt x="767245" y="421106"/>
                </a:lnTo>
                <a:lnTo>
                  <a:pt x="767245" y="395198"/>
                </a:lnTo>
                <a:close/>
              </a:path>
              <a:path w="1061720" h="421640">
                <a:moveTo>
                  <a:pt x="1061656" y="0"/>
                </a:moveTo>
                <a:lnTo>
                  <a:pt x="1009751" y="0"/>
                </a:lnTo>
                <a:lnTo>
                  <a:pt x="1009751" y="135826"/>
                </a:lnTo>
                <a:lnTo>
                  <a:pt x="1009751" y="189166"/>
                </a:lnTo>
                <a:lnTo>
                  <a:pt x="1009751" y="352425"/>
                </a:lnTo>
                <a:lnTo>
                  <a:pt x="1006627" y="356984"/>
                </a:lnTo>
                <a:lnTo>
                  <a:pt x="972032" y="374802"/>
                </a:lnTo>
                <a:lnTo>
                  <a:pt x="957935" y="376910"/>
                </a:lnTo>
                <a:lnTo>
                  <a:pt x="915631" y="370293"/>
                </a:lnTo>
                <a:lnTo>
                  <a:pt x="885075" y="350367"/>
                </a:lnTo>
                <a:lnTo>
                  <a:pt x="866533" y="316992"/>
                </a:lnTo>
                <a:lnTo>
                  <a:pt x="860298" y="270040"/>
                </a:lnTo>
                <a:lnTo>
                  <a:pt x="862012" y="247154"/>
                </a:lnTo>
                <a:lnTo>
                  <a:pt x="875728" y="207632"/>
                </a:lnTo>
                <a:lnTo>
                  <a:pt x="901433" y="176695"/>
                </a:lnTo>
                <a:lnTo>
                  <a:pt x="954887" y="158686"/>
                </a:lnTo>
                <a:lnTo>
                  <a:pt x="971169" y="160667"/>
                </a:lnTo>
                <a:lnTo>
                  <a:pt x="985748" y="166497"/>
                </a:lnTo>
                <a:lnTo>
                  <a:pt x="998601" y="176047"/>
                </a:lnTo>
                <a:lnTo>
                  <a:pt x="1009751" y="189166"/>
                </a:lnTo>
                <a:lnTo>
                  <a:pt x="1009751" y="135826"/>
                </a:lnTo>
                <a:lnTo>
                  <a:pt x="996010" y="126657"/>
                </a:lnTo>
                <a:lnTo>
                  <a:pt x="979843" y="119938"/>
                </a:lnTo>
                <a:lnTo>
                  <a:pt x="961097" y="115811"/>
                </a:lnTo>
                <a:lnTo>
                  <a:pt x="939647" y="114401"/>
                </a:lnTo>
                <a:lnTo>
                  <a:pt x="913244" y="117513"/>
                </a:lnTo>
                <a:lnTo>
                  <a:pt x="866254" y="141490"/>
                </a:lnTo>
                <a:lnTo>
                  <a:pt x="827925" y="186664"/>
                </a:lnTo>
                <a:lnTo>
                  <a:pt x="807897" y="242836"/>
                </a:lnTo>
                <a:lnTo>
                  <a:pt x="805345" y="274612"/>
                </a:lnTo>
                <a:lnTo>
                  <a:pt x="807618" y="306336"/>
                </a:lnTo>
                <a:lnTo>
                  <a:pt x="825347" y="360045"/>
                </a:lnTo>
                <a:lnTo>
                  <a:pt x="859040" y="398602"/>
                </a:lnTo>
                <a:lnTo>
                  <a:pt x="904176" y="418553"/>
                </a:lnTo>
                <a:lnTo>
                  <a:pt x="930503" y="421106"/>
                </a:lnTo>
                <a:lnTo>
                  <a:pt x="955090" y="419392"/>
                </a:lnTo>
                <a:lnTo>
                  <a:pt x="976414" y="414248"/>
                </a:lnTo>
                <a:lnTo>
                  <a:pt x="994575" y="405676"/>
                </a:lnTo>
                <a:lnTo>
                  <a:pt x="1009751" y="393674"/>
                </a:lnTo>
                <a:lnTo>
                  <a:pt x="1009751" y="415010"/>
                </a:lnTo>
                <a:lnTo>
                  <a:pt x="1061656" y="415010"/>
                </a:lnTo>
                <a:lnTo>
                  <a:pt x="1061656" y="393674"/>
                </a:lnTo>
                <a:lnTo>
                  <a:pt x="1061656" y="376910"/>
                </a:lnTo>
                <a:lnTo>
                  <a:pt x="1061656" y="158686"/>
                </a:lnTo>
                <a:lnTo>
                  <a:pt x="1061656" y="135826"/>
                </a:lnTo>
                <a:lnTo>
                  <a:pt x="1061656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0088" y="767429"/>
            <a:ext cx="393700" cy="300990"/>
          </a:xfrm>
          <a:custGeom>
            <a:avLst/>
            <a:gdLst/>
            <a:ahLst/>
            <a:cxnLst/>
            <a:rect l="l" t="t" r="r" b="b"/>
            <a:pathLst>
              <a:path w="393700" h="300990">
                <a:moveTo>
                  <a:pt x="393572" y="300608"/>
                </a:moveTo>
                <a:lnTo>
                  <a:pt x="341661" y="300608"/>
                </a:lnTo>
                <a:lnTo>
                  <a:pt x="341661" y="114490"/>
                </a:lnTo>
                <a:lnTo>
                  <a:pt x="337921" y="83550"/>
                </a:lnTo>
                <a:lnTo>
                  <a:pt x="326600" y="61638"/>
                </a:lnTo>
                <a:lnTo>
                  <a:pt x="307545" y="48602"/>
                </a:lnTo>
                <a:lnTo>
                  <a:pt x="280606" y="44291"/>
                </a:lnTo>
                <a:lnTo>
                  <a:pt x="271486" y="45124"/>
                </a:lnTo>
                <a:lnTo>
                  <a:pt x="231838" y="68865"/>
                </a:lnTo>
                <a:lnTo>
                  <a:pt x="222694" y="82391"/>
                </a:lnTo>
                <a:lnTo>
                  <a:pt x="222694" y="300608"/>
                </a:lnTo>
                <a:lnTo>
                  <a:pt x="170783" y="300608"/>
                </a:lnTo>
                <a:lnTo>
                  <a:pt x="170783" y="91535"/>
                </a:lnTo>
                <a:lnTo>
                  <a:pt x="169664" y="80914"/>
                </a:lnTo>
                <a:lnTo>
                  <a:pt x="145208" y="51363"/>
                </a:lnTo>
                <a:lnTo>
                  <a:pt x="111347" y="44291"/>
                </a:lnTo>
                <a:lnTo>
                  <a:pt x="103108" y="45124"/>
                </a:lnTo>
                <a:lnTo>
                  <a:pt x="61924" y="69056"/>
                </a:lnTo>
                <a:lnTo>
                  <a:pt x="51815" y="83915"/>
                </a:lnTo>
                <a:lnTo>
                  <a:pt x="51815" y="300608"/>
                </a:lnTo>
                <a:lnTo>
                  <a:pt x="0" y="300608"/>
                </a:lnTo>
                <a:lnTo>
                  <a:pt x="0" y="6095"/>
                </a:lnTo>
                <a:lnTo>
                  <a:pt x="33528" y="6095"/>
                </a:lnTo>
                <a:lnTo>
                  <a:pt x="50291" y="39719"/>
                </a:lnTo>
                <a:lnTo>
                  <a:pt x="66968" y="22583"/>
                </a:lnTo>
                <a:lnTo>
                  <a:pt x="85046" y="10144"/>
                </a:lnTo>
                <a:lnTo>
                  <a:pt x="104821" y="2562"/>
                </a:lnTo>
                <a:lnTo>
                  <a:pt x="126587" y="0"/>
                </a:lnTo>
                <a:lnTo>
                  <a:pt x="156058" y="2562"/>
                </a:lnTo>
                <a:lnTo>
                  <a:pt x="180546" y="10144"/>
                </a:lnTo>
                <a:lnTo>
                  <a:pt x="200176" y="22583"/>
                </a:lnTo>
                <a:lnTo>
                  <a:pt x="215074" y="39719"/>
                </a:lnTo>
                <a:lnTo>
                  <a:pt x="220527" y="32002"/>
                </a:lnTo>
                <a:lnTo>
                  <a:pt x="260295" y="7072"/>
                </a:lnTo>
                <a:lnTo>
                  <a:pt x="297465" y="0"/>
                </a:lnTo>
                <a:lnTo>
                  <a:pt x="319158" y="1715"/>
                </a:lnTo>
                <a:lnTo>
                  <a:pt x="355115" y="15470"/>
                </a:lnTo>
                <a:lnTo>
                  <a:pt x="387619" y="60495"/>
                </a:lnTo>
                <a:lnTo>
                  <a:pt x="393572" y="103822"/>
                </a:lnTo>
                <a:lnTo>
                  <a:pt x="393572" y="3006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3947" y="691146"/>
            <a:ext cx="505459" cy="383540"/>
          </a:xfrm>
          <a:custGeom>
            <a:avLst/>
            <a:gdLst/>
            <a:ahLst/>
            <a:cxnLst/>
            <a:rect l="l" t="t" r="r" b="b"/>
            <a:pathLst>
              <a:path w="505460" h="383540">
                <a:moveTo>
                  <a:pt x="273088" y="202971"/>
                </a:moveTo>
                <a:lnTo>
                  <a:pt x="272567" y="196875"/>
                </a:lnTo>
                <a:lnTo>
                  <a:pt x="270802" y="176009"/>
                </a:lnTo>
                <a:lnTo>
                  <a:pt x="264083" y="152209"/>
                </a:lnTo>
                <a:lnTo>
                  <a:pt x="253072" y="131292"/>
                </a:lnTo>
                <a:lnTo>
                  <a:pt x="244221" y="120586"/>
                </a:lnTo>
                <a:lnTo>
                  <a:pt x="237934" y="112966"/>
                </a:lnTo>
                <a:lnTo>
                  <a:pt x="219646" y="98107"/>
                </a:lnTo>
                <a:lnTo>
                  <a:pt x="219646" y="196875"/>
                </a:lnTo>
                <a:lnTo>
                  <a:pt x="56489" y="196875"/>
                </a:lnTo>
                <a:lnTo>
                  <a:pt x="72339" y="154571"/>
                </a:lnTo>
                <a:lnTo>
                  <a:pt x="108686" y="126301"/>
                </a:lnTo>
                <a:lnTo>
                  <a:pt x="141833" y="120586"/>
                </a:lnTo>
                <a:lnTo>
                  <a:pt x="159283" y="122008"/>
                </a:lnTo>
                <a:lnTo>
                  <a:pt x="199834" y="143446"/>
                </a:lnTo>
                <a:lnTo>
                  <a:pt x="218478" y="181673"/>
                </a:lnTo>
                <a:lnTo>
                  <a:pt x="219646" y="196875"/>
                </a:lnTo>
                <a:lnTo>
                  <a:pt x="219646" y="98107"/>
                </a:lnTo>
                <a:lnTo>
                  <a:pt x="218173" y="96901"/>
                </a:lnTo>
                <a:lnTo>
                  <a:pt x="195249" y="85445"/>
                </a:lnTo>
                <a:lnTo>
                  <a:pt x="168884" y="78574"/>
                </a:lnTo>
                <a:lnTo>
                  <a:pt x="138785" y="76288"/>
                </a:lnTo>
                <a:lnTo>
                  <a:pt x="112445" y="78854"/>
                </a:lnTo>
                <a:lnTo>
                  <a:pt x="65443" y="98869"/>
                </a:lnTo>
                <a:lnTo>
                  <a:pt x="25069" y="139712"/>
                </a:lnTo>
                <a:lnTo>
                  <a:pt x="2832" y="198602"/>
                </a:lnTo>
                <a:lnTo>
                  <a:pt x="0" y="233451"/>
                </a:lnTo>
                <a:lnTo>
                  <a:pt x="2832" y="266966"/>
                </a:lnTo>
                <a:lnTo>
                  <a:pt x="25069" y="322529"/>
                </a:lnTo>
                <a:lnTo>
                  <a:pt x="64592" y="361772"/>
                </a:lnTo>
                <a:lnTo>
                  <a:pt x="111582" y="380682"/>
                </a:lnTo>
                <a:lnTo>
                  <a:pt x="138785" y="382993"/>
                </a:lnTo>
                <a:lnTo>
                  <a:pt x="157048" y="382371"/>
                </a:lnTo>
                <a:lnTo>
                  <a:pt x="174866" y="380326"/>
                </a:lnTo>
                <a:lnTo>
                  <a:pt x="191808" y="376567"/>
                </a:lnTo>
                <a:lnTo>
                  <a:pt x="207454" y="370801"/>
                </a:lnTo>
                <a:lnTo>
                  <a:pt x="220052" y="366852"/>
                </a:lnTo>
                <a:lnTo>
                  <a:pt x="230505" y="362038"/>
                </a:lnTo>
                <a:lnTo>
                  <a:pt x="238963" y="356654"/>
                </a:lnTo>
                <a:lnTo>
                  <a:pt x="245554" y="350989"/>
                </a:lnTo>
                <a:lnTo>
                  <a:pt x="238252" y="338797"/>
                </a:lnTo>
                <a:lnTo>
                  <a:pt x="222694" y="312801"/>
                </a:lnTo>
                <a:lnTo>
                  <a:pt x="206959" y="323926"/>
                </a:lnTo>
                <a:lnTo>
                  <a:pt x="189344" y="332079"/>
                </a:lnTo>
                <a:lnTo>
                  <a:pt x="169722" y="337096"/>
                </a:lnTo>
                <a:lnTo>
                  <a:pt x="147929" y="338797"/>
                </a:lnTo>
                <a:lnTo>
                  <a:pt x="129349" y="337324"/>
                </a:lnTo>
                <a:lnTo>
                  <a:pt x="83921" y="314325"/>
                </a:lnTo>
                <a:lnTo>
                  <a:pt x="62585" y="280974"/>
                </a:lnTo>
                <a:lnTo>
                  <a:pt x="54965" y="234975"/>
                </a:lnTo>
                <a:lnTo>
                  <a:pt x="268516" y="234975"/>
                </a:lnTo>
                <a:lnTo>
                  <a:pt x="270510" y="227838"/>
                </a:lnTo>
                <a:lnTo>
                  <a:pt x="271945" y="220116"/>
                </a:lnTo>
                <a:lnTo>
                  <a:pt x="272796" y="211836"/>
                </a:lnTo>
                <a:lnTo>
                  <a:pt x="273088" y="202971"/>
                </a:lnTo>
                <a:close/>
              </a:path>
              <a:path w="505460" h="383540">
                <a:moveTo>
                  <a:pt x="504913" y="375373"/>
                </a:moveTo>
                <a:lnTo>
                  <a:pt x="497293" y="328028"/>
                </a:lnTo>
                <a:lnTo>
                  <a:pt x="486994" y="332968"/>
                </a:lnTo>
                <a:lnTo>
                  <a:pt x="476681" y="336308"/>
                </a:lnTo>
                <a:lnTo>
                  <a:pt x="466356" y="338201"/>
                </a:lnTo>
                <a:lnTo>
                  <a:pt x="456057" y="338797"/>
                </a:lnTo>
                <a:lnTo>
                  <a:pt x="443191" y="337896"/>
                </a:lnTo>
                <a:lnTo>
                  <a:pt x="409790" y="314058"/>
                </a:lnTo>
                <a:lnTo>
                  <a:pt x="402717" y="270129"/>
                </a:lnTo>
                <a:lnTo>
                  <a:pt x="402717" y="123634"/>
                </a:lnTo>
                <a:lnTo>
                  <a:pt x="483577" y="123634"/>
                </a:lnTo>
                <a:lnTo>
                  <a:pt x="483577" y="82384"/>
                </a:lnTo>
                <a:lnTo>
                  <a:pt x="402717" y="82384"/>
                </a:lnTo>
                <a:lnTo>
                  <a:pt x="402717" y="0"/>
                </a:lnTo>
                <a:lnTo>
                  <a:pt x="350799" y="19900"/>
                </a:lnTo>
                <a:lnTo>
                  <a:pt x="350799" y="82384"/>
                </a:lnTo>
                <a:lnTo>
                  <a:pt x="315747" y="82384"/>
                </a:lnTo>
                <a:lnTo>
                  <a:pt x="315747" y="123634"/>
                </a:lnTo>
                <a:lnTo>
                  <a:pt x="350799" y="123634"/>
                </a:lnTo>
                <a:lnTo>
                  <a:pt x="350799" y="291465"/>
                </a:lnTo>
                <a:lnTo>
                  <a:pt x="352259" y="310286"/>
                </a:lnTo>
                <a:lnTo>
                  <a:pt x="375285" y="357085"/>
                </a:lnTo>
                <a:lnTo>
                  <a:pt x="416648" y="381304"/>
                </a:lnTo>
                <a:lnTo>
                  <a:pt x="433197" y="382993"/>
                </a:lnTo>
                <a:lnTo>
                  <a:pt x="452335" y="382447"/>
                </a:lnTo>
                <a:lnTo>
                  <a:pt x="470776" y="380898"/>
                </a:lnTo>
                <a:lnTo>
                  <a:pt x="488353" y="378498"/>
                </a:lnTo>
                <a:lnTo>
                  <a:pt x="504913" y="37537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27641" y="653033"/>
            <a:ext cx="234950" cy="415290"/>
          </a:xfrm>
          <a:custGeom>
            <a:avLst/>
            <a:gdLst/>
            <a:ahLst/>
            <a:cxnLst/>
            <a:rect l="l" t="t" r="r" b="b"/>
            <a:pathLst>
              <a:path w="234950" h="415290">
                <a:moveTo>
                  <a:pt x="234886" y="415004"/>
                </a:moveTo>
                <a:lnTo>
                  <a:pt x="181546" y="415004"/>
                </a:lnTo>
                <a:lnTo>
                  <a:pt x="181546" y="230409"/>
                </a:lnTo>
                <a:lnTo>
                  <a:pt x="180665" y="214328"/>
                </a:lnTo>
                <a:lnTo>
                  <a:pt x="166306" y="178498"/>
                </a:lnTo>
                <a:lnTo>
                  <a:pt x="120491" y="158686"/>
                </a:lnTo>
                <a:lnTo>
                  <a:pt x="110466" y="159519"/>
                </a:lnTo>
                <a:lnTo>
                  <a:pt x="72913" y="175998"/>
                </a:lnTo>
                <a:lnTo>
                  <a:pt x="51911" y="196786"/>
                </a:lnTo>
                <a:lnTo>
                  <a:pt x="51911" y="415004"/>
                </a:lnTo>
                <a:lnTo>
                  <a:pt x="0" y="415004"/>
                </a:lnTo>
                <a:lnTo>
                  <a:pt x="0" y="0"/>
                </a:lnTo>
                <a:lnTo>
                  <a:pt x="51911" y="0"/>
                </a:lnTo>
                <a:lnTo>
                  <a:pt x="51911" y="152590"/>
                </a:lnTo>
                <a:lnTo>
                  <a:pt x="58221" y="144873"/>
                </a:lnTo>
                <a:lnTo>
                  <a:pt x="97774" y="120824"/>
                </a:lnTo>
                <a:lnTo>
                  <a:pt x="134207" y="114395"/>
                </a:lnTo>
                <a:lnTo>
                  <a:pt x="155979" y="116396"/>
                </a:lnTo>
                <a:lnTo>
                  <a:pt x="192594" y="132437"/>
                </a:lnTo>
                <a:lnTo>
                  <a:pt x="219455" y="162807"/>
                </a:lnTo>
                <a:lnTo>
                  <a:pt x="233171" y="204613"/>
                </a:lnTo>
                <a:lnTo>
                  <a:pt x="234886" y="230409"/>
                </a:lnTo>
                <a:lnTo>
                  <a:pt x="234886" y="4150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0528" y="653033"/>
            <a:ext cx="561340" cy="421640"/>
          </a:xfrm>
          <a:custGeom>
            <a:avLst/>
            <a:gdLst/>
            <a:ahLst/>
            <a:cxnLst/>
            <a:rect l="l" t="t" r="r" b="b"/>
            <a:pathLst>
              <a:path w="561339" h="421640">
                <a:moveTo>
                  <a:pt x="266890" y="266992"/>
                </a:moveTo>
                <a:lnTo>
                  <a:pt x="257937" y="203314"/>
                </a:lnTo>
                <a:lnTo>
                  <a:pt x="232905" y="157162"/>
                </a:lnTo>
                <a:lnTo>
                  <a:pt x="212026" y="137236"/>
                </a:lnTo>
                <a:lnTo>
                  <a:pt x="212026" y="266992"/>
                </a:lnTo>
                <a:lnTo>
                  <a:pt x="210616" y="291909"/>
                </a:lnTo>
                <a:lnTo>
                  <a:pt x="199809" y="333095"/>
                </a:lnTo>
                <a:lnTo>
                  <a:pt x="166446" y="371335"/>
                </a:lnTo>
                <a:lnTo>
                  <a:pt x="134200" y="378434"/>
                </a:lnTo>
                <a:lnTo>
                  <a:pt x="99301" y="371538"/>
                </a:lnTo>
                <a:lnTo>
                  <a:pt x="74536" y="350748"/>
                </a:lnTo>
                <a:lnTo>
                  <a:pt x="59766" y="315950"/>
                </a:lnTo>
                <a:lnTo>
                  <a:pt x="54864" y="266992"/>
                </a:lnTo>
                <a:lnTo>
                  <a:pt x="56273" y="243001"/>
                </a:lnTo>
                <a:lnTo>
                  <a:pt x="67119" y="202399"/>
                </a:lnTo>
                <a:lnTo>
                  <a:pt x="101815" y="164782"/>
                </a:lnTo>
                <a:lnTo>
                  <a:pt x="134200" y="157162"/>
                </a:lnTo>
                <a:lnTo>
                  <a:pt x="168262" y="164033"/>
                </a:lnTo>
                <a:lnTo>
                  <a:pt x="192582" y="184607"/>
                </a:lnTo>
                <a:lnTo>
                  <a:pt x="207162" y="218935"/>
                </a:lnTo>
                <a:lnTo>
                  <a:pt x="212026" y="266992"/>
                </a:lnTo>
                <a:lnTo>
                  <a:pt x="212026" y="137236"/>
                </a:lnTo>
                <a:lnTo>
                  <a:pt x="189915" y="124739"/>
                </a:lnTo>
                <a:lnTo>
                  <a:pt x="163652" y="116992"/>
                </a:lnTo>
                <a:lnTo>
                  <a:pt x="134200" y="114401"/>
                </a:lnTo>
                <a:lnTo>
                  <a:pt x="105016" y="117221"/>
                </a:lnTo>
                <a:lnTo>
                  <a:pt x="56337" y="138912"/>
                </a:lnTo>
                <a:lnTo>
                  <a:pt x="20574" y="179476"/>
                </a:lnTo>
                <a:lnTo>
                  <a:pt x="2286" y="234403"/>
                </a:lnTo>
                <a:lnTo>
                  <a:pt x="0" y="266992"/>
                </a:lnTo>
                <a:lnTo>
                  <a:pt x="2260" y="300748"/>
                </a:lnTo>
                <a:lnTo>
                  <a:pt x="19926" y="357352"/>
                </a:lnTo>
                <a:lnTo>
                  <a:pt x="54825" y="397954"/>
                </a:lnTo>
                <a:lnTo>
                  <a:pt x="104140" y="418528"/>
                </a:lnTo>
                <a:lnTo>
                  <a:pt x="134200" y="421106"/>
                </a:lnTo>
                <a:lnTo>
                  <a:pt x="163436" y="418528"/>
                </a:lnTo>
                <a:lnTo>
                  <a:pt x="189344" y="410819"/>
                </a:lnTo>
                <a:lnTo>
                  <a:pt x="212090" y="397954"/>
                </a:lnTo>
                <a:lnTo>
                  <a:pt x="231838" y="379958"/>
                </a:lnTo>
                <a:lnTo>
                  <a:pt x="232854" y="378434"/>
                </a:lnTo>
                <a:lnTo>
                  <a:pt x="246964" y="357352"/>
                </a:lnTo>
                <a:lnTo>
                  <a:pt x="257937" y="330898"/>
                </a:lnTo>
                <a:lnTo>
                  <a:pt x="264629" y="300748"/>
                </a:lnTo>
                <a:lnTo>
                  <a:pt x="266890" y="266992"/>
                </a:lnTo>
                <a:close/>
              </a:path>
              <a:path w="561339" h="421640">
                <a:moveTo>
                  <a:pt x="561314" y="0"/>
                </a:moveTo>
                <a:lnTo>
                  <a:pt x="509498" y="0"/>
                </a:lnTo>
                <a:lnTo>
                  <a:pt x="509498" y="135826"/>
                </a:lnTo>
                <a:lnTo>
                  <a:pt x="509498" y="189166"/>
                </a:lnTo>
                <a:lnTo>
                  <a:pt x="509498" y="352425"/>
                </a:lnTo>
                <a:lnTo>
                  <a:pt x="506374" y="356984"/>
                </a:lnTo>
                <a:lnTo>
                  <a:pt x="471678" y="374802"/>
                </a:lnTo>
                <a:lnTo>
                  <a:pt x="457581" y="376910"/>
                </a:lnTo>
                <a:lnTo>
                  <a:pt x="415556" y="370293"/>
                </a:lnTo>
                <a:lnTo>
                  <a:pt x="385521" y="350367"/>
                </a:lnTo>
                <a:lnTo>
                  <a:pt x="367487" y="316992"/>
                </a:lnTo>
                <a:lnTo>
                  <a:pt x="361480" y="270040"/>
                </a:lnTo>
                <a:lnTo>
                  <a:pt x="362953" y="247154"/>
                </a:lnTo>
                <a:lnTo>
                  <a:pt x="375653" y="207632"/>
                </a:lnTo>
                <a:lnTo>
                  <a:pt x="401167" y="176695"/>
                </a:lnTo>
                <a:lnTo>
                  <a:pt x="454533" y="158686"/>
                </a:lnTo>
                <a:lnTo>
                  <a:pt x="471474" y="160667"/>
                </a:lnTo>
                <a:lnTo>
                  <a:pt x="486016" y="166497"/>
                </a:lnTo>
                <a:lnTo>
                  <a:pt x="498551" y="176047"/>
                </a:lnTo>
                <a:lnTo>
                  <a:pt x="509498" y="189166"/>
                </a:lnTo>
                <a:lnTo>
                  <a:pt x="509498" y="135826"/>
                </a:lnTo>
                <a:lnTo>
                  <a:pt x="496379" y="126657"/>
                </a:lnTo>
                <a:lnTo>
                  <a:pt x="480110" y="119938"/>
                </a:lnTo>
                <a:lnTo>
                  <a:pt x="460971" y="115811"/>
                </a:lnTo>
                <a:lnTo>
                  <a:pt x="439293" y="114401"/>
                </a:lnTo>
                <a:lnTo>
                  <a:pt x="412965" y="117513"/>
                </a:lnTo>
                <a:lnTo>
                  <a:pt x="366560" y="141490"/>
                </a:lnTo>
                <a:lnTo>
                  <a:pt x="328231" y="186664"/>
                </a:lnTo>
                <a:lnTo>
                  <a:pt x="307657" y="242836"/>
                </a:lnTo>
                <a:lnTo>
                  <a:pt x="305092" y="274612"/>
                </a:lnTo>
                <a:lnTo>
                  <a:pt x="307352" y="306336"/>
                </a:lnTo>
                <a:lnTo>
                  <a:pt x="325018" y="360045"/>
                </a:lnTo>
                <a:lnTo>
                  <a:pt x="358698" y="398602"/>
                </a:lnTo>
                <a:lnTo>
                  <a:pt x="403872" y="418553"/>
                </a:lnTo>
                <a:lnTo>
                  <a:pt x="430149" y="421106"/>
                </a:lnTo>
                <a:lnTo>
                  <a:pt x="454748" y="419392"/>
                </a:lnTo>
                <a:lnTo>
                  <a:pt x="476072" y="414248"/>
                </a:lnTo>
                <a:lnTo>
                  <a:pt x="494271" y="405676"/>
                </a:lnTo>
                <a:lnTo>
                  <a:pt x="509498" y="393674"/>
                </a:lnTo>
                <a:lnTo>
                  <a:pt x="509498" y="415010"/>
                </a:lnTo>
                <a:lnTo>
                  <a:pt x="561314" y="415010"/>
                </a:lnTo>
                <a:lnTo>
                  <a:pt x="561314" y="393674"/>
                </a:lnTo>
                <a:lnTo>
                  <a:pt x="561314" y="376910"/>
                </a:lnTo>
                <a:lnTo>
                  <a:pt x="561314" y="158686"/>
                </a:lnTo>
                <a:lnTo>
                  <a:pt x="561314" y="135826"/>
                </a:lnTo>
                <a:lnTo>
                  <a:pt x="56131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5278" y="767524"/>
            <a:ext cx="192405" cy="306705"/>
          </a:xfrm>
          <a:custGeom>
            <a:avLst/>
            <a:gdLst/>
            <a:ahLst/>
            <a:cxnLst/>
            <a:rect l="l" t="t" r="r" b="b"/>
            <a:pathLst>
              <a:path w="192404" h="306705">
                <a:moveTo>
                  <a:pt x="86963" y="306609"/>
                </a:moveTo>
                <a:lnTo>
                  <a:pt x="64387" y="305181"/>
                </a:lnTo>
                <a:lnTo>
                  <a:pt x="42374" y="300894"/>
                </a:lnTo>
                <a:lnTo>
                  <a:pt x="20914" y="293751"/>
                </a:lnTo>
                <a:lnTo>
                  <a:pt x="0" y="283749"/>
                </a:lnTo>
                <a:lnTo>
                  <a:pt x="18383" y="233362"/>
                </a:lnTo>
                <a:lnTo>
                  <a:pt x="38981" y="246300"/>
                </a:lnTo>
                <a:lnTo>
                  <a:pt x="57435" y="255353"/>
                </a:lnTo>
                <a:lnTo>
                  <a:pt x="73890" y="260673"/>
                </a:lnTo>
                <a:lnTo>
                  <a:pt x="88487" y="262413"/>
                </a:lnTo>
                <a:lnTo>
                  <a:pt x="109623" y="259840"/>
                </a:lnTo>
                <a:lnTo>
                  <a:pt x="124920" y="252114"/>
                </a:lnTo>
                <a:lnTo>
                  <a:pt x="134216" y="239227"/>
                </a:lnTo>
                <a:lnTo>
                  <a:pt x="137350" y="221170"/>
                </a:lnTo>
                <a:lnTo>
                  <a:pt x="134467" y="207740"/>
                </a:lnTo>
                <a:lnTo>
                  <a:pt x="125718" y="194881"/>
                </a:lnTo>
                <a:lnTo>
                  <a:pt x="110949" y="182594"/>
                </a:lnTo>
                <a:lnTo>
                  <a:pt x="90011" y="170878"/>
                </a:lnTo>
                <a:lnTo>
                  <a:pt x="60483" y="156888"/>
                </a:lnTo>
                <a:lnTo>
                  <a:pt x="49506" y="151282"/>
                </a:lnTo>
                <a:lnTo>
                  <a:pt x="15565" y="121729"/>
                </a:lnTo>
                <a:lnTo>
                  <a:pt x="1809" y="84613"/>
                </a:lnTo>
                <a:lnTo>
                  <a:pt x="1524" y="77724"/>
                </a:lnTo>
                <a:lnTo>
                  <a:pt x="3216" y="60555"/>
                </a:lnTo>
                <a:lnTo>
                  <a:pt x="27527" y="21336"/>
                </a:lnTo>
                <a:lnTo>
                  <a:pt x="77033" y="1404"/>
                </a:lnTo>
                <a:lnTo>
                  <a:pt x="97631" y="0"/>
                </a:lnTo>
                <a:lnTo>
                  <a:pt x="114767" y="1404"/>
                </a:lnTo>
                <a:lnTo>
                  <a:pt x="134064" y="5524"/>
                </a:lnTo>
                <a:lnTo>
                  <a:pt x="155361" y="12215"/>
                </a:lnTo>
                <a:lnTo>
                  <a:pt x="178498" y="21336"/>
                </a:lnTo>
                <a:lnTo>
                  <a:pt x="163258" y="68580"/>
                </a:lnTo>
                <a:lnTo>
                  <a:pt x="148136" y="58340"/>
                </a:lnTo>
                <a:lnTo>
                  <a:pt x="132576" y="50673"/>
                </a:lnTo>
                <a:lnTo>
                  <a:pt x="116712" y="45862"/>
                </a:lnTo>
                <a:lnTo>
                  <a:pt x="100679" y="44196"/>
                </a:lnTo>
                <a:lnTo>
                  <a:pt x="91844" y="44767"/>
                </a:lnTo>
                <a:lnTo>
                  <a:pt x="57340" y="69627"/>
                </a:lnTo>
                <a:lnTo>
                  <a:pt x="56483" y="76200"/>
                </a:lnTo>
                <a:lnTo>
                  <a:pt x="58483" y="89137"/>
                </a:lnTo>
                <a:lnTo>
                  <a:pt x="64484" y="100476"/>
                </a:lnTo>
                <a:lnTo>
                  <a:pt x="74485" y="110369"/>
                </a:lnTo>
                <a:lnTo>
                  <a:pt x="88487" y="118967"/>
                </a:lnTo>
                <a:lnTo>
                  <a:pt x="126682" y="135731"/>
                </a:lnTo>
                <a:lnTo>
                  <a:pt x="142684" y="143995"/>
                </a:lnTo>
                <a:lnTo>
                  <a:pt x="176974" y="170878"/>
                </a:lnTo>
                <a:lnTo>
                  <a:pt x="191333" y="207525"/>
                </a:lnTo>
                <a:lnTo>
                  <a:pt x="192214" y="222694"/>
                </a:lnTo>
                <a:lnTo>
                  <a:pt x="190499" y="241061"/>
                </a:lnTo>
                <a:lnTo>
                  <a:pt x="164782" y="283749"/>
                </a:lnTo>
                <a:lnTo>
                  <a:pt x="110695" y="305181"/>
                </a:lnTo>
                <a:lnTo>
                  <a:pt x="86963" y="3066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43865" y="1496758"/>
            <a:ext cx="1435735" cy="633730"/>
            <a:chOff x="443865" y="1496758"/>
            <a:chExt cx="1435735" cy="63373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865" y="1496758"/>
              <a:ext cx="1435417" cy="6332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057" y="1951481"/>
              <a:ext cx="90011" cy="9001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983009" y="1849278"/>
            <a:ext cx="741680" cy="281305"/>
            <a:chOff x="1983009" y="1849278"/>
            <a:chExt cx="741680" cy="28130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3009" y="1946910"/>
              <a:ext cx="193643" cy="1815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1132" y="1943861"/>
              <a:ext cx="129635" cy="1845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1247" y="1943861"/>
              <a:ext cx="155638" cy="18459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32126" y="1849278"/>
              <a:ext cx="192405" cy="281305"/>
            </a:xfrm>
            <a:custGeom>
              <a:avLst/>
              <a:gdLst/>
              <a:ahLst/>
              <a:cxnLst/>
              <a:rect l="l" t="t" r="r" b="b"/>
              <a:pathLst>
                <a:path w="192405" h="281305">
                  <a:moveTo>
                    <a:pt x="160115" y="106775"/>
                  </a:moveTo>
                  <a:lnTo>
                    <a:pt x="128111" y="106775"/>
                  </a:lnTo>
                  <a:lnTo>
                    <a:pt x="128111" y="41147"/>
                  </a:lnTo>
                  <a:lnTo>
                    <a:pt x="123539" y="27432"/>
                  </a:lnTo>
                  <a:lnTo>
                    <a:pt x="122015" y="24383"/>
                  </a:lnTo>
                  <a:lnTo>
                    <a:pt x="118967" y="22859"/>
                  </a:lnTo>
                  <a:lnTo>
                    <a:pt x="114395" y="19812"/>
                  </a:lnTo>
                  <a:lnTo>
                    <a:pt x="111347" y="18288"/>
                  </a:lnTo>
                  <a:lnTo>
                    <a:pt x="105251" y="18288"/>
                  </a:lnTo>
                  <a:lnTo>
                    <a:pt x="99155" y="16764"/>
                  </a:lnTo>
                  <a:lnTo>
                    <a:pt x="93059" y="16764"/>
                  </a:lnTo>
                  <a:lnTo>
                    <a:pt x="86868" y="15240"/>
                  </a:lnTo>
                  <a:lnTo>
                    <a:pt x="86868" y="4571"/>
                  </a:lnTo>
                  <a:lnTo>
                    <a:pt x="158591" y="0"/>
                  </a:lnTo>
                  <a:lnTo>
                    <a:pt x="160115" y="3047"/>
                  </a:lnTo>
                  <a:lnTo>
                    <a:pt x="160115" y="106775"/>
                  </a:lnTo>
                  <a:close/>
                </a:path>
                <a:path w="192405" h="281305">
                  <a:moveTo>
                    <a:pt x="76200" y="280701"/>
                  </a:moveTo>
                  <a:lnTo>
                    <a:pt x="34480" y="265080"/>
                  </a:lnTo>
                  <a:lnTo>
                    <a:pt x="9572" y="233710"/>
                  </a:lnTo>
                  <a:lnTo>
                    <a:pt x="0" y="187642"/>
                  </a:lnTo>
                  <a:lnTo>
                    <a:pt x="523" y="177854"/>
                  </a:lnTo>
                  <a:lnTo>
                    <a:pt x="14097" y="135350"/>
                  </a:lnTo>
                  <a:lnTo>
                    <a:pt x="44100" y="105941"/>
                  </a:lnTo>
                  <a:lnTo>
                    <a:pt x="83820" y="94583"/>
                  </a:lnTo>
                  <a:lnTo>
                    <a:pt x="91535" y="94583"/>
                  </a:lnTo>
                  <a:lnTo>
                    <a:pt x="99155" y="96107"/>
                  </a:lnTo>
                  <a:lnTo>
                    <a:pt x="106775" y="99155"/>
                  </a:lnTo>
                  <a:lnTo>
                    <a:pt x="115919" y="100679"/>
                  </a:lnTo>
                  <a:lnTo>
                    <a:pt x="128111" y="106775"/>
                  </a:lnTo>
                  <a:lnTo>
                    <a:pt x="160115" y="106775"/>
                  </a:lnTo>
                  <a:lnTo>
                    <a:pt x="160115" y="108299"/>
                  </a:lnTo>
                  <a:lnTo>
                    <a:pt x="79248" y="108299"/>
                  </a:lnTo>
                  <a:lnTo>
                    <a:pt x="73152" y="109823"/>
                  </a:lnTo>
                  <a:lnTo>
                    <a:pt x="67056" y="114395"/>
                  </a:lnTo>
                  <a:lnTo>
                    <a:pt x="60960" y="117443"/>
                  </a:lnTo>
                  <a:lnTo>
                    <a:pt x="41148" y="155543"/>
                  </a:lnTo>
                  <a:lnTo>
                    <a:pt x="36576" y="189166"/>
                  </a:lnTo>
                  <a:lnTo>
                    <a:pt x="36837" y="196667"/>
                  </a:lnTo>
                  <a:lnTo>
                    <a:pt x="50292" y="239458"/>
                  </a:lnTo>
                  <a:lnTo>
                    <a:pt x="53340" y="245649"/>
                  </a:lnTo>
                  <a:lnTo>
                    <a:pt x="71628" y="259365"/>
                  </a:lnTo>
                  <a:lnTo>
                    <a:pt x="79248" y="260889"/>
                  </a:lnTo>
                  <a:lnTo>
                    <a:pt x="122308" y="260889"/>
                  </a:lnTo>
                  <a:lnTo>
                    <a:pt x="121729" y="261508"/>
                  </a:lnTo>
                  <a:lnTo>
                    <a:pt x="83072" y="280154"/>
                  </a:lnTo>
                  <a:lnTo>
                    <a:pt x="76200" y="280701"/>
                  </a:lnTo>
                  <a:close/>
                </a:path>
                <a:path w="192405" h="281305">
                  <a:moveTo>
                    <a:pt x="122308" y="260889"/>
                  </a:moveTo>
                  <a:lnTo>
                    <a:pt x="97631" y="260889"/>
                  </a:lnTo>
                  <a:lnTo>
                    <a:pt x="105251" y="259365"/>
                  </a:lnTo>
                  <a:lnTo>
                    <a:pt x="111347" y="254793"/>
                  </a:lnTo>
                  <a:lnTo>
                    <a:pt x="118967" y="250221"/>
                  </a:lnTo>
                  <a:lnTo>
                    <a:pt x="123539" y="245649"/>
                  </a:lnTo>
                  <a:lnTo>
                    <a:pt x="128111" y="240982"/>
                  </a:lnTo>
                  <a:lnTo>
                    <a:pt x="128111" y="138779"/>
                  </a:lnTo>
                  <a:lnTo>
                    <a:pt x="125063" y="132683"/>
                  </a:lnTo>
                  <a:lnTo>
                    <a:pt x="123539" y="128111"/>
                  </a:lnTo>
                  <a:lnTo>
                    <a:pt x="120491" y="125063"/>
                  </a:lnTo>
                  <a:lnTo>
                    <a:pt x="118967" y="122015"/>
                  </a:lnTo>
                  <a:lnTo>
                    <a:pt x="114395" y="118967"/>
                  </a:lnTo>
                  <a:lnTo>
                    <a:pt x="111347" y="115919"/>
                  </a:lnTo>
                  <a:lnTo>
                    <a:pt x="108299" y="114395"/>
                  </a:lnTo>
                  <a:lnTo>
                    <a:pt x="103727" y="111347"/>
                  </a:lnTo>
                  <a:lnTo>
                    <a:pt x="99155" y="109823"/>
                  </a:lnTo>
                  <a:lnTo>
                    <a:pt x="93059" y="108299"/>
                  </a:lnTo>
                  <a:lnTo>
                    <a:pt x="160115" y="108299"/>
                  </a:lnTo>
                  <a:lnTo>
                    <a:pt x="160115" y="242506"/>
                  </a:lnTo>
                  <a:lnTo>
                    <a:pt x="161639" y="247173"/>
                  </a:lnTo>
                  <a:lnTo>
                    <a:pt x="163163" y="250221"/>
                  </a:lnTo>
                  <a:lnTo>
                    <a:pt x="167735" y="254793"/>
                  </a:lnTo>
                  <a:lnTo>
                    <a:pt x="170783" y="256317"/>
                  </a:lnTo>
                  <a:lnTo>
                    <a:pt x="126587" y="256317"/>
                  </a:lnTo>
                  <a:lnTo>
                    <a:pt x="122308" y="260889"/>
                  </a:lnTo>
                  <a:close/>
                </a:path>
                <a:path w="192405" h="281305">
                  <a:moveTo>
                    <a:pt x="131159" y="276129"/>
                  </a:moveTo>
                  <a:lnTo>
                    <a:pt x="128111" y="273081"/>
                  </a:lnTo>
                  <a:lnTo>
                    <a:pt x="128111" y="256317"/>
                  </a:lnTo>
                  <a:lnTo>
                    <a:pt x="170783" y="256317"/>
                  </a:lnTo>
                  <a:lnTo>
                    <a:pt x="172307" y="257841"/>
                  </a:lnTo>
                  <a:lnTo>
                    <a:pt x="175355" y="259365"/>
                  </a:lnTo>
                  <a:lnTo>
                    <a:pt x="187547" y="259365"/>
                  </a:lnTo>
                  <a:lnTo>
                    <a:pt x="192119" y="260889"/>
                  </a:lnTo>
                  <a:lnTo>
                    <a:pt x="192119" y="271557"/>
                  </a:lnTo>
                  <a:lnTo>
                    <a:pt x="131159" y="276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23400" y="1894998"/>
            <a:ext cx="302037" cy="23498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227641" y="1849278"/>
            <a:ext cx="642620" cy="281305"/>
            <a:chOff x="3227641" y="1849278"/>
            <a:chExt cx="642620" cy="281305"/>
          </a:xfrm>
        </p:grpSpPr>
        <p:sp>
          <p:nvSpPr>
            <p:cNvPr id="30" name="object 30"/>
            <p:cNvSpPr/>
            <p:nvPr/>
          </p:nvSpPr>
          <p:spPr>
            <a:xfrm>
              <a:off x="3227628" y="1849284"/>
              <a:ext cx="213995" cy="274955"/>
            </a:xfrm>
            <a:custGeom>
              <a:avLst/>
              <a:gdLst/>
              <a:ahLst/>
              <a:cxnLst/>
              <a:rect l="l" t="t" r="r" b="b"/>
              <a:pathLst>
                <a:path w="213995" h="274955">
                  <a:moveTo>
                    <a:pt x="138785" y="15240"/>
                  </a:moveTo>
                  <a:lnTo>
                    <a:pt x="135737" y="10668"/>
                  </a:lnTo>
                  <a:lnTo>
                    <a:pt x="131165" y="6096"/>
                  </a:lnTo>
                  <a:lnTo>
                    <a:pt x="125069" y="3048"/>
                  </a:lnTo>
                  <a:lnTo>
                    <a:pt x="117449" y="0"/>
                  </a:lnTo>
                  <a:lnTo>
                    <a:pt x="106781" y="0"/>
                  </a:lnTo>
                  <a:lnTo>
                    <a:pt x="66065" y="14147"/>
                  </a:lnTo>
                  <a:lnTo>
                    <a:pt x="39865" y="53162"/>
                  </a:lnTo>
                  <a:lnTo>
                    <a:pt x="35052" y="90004"/>
                  </a:lnTo>
                  <a:lnTo>
                    <a:pt x="35052" y="100672"/>
                  </a:lnTo>
                  <a:lnTo>
                    <a:pt x="0" y="100672"/>
                  </a:lnTo>
                  <a:lnTo>
                    <a:pt x="0" y="117436"/>
                  </a:lnTo>
                  <a:lnTo>
                    <a:pt x="35052" y="117436"/>
                  </a:lnTo>
                  <a:lnTo>
                    <a:pt x="35052" y="250215"/>
                  </a:lnTo>
                  <a:lnTo>
                    <a:pt x="32004" y="256311"/>
                  </a:lnTo>
                  <a:lnTo>
                    <a:pt x="28956" y="259359"/>
                  </a:lnTo>
                  <a:lnTo>
                    <a:pt x="24384" y="260883"/>
                  </a:lnTo>
                  <a:lnTo>
                    <a:pt x="22860" y="262407"/>
                  </a:lnTo>
                  <a:lnTo>
                    <a:pt x="12192" y="262407"/>
                  </a:lnTo>
                  <a:lnTo>
                    <a:pt x="9144" y="263931"/>
                  </a:lnTo>
                  <a:lnTo>
                    <a:pt x="9144" y="274599"/>
                  </a:lnTo>
                  <a:lnTo>
                    <a:pt x="100685" y="274599"/>
                  </a:lnTo>
                  <a:lnTo>
                    <a:pt x="100685" y="263931"/>
                  </a:lnTo>
                  <a:lnTo>
                    <a:pt x="97637" y="262407"/>
                  </a:lnTo>
                  <a:lnTo>
                    <a:pt x="88493" y="262407"/>
                  </a:lnTo>
                  <a:lnTo>
                    <a:pt x="83921" y="260883"/>
                  </a:lnTo>
                  <a:lnTo>
                    <a:pt x="80873" y="260883"/>
                  </a:lnTo>
                  <a:lnTo>
                    <a:pt x="71729" y="256311"/>
                  </a:lnTo>
                  <a:lnTo>
                    <a:pt x="67157" y="247167"/>
                  </a:lnTo>
                  <a:lnTo>
                    <a:pt x="67157" y="117436"/>
                  </a:lnTo>
                  <a:lnTo>
                    <a:pt x="112877" y="117436"/>
                  </a:lnTo>
                  <a:lnTo>
                    <a:pt x="112877" y="100672"/>
                  </a:lnTo>
                  <a:lnTo>
                    <a:pt x="67157" y="100672"/>
                  </a:lnTo>
                  <a:lnTo>
                    <a:pt x="67157" y="82384"/>
                  </a:lnTo>
                  <a:lnTo>
                    <a:pt x="71653" y="41148"/>
                  </a:lnTo>
                  <a:lnTo>
                    <a:pt x="85445" y="15240"/>
                  </a:lnTo>
                  <a:lnTo>
                    <a:pt x="93065" y="15240"/>
                  </a:lnTo>
                  <a:lnTo>
                    <a:pt x="94589" y="16764"/>
                  </a:lnTo>
                  <a:lnTo>
                    <a:pt x="99161" y="25908"/>
                  </a:lnTo>
                  <a:lnTo>
                    <a:pt x="102209" y="28956"/>
                  </a:lnTo>
                  <a:lnTo>
                    <a:pt x="103733" y="32004"/>
                  </a:lnTo>
                  <a:lnTo>
                    <a:pt x="106781" y="35052"/>
                  </a:lnTo>
                  <a:lnTo>
                    <a:pt x="109829" y="36576"/>
                  </a:lnTo>
                  <a:lnTo>
                    <a:pt x="111353" y="38100"/>
                  </a:lnTo>
                  <a:lnTo>
                    <a:pt x="117449" y="41148"/>
                  </a:lnTo>
                  <a:lnTo>
                    <a:pt x="128117" y="41148"/>
                  </a:lnTo>
                  <a:lnTo>
                    <a:pt x="137261" y="32004"/>
                  </a:lnTo>
                  <a:lnTo>
                    <a:pt x="138785" y="27432"/>
                  </a:lnTo>
                  <a:lnTo>
                    <a:pt x="138785" y="21336"/>
                  </a:lnTo>
                  <a:lnTo>
                    <a:pt x="138785" y="15240"/>
                  </a:lnTo>
                  <a:close/>
                </a:path>
                <a:path w="213995" h="274955">
                  <a:moveTo>
                    <a:pt x="192214" y="22860"/>
                  </a:moveTo>
                  <a:lnTo>
                    <a:pt x="186118" y="13716"/>
                  </a:lnTo>
                  <a:lnTo>
                    <a:pt x="181546" y="9144"/>
                  </a:lnTo>
                  <a:lnTo>
                    <a:pt x="175450" y="6096"/>
                  </a:lnTo>
                  <a:lnTo>
                    <a:pt x="163258" y="6096"/>
                  </a:lnTo>
                  <a:lnTo>
                    <a:pt x="157162" y="9144"/>
                  </a:lnTo>
                  <a:lnTo>
                    <a:pt x="152590" y="13716"/>
                  </a:lnTo>
                  <a:lnTo>
                    <a:pt x="149542" y="18288"/>
                  </a:lnTo>
                  <a:lnTo>
                    <a:pt x="146494" y="24384"/>
                  </a:lnTo>
                  <a:lnTo>
                    <a:pt x="146494" y="36576"/>
                  </a:lnTo>
                  <a:lnTo>
                    <a:pt x="149542" y="42672"/>
                  </a:lnTo>
                  <a:lnTo>
                    <a:pt x="152590" y="47244"/>
                  </a:lnTo>
                  <a:lnTo>
                    <a:pt x="157162" y="51816"/>
                  </a:lnTo>
                  <a:lnTo>
                    <a:pt x="163258" y="54864"/>
                  </a:lnTo>
                  <a:lnTo>
                    <a:pt x="175450" y="54864"/>
                  </a:lnTo>
                  <a:lnTo>
                    <a:pt x="181546" y="51816"/>
                  </a:lnTo>
                  <a:lnTo>
                    <a:pt x="184594" y="47244"/>
                  </a:lnTo>
                  <a:lnTo>
                    <a:pt x="189166" y="41148"/>
                  </a:lnTo>
                  <a:lnTo>
                    <a:pt x="192214" y="35052"/>
                  </a:lnTo>
                  <a:lnTo>
                    <a:pt x="192214" y="22860"/>
                  </a:lnTo>
                  <a:close/>
                </a:path>
                <a:path w="213995" h="274955">
                  <a:moveTo>
                    <a:pt x="213550" y="263931"/>
                  </a:moveTo>
                  <a:lnTo>
                    <a:pt x="210502" y="262407"/>
                  </a:lnTo>
                  <a:lnTo>
                    <a:pt x="205930" y="262407"/>
                  </a:lnTo>
                  <a:lnTo>
                    <a:pt x="202882" y="260883"/>
                  </a:lnTo>
                  <a:lnTo>
                    <a:pt x="201358" y="260883"/>
                  </a:lnTo>
                  <a:lnTo>
                    <a:pt x="192214" y="256311"/>
                  </a:lnTo>
                  <a:lnTo>
                    <a:pt x="187642" y="247167"/>
                  </a:lnTo>
                  <a:lnTo>
                    <a:pt x="187642" y="100672"/>
                  </a:lnTo>
                  <a:lnTo>
                    <a:pt x="186118" y="97624"/>
                  </a:lnTo>
                  <a:lnTo>
                    <a:pt x="123545" y="102196"/>
                  </a:lnTo>
                  <a:lnTo>
                    <a:pt x="123545" y="112864"/>
                  </a:lnTo>
                  <a:lnTo>
                    <a:pt x="128117" y="114388"/>
                  </a:lnTo>
                  <a:lnTo>
                    <a:pt x="131165" y="114388"/>
                  </a:lnTo>
                  <a:lnTo>
                    <a:pt x="135737" y="115912"/>
                  </a:lnTo>
                  <a:lnTo>
                    <a:pt x="140309" y="115912"/>
                  </a:lnTo>
                  <a:lnTo>
                    <a:pt x="143446" y="117436"/>
                  </a:lnTo>
                  <a:lnTo>
                    <a:pt x="144970" y="118960"/>
                  </a:lnTo>
                  <a:lnTo>
                    <a:pt x="149542" y="120484"/>
                  </a:lnTo>
                  <a:lnTo>
                    <a:pt x="155638" y="132676"/>
                  </a:lnTo>
                  <a:lnTo>
                    <a:pt x="155638" y="250215"/>
                  </a:lnTo>
                  <a:lnTo>
                    <a:pt x="152590" y="256311"/>
                  </a:lnTo>
                  <a:lnTo>
                    <a:pt x="149542" y="259359"/>
                  </a:lnTo>
                  <a:lnTo>
                    <a:pt x="144970" y="260883"/>
                  </a:lnTo>
                  <a:lnTo>
                    <a:pt x="143446" y="262407"/>
                  </a:lnTo>
                  <a:lnTo>
                    <a:pt x="132689" y="262407"/>
                  </a:lnTo>
                  <a:lnTo>
                    <a:pt x="129641" y="263931"/>
                  </a:lnTo>
                  <a:lnTo>
                    <a:pt x="129641" y="274599"/>
                  </a:lnTo>
                  <a:lnTo>
                    <a:pt x="213550" y="274599"/>
                  </a:lnTo>
                  <a:lnTo>
                    <a:pt x="213550" y="2639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5575" y="1943862"/>
              <a:ext cx="195262" cy="18002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679126" y="1849278"/>
              <a:ext cx="191135" cy="281305"/>
            </a:xfrm>
            <a:custGeom>
              <a:avLst/>
              <a:gdLst/>
              <a:ahLst/>
              <a:cxnLst/>
              <a:rect l="l" t="t" r="r" b="b"/>
              <a:pathLst>
                <a:path w="191135" h="281305">
                  <a:moveTo>
                    <a:pt x="160210" y="106775"/>
                  </a:moveTo>
                  <a:lnTo>
                    <a:pt x="126682" y="106775"/>
                  </a:lnTo>
                  <a:lnTo>
                    <a:pt x="126682" y="36576"/>
                  </a:lnTo>
                  <a:lnTo>
                    <a:pt x="123634" y="27432"/>
                  </a:lnTo>
                  <a:lnTo>
                    <a:pt x="120586" y="24383"/>
                  </a:lnTo>
                  <a:lnTo>
                    <a:pt x="117443" y="22859"/>
                  </a:lnTo>
                  <a:lnTo>
                    <a:pt x="114395" y="19812"/>
                  </a:lnTo>
                  <a:lnTo>
                    <a:pt x="109823" y="18288"/>
                  </a:lnTo>
                  <a:lnTo>
                    <a:pt x="103727" y="18288"/>
                  </a:lnTo>
                  <a:lnTo>
                    <a:pt x="99155" y="16764"/>
                  </a:lnTo>
                  <a:lnTo>
                    <a:pt x="93059" y="16764"/>
                  </a:lnTo>
                  <a:lnTo>
                    <a:pt x="85439" y="15240"/>
                  </a:lnTo>
                  <a:lnTo>
                    <a:pt x="85439" y="4571"/>
                  </a:lnTo>
                  <a:lnTo>
                    <a:pt x="157162" y="0"/>
                  </a:lnTo>
                  <a:lnTo>
                    <a:pt x="160210" y="3047"/>
                  </a:lnTo>
                  <a:lnTo>
                    <a:pt x="160210" y="106775"/>
                  </a:lnTo>
                  <a:close/>
                </a:path>
                <a:path w="191135" h="281305">
                  <a:moveTo>
                    <a:pt x="74771" y="280701"/>
                  </a:moveTo>
                  <a:lnTo>
                    <a:pt x="33242" y="265080"/>
                  </a:lnTo>
                  <a:lnTo>
                    <a:pt x="8944" y="233710"/>
                  </a:lnTo>
                  <a:lnTo>
                    <a:pt x="0" y="187642"/>
                  </a:lnTo>
                  <a:lnTo>
                    <a:pt x="309" y="177854"/>
                  </a:lnTo>
                  <a:lnTo>
                    <a:pt x="14144" y="135350"/>
                  </a:lnTo>
                  <a:lnTo>
                    <a:pt x="42910" y="105941"/>
                  </a:lnTo>
                  <a:lnTo>
                    <a:pt x="82391" y="94583"/>
                  </a:lnTo>
                  <a:lnTo>
                    <a:pt x="91535" y="94583"/>
                  </a:lnTo>
                  <a:lnTo>
                    <a:pt x="99155" y="96107"/>
                  </a:lnTo>
                  <a:lnTo>
                    <a:pt x="106775" y="99155"/>
                  </a:lnTo>
                  <a:lnTo>
                    <a:pt x="114395" y="100679"/>
                  </a:lnTo>
                  <a:lnTo>
                    <a:pt x="122110" y="103727"/>
                  </a:lnTo>
                  <a:lnTo>
                    <a:pt x="126682" y="106775"/>
                  </a:lnTo>
                  <a:lnTo>
                    <a:pt x="160210" y="106775"/>
                  </a:lnTo>
                  <a:lnTo>
                    <a:pt x="160210" y="108299"/>
                  </a:lnTo>
                  <a:lnTo>
                    <a:pt x="79343" y="108299"/>
                  </a:lnTo>
                  <a:lnTo>
                    <a:pt x="73247" y="109823"/>
                  </a:lnTo>
                  <a:lnTo>
                    <a:pt x="67151" y="114395"/>
                  </a:lnTo>
                  <a:lnTo>
                    <a:pt x="61055" y="117443"/>
                  </a:lnTo>
                  <a:lnTo>
                    <a:pt x="54959" y="123539"/>
                  </a:lnTo>
                  <a:lnTo>
                    <a:pt x="38600" y="163623"/>
                  </a:lnTo>
                  <a:lnTo>
                    <a:pt x="36671" y="189166"/>
                  </a:lnTo>
                  <a:lnTo>
                    <a:pt x="36933" y="196667"/>
                  </a:lnTo>
                  <a:lnTo>
                    <a:pt x="48863" y="239458"/>
                  </a:lnTo>
                  <a:lnTo>
                    <a:pt x="65627" y="254793"/>
                  </a:lnTo>
                  <a:lnTo>
                    <a:pt x="71723" y="259365"/>
                  </a:lnTo>
                  <a:lnTo>
                    <a:pt x="79343" y="260889"/>
                  </a:lnTo>
                  <a:lnTo>
                    <a:pt x="122391" y="260889"/>
                  </a:lnTo>
                  <a:lnTo>
                    <a:pt x="121809" y="261508"/>
                  </a:lnTo>
                  <a:lnTo>
                    <a:pt x="82510" y="280154"/>
                  </a:lnTo>
                  <a:lnTo>
                    <a:pt x="74771" y="280701"/>
                  </a:lnTo>
                  <a:close/>
                </a:path>
                <a:path w="191135" h="281305">
                  <a:moveTo>
                    <a:pt x="122391" y="260889"/>
                  </a:moveTo>
                  <a:lnTo>
                    <a:pt x="97631" y="260889"/>
                  </a:lnTo>
                  <a:lnTo>
                    <a:pt x="105251" y="259365"/>
                  </a:lnTo>
                  <a:lnTo>
                    <a:pt x="117443" y="250221"/>
                  </a:lnTo>
                  <a:lnTo>
                    <a:pt x="122110" y="245649"/>
                  </a:lnTo>
                  <a:lnTo>
                    <a:pt x="126682" y="240982"/>
                  </a:lnTo>
                  <a:lnTo>
                    <a:pt x="126682" y="135731"/>
                  </a:lnTo>
                  <a:lnTo>
                    <a:pt x="125158" y="132683"/>
                  </a:lnTo>
                  <a:lnTo>
                    <a:pt x="122110" y="128111"/>
                  </a:lnTo>
                  <a:lnTo>
                    <a:pt x="120586" y="125063"/>
                  </a:lnTo>
                  <a:lnTo>
                    <a:pt x="117443" y="122015"/>
                  </a:lnTo>
                  <a:lnTo>
                    <a:pt x="111347" y="115919"/>
                  </a:lnTo>
                  <a:lnTo>
                    <a:pt x="106775" y="114395"/>
                  </a:lnTo>
                  <a:lnTo>
                    <a:pt x="102203" y="111347"/>
                  </a:lnTo>
                  <a:lnTo>
                    <a:pt x="93059" y="108299"/>
                  </a:lnTo>
                  <a:lnTo>
                    <a:pt x="160210" y="108299"/>
                  </a:lnTo>
                  <a:lnTo>
                    <a:pt x="160210" y="242506"/>
                  </a:lnTo>
                  <a:lnTo>
                    <a:pt x="161734" y="247173"/>
                  </a:lnTo>
                  <a:lnTo>
                    <a:pt x="163258" y="250221"/>
                  </a:lnTo>
                  <a:lnTo>
                    <a:pt x="164782" y="251745"/>
                  </a:lnTo>
                  <a:lnTo>
                    <a:pt x="166306" y="254793"/>
                  </a:lnTo>
                  <a:lnTo>
                    <a:pt x="169354" y="256317"/>
                  </a:lnTo>
                  <a:lnTo>
                    <a:pt x="126682" y="256317"/>
                  </a:lnTo>
                  <a:lnTo>
                    <a:pt x="122391" y="260889"/>
                  </a:lnTo>
                  <a:close/>
                </a:path>
                <a:path w="191135" h="281305">
                  <a:moveTo>
                    <a:pt x="129730" y="276129"/>
                  </a:moveTo>
                  <a:lnTo>
                    <a:pt x="128206" y="273081"/>
                  </a:lnTo>
                  <a:lnTo>
                    <a:pt x="128206" y="256317"/>
                  </a:lnTo>
                  <a:lnTo>
                    <a:pt x="169354" y="256317"/>
                  </a:lnTo>
                  <a:lnTo>
                    <a:pt x="175450" y="259365"/>
                  </a:lnTo>
                  <a:lnTo>
                    <a:pt x="187642" y="259365"/>
                  </a:lnTo>
                  <a:lnTo>
                    <a:pt x="190690" y="260889"/>
                  </a:lnTo>
                  <a:lnTo>
                    <a:pt x="190690" y="271557"/>
                  </a:lnTo>
                  <a:lnTo>
                    <a:pt x="129730" y="276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3970604" y="1895004"/>
            <a:ext cx="509905" cy="235585"/>
          </a:xfrm>
          <a:custGeom>
            <a:avLst/>
            <a:gdLst/>
            <a:ahLst/>
            <a:cxnLst/>
            <a:rect l="l" t="t" r="r" b="b"/>
            <a:pathLst>
              <a:path w="509904" h="235585">
                <a:moveTo>
                  <a:pt x="170764" y="140398"/>
                </a:moveTo>
                <a:lnTo>
                  <a:pt x="156578" y="87579"/>
                </a:lnTo>
                <a:lnTo>
                  <a:pt x="134035" y="64427"/>
                </a:lnTo>
                <a:lnTo>
                  <a:pt x="134035" y="138874"/>
                </a:lnTo>
                <a:lnTo>
                  <a:pt x="134023" y="141922"/>
                </a:lnTo>
                <a:lnTo>
                  <a:pt x="126377" y="187807"/>
                </a:lnTo>
                <a:lnTo>
                  <a:pt x="95948" y="219862"/>
                </a:lnTo>
                <a:lnTo>
                  <a:pt x="85331" y="221272"/>
                </a:lnTo>
                <a:lnTo>
                  <a:pt x="76187" y="221272"/>
                </a:lnTo>
                <a:lnTo>
                  <a:pt x="44919" y="190804"/>
                </a:lnTo>
                <a:lnTo>
                  <a:pt x="36588" y="152831"/>
                </a:lnTo>
                <a:lnTo>
                  <a:pt x="36487" y="132892"/>
                </a:lnTo>
                <a:lnTo>
                  <a:pt x="36652" y="126669"/>
                </a:lnTo>
                <a:lnTo>
                  <a:pt x="45707" y="88493"/>
                </a:lnTo>
                <a:lnTo>
                  <a:pt x="76187" y="62585"/>
                </a:lnTo>
                <a:lnTo>
                  <a:pt x="94475" y="62585"/>
                </a:lnTo>
                <a:lnTo>
                  <a:pt x="102095" y="65633"/>
                </a:lnTo>
                <a:lnTo>
                  <a:pt x="108191" y="70205"/>
                </a:lnTo>
                <a:lnTo>
                  <a:pt x="114287" y="73253"/>
                </a:lnTo>
                <a:lnTo>
                  <a:pt x="131051" y="112877"/>
                </a:lnTo>
                <a:lnTo>
                  <a:pt x="134035" y="138874"/>
                </a:lnTo>
                <a:lnTo>
                  <a:pt x="134035" y="64427"/>
                </a:lnTo>
                <a:lnTo>
                  <a:pt x="133121" y="63652"/>
                </a:lnTo>
                <a:lnTo>
                  <a:pt x="131203" y="62585"/>
                </a:lnTo>
                <a:lnTo>
                  <a:pt x="118668" y="55537"/>
                </a:lnTo>
                <a:lnTo>
                  <a:pt x="102781" y="50558"/>
                </a:lnTo>
                <a:lnTo>
                  <a:pt x="85331" y="48869"/>
                </a:lnTo>
                <a:lnTo>
                  <a:pt x="66979" y="50558"/>
                </a:lnTo>
                <a:lnTo>
                  <a:pt x="22745" y="74777"/>
                </a:lnTo>
                <a:lnTo>
                  <a:pt x="1320" y="123037"/>
                </a:lnTo>
                <a:lnTo>
                  <a:pt x="0" y="140398"/>
                </a:lnTo>
                <a:lnTo>
                  <a:pt x="101" y="149542"/>
                </a:lnTo>
                <a:lnTo>
                  <a:pt x="9702" y="189306"/>
                </a:lnTo>
                <a:lnTo>
                  <a:pt x="36855" y="220891"/>
                </a:lnTo>
                <a:lnTo>
                  <a:pt x="74295" y="234454"/>
                </a:lnTo>
                <a:lnTo>
                  <a:pt x="82283" y="234988"/>
                </a:lnTo>
                <a:lnTo>
                  <a:pt x="92278" y="234429"/>
                </a:lnTo>
                <a:lnTo>
                  <a:pt x="130289" y="221272"/>
                </a:lnTo>
                <a:lnTo>
                  <a:pt x="157416" y="192608"/>
                </a:lnTo>
                <a:lnTo>
                  <a:pt x="170243" y="149542"/>
                </a:lnTo>
                <a:lnTo>
                  <a:pt x="170764" y="140398"/>
                </a:lnTo>
                <a:close/>
              </a:path>
              <a:path w="509904" h="235585">
                <a:moveTo>
                  <a:pt x="378218" y="215176"/>
                </a:moveTo>
                <a:lnTo>
                  <a:pt x="375170" y="213652"/>
                </a:lnTo>
                <a:lnTo>
                  <a:pt x="366026" y="213652"/>
                </a:lnTo>
                <a:lnTo>
                  <a:pt x="362978" y="212128"/>
                </a:lnTo>
                <a:lnTo>
                  <a:pt x="361454" y="210604"/>
                </a:lnTo>
                <a:lnTo>
                  <a:pt x="358406" y="209080"/>
                </a:lnTo>
                <a:lnTo>
                  <a:pt x="353834" y="204508"/>
                </a:lnTo>
                <a:lnTo>
                  <a:pt x="352310" y="201460"/>
                </a:lnTo>
                <a:lnTo>
                  <a:pt x="352310" y="54965"/>
                </a:lnTo>
                <a:lnTo>
                  <a:pt x="349262" y="51917"/>
                </a:lnTo>
                <a:lnTo>
                  <a:pt x="285165" y="56489"/>
                </a:lnTo>
                <a:lnTo>
                  <a:pt x="285165" y="68681"/>
                </a:lnTo>
                <a:lnTo>
                  <a:pt x="303542" y="68681"/>
                </a:lnTo>
                <a:lnTo>
                  <a:pt x="312686" y="73253"/>
                </a:lnTo>
                <a:lnTo>
                  <a:pt x="318782" y="85445"/>
                </a:lnTo>
                <a:lnTo>
                  <a:pt x="318782" y="189166"/>
                </a:lnTo>
                <a:lnTo>
                  <a:pt x="317258" y="190690"/>
                </a:lnTo>
                <a:lnTo>
                  <a:pt x="315734" y="193738"/>
                </a:lnTo>
                <a:lnTo>
                  <a:pt x="312686" y="196786"/>
                </a:lnTo>
                <a:lnTo>
                  <a:pt x="311162" y="199936"/>
                </a:lnTo>
                <a:lnTo>
                  <a:pt x="308114" y="201460"/>
                </a:lnTo>
                <a:lnTo>
                  <a:pt x="305066" y="204508"/>
                </a:lnTo>
                <a:lnTo>
                  <a:pt x="300494" y="207556"/>
                </a:lnTo>
                <a:lnTo>
                  <a:pt x="291350" y="212128"/>
                </a:lnTo>
                <a:lnTo>
                  <a:pt x="286689" y="213652"/>
                </a:lnTo>
                <a:lnTo>
                  <a:pt x="266877" y="213652"/>
                </a:lnTo>
                <a:lnTo>
                  <a:pt x="245541" y="175450"/>
                </a:lnTo>
                <a:lnTo>
                  <a:pt x="245541" y="54965"/>
                </a:lnTo>
                <a:lnTo>
                  <a:pt x="242493" y="51917"/>
                </a:lnTo>
                <a:lnTo>
                  <a:pt x="184581" y="56489"/>
                </a:lnTo>
                <a:lnTo>
                  <a:pt x="184581" y="68681"/>
                </a:lnTo>
                <a:lnTo>
                  <a:pt x="195249" y="68681"/>
                </a:lnTo>
                <a:lnTo>
                  <a:pt x="198297" y="70205"/>
                </a:lnTo>
                <a:lnTo>
                  <a:pt x="199821" y="71729"/>
                </a:lnTo>
                <a:lnTo>
                  <a:pt x="202869" y="71729"/>
                </a:lnTo>
                <a:lnTo>
                  <a:pt x="205917" y="74777"/>
                </a:lnTo>
                <a:lnTo>
                  <a:pt x="207441" y="77825"/>
                </a:lnTo>
                <a:lnTo>
                  <a:pt x="208965" y="79349"/>
                </a:lnTo>
                <a:lnTo>
                  <a:pt x="210489" y="82397"/>
                </a:lnTo>
                <a:lnTo>
                  <a:pt x="212013" y="86969"/>
                </a:lnTo>
                <a:lnTo>
                  <a:pt x="212013" y="173926"/>
                </a:lnTo>
                <a:lnTo>
                  <a:pt x="212839" y="187921"/>
                </a:lnTo>
                <a:lnTo>
                  <a:pt x="230746" y="225094"/>
                </a:lnTo>
                <a:lnTo>
                  <a:pt x="259257" y="233464"/>
                </a:lnTo>
                <a:lnTo>
                  <a:pt x="276021" y="233464"/>
                </a:lnTo>
                <a:lnTo>
                  <a:pt x="280593" y="231940"/>
                </a:lnTo>
                <a:lnTo>
                  <a:pt x="285165" y="228892"/>
                </a:lnTo>
                <a:lnTo>
                  <a:pt x="291350" y="227368"/>
                </a:lnTo>
                <a:lnTo>
                  <a:pt x="305066" y="218224"/>
                </a:lnTo>
                <a:lnTo>
                  <a:pt x="317258" y="206032"/>
                </a:lnTo>
                <a:lnTo>
                  <a:pt x="318782" y="206032"/>
                </a:lnTo>
                <a:lnTo>
                  <a:pt x="318782" y="227368"/>
                </a:lnTo>
                <a:lnTo>
                  <a:pt x="321830" y="230416"/>
                </a:lnTo>
                <a:lnTo>
                  <a:pt x="378218" y="225844"/>
                </a:lnTo>
                <a:lnTo>
                  <a:pt x="378218" y="215176"/>
                </a:lnTo>
                <a:close/>
              </a:path>
              <a:path w="509904" h="235585">
                <a:moveTo>
                  <a:pt x="509371" y="209067"/>
                </a:moveTo>
                <a:lnTo>
                  <a:pt x="507847" y="209067"/>
                </a:lnTo>
                <a:lnTo>
                  <a:pt x="503275" y="210591"/>
                </a:lnTo>
                <a:lnTo>
                  <a:pt x="492607" y="210591"/>
                </a:lnTo>
                <a:lnTo>
                  <a:pt x="488035" y="212115"/>
                </a:lnTo>
                <a:lnTo>
                  <a:pt x="478891" y="212115"/>
                </a:lnTo>
                <a:lnTo>
                  <a:pt x="472795" y="210591"/>
                </a:lnTo>
                <a:lnTo>
                  <a:pt x="469747" y="209067"/>
                </a:lnTo>
                <a:lnTo>
                  <a:pt x="465086" y="207543"/>
                </a:lnTo>
                <a:lnTo>
                  <a:pt x="463562" y="204495"/>
                </a:lnTo>
                <a:lnTo>
                  <a:pt x="460514" y="201447"/>
                </a:lnTo>
                <a:lnTo>
                  <a:pt x="458990" y="196786"/>
                </a:lnTo>
                <a:lnTo>
                  <a:pt x="457466" y="193738"/>
                </a:lnTo>
                <a:lnTo>
                  <a:pt x="457466" y="187642"/>
                </a:lnTo>
                <a:lnTo>
                  <a:pt x="455942" y="183070"/>
                </a:lnTo>
                <a:lnTo>
                  <a:pt x="455942" y="71716"/>
                </a:lnTo>
                <a:lnTo>
                  <a:pt x="506323" y="71716"/>
                </a:lnTo>
                <a:lnTo>
                  <a:pt x="506323" y="54952"/>
                </a:lnTo>
                <a:lnTo>
                  <a:pt x="455942" y="54952"/>
                </a:lnTo>
                <a:lnTo>
                  <a:pt x="455942" y="0"/>
                </a:lnTo>
                <a:lnTo>
                  <a:pt x="423938" y="0"/>
                </a:lnTo>
                <a:lnTo>
                  <a:pt x="423938" y="54952"/>
                </a:lnTo>
                <a:lnTo>
                  <a:pt x="391934" y="54952"/>
                </a:lnTo>
                <a:lnTo>
                  <a:pt x="391934" y="71716"/>
                </a:lnTo>
                <a:lnTo>
                  <a:pt x="422414" y="71716"/>
                </a:lnTo>
                <a:lnTo>
                  <a:pt x="422414" y="190690"/>
                </a:lnTo>
                <a:lnTo>
                  <a:pt x="422986" y="200431"/>
                </a:lnTo>
                <a:lnTo>
                  <a:pt x="452983" y="232625"/>
                </a:lnTo>
                <a:lnTo>
                  <a:pt x="463562" y="233451"/>
                </a:lnTo>
                <a:lnTo>
                  <a:pt x="472795" y="233451"/>
                </a:lnTo>
                <a:lnTo>
                  <a:pt x="481939" y="231927"/>
                </a:lnTo>
                <a:lnTo>
                  <a:pt x="488035" y="230403"/>
                </a:lnTo>
                <a:lnTo>
                  <a:pt x="495655" y="227355"/>
                </a:lnTo>
                <a:lnTo>
                  <a:pt x="501751" y="224307"/>
                </a:lnTo>
                <a:lnTo>
                  <a:pt x="509371" y="221259"/>
                </a:lnTo>
                <a:lnTo>
                  <a:pt x="509371" y="209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4583715" y="1849278"/>
            <a:ext cx="497205" cy="279400"/>
            <a:chOff x="4583715" y="1849278"/>
            <a:chExt cx="497205" cy="27940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3715" y="1894998"/>
              <a:ext cx="117443" cy="23345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02682" y="1849278"/>
              <a:ext cx="201930" cy="274955"/>
            </a:xfrm>
            <a:custGeom>
              <a:avLst/>
              <a:gdLst/>
              <a:ahLst/>
              <a:cxnLst/>
              <a:rect l="l" t="t" r="r" b="b"/>
              <a:pathLst>
                <a:path w="201929" h="274955">
                  <a:moveTo>
                    <a:pt x="201358" y="274605"/>
                  </a:moveTo>
                  <a:lnTo>
                    <a:pt x="115919" y="274605"/>
                  </a:lnTo>
                  <a:lnTo>
                    <a:pt x="115919" y="263937"/>
                  </a:lnTo>
                  <a:lnTo>
                    <a:pt x="118967" y="262413"/>
                  </a:lnTo>
                  <a:lnTo>
                    <a:pt x="131159" y="262413"/>
                  </a:lnTo>
                  <a:lnTo>
                    <a:pt x="132683" y="260889"/>
                  </a:lnTo>
                  <a:lnTo>
                    <a:pt x="137255" y="259365"/>
                  </a:lnTo>
                  <a:lnTo>
                    <a:pt x="140303" y="256317"/>
                  </a:lnTo>
                  <a:lnTo>
                    <a:pt x="143351" y="250221"/>
                  </a:lnTo>
                  <a:lnTo>
                    <a:pt x="143351" y="155543"/>
                  </a:lnTo>
                  <a:lnTo>
                    <a:pt x="128111" y="120491"/>
                  </a:lnTo>
                  <a:lnTo>
                    <a:pt x="122015" y="115919"/>
                  </a:lnTo>
                  <a:lnTo>
                    <a:pt x="106775" y="115919"/>
                  </a:lnTo>
                  <a:lnTo>
                    <a:pt x="100679" y="117443"/>
                  </a:lnTo>
                  <a:lnTo>
                    <a:pt x="96107" y="118967"/>
                  </a:lnTo>
                  <a:lnTo>
                    <a:pt x="90011" y="122015"/>
                  </a:lnTo>
                  <a:lnTo>
                    <a:pt x="85439" y="123539"/>
                  </a:lnTo>
                  <a:lnTo>
                    <a:pt x="82391" y="126587"/>
                  </a:lnTo>
                  <a:lnTo>
                    <a:pt x="77819" y="129635"/>
                  </a:lnTo>
                  <a:lnTo>
                    <a:pt x="74771" y="132683"/>
                  </a:lnTo>
                  <a:lnTo>
                    <a:pt x="73247" y="135731"/>
                  </a:lnTo>
                  <a:lnTo>
                    <a:pt x="68675" y="140303"/>
                  </a:lnTo>
                  <a:lnTo>
                    <a:pt x="67151" y="143351"/>
                  </a:lnTo>
                  <a:lnTo>
                    <a:pt x="67151" y="247173"/>
                  </a:lnTo>
                  <a:lnTo>
                    <a:pt x="71723" y="256317"/>
                  </a:lnTo>
                  <a:lnTo>
                    <a:pt x="73247" y="257841"/>
                  </a:lnTo>
                  <a:lnTo>
                    <a:pt x="77819" y="259365"/>
                  </a:lnTo>
                  <a:lnTo>
                    <a:pt x="79343" y="260889"/>
                  </a:lnTo>
                  <a:lnTo>
                    <a:pt x="82391" y="260889"/>
                  </a:lnTo>
                  <a:lnTo>
                    <a:pt x="85439" y="262413"/>
                  </a:lnTo>
                  <a:lnTo>
                    <a:pt x="91535" y="262413"/>
                  </a:lnTo>
                  <a:lnTo>
                    <a:pt x="94583" y="263937"/>
                  </a:lnTo>
                  <a:lnTo>
                    <a:pt x="94583" y="274605"/>
                  </a:lnTo>
                  <a:lnTo>
                    <a:pt x="9143" y="274605"/>
                  </a:lnTo>
                  <a:lnTo>
                    <a:pt x="9143" y="263937"/>
                  </a:lnTo>
                  <a:lnTo>
                    <a:pt x="10667" y="262413"/>
                  </a:lnTo>
                  <a:lnTo>
                    <a:pt x="22859" y="262413"/>
                  </a:lnTo>
                  <a:lnTo>
                    <a:pt x="24383" y="260889"/>
                  </a:lnTo>
                  <a:lnTo>
                    <a:pt x="30479" y="257841"/>
                  </a:lnTo>
                  <a:lnTo>
                    <a:pt x="32003" y="256317"/>
                  </a:lnTo>
                  <a:lnTo>
                    <a:pt x="35051" y="250221"/>
                  </a:lnTo>
                  <a:lnTo>
                    <a:pt x="35051" y="38100"/>
                  </a:lnTo>
                  <a:lnTo>
                    <a:pt x="32003" y="28955"/>
                  </a:lnTo>
                  <a:lnTo>
                    <a:pt x="30479" y="25907"/>
                  </a:lnTo>
                  <a:lnTo>
                    <a:pt x="22859" y="18288"/>
                  </a:lnTo>
                  <a:lnTo>
                    <a:pt x="18287" y="18288"/>
                  </a:lnTo>
                  <a:lnTo>
                    <a:pt x="13715" y="16764"/>
                  </a:lnTo>
                  <a:lnTo>
                    <a:pt x="3047" y="16764"/>
                  </a:lnTo>
                  <a:lnTo>
                    <a:pt x="0" y="15240"/>
                  </a:lnTo>
                  <a:lnTo>
                    <a:pt x="0" y="4571"/>
                  </a:lnTo>
                  <a:lnTo>
                    <a:pt x="65627" y="0"/>
                  </a:lnTo>
                  <a:lnTo>
                    <a:pt x="67151" y="3048"/>
                  </a:lnTo>
                  <a:lnTo>
                    <a:pt x="67151" y="125063"/>
                  </a:lnTo>
                  <a:lnTo>
                    <a:pt x="68675" y="125063"/>
                  </a:lnTo>
                  <a:lnTo>
                    <a:pt x="71723" y="120491"/>
                  </a:lnTo>
                  <a:lnTo>
                    <a:pt x="76295" y="117443"/>
                  </a:lnTo>
                  <a:lnTo>
                    <a:pt x="82391" y="111347"/>
                  </a:lnTo>
                  <a:lnTo>
                    <a:pt x="96107" y="102203"/>
                  </a:lnTo>
                  <a:lnTo>
                    <a:pt x="100679" y="100679"/>
                  </a:lnTo>
                  <a:lnTo>
                    <a:pt x="106775" y="97631"/>
                  </a:lnTo>
                  <a:lnTo>
                    <a:pt x="112871" y="96107"/>
                  </a:lnTo>
                  <a:lnTo>
                    <a:pt x="120491" y="94583"/>
                  </a:lnTo>
                  <a:lnTo>
                    <a:pt x="128111" y="94583"/>
                  </a:lnTo>
                  <a:lnTo>
                    <a:pt x="163163" y="109823"/>
                  </a:lnTo>
                  <a:lnTo>
                    <a:pt x="176974" y="152495"/>
                  </a:lnTo>
                  <a:lnTo>
                    <a:pt x="176974" y="251745"/>
                  </a:lnTo>
                  <a:lnTo>
                    <a:pt x="178498" y="253269"/>
                  </a:lnTo>
                  <a:lnTo>
                    <a:pt x="180022" y="256317"/>
                  </a:lnTo>
                  <a:lnTo>
                    <a:pt x="189166" y="260889"/>
                  </a:lnTo>
                  <a:lnTo>
                    <a:pt x="190690" y="260889"/>
                  </a:lnTo>
                  <a:lnTo>
                    <a:pt x="193738" y="262413"/>
                  </a:lnTo>
                  <a:lnTo>
                    <a:pt x="198310" y="262413"/>
                  </a:lnTo>
                  <a:lnTo>
                    <a:pt x="201358" y="263937"/>
                  </a:lnTo>
                  <a:lnTo>
                    <a:pt x="201358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5377" y="1943862"/>
              <a:ext cx="155543" cy="184594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198459" y="1894998"/>
            <a:ext cx="738505" cy="233679"/>
            <a:chOff x="5198459" y="1894998"/>
            <a:chExt cx="738505" cy="233679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8459" y="1943861"/>
              <a:ext cx="129635" cy="18459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47906" y="1895004"/>
              <a:ext cx="589280" cy="233679"/>
            </a:xfrm>
            <a:custGeom>
              <a:avLst/>
              <a:gdLst/>
              <a:ahLst/>
              <a:cxnLst/>
              <a:rect l="l" t="t" r="r" b="b"/>
              <a:pathLst>
                <a:path w="589279" h="233680">
                  <a:moveTo>
                    <a:pt x="118960" y="209067"/>
                  </a:moveTo>
                  <a:lnTo>
                    <a:pt x="115912" y="209067"/>
                  </a:lnTo>
                  <a:lnTo>
                    <a:pt x="112864" y="210591"/>
                  </a:lnTo>
                  <a:lnTo>
                    <a:pt x="100672" y="210591"/>
                  </a:lnTo>
                  <a:lnTo>
                    <a:pt x="96100" y="212115"/>
                  </a:lnTo>
                  <a:lnTo>
                    <a:pt x="86956" y="212115"/>
                  </a:lnTo>
                  <a:lnTo>
                    <a:pt x="77812" y="209067"/>
                  </a:lnTo>
                  <a:lnTo>
                    <a:pt x="74764" y="207543"/>
                  </a:lnTo>
                  <a:lnTo>
                    <a:pt x="71716" y="204495"/>
                  </a:lnTo>
                  <a:lnTo>
                    <a:pt x="70192" y="201447"/>
                  </a:lnTo>
                  <a:lnTo>
                    <a:pt x="67144" y="196786"/>
                  </a:lnTo>
                  <a:lnTo>
                    <a:pt x="67144" y="193738"/>
                  </a:lnTo>
                  <a:lnTo>
                    <a:pt x="65620" y="187642"/>
                  </a:lnTo>
                  <a:lnTo>
                    <a:pt x="65620" y="71716"/>
                  </a:lnTo>
                  <a:lnTo>
                    <a:pt x="114388" y="71716"/>
                  </a:lnTo>
                  <a:lnTo>
                    <a:pt x="114388" y="54952"/>
                  </a:lnTo>
                  <a:lnTo>
                    <a:pt x="64096" y="54952"/>
                  </a:lnTo>
                  <a:lnTo>
                    <a:pt x="64096" y="0"/>
                  </a:lnTo>
                  <a:lnTo>
                    <a:pt x="32004" y="0"/>
                  </a:lnTo>
                  <a:lnTo>
                    <a:pt x="32004" y="54952"/>
                  </a:lnTo>
                  <a:lnTo>
                    <a:pt x="0" y="54952"/>
                  </a:lnTo>
                  <a:lnTo>
                    <a:pt x="0" y="71716"/>
                  </a:lnTo>
                  <a:lnTo>
                    <a:pt x="32004" y="71716"/>
                  </a:lnTo>
                  <a:lnTo>
                    <a:pt x="32004" y="190690"/>
                  </a:lnTo>
                  <a:lnTo>
                    <a:pt x="46342" y="226390"/>
                  </a:lnTo>
                  <a:lnTo>
                    <a:pt x="71716" y="233451"/>
                  </a:lnTo>
                  <a:lnTo>
                    <a:pt x="80860" y="233451"/>
                  </a:lnTo>
                  <a:lnTo>
                    <a:pt x="90004" y="231927"/>
                  </a:lnTo>
                  <a:lnTo>
                    <a:pt x="96100" y="230403"/>
                  </a:lnTo>
                  <a:lnTo>
                    <a:pt x="118960" y="221259"/>
                  </a:lnTo>
                  <a:lnTo>
                    <a:pt x="118960" y="209067"/>
                  </a:lnTo>
                  <a:close/>
                </a:path>
                <a:path w="589279" h="233680">
                  <a:moveTo>
                    <a:pt x="297459" y="215176"/>
                  </a:moveTo>
                  <a:lnTo>
                    <a:pt x="285267" y="215176"/>
                  </a:lnTo>
                  <a:lnTo>
                    <a:pt x="282219" y="213652"/>
                  </a:lnTo>
                  <a:lnTo>
                    <a:pt x="279171" y="213652"/>
                  </a:lnTo>
                  <a:lnTo>
                    <a:pt x="277647" y="212128"/>
                  </a:lnTo>
                  <a:lnTo>
                    <a:pt x="273075" y="210604"/>
                  </a:lnTo>
                  <a:lnTo>
                    <a:pt x="271551" y="209080"/>
                  </a:lnTo>
                  <a:lnTo>
                    <a:pt x="270789" y="207556"/>
                  </a:lnTo>
                  <a:lnTo>
                    <a:pt x="270027" y="206032"/>
                  </a:lnTo>
                  <a:lnTo>
                    <a:pt x="268414" y="202984"/>
                  </a:lnTo>
                  <a:lnTo>
                    <a:pt x="266890" y="199936"/>
                  </a:lnTo>
                  <a:lnTo>
                    <a:pt x="266992" y="178498"/>
                  </a:lnTo>
                  <a:lnTo>
                    <a:pt x="267081" y="172783"/>
                  </a:lnTo>
                  <a:lnTo>
                    <a:pt x="267525" y="162255"/>
                  </a:lnTo>
                  <a:lnTo>
                    <a:pt x="268414" y="152590"/>
                  </a:lnTo>
                  <a:lnTo>
                    <a:pt x="268414" y="132778"/>
                  </a:lnTo>
                  <a:lnTo>
                    <a:pt x="267271" y="90589"/>
                  </a:lnTo>
                  <a:lnTo>
                    <a:pt x="254190" y="62585"/>
                  </a:lnTo>
                  <a:lnTo>
                    <a:pt x="250126" y="59537"/>
                  </a:lnTo>
                  <a:lnTo>
                    <a:pt x="211239" y="49123"/>
                  </a:lnTo>
                  <a:lnTo>
                    <a:pt x="204406" y="48869"/>
                  </a:lnTo>
                  <a:lnTo>
                    <a:pt x="196786" y="48869"/>
                  </a:lnTo>
                  <a:lnTo>
                    <a:pt x="189166" y="50393"/>
                  </a:lnTo>
                  <a:lnTo>
                    <a:pt x="181546" y="53441"/>
                  </a:lnTo>
                  <a:lnTo>
                    <a:pt x="173926" y="54965"/>
                  </a:lnTo>
                  <a:lnTo>
                    <a:pt x="161632" y="61061"/>
                  </a:lnTo>
                  <a:lnTo>
                    <a:pt x="155536" y="65633"/>
                  </a:lnTo>
                  <a:lnTo>
                    <a:pt x="150964" y="70205"/>
                  </a:lnTo>
                  <a:lnTo>
                    <a:pt x="147916" y="74777"/>
                  </a:lnTo>
                  <a:lnTo>
                    <a:pt x="143344" y="79349"/>
                  </a:lnTo>
                  <a:lnTo>
                    <a:pt x="141820" y="85445"/>
                  </a:lnTo>
                  <a:lnTo>
                    <a:pt x="141820" y="96113"/>
                  </a:lnTo>
                  <a:lnTo>
                    <a:pt x="143344" y="100685"/>
                  </a:lnTo>
                  <a:lnTo>
                    <a:pt x="144868" y="103733"/>
                  </a:lnTo>
                  <a:lnTo>
                    <a:pt x="147916" y="108305"/>
                  </a:lnTo>
                  <a:lnTo>
                    <a:pt x="152488" y="109829"/>
                  </a:lnTo>
                  <a:lnTo>
                    <a:pt x="164782" y="109829"/>
                  </a:lnTo>
                  <a:lnTo>
                    <a:pt x="170878" y="108305"/>
                  </a:lnTo>
                  <a:lnTo>
                    <a:pt x="173926" y="105257"/>
                  </a:lnTo>
                  <a:lnTo>
                    <a:pt x="178498" y="102209"/>
                  </a:lnTo>
                  <a:lnTo>
                    <a:pt x="180022" y="97637"/>
                  </a:lnTo>
                  <a:lnTo>
                    <a:pt x="180022" y="90017"/>
                  </a:lnTo>
                  <a:lnTo>
                    <a:pt x="178498" y="85445"/>
                  </a:lnTo>
                  <a:lnTo>
                    <a:pt x="178498" y="80873"/>
                  </a:lnTo>
                  <a:lnTo>
                    <a:pt x="176974" y="76301"/>
                  </a:lnTo>
                  <a:lnTo>
                    <a:pt x="176974" y="70205"/>
                  </a:lnTo>
                  <a:lnTo>
                    <a:pt x="178498" y="68681"/>
                  </a:lnTo>
                  <a:lnTo>
                    <a:pt x="181546" y="67157"/>
                  </a:lnTo>
                  <a:lnTo>
                    <a:pt x="186118" y="65633"/>
                  </a:lnTo>
                  <a:lnTo>
                    <a:pt x="190690" y="62585"/>
                  </a:lnTo>
                  <a:lnTo>
                    <a:pt x="208978" y="62585"/>
                  </a:lnTo>
                  <a:lnTo>
                    <a:pt x="215074" y="64109"/>
                  </a:lnTo>
                  <a:lnTo>
                    <a:pt x="224218" y="70205"/>
                  </a:lnTo>
                  <a:lnTo>
                    <a:pt x="230314" y="79349"/>
                  </a:lnTo>
                  <a:lnTo>
                    <a:pt x="231838" y="82397"/>
                  </a:lnTo>
                  <a:lnTo>
                    <a:pt x="233362" y="86969"/>
                  </a:lnTo>
                  <a:lnTo>
                    <a:pt x="233362" y="91541"/>
                  </a:lnTo>
                  <a:lnTo>
                    <a:pt x="234886" y="96113"/>
                  </a:lnTo>
                  <a:lnTo>
                    <a:pt x="234886" y="117538"/>
                  </a:lnTo>
                  <a:lnTo>
                    <a:pt x="234886" y="132778"/>
                  </a:lnTo>
                  <a:lnTo>
                    <a:pt x="234886" y="193738"/>
                  </a:lnTo>
                  <a:lnTo>
                    <a:pt x="230314" y="199936"/>
                  </a:lnTo>
                  <a:lnTo>
                    <a:pt x="224218" y="204508"/>
                  </a:lnTo>
                  <a:lnTo>
                    <a:pt x="218122" y="207556"/>
                  </a:lnTo>
                  <a:lnTo>
                    <a:pt x="212026" y="212128"/>
                  </a:lnTo>
                  <a:lnTo>
                    <a:pt x="204406" y="213652"/>
                  </a:lnTo>
                  <a:lnTo>
                    <a:pt x="187642" y="213652"/>
                  </a:lnTo>
                  <a:lnTo>
                    <a:pt x="181546" y="212128"/>
                  </a:lnTo>
                  <a:lnTo>
                    <a:pt x="176974" y="207556"/>
                  </a:lnTo>
                  <a:lnTo>
                    <a:pt x="170878" y="202984"/>
                  </a:lnTo>
                  <a:lnTo>
                    <a:pt x="169354" y="195262"/>
                  </a:lnTo>
                  <a:lnTo>
                    <a:pt x="169354" y="178498"/>
                  </a:lnTo>
                  <a:lnTo>
                    <a:pt x="170878" y="170878"/>
                  </a:lnTo>
                  <a:lnTo>
                    <a:pt x="173926" y="166306"/>
                  </a:lnTo>
                  <a:lnTo>
                    <a:pt x="176974" y="160210"/>
                  </a:lnTo>
                  <a:lnTo>
                    <a:pt x="181546" y="155638"/>
                  </a:lnTo>
                  <a:lnTo>
                    <a:pt x="187642" y="151066"/>
                  </a:lnTo>
                  <a:lnTo>
                    <a:pt x="193738" y="148018"/>
                  </a:lnTo>
                  <a:lnTo>
                    <a:pt x="201358" y="143446"/>
                  </a:lnTo>
                  <a:lnTo>
                    <a:pt x="208978" y="140398"/>
                  </a:lnTo>
                  <a:lnTo>
                    <a:pt x="214947" y="138988"/>
                  </a:lnTo>
                  <a:lnTo>
                    <a:pt x="221361" y="137160"/>
                  </a:lnTo>
                  <a:lnTo>
                    <a:pt x="228041" y="135039"/>
                  </a:lnTo>
                  <a:lnTo>
                    <a:pt x="234886" y="132778"/>
                  </a:lnTo>
                  <a:lnTo>
                    <a:pt x="234886" y="117538"/>
                  </a:lnTo>
                  <a:lnTo>
                    <a:pt x="229425" y="120091"/>
                  </a:lnTo>
                  <a:lnTo>
                    <a:pt x="222123" y="123063"/>
                  </a:lnTo>
                  <a:lnTo>
                    <a:pt x="212801" y="126326"/>
                  </a:lnTo>
                  <a:lnTo>
                    <a:pt x="201358" y="129730"/>
                  </a:lnTo>
                  <a:lnTo>
                    <a:pt x="190779" y="133781"/>
                  </a:lnTo>
                  <a:lnTo>
                    <a:pt x="174777" y="139585"/>
                  </a:lnTo>
                  <a:lnTo>
                    <a:pt x="169354" y="141922"/>
                  </a:lnTo>
                  <a:lnTo>
                    <a:pt x="160108" y="144970"/>
                  </a:lnTo>
                  <a:lnTo>
                    <a:pt x="150964" y="151066"/>
                  </a:lnTo>
                  <a:lnTo>
                    <a:pt x="140296" y="161734"/>
                  </a:lnTo>
                  <a:lnTo>
                    <a:pt x="137248" y="166306"/>
                  </a:lnTo>
                  <a:lnTo>
                    <a:pt x="135724" y="172402"/>
                  </a:lnTo>
                  <a:lnTo>
                    <a:pt x="134200" y="176974"/>
                  </a:lnTo>
                  <a:lnTo>
                    <a:pt x="132676" y="183070"/>
                  </a:lnTo>
                  <a:lnTo>
                    <a:pt x="132676" y="190690"/>
                  </a:lnTo>
                  <a:lnTo>
                    <a:pt x="152057" y="227025"/>
                  </a:lnTo>
                  <a:lnTo>
                    <a:pt x="178498" y="233464"/>
                  </a:lnTo>
                  <a:lnTo>
                    <a:pt x="187350" y="233146"/>
                  </a:lnTo>
                  <a:lnTo>
                    <a:pt x="228930" y="213855"/>
                  </a:lnTo>
                  <a:lnTo>
                    <a:pt x="234886" y="207556"/>
                  </a:lnTo>
                  <a:lnTo>
                    <a:pt x="240982" y="222796"/>
                  </a:lnTo>
                  <a:lnTo>
                    <a:pt x="245554" y="225844"/>
                  </a:lnTo>
                  <a:lnTo>
                    <a:pt x="251650" y="230416"/>
                  </a:lnTo>
                  <a:lnTo>
                    <a:pt x="259270" y="233464"/>
                  </a:lnTo>
                  <a:lnTo>
                    <a:pt x="273075" y="233464"/>
                  </a:lnTo>
                  <a:lnTo>
                    <a:pt x="282219" y="230416"/>
                  </a:lnTo>
                  <a:lnTo>
                    <a:pt x="286791" y="230416"/>
                  </a:lnTo>
                  <a:lnTo>
                    <a:pt x="291363" y="227368"/>
                  </a:lnTo>
                  <a:lnTo>
                    <a:pt x="297459" y="225844"/>
                  </a:lnTo>
                  <a:lnTo>
                    <a:pt x="297459" y="215176"/>
                  </a:lnTo>
                  <a:close/>
                </a:path>
                <a:path w="589279" h="233680">
                  <a:moveTo>
                    <a:pt x="420992" y="209067"/>
                  </a:moveTo>
                  <a:lnTo>
                    <a:pt x="417944" y="209067"/>
                  </a:lnTo>
                  <a:lnTo>
                    <a:pt x="414896" y="210591"/>
                  </a:lnTo>
                  <a:lnTo>
                    <a:pt x="402704" y="210591"/>
                  </a:lnTo>
                  <a:lnTo>
                    <a:pt x="398132" y="212115"/>
                  </a:lnTo>
                  <a:lnTo>
                    <a:pt x="388988" y="212115"/>
                  </a:lnTo>
                  <a:lnTo>
                    <a:pt x="379844" y="209067"/>
                  </a:lnTo>
                  <a:lnTo>
                    <a:pt x="376796" y="207543"/>
                  </a:lnTo>
                  <a:lnTo>
                    <a:pt x="373659" y="204495"/>
                  </a:lnTo>
                  <a:lnTo>
                    <a:pt x="372135" y="201447"/>
                  </a:lnTo>
                  <a:lnTo>
                    <a:pt x="369087" y="196786"/>
                  </a:lnTo>
                  <a:lnTo>
                    <a:pt x="369087" y="193738"/>
                  </a:lnTo>
                  <a:lnTo>
                    <a:pt x="367563" y="187642"/>
                  </a:lnTo>
                  <a:lnTo>
                    <a:pt x="367563" y="71716"/>
                  </a:lnTo>
                  <a:lnTo>
                    <a:pt x="416420" y="71716"/>
                  </a:lnTo>
                  <a:lnTo>
                    <a:pt x="416420" y="54952"/>
                  </a:lnTo>
                  <a:lnTo>
                    <a:pt x="366039" y="54952"/>
                  </a:lnTo>
                  <a:lnTo>
                    <a:pt x="366039" y="0"/>
                  </a:lnTo>
                  <a:lnTo>
                    <a:pt x="334035" y="0"/>
                  </a:lnTo>
                  <a:lnTo>
                    <a:pt x="334035" y="54952"/>
                  </a:lnTo>
                  <a:lnTo>
                    <a:pt x="302031" y="54952"/>
                  </a:lnTo>
                  <a:lnTo>
                    <a:pt x="302031" y="71716"/>
                  </a:lnTo>
                  <a:lnTo>
                    <a:pt x="334035" y="71716"/>
                  </a:lnTo>
                  <a:lnTo>
                    <a:pt x="334035" y="190690"/>
                  </a:lnTo>
                  <a:lnTo>
                    <a:pt x="348373" y="226390"/>
                  </a:lnTo>
                  <a:lnTo>
                    <a:pt x="373659" y="233451"/>
                  </a:lnTo>
                  <a:lnTo>
                    <a:pt x="381190" y="233197"/>
                  </a:lnTo>
                  <a:lnTo>
                    <a:pt x="387845" y="232498"/>
                  </a:lnTo>
                  <a:lnTo>
                    <a:pt x="393903" y="231533"/>
                  </a:lnTo>
                  <a:lnTo>
                    <a:pt x="399656" y="230403"/>
                  </a:lnTo>
                  <a:lnTo>
                    <a:pt x="405752" y="227355"/>
                  </a:lnTo>
                  <a:lnTo>
                    <a:pt x="420992" y="221259"/>
                  </a:lnTo>
                  <a:lnTo>
                    <a:pt x="420992" y="209067"/>
                  </a:lnTo>
                  <a:close/>
                </a:path>
                <a:path w="589279" h="233680">
                  <a:moveTo>
                    <a:pt x="588733" y="187642"/>
                  </a:moveTo>
                  <a:lnTo>
                    <a:pt x="576541" y="180022"/>
                  </a:lnTo>
                  <a:lnTo>
                    <a:pt x="571068" y="189255"/>
                  </a:lnTo>
                  <a:lnTo>
                    <a:pt x="565873" y="196646"/>
                  </a:lnTo>
                  <a:lnTo>
                    <a:pt x="527773" y="213639"/>
                  </a:lnTo>
                  <a:lnTo>
                    <a:pt x="520065" y="213360"/>
                  </a:lnTo>
                  <a:lnTo>
                    <a:pt x="481965" y="192214"/>
                  </a:lnTo>
                  <a:lnTo>
                    <a:pt x="472821" y="167830"/>
                  </a:lnTo>
                  <a:lnTo>
                    <a:pt x="470814" y="160680"/>
                  </a:lnTo>
                  <a:lnTo>
                    <a:pt x="469392" y="152971"/>
                  </a:lnTo>
                  <a:lnTo>
                    <a:pt x="468528" y="144678"/>
                  </a:lnTo>
                  <a:lnTo>
                    <a:pt x="468249" y="135826"/>
                  </a:lnTo>
                  <a:lnTo>
                    <a:pt x="584161" y="135826"/>
                  </a:lnTo>
                  <a:lnTo>
                    <a:pt x="584060" y="122110"/>
                  </a:lnTo>
                  <a:lnTo>
                    <a:pt x="575589" y="82575"/>
                  </a:lnTo>
                  <a:lnTo>
                    <a:pt x="558355" y="62572"/>
                  </a:lnTo>
                  <a:lnTo>
                    <a:pt x="552640" y="58648"/>
                  </a:lnTo>
                  <a:lnTo>
                    <a:pt x="549109" y="56667"/>
                  </a:lnTo>
                  <a:lnTo>
                    <a:pt x="549109" y="108292"/>
                  </a:lnTo>
                  <a:lnTo>
                    <a:pt x="549109" y="122110"/>
                  </a:lnTo>
                  <a:lnTo>
                    <a:pt x="468249" y="122110"/>
                  </a:lnTo>
                  <a:lnTo>
                    <a:pt x="469963" y="108292"/>
                  </a:lnTo>
                  <a:lnTo>
                    <a:pt x="488924" y="70942"/>
                  </a:lnTo>
                  <a:lnTo>
                    <a:pt x="512533" y="62572"/>
                  </a:lnTo>
                  <a:lnTo>
                    <a:pt x="520153" y="62572"/>
                  </a:lnTo>
                  <a:lnTo>
                    <a:pt x="544537" y="86956"/>
                  </a:lnTo>
                  <a:lnTo>
                    <a:pt x="547585" y="93052"/>
                  </a:lnTo>
                  <a:lnTo>
                    <a:pt x="547585" y="100672"/>
                  </a:lnTo>
                  <a:lnTo>
                    <a:pt x="549109" y="108292"/>
                  </a:lnTo>
                  <a:lnTo>
                    <a:pt x="549109" y="56667"/>
                  </a:lnTo>
                  <a:lnTo>
                    <a:pt x="514057" y="48856"/>
                  </a:lnTo>
                  <a:lnTo>
                    <a:pt x="504964" y="49415"/>
                  </a:lnTo>
                  <a:lnTo>
                    <a:pt x="466344" y="66001"/>
                  </a:lnTo>
                  <a:lnTo>
                    <a:pt x="442099" y="99034"/>
                  </a:lnTo>
                  <a:lnTo>
                    <a:pt x="433197" y="140398"/>
                  </a:lnTo>
                  <a:lnTo>
                    <a:pt x="433501" y="149542"/>
                  </a:lnTo>
                  <a:lnTo>
                    <a:pt x="445198" y="192608"/>
                  </a:lnTo>
                  <a:lnTo>
                    <a:pt x="454533" y="206019"/>
                  </a:lnTo>
                  <a:lnTo>
                    <a:pt x="459625" y="212305"/>
                  </a:lnTo>
                  <a:lnTo>
                    <a:pt x="497662" y="231927"/>
                  </a:lnTo>
                  <a:lnTo>
                    <a:pt x="517105" y="233451"/>
                  </a:lnTo>
                  <a:lnTo>
                    <a:pt x="529132" y="232841"/>
                  </a:lnTo>
                  <a:lnTo>
                    <a:pt x="568375" y="214744"/>
                  </a:lnTo>
                  <a:lnTo>
                    <a:pt x="569417" y="213639"/>
                  </a:lnTo>
                  <a:lnTo>
                    <a:pt x="575970" y="206781"/>
                  </a:lnTo>
                  <a:lnTo>
                    <a:pt x="582714" y="197650"/>
                  </a:lnTo>
                  <a:lnTo>
                    <a:pt x="588733" y="187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052778" y="1849278"/>
            <a:ext cx="321945" cy="281305"/>
            <a:chOff x="6052778" y="1849278"/>
            <a:chExt cx="321945" cy="281305"/>
          </a:xfrm>
        </p:grpSpPr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2778" y="1943862"/>
              <a:ext cx="170614" cy="18611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35636" y="1849278"/>
              <a:ext cx="139065" cy="274955"/>
            </a:xfrm>
            <a:custGeom>
              <a:avLst/>
              <a:gdLst/>
              <a:ahLst/>
              <a:cxnLst/>
              <a:rect l="l" t="t" r="r" b="b"/>
              <a:pathLst>
                <a:path w="139064" h="274955">
                  <a:moveTo>
                    <a:pt x="100679" y="274605"/>
                  </a:moveTo>
                  <a:lnTo>
                    <a:pt x="9144" y="274605"/>
                  </a:lnTo>
                  <a:lnTo>
                    <a:pt x="9144" y="263937"/>
                  </a:lnTo>
                  <a:lnTo>
                    <a:pt x="12192" y="262413"/>
                  </a:lnTo>
                  <a:lnTo>
                    <a:pt x="22955" y="262413"/>
                  </a:lnTo>
                  <a:lnTo>
                    <a:pt x="24479" y="260889"/>
                  </a:lnTo>
                  <a:lnTo>
                    <a:pt x="30575" y="257841"/>
                  </a:lnTo>
                  <a:lnTo>
                    <a:pt x="32099" y="256317"/>
                  </a:lnTo>
                  <a:lnTo>
                    <a:pt x="35147" y="250221"/>
                  </a:lnTo>
                  <a:lnTo>
                    <a:pt x="35147" y="117443"/>
                  </a:lnTo>
                  <a:lnTo>
                    <a:pt x="0" y="117443"/>
                  </a:lnTo>
                  <a:lnTo>
                    <a:pt x="0" y="100679"/>
                  </a:lnTo>
                  <a:lnTo>
                    <a:pt x="35147" y="100679"/>
                  </a:lnTo>
                  <a:lnTo>
                    <a:pt x="35147" y="90011"/>
                  </a:lnTo>
                  <a:lnTo>
                    <a:pt x="36314" y="70501"/>
                  </a:lnTo>
                  <a:lnTo>
                    <a:pt x="54959" y="24384"/>
                  </a:lnTo>
                  <a:lnTo>
                    <a:pt x="91606" y="1666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3048"/>
                  </a:lnTo>
                  <a:lnTo>
                    <a:pt x="131254" y="6096"/>
                  </a:lnTo>
                  <a:lnTo>
                    <a:pt x="135826" y="10668"/>
                  </a:lnTo>
                  <a:lnTo>
                    <a:pt x="138874" y="15240"/>
                  </a:lnTo>
                  <a:lnTo>
                    <a:pt x="138874" y="21336"/>
                  </a:lnTo>
                  <a:lnTo>
                    <a:pt x="138874" y="27432"/>
                  </a:lnTo>
                  <a:lnTo>
                    <a:pt x="137350" y="32004"/>
                  </a:lnTo>
                  <a:lnTo>
                    <a:pt x="131254" y="38100"/>
                  </a:lnTo>
                  <a:lnTo>
                    <a:pt x="126587" y="41148"/>
                  </a:lnTo>
                  <a:lnTo>
                    <a:pt x="117443" y="41148"/>
                  </a:lnTo>
                  <a:lnTo>
                    <a:pt x="108299" y="36576"/>
                  </a:lnTo>
                  <a:lnTo>
                    <a:pt x="103727" y="32004"/>
                  </a:lnTo>
                  <a:lnTo>
                    <a:pt x="102203" y="28956"/>
                  </a:lnTo>
                  <a:lnTo>
                    <a:pt x="99155" y="25908"/>
                  </a:lnTo>
                  <a:lnTo>
                    <a:pt x="96107" y="19812"/>
                  </a:lnTo>
                  <a:lnTo>
                    <a:pt x="93059" y="16764"/>
                  </a:lnTo>
                  <a:lnTo>
                    <a:pt x="93059" y="15240"/>
                  </a:lnTo>
                  <a:lnTo>
                    <a:pt x="83915" y="15240"/>
                  </a:lnTo>
                  <a:lnTo>
                    <a:pt x="77819" y="21336"/>
                  </a:lnTo>
                  <a:lnTo>
                    <a:pt x="74771" y="32004"/>
                  </a:lnTo>
                  <a:lnTo>
                    <a:pt x="71651" y="41149"/>
                  </a:lnTo>
                  <a:lnTo>
                    <a:pt x="69246" y="52589"/>
                  </a:lnTo>
                  <a:lnTo>
                    <a:pt x="67698" y="66334"/>
                  </a:lnTo>
                  <a:lnTo>
                    <a:pt x="67151" y="82391"/>
                  </a:lnTo>
                  <a:lnTo>
                    <a:pt x="67151" y="100679"/>
                  </a:lnTo>
                  <a:lnTo>
                    <a:pt x="112871" y="100679"/>
                  </a:lnTo>
                  <a:lnTo>
                    <a:pt x="112871" y="117443"/>
                  </a:lnTo>
                  <a:lnTo>
                    <a:pt x="67151" y="117443"/>
                  </a:lnTo>
                  <a:lnTo>
                    <a:pt x="67151" y="247173"/>
                  </a:lnTo>
                  <a:lnTo>
                    <a:pt x="71723" y="256317"/>
                  </a:lnTo>
                  <a:lnTo>
                    <a:pt x="80867" y="260889"/>
                  </a:lnTo>
                  <a:lnTo>
                    <a:pt x="83915" y="260889"/>
                  </a:lnTo>
                  <a:lnTo>
                    <a:pt x="88487" y="262413"/>
                  </a:lnTo>
                  <a:lnTo>
                    <a:pt x="97631" y="262413"/>
                  </a:lnTo>
                  <a:lnTo>
                    <a:pt x="100679" y="263937"/>
                  </a:lnTo>
                  <a:lnTo>
                    <a:pt x="100679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56807" y="1943861"/>
            <a:ext cx="163258" cy="18459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07028" y="1849278"/>
            <a:ext cx="1116520" cy="28070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056" y="2305430"/>
            <a:ext cx="90011" cy="9001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9607" y="2248947"/>
            <a:ext cx="1147095" cy="233457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928050" y="2248947"/>
            <a:ext cx="732790" cy="233679"/>
            <a:chOff x="1928050" y="2248947"/>
            <a:chExt cx="732790" cy="233679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8050" y="2248947"/>
              <a:ext cx="468249" cy="23345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0778" y="2297811"/>
              <a:ext cx="155543" cy="18459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611374" y="2302383"/>
              <a:ext cx="48895" cy="179070"/>
            </a:xfrm>
            <a:custGeom>
              <a:avLst/>
              <a:gdLst/>
              <a:ahLst/>
              <a:cxnLst/>
              <a:rect l="l" t="t" r="r" b="b"/>
              <a:pathLst>
                <a:path w="48894" h="179069">
                  <a:moveTo>
                    <a:pt x="30575" y="47339"/>
                  </a:moveTo>
                  <a:lnTo>
                    <a:pt x="18383" y="47339"/>
                  </a:lnTo>
                  <a:lnTo>
                    <a:pt x="12287" y="45815"/>
                  </a:lnTo>
                  <a:lnTo>
                    <a:pt x="7620" y="41243"/>
                  </a:lnTo>
                  <a:lnTo>
                    <a:pt x="3048" y="36576"/>
                  </a:lnTo>
                  <a:lnTo>
                    <a:pt x="0" y="30480"/>
                  </a:lnTo>
                  <a:lnTo>
                    <a:pt x="0" y="16764"/>
                  </a:lnTo>
                  <a:lnTo>
                    <a:pt x="3048" y="12192"/>
                  </a:lnTo>
                  <a:lnTo>
                    <a:pt x="7620" y="6096"/>
                  </a:lnTo>
                  <a:lnTo>
                    <a:pt x="12287" y="1524"/>
                  </a:lnTo>
                  <a:lnTo>
                    <a:pt x="18383" y="0"/>
                  </a:lnTo>
                  <a:lnTo>
                    <a:pt x="30575" y="0"/>
                  </a:lnTo>
                  <a:lnTo>
                    <a:pt x="36671" y="1524"/>
                  </a:lnTo>
                  <a:lnTo>
                    <a:pt x="41243" y="6096"/>
                  </a:lnTo>
                  <a:lnTo>
                    <a:pt x="45815" y="12192"/>
                  </a:lnTo>
                  <a:lnTo>
                    <a:pt x="48863" y="16764"/>
                  </a:lnTo>
                  <a:lnTo>
                    <a:pt x="48863" y="30480"/>
                  </a:lnTo>
                  <a:lnTo>
                    <a:pt x="45815" y="36576"/>
                  </a:lnTo>
                  <a:lnTo>
                    <a:pt x="41243" y="41243"/>
                  </a:lnTo>
                  <a:lnTo>
                    <a:pt x="36671" y="45815"/>
                  </a:lnTo>
                  <a:lnTo>
                    <a:pt x="30575" y="47339"/>
                  </a:lnTo>
                  <a:close/>
                </a:path>
                <a:path w="48894" h="179069">
                  <a:moveTo>
                    <a:pt x="30575" y="178498"/>
                  </a:moveTo>
                  <a:lnTo>
                    <a:pt x="18383" y="178498"/>
                  </a:lnTo>
                  <a:lnTo>
                    <a:pt x="12287" y="176974"/>
                  </a:lnTo>
                  <a:lnTo>
                    <a:pt x="7620" y="170878"/>
                  </a:lnTo>
                  <a:lnTo>
                    <a:pt x="3048" y="166306"/>
                  </a:lnTo>
                  <a:lnTo>
                    <a:pt x="0" y="161734"/>
                  </a:lnTo>
                  <a:lnTo>
                    <a:pt x="0" y="148018"/>
                  </a:lnTo>
                  <a:lnTo>
                    <a:pt x="3048" y="141922"/>
                  </a:lnTo>
                  <a:lnTo>
                    <a:pt x="7620" y="137350"/>
                  </a:lnTo>
                  <a:lnTo>
                    <a:pt x="12287" y="132778"/>
                  </a:lnTo>
                  <a:lnTo>
                    <a:pt x="18383" y="129730"/>
                  </a:lnTo>
                  <a:lnTo>
                    <a:pt x="30575" y="129730"/>
                  </a:lnTo>
                  <a:lnTo>
                    <a:pt x="36671" y="132778"/>
                  </a:lnTo>
                  <a:lnTo>
                    <a:pt x="45815" y="141922"/>
                  </a:lnTo>
                  <a:lnTo>
                    <a:pt x="48863" y="148018"/>
                  </a:lnTo>
                  <a:lnTo>
                    <a:pt x="48863" y="161734"/>
                  </a:lnTo>
                  <a:lnTo>
                    <a:pt x="45815" y="166306"/>
                  </a:lnTo>
                  <a:lnTo>
                    <a:pt x="36671" y="175450"/>
                  </a:lnTo>
                  <a:lnTo>
                    <a:pt x="30575" y="178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82252" y="2203227"/>
            <a:ext cx="1037272" cy="279177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3935444" y="2209323"/>
            <a:ext cx="245745" cy="273685"/>
            <a:chOff x="3935444" y="2209323"/>
            <a:chExt cx="245745" cy="273685"/>
          </a:xfrm>
        </p:grpSpPr>
        <p:sp>
          <p:nvSpPr>
            <p:cNvPr id="54" name="object 54"/>
            <p:cNvSpPr/>
            <p:nvPr/>
          </p:nvSpPr>
          <p:spPr>
            <a:xfrm>
              <a:off x="3935444" y="2209323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70" h="268605">
                  <a:moveTo>
                    <a:pt x="77819" y="254793"/>
                  </a:moveTo>
                  <a:lnTo>
                    <a:pt x="21336" y="254793"/>
                  </a:lnTo>
                  <a:lnTo>
                    <a:pt x="24384" y="253269"/>
                  </a:lnTo>
                  <a:lnTo>
                    <a:pt x="25908" y="251745"/>
                  </a:lnTo>
                  <a:lnTo>
                    <a:pt x="30480" y="242601"/>
                  </a:lnTo>
                  <a:lnTo>
                    <a:pt x="30480" y="126587"/>
                  </a:lnTo>
                  <a:lnTo>
                    <a:pt x="24384" y="114395"/>
                  </a:lnTo>
                  <a:lnTo>
                    <a:pt x="15240" y="109823"/>
                  </a:lnTo>
                  <a:lnTo>
                    <a:pt x="6096" y="106775"/>
                  </a:lnTo>
                  <a:lnTo>
                    <a:pt x="0" y="106775"/>
                  </a:lnTo>
                  <a:lnTo>
                    <a:pt x="0" y="94583"/>
                  </a:lnTo>
                  <a:lnTo>
                    <a:pt x="60960" y="91535"/>
                  </a:lnTo>
                  <a:lnTo>
                    <a:pt x="64008" y="93059"/>
                  </a:lnTo>
                  <a:lnTo>
                    <a:pt x="64008" y="244125"/>
                  </a:lnTo>
                  <a:lnTo>
                    <a:pt x="65532" y="247173"/>
                  </a:lnTo>
                  <a:lnTo>
                    <a:pt x="70104" y="251745"/>
                  </a:lnTo>
                  <a:lnTo>
                    <a:pt x="73152" y="251745"/>
                  </a:lnTo>
                  <a:lnTo>
                    <a:pt x="76200" y="253269"/>
                  </a:lnTo>
                  <a:lnTo>
                    <a:pt x="77819" y="254793"/>
                  </a:lnTo>
                  <a:close/>
                </a:path>
                <a:path w="90170" h="268605">
                  <a:moveTo>
                    <a:pt x="83915" y="256317"/>
                  </a:moveTo>
                  <a:lnTo>
                    <a:pt x="13716" y="256317"/>
                  </a:lnTo>
                  <a:lnTo>
                    <a:pt x="16764" y="254793"/>
                  </a:lnTo>
                  <a:lnTo>
                    <a:pt x="80867" y="254793"/>
                  </a:lnTo>
                  <a:lnTo>
                    <a:pt x="83915" y="256317"/>
                  </a:lnTo>
                  <a:close/>
                </a:path>
                <a:path w="90170" h="268605">
                  <a:moveTo>
                    <a:pt x="90011" y="268509"/>
                  </a:moveTo>
                  <a:lnTo>
                    <a:pt x="4572" y="268509"/>
                  </a:lnTo>
                  <a:lnTo>
                    <a:pt x="4572" y="256317"/>
                  </a:lnTo>
                  <a:lnTo>
                    <a:pt x="90011" y="256317"/>
                  </a:lnTo>
                  <a:lnTo>
                    <a:pt x="90011" y="268509"/>
                  </a:lnTo>
                  <a:close/>
                </a:path>
                <a:path w="90170" h="268605">
                  <a:moveTo>
                    <a:pt x="50292" y="47244"/>
                  </a:moveTo>
                  <a:lnTo>
                    <a:pt x="38100" y="47244"/>
                  </a:lnTo>
                  <a:lnTo>
                    <a:pt x="32004" y="45720"/>
                  </a:lnTo>
                  <a:lnTo>
                    <a:pt x="28956" y="39624"/>
                  </a:lnTo>
                  <a:lnTo>
                    <a:pt x="24384" y="35052"/>
                  </a:lnTo>
                  <a:lnTo>
                    <a:pt x="21336" y="30480"/>
                  </a:lnTo>
                  <a:lnTo>
                    <a:pt x="21336" y="16764"/>
                  </a:lnTo>
                  <a:lnTo>
                    <a:pt x="24384" y="12192"/>
                  </a:lnTo>
                  <a:lnTo>
                    <a:pt x="28956" y="7620"/>
                  </a:lnTo>
                  <a:lnTo>
                    <a:pt x="32004" y="1524"/>
                  </a:lnTo>
                  <a:lnTo>
                    <a:pt x="38100" y="0"/>
                  </a:lnTo>
                  <a:lnTo>
                    <a:pt x="50292" y="0"/>
                  </a:lnTo>
                  <a:lnTo>
                    <a:pt x="56388" y="1524"/>
                  </a:lnTo>
                  <a:lnTo>
                    <a:pt x="60960" y="6096"/>
                  </a:lnTo>
                  <a:lnTo>
                    <a:pt x="64008" y="10668"/>
                  </a:lnTo>
                  <a:lnTo>
                    <a:pt x="67056" y="16764"/>
                  </a:lnTo>
                  <a:lnTo>
                    <a:pt x="67056" y="28956"/>
                  </a:lnTo>
                  <a:lnTo>
                    <a:pt x="64008" y="35052"/>
                  </a:lnTo>
                  <a:lnTo>
                    <a:pt x="60960" y="39624"/>
                  </a:lnTo>
                  <a:lnTo>
                    <a:pt x="56388" y="44196"/>
                  </a:lnTo>
                  <a:lnTo>
                    <a:pt x="50292" y="47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9839" y="2297810"/>
              <a:ext cx="131159" cy="184594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4286250" y="2209323"/>
            <a:ext cx="90170" cy="268605"/>
          </a:xfrm>
          <a:custGeom>
            <a:avLst/>
            <a:gdLst/>
            <a:ahLst/>
            <a:cxnLst/>
            <a:rect l="l" t="t" r="r" b="b"/>
            <a:pathLst>
              <a:path w="90170" h="268605">
                <a:moveTo>
                  <a:pt x="79343" y="254793"/>
                </a:moveTo>
                <a:lnTo>
                  <a:pt x="21336" y="254793"/>
                </a:lnTo>
                <a:lnTo>
                  <a:pt x="27432" y="251745"/>
                </a:lnTo>
                <a:lnTo>
                  <a:pt x="30480" y="245649"/>
                </a:lnTo>
                <a:lnTo>
                  <a:pt x="30480" y="123539"/>
                </a:lnTo>
                <a:lnTo>
                  <a:pt x="27432" y="117443"/>
                </a:lnTo>
                <a:lnTo>
                  <a:pt x="24384" y="114395"/>
                </a:lnTo>
                <a:lnTo>
                  <a:pt x="21336" y="112871"/>
                </a:lnTo>
                <a:lnTo>
                  <a:pt x="19812" y="111347"/>
                </a:lnTo>
                <a:lnTo>
                  <a:pt x="15240" y="109823"/>
                </a:lnTo>
                <a:lnTo>
                  <a:pt x="12192" y="108299"/>
                </a:lnTo>
                <a:lnTo>
                  <a:pt x="7620" y="106775"/>
                </a:lnTo>
                <a:lnTo>
                  <a:pt x="0" y="106775"/>
                </a:lnTo>
                <a:lnTo>
                  <a:pt x="0" y="94583"/>
                </a:lnTo>
                <a:lnTo>
                  <a:pt x="61055" y="91535"/>
                </a:lnTo>
                <a:lnTo>
                  <a:pt x="64103" y="93059"/>
                </a:lnTo>
                <a:lnTo>
                  <a:pt x="64103" y="239553"/>
                </a:lnTo>
                <a:lnTo>
                  <a:pt x="65627" y="244125"/>
                </a:lnTo>
                <a:lnTo>
                  <a:pt x="67151" y="247173"/>
                </a:lnTo>
                <a:lnTo>
                  <a:pt x="68675" y="248697"/>
                </a:lnTo>
                <a:lnTo>
                  <a:pt x="70199" y="251745"/>
                </a:lnTo>
                <a:lnTo>
                  <a:pt x="74771" y="251745"/>
                </a:lnTo>
                <a:lnTo>
                  <a:pt x="76295" y="253269"/>
                </a:lnTo>
                <a:lnTo>
                  <a:pt x="79343" y="254793"/>
                </a:lnTo>
                <a:close/>
              </a:path>
              <a:path w="90170" h="268605">
                <a:moveTo>
                  <a:pt x="83915" y="256317"/>
                </a:moveTo>
                <a:lnTo>
                  <a:pt x="13716" y="256317"/>
                </a:lnTo>
                <a:lnTo>
                  <a:pt x="16764" y="254793"/>
                </a:lnTo>
                <a:lnTo>
                  <a:pt x="82391" y="254793"/>
                </a:lnTo>
                <a:lnTo>
                  <a:pt x="83915" y="256317"/>
                </a:lnTo>
                <a:close/>
              </a:path>
              <a:path w="90170" h="268605">
                <a:moveTo>
                  <a:pt x="90011" y="268509"/>
                </a:moveTo>
                <a:lnTo>
                  <a:pt x="6096" y="268509"/>
                </a:lnTo>
                <a:lnTo>
                  <a:pt x="6096" y="256317"/>
                </a:lnTo>
                <a:lnTo>
                  <a:pt x="90011" y="256317"/>
                </a:lnTo>
                <a:lnTo>
                  <a:pt x="90011" y="268509"/>
                </a:lnTo>
                <a:close/>
              </a:path>
              <a:path w="90170" h="268605">
                <a:moveTo>
                  <a:pt x="51911" y="47244"/>
                </a:moveTo>
                <a:lnTo>
                  <a:pt x="38100" y="47244"/>
                </a:lnTo>
                <a:lnTo>
                  <a:pt x="33528" y="45720"/>
                </a:lnTo>
                <a:lnTo>
                  <a:pt x="28956" y="39624"/>
                </a:lnTo>
                <a:lnTo>
                  <a:pt x="24384" y="35052"/>
                </a:lnTo>
                <a:lnTo>
                  <a:pt x="22860" y="30480"/>
                </a:lnTo>
                <a:lnTo>
                  <a:pt x="22860" y="16764"/>
                </a:lnTo>
                <a:lnTo>
                  <a:pt x="24384" y="12192"/>
                </a:lnTo>
                <a:lnTo>
                  <a:pt x="28956" y="7620"/>
                </a:lnTo>
                <a:lnTo>
                  <a:pt x="33528" y="1524"/>
                </a:lnTo>
                <a:lnTo>
                  <a:pt x="38100" y="0"/>
                </a:lnTo>
                <a:lnTo>
                  <a:pt x="51911" y="0"/>
                </a:lnTo>
                <a:lnTo>
                  <a:pt x="56483" y="1524"/>
                </a:lnTo>
                <a:lnTo>
                  <a:pt x="65627" y="10668"/>
                </a:lnTo>
                <a:lnTo>
                  <a:pt x="67151" y="16764"/>
                </a:lnTo>
                <a:lnTo>
                  <a:pt x="67151" y="28956"/>
                </a:lnTo>
                <a:lnTo>
                  <a:pt x="65627" y="35052"/>
                </a:lnTo>
                <a:lnTo>
                  <a:pt x="56483" y="44196"/>
                </a:lnTo>
                <a:lnTo>
                  <a:pt x="51911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82871" y="2248947"/>
            <a:ext cx="118967" cy="2319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99121" y="2297811"/>
            <a:ext cx="195262" cy="180022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803362" y="2203227"/>
            <a:ext cx="377190" cy="279400"/>
            <a:chOff x="4803362" y="2203227"/>
            <a:chExt cx="377190" cy="279400"/>
          </a:xfrm>
        </p:grpSpPr>
        <p:sp>
          <p:nvSpPr>
            <p:cNvPr id="60" name="object 60"/>
            <p:cNvSpPr/>
            <p:nvPr/>
          </p:nvSpPr>
          <p:spPr>
            <a:xfrm>
              <a:off x="4803362" y="2203227"/>
              <a:ext cx="201930" cy="274955"/>
            </a:xfrm>
            <a:custGeom>
              <a:avLst/>
              <a:gdLst/>
              <a:ahLst/>
              <a:cxnLst/>
              <a:rect l="l" t="t" r="r" b="b"/>
              <a:pathLst>
                <a:path w="201929" h="274955">
                  <a:moveTo>
                    <a:pt x="82391" y="260889"/>
                  </a:moveTo>
                  <a:lnTo>
                    <a:pt x="24383" y="260889"/>
                  </a:lnTo>
                  <a:lnTo>
                    <a:pt x="27431" y="259365"/>
                  </a:lnTo>
                  <a:lnTo>
                    <a:pt x="28955" y="257841"/>
                  </a:lnTo>
                  <a:lnTo>
                    <a:pt x="30479" y="254793"/>
                  </a:lnTo>
                  <a:lnTo>
                    <a:pt x="33527" y="251745"/>
                  </a:lnTo>
                  <a:lnTo>
                    <a:pt x="33527" y="33528"/>
                  </a:lnTo>
                  <a:lnTo>
                    <a:pt x="30479" y="28955"/>
                  </a:lnTo>
                  <a:lnTo>
                    <a:pt x="28955" y="24384"/>
                  </a:lnTo>
                  <a:lnTo>
                    <a:pt x="27431" y="21336"/>
                  </a:lnTo>
                  <a:lnTo>
                    <a:pt x="18288" y="16764"/>
                  </a:lnTo>
                  <a:lnTo>
                    <a:pt x="7619" y="16764"/>
                  </a:lnTo>
                  <a:lnTo>
                    <a:pt x="3047" y="15240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64007" y="0"/>
                  </a:lnTo>
                  <a:lnTo>
                    <a:pt x="67151" y="3048"/>
                  </a:lnTo>
                  <a:lnTo>
                    <a:pt x="67151" y="125063"/>
                  </a:lnTo>
                  <a:lnTo>
                    <a:pt x="83153" y="125063"/>
                  </a:lnTo>
                  <a:lnTo>
                    <a:pt x="80867" y="126587"/>
                  </a:lnTo>
                  <a:lnTo>
                    <a:pt x="76295" y="128111"/>
                  </a:lnTo>
                  <a:lnTo>
                    <a:pt x="73247" y="131159"/>
                  </a:lnTo>
                  <a:lnTo>
                    <a:pt x="71723" y="134207"/>
                  </a:lnTo>
                  <a:lnTo>
                    <a:pt x="70199" y="137350"/>
                  </a:lnTo>
                  <a:lnTo>
                    <a:pt x="68675" y="140398"/>
                  </a:lnTo>
                  <a:lnTo>
                    <a:pt x="67151" y="141922"/>
                  </a:lnTo>
                  <a:lnTo>
                    <a:pt x="67151" y="250221"/>
                  </a:lnTo>
                  <a:lnTo>
                    <a:pt x="68675" y="253269"/>
                  </a:lnTo>
                  <a:lnTo>
                    <a:pt x="73247" y="257841"/>
                  </a:lnTo>
                  <a:lnTo>
                    <a:pt x="76295" y="257841"/>
                  </a:lnTo>
                  <a:lnTo>
                    <a:pt x="82391" y="260889"/>
                  </a:lnTo>
                  <a:close/>
                </a:path>
                <a:path w="201929" h="274955">
                  <a:moveTo>
                    <a:pt x="83153" y="125063"/>
                  </a:moveTo>
                  <a:lnTo>
                    <a:pt x="67151" y="125063"/>
                  </a:lnTo>
                  <a:lnTo>
                    <a:pt x="80867" y="111347"/>
                  </a:lnTo>
                  <a:lnTo>
                    <a:pt x="94583" y="102203"/>
                  </a:lnTo>
                  <a:lnTo>
                    <a:pt x="100679" y="99155"/>
                  </a:lnTo>
                  <a:lnTo>
                    <a:pt x="118967" y="94583"/>
                  </a:lnTo>
                  <a:lnTo>
                    <a:pt x="126587" y="94583"/>
                  </a:lnTo>
                  <a:lnTo>
                    <a:pt x="163163" y="109823"/>
                  </a:lnTo>
                  <a:lnTo>
                    <a:pt x="167097" y="115919"/>
                  </a:lnTo>
                  <a:lnTo>
                    <a:pt x="105251" y="115919"/>
                  </a:lnTo>
                  <a:lnTo>
                    <a:pt x="100679" y="117443"/>
                  </a:lnTo>
                  <a:lnTo>
                    <a:pt x="94583" y="118967"/>
                  </a:lnTo>
                  <a:lnTo>
                    <a:pt x="90011" y="120491"/>
                  </a:lnTo>
                  <a:lnTo>
                    <a:pt x="83153" y="125063"/>
                  </a:lnTo>
                  <a:close/>
                </a:path>
                <a:path w="201929" h="274955">
                  <a:moveTo>
                    <a:pt x="190690" y="260889"/>
                  </a:moveTo>
                  <a:lnTo>
                    <a:pt x="132683" y="260889"/>
                  </a:lnTo>
                  <a:lnTo>
                    <a:pt x="138779" y="257841"/>
                  </a:lnTo>
                  <a:lnTo>
                    <a:pt x="141827" y="251745"/>
                  </a:lnTo>
                  <a:lnTo>
                    <a:pt x="141725" y="152590"/>
                  </a:lnTo>
                  <a:lnTo>
                    <a:pt x="132683" y="126587"/>
                  </a:lnTo>
                  <a:lnTo>
                    <a:pt x="128111" y="118967"/>
                  </a:lnTo>
                  <a:lnTo>
                    <a:pt x="120491" y="115919"/>
                  </a:lnTo>
                  <a:lnTo>
                    <a:pt x="167097" y="115919"/>
                  </a:lnTo>
                  <a:lnTo>
                    <a:pt x="168297" y="117778"/>
                  </a:lnTo>
                  <a:lnTo>
                    <a:pt x="172164" y="127742"/>
                  </a:lnTo>
                  <a:lnTo>
                    <a:pt x="174602" y="139438"/>
                  </a:lnTo>
                  <a:lnTo>
                    <a:pt x="175450" y="152590"/>
                  </a:lnTo>
                  <a:lnTo>
                    <a:pt x="175450" y="250221"/>
                  </a:lnTo>
                  <a:lnTo>
                    <a:pt x="176974" y="253269"/>
                  </a:lnTo>
                  <a:lnTo>
                    <a:pt x="181546" y="257841"/>
                  </a:lnTo>
                  <a:lnTo>
                    <a:pt x="184594" y="259365"/>
                  </a:lnTo>
                  <a:lnTo>
                    <a:pt x="187642" y="259365"/>
                  </a:lnTo>
                  <a:lnTo>
                    <a:pt x="190690" y="260889"/>
                  </a:lnTo>
                  <a:close/>
                </a:path>
                <a:path w="201929" h="274955">
                  <a:moveTo>
                    <a:pt x="86963" y="262413"/>
                  </a:moveTo>
                  <a:lnTo>
                    <a:pt x="16764" y="262413"/>
                  </a:lnTo>
                  <a:lnTo>
                    <a:pt x="19812" y="260889"/>
                  </a:lnTo>
                  <a:lnTo>
                    <a:pt x="83915" y="260889"/>
                  </a:lnTo>
                  <a:lnTo>
                    <a:pt x="86963" y="262413"/>
                  </a:lnTo>
                  <a:close/>
                </a:path>
                <a:path w="201929" h="274955">
                  <a:moveTo>
                    <a:pt x="193738" y="262413"/>
                  </a:moveTo>
                  <a:lnTo>
                    <a:pt x="123539" y="262413"/>
                  </a:lnTo>
                  <a:lnTo>
                    <a:pt x="128111" y="260889"/>
                  </a:lnTo>
                  <a:lnTo>
                    <a:pt x="192214" y="260889"/>
                  </a:lnTo>
                  <a:lnTo>
                    <a:pt x="193738" y="262413"/>
                  </a:lnTo>
                  <a:close/>
                </a:path>
                <a:path w="201929" h="274955">
                  <a:moveTo>
                    <a:pt x="93059" y="274605"/>
                  </a:moveTo>
                  <a:lnTo>
                    <a:pt x="7619" y="274605"/>
                  </a:lnTo>
                  <a:lnTo>
                    <a:pt x="7619" y="262413"/>
                  </a:lnTo>
                  <a:lnTo>
                    <a:pt x="93059" y="262413"/>
                  </a:lnTo>
                  <a:lnTo>
                    <a:pt x="93059" y="274605"/>
                  </a:lnTo>
                  <a:close/>
                </a:path>
                <a:path w="201929" h="274955">
                  <a:moveTo>
                    <a:pt x="201358" y="274605"/>
                  </a:moveTo>
                  <a:lnTo>
                    <a:pt x="115919" y="274605"/>
                  </a:lnTo>
                  <a:lnTo>
                    <a:pt x="115919" y="262413"/>
                  </a:lnTo>
                  <a:lnTo>
                    <a:pt x="201358" y="262413"/>
                  </a:lnTo>
                  <a:lnTo>
                    <a:pt x="201358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26057" y="2297811"/>
              <a:ext cx="154019" cy="18459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02186" y="2203227"/>
            <a:ext cx="1055464" cy="35242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88905" y="2203227"/>
            <a:ext cx="1327023" cy="337184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7944150" y="2297810"/>
            <a:ext cx="325120" cy="184785"/>
            <a:chOff x="7944150" y="2297810"/>
            <a:chExt cx="325120" cy="184785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44150" y="2297810"/>
              <a:ext cx="169243" cy="18459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33206" y="2297810"/>
              <a:ext cx="135731" cy="180022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940242" y="2592323"/>
            <a:ext cx="268605" cy="232410"/>
            <a:chOff x="1940242" y="2592323"/>
            <a:chExt cx="268605" cy="232410"/>
          </a:xfrm>
        </p:grpSpPr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40242" y="2641091"/>
              <a:ext cx="131159" cy="18307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091308" y="2592323"/>
              <a:ext cx="117475" cy="232410"/>
            </a:xfrm>
            <a:custGeom>
              <a:avLst/>
              <a:gdLst/>
              <a:ahLst/>
              <a:cxnLst/>
              <a:rect l="l" t="t" r="r" b="b"/>
              <a:pathLst>
                <a:path w="117475" h="232410">
                  <a:moveTo>
                    <a:pt x="80772" y="231838"/>
                  </a:moveTo>
                  <a:lnTo>
                    <a:pt x="71628" y="231838"/>
                  </a:lnTo>
                  <a:lnTo>
                    <a:pt x="61055" y="231028"/>
                  </a:lnTo>
                  <a:lnTo>
                    <a:pt x="32551" y="198881"/>
                  </a:lnTo>
                  <a:lnTo>
                    <a:pt x="32004" y="189166"/>
                  </a:lnTo>
                  <a:lnTo>
                    <a:pt x="32004" y="70103"/>
                  </a:lnTo>
                  <a:lnTo>
                    <a:pt x="0" y="70103"/>
                  </a:lnTo>
                  <a:lnTo>
                    <a:pt x="0" y="53339"/>
                  </a:lnTo>
                  <a:lnTo>
                    <a:pt x="32004" y="53339"/>
                  </a:lnTo>
                  <a:lnTo>
                    <a:pt x="32004" y="0"/>
                  </a:lnTo>
                  <a:lnTo>
                    <a:pt x="64008" y="0"/>
                  </a:lnTo>
                  <a:lnTo>
                    <a:pt x="64008" y="53339"/>
                  </a:lnTo>
                  <a:lnTo>
                    <a:pt x="114395" y="53339"/>
                  </a:lnTo>
                  <a:lnTo>
                    <a:pt x="114395" y="70103"/>
                  </a:lnTo>
                  <a:lnTo>
                    <a:pt x="64008" y="70103"/>
                  </a:lnTo>
                  <a:lnTo>
                    <a:pt x="64008" y="175450"/>
                  </a:lnTo>
                  <a:lnTo>
                    <a:pt x="65532" y="181546"/>
                  </a:lnTo>
                  <a:lnTo>
                    <a:pt x="65532" y="192214"/>
                  </a:lnTo>
                  <a:lnTo>
                    <a:pt x="67056" y="195262"/>
                  </a:lnTo>
                  <a:lnTo>
                    <a:pt x="68580" y="199834"/>
                  </a:lnTo>
                  <a:lnTo>
                    <a:pt x="71628" y="202882"/>
                  </a:lnTo>
                  <a:lnTo>
                    <a:pt x="73152" y="205930"/>
                  </a:lnTo>
                  <a:lnTo>
                    <a:pt x="77724" y="207454"/>
                  </a:lnTo>
                  <a:lnTo>
                    <a:pt x="80772" y="208978"/>
                  </a:lnTo>
                  <a:lnTo>
                    <a:pt x="86868" y="210502"/>
                  </a:lnTo>
                  <a:lnTo>
                    <a:pt x="100584" y="210502"/>
                  </a:lnTo>
                  <a:lnTo>
                    <a:pt x="106775" y="208978"/>
                  </a:lnTo>
                  <a:lnTo>
                    <a:pt x="111347" y="208978"/>
                  </a:lnTo>
                  <a:lnTo>
                    <a:pt x="115919" y="207454"/>
                  </a:lnTo>
                  <a:lnTo>
                    <a:pt x="117443" y="207454"/>
                  </a:lnTo>
                  <a:lnTo>
                    <a:pt x="117443" y="219646"/>
                  </a:lnTo>
                  <a:lnTo>
                    <a:pt x="109823" y="222694"/>
                  </a:lnTo>
                  <a:lnTo>
                    <a:pt x="103727" y="225742"/>
                  </a:lnTo>
                  <a:lnTo>
                    <a:pt x="96012" y="228790"/>
                  </a:lnTo>
                  <a:lnTo>
                    <a:pt x="89916" y="230314"/>
                  </a:lnTo>
                  <a:lnTo>
                    <a:pt x="80772" y="231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4532" y="2551080"/>
            <a:ext cx="1369790" cy="627126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2223985" y="2592336"/>
            <a:ext cx="456565" cy="232410"/>
          </a:xfrm>
          <a:custGeom>
            <a:avLst/>
            <a:gdLst/>
            <a:ahLst/>
            <a:cxnLst/>
            <a:rect l="l" t="t" r="r" b="b"/>
            <a:pathLst>
              <a:path w="456564" h="232410">
                <a:moveTo>
                  <a:pt x="163156" y="213550"/>
                </a:moveTo>
                <a:lnTo>
                  <a:pt x="147916" y="213550"/>
                </a:lnTo>
                <a:lnTo>
                  <a:pt x="144868" y="212026"/>
                </a:lnTo>
                <a:lnTo>
                  <a:pt x="143344" y="212026"/>
                </a:lnTo>
                <a:lnTo>
                  <a:pt x="140296" y="208978"/>
                </a:lnTo>
                <a:lnTo>
                  <a:pt x="137248" y="207454"/>
                </a:lnTo>
                <a:lnTo>
                  <a:pt x="136486" y="205930"/>
                </a:lnTo>
                <a:lnTo>
                  <a:pt x="134200" y="201358"/>
                </a:lnTo>
                <a:lnTo>
                  <a:pt x="134200" y="131152"/>
                </a:lnTo>
                <a:lnTo>
                  <a:pt x="134150" y="103720"/>
                </a:lnTo>
                <a:lnTo>
                  <a:pt x="122008" y="64008"/>
                </a:lnTo>
                <a:lnTo>
                  <a:pt x="117944" y="60960"/>
                </a:lnTo>
                <a:lnTo>
                  <a:pt x="109816" y="54864"/>
                </a:lnTo>
                <a:lnTo>
                  <a:pt x="70104" y="48768"/>
                </a:lnTo>
                <a:lnTo>
                  <a:pt x="56388" y="48768"/>
                </a:lnTo>
                <a:lnTo>
                  <a:pt x="48768" y="51816"/>
                </a:lnTo>
                <a:lnTo>
                  <a:pt x="41148" y="53340"/>
                </a:lnTo>
                <a:lnTo>
                  <a:pt x="10668" y="77812"/>
                </a:lnTo>
                <a:lnTo>
                  <a:pt x="7620" y="83908"/>
                </a:lnTo>
                <a:lnTo>
                  <a:pt x="7620" y="94576"/>
                </a:lnTo>
                <a:lnTo>
                  <a:pt x="9144" y="99148"/>
                </a:lnTo>
                <a:lnTo>
                  <a:pt x="12192" y="103720"/>
                </a:lnTo>
                <a:lnTo>
                  <a:pt x="15240" y="106768"/>
                </a:lnTo>
                <a:lnTo>
                  <a:pt x="19812" y="109816"/>
                </a:lnTo>
                <a:lnTo>
                  <a:pt x="32004" y="109816"/>
                </a:lnTo>
                <a:lnTo>
                  <a:pt x="36576" y="108292"/>
                </a:lnTo>
                <a:lnTo>
                  <a:pt x="47244" y="97624"/>
                </a:lnTo>
                <a:lnTo>
                  <a:pt x="47244" y="88480"/>
                </a:lnTo>
                <a:lnTo>
                  <a:pt x="45720" y="85432"/>
                </a:lnTo>
                <a:lnTo>
                  <a:pt x="44196" y="80860"/>
                </a:lnTo>
                <a:lnTo>
                  <a:pt x="44196" y="76200"/>
                </a:lnTo>
                <a:lnTo>
                  <a:pt x="42672" y="71628"/>
                </a:lnTo>
                <a:lnTo>
                  <a:pt x="42672" y="70104"/>
                </a:lnTo>
                <a:lnTo>
                  <a:pt x="45720" y="67056"/>
                </a:lnTo>
                <a:lnTo>
                  <a:pt x="48768" y="65532"/>
                </a:lnTo>
                <a:lnTo>
                  <a:pt x="62484" y="60960"/>
                </a:lnTo>
                <a:lnTo>
                  <a:pt x="76288" y="60960"/>
                </a:lnTo>
                <a:lnTo>
                  <a:pt x="82384" y="62484"/>
                </a:lnTo>
                <a:lnTo>
                  <a:pt x="91528" y="68580"/>
                </a:lnTo>
                <a:lnTo>
                  <a:pt x="94576" y="73152"/>
                </a:lnTo>
                <a:lnTo>
                  <a:pt x="96100" y="77812"/>
                </a:lnTo>
                <a:lnTo>
                  <a:pt x="99148" y="80860"/>
                </a:lnTo>
                <a:lnTo>
                  <a:pt x="100672" y="85432"/>
                </a:lnTo>
                <a:lnTo>
                  <a:pt x="100672" y="94576"/>
                </a:lnTo>
                <a:lnTo>
                  <a:pt x="102196" y="97624"/>
                </a:lnTo>
                <a:lnTo>
                  <a:pt x="102196" y="115912"/>
                </a:lnTo>
                <a:lnTo>
                  <a:pt x="102196" y="131152"/>
                </a:lnTo>
                <a:lnTo>
                  <a:pt x="100672" y="192214"/>
                </a:lnTo>
                <a:lnTo>
                  <a:pt x="96100" y="198310"/>
                </a:lnTo>
                <a:lnTo>
                  <a:pt x="91528" y="202882"/>
                </a:lnTo>
                <a:lnTo>
                  <a:pt x="85432" y="207454"/>
                </a:lnTo>
                <a:lnTo>
                  <a:pt x="77812" y="210502"/>
                </a:lnTo>
                <a:lnTo>
                  <a:pt x="71628" y="213550"/>
                </a:lnTo>
                <a:lnTo>
                  <a:pt x="54864" y="213550"/>
                </a:lnTo>
                <a:lnTo>
                  <a:pt x="48768" y="210502"/>
                </a:lnTo>
                <a:lnTo>
                  <a:pt x="42672" y="205930"/>
                </a:lnTo>
                <a:lnTo>
                  <a:pt x="38100" y="201358"/>
                </a:lnTo>
                <a:lnTo>
                  <a:pt x="35052" y="193738"/>
                </a:lnTo>
                <a:lnTo>
                  <a:pt x="35052" y="176974"/>
                </a:lnTo>
                <a:lnTo>
                  <a:pt x="36576" y="170878"/>
                </a:lnTo>
                <a:lnTo>
                  <a:pt x="41148" y="164782"/>
                </a:lnTo>
                <a:lnTo>
                  <a:pt x="44196" y="158686"/>
                </a:lnTo>
                <a:lnTo>
                  <a:pt x="48768" y="154012"/>
                </a:lnTo>
                <a:lnTo>
                  <a:pt x="54864" y="150964"/>
                </a:lnTo>
                <a:lnTo>
                  <a:pt x="60960" y="146392"/>
                </a:lnTo>
                <a:lnTo>
                  <a:pt x="82054" y="138010"/>
                </a:lnTo>
                <a:lnTo>
                  <a:pt x="88099" y="135724"/>
                </a:lnTo>
                <a:lnTo>
                  <a:pt x="94729" y="133438"/>
                </a:lnTo>
                <a:lnTo>
                  <a:pt x="102196" y="131152"/>
                </a:lnTo>
                <a:lnTo>
                  <a:pt x="102196" y="115912"/>
                </a:lnTo>
                <a:lnTo>
                  <a:pt x="57150" y="133007"/>
                </a:lnTo>
                <a:lnTo>
                  <a:pt x="48006" y="136105"/>
                </a:lnTo>
                <a:lnTo>
                  <a:pt x="36576" y="140296"/>
                </a:lnTo>
                <a:lnTo>
                  <a:pt x="27432" y="143344"/>
                </a:lnTo>
                <a:lnTo>
                  <a:pt x="13716" y="152488"/>
                </a:lnTo>
                <a:lnTo>
                  <a:pt x="10668" y="155536"/>
                </a:lnTo>
                <a:lnTo>
                  <a:pt x="7620" y="160210"/>
                </a:lnTo>
                <a:lnTo>
                  <a:pt x="4572" y="164782"/>
                </a:lnTo>
                <a:lnTo>
                  <a:pt x="3048" y="170878"/>
                </a:lnTo>
                <a:lnTo>
                  <a:pt x="0" y="175450"/>
                </a:lnTo>
                <a:lnTo>
                  <a:pt x="0" y="189166"/>
                </a:lnTo>
                <a:lnTo>
                  <a:pt x="19329" y="225399"/>
                </a:lnTo>
                <a:lnTo>
                  <a:pt x="44196" y="231838"/>
                </a:lnTo>
                <a:lnTo>
                  <a:pt x="53060" y="231521"/>
                </a:lnTo>
                <a:lnTo>
                  <a:pt x="89052" y="217551"/>
                </a:lnTo>
                <a:lnTo>
                  <a:pt x="100672" y="205930"/>
                </a:lnTo>
                <a:lnTo>
                  <a:pt x="102196" y="205930"/>
                </a:lnTo>
                <a:lnTo>
                  <a:pt x="103720" y="215074"/>
                </a:lnTo>
                <a:lnTo>
                  <a:pt x="106768" y="221170"/>
                </a:lnTo>
                <a:lnTo>
                  <a:pt x="112864" y="224218"/>
                </a:lnTo>
                <a:lnTo>
                  <a:pt x="118960" y="228790"/>
                </a:lnTo>
                <a:lnTo>
                  <a:pt x="125056" y="231838"/>
                </a:lnTo>
                <a:lnTo>
                  <a:pt x="140296" y="231838"/>
                </a:lnTo>
                <a:lnTo>
                  <a:pt x="149440" y="228790"/>
                </a:lnTo>
                <a:lnTo>
                  <a:pt x="154012" y="228790"/>
                </a:lnTo>
                <a:lnTo>
                  <a:pt x="158584" y="227266"/>
                </a:lnTo>
                <a:lnTo>
                  <a:pt x="163156" y="224218"/>
                </a:lnTo>
                <a:lnTo>
                  <a:pt x="163156" y="213550"/>
                </a:lnTo>
                <a:close/>
              </a:path>
              <a:path w="456564" h="232410">
                <a:moveTo>
                  <a:pt x="288226" y="207454"/>
                </a:moveTo>
                <a:lnTo>
                  <a:pt x="285178" y="207454"/>
                </a:lnTo>
                <a:lnTo>
                  <a:pt x="280606" y="208978"/>
                </a:lnTo>
                <a:lnTo>
                  <a:pt x="276034" y="208978"/>
                </a:lnTo>
                <a:lnTo>
                  <a:pt x="269938" y="210502"/>
                </a:lnTo>
                <a:lnTo>
                  <a:pt x="256222" y="210502"/>
                </a:lnTo>
                <a:lnTo>
                  <a:pt x="247078" y="207454"/>
                </a:lnTo>
                <a:lnTo>
                  <a:pt x="244030" y="205930"/>
                </a:lnTo>
                <a:lnTo>
                  <a:pt x="240982" y="202882"/>
                </a:lnTo>
                <a:lnTo>
                  <a:pt x="239458" y="199834"/>
                </a:lnTo>
                <a:lnTo>
                  <a:pt x="236410" y="195262"/>
                </a:lnTo>
                <a:lnTo>
                  <a:pt x="234886" y="192214"/>
                </a:lnTo>
                <a:lnTo>
                  <a:pt x="234886" y="70104"/>
                </a:lnTo>
                <a:lnTo>
                  <a:pt x="283654" y="70104"/>
                </a:lnTo>
                <a:lnTo>
                  <a:pt x="283654" y="53340"/>
                </a:lnTo>
                <a:lnTo>
                  <a:pt x="233362" y="53340"/>
                </a:lnTo>
                <a:lnTo>
                  <a:pt x="233362" y="0"/>
                </a:lnTo>
                <a:lnTo>
                  <a:pt x="201358" y="0"/>
                </a:lnTo>
                <a:lnTo>
                  <a:pt x="201358" y="53340"/>
                </a:lnTo>
                <a:lnTo>
                  <a:pt x="169265" y="53340"/>
                </a:lnTo>
                <a:lnTo>
                  <a:pt x="169265" y="70104"/>
                </a:lnTo>
                <a:lnTo>
                  <a:pt x="201358" y="70104"/>
                </a:lnTo>
                <a:lnTo>
                  <a:pt x="201358" y="189166"/>
                </a:lnTo>
                <a:lnTo>
                  <a:pt x="201930" y="198882"/>
                </a:lnTo>
                <a:lnTo>
                  <a:pt x="230428" y="231025"/>
                </a:lnTo>
                <a:lnTo>
                  <a:pt x="240982" y="231838"/>
                </a:lnTo>
                <a:lnTo>
                  <a:pt x="250126" y="231838"/>
                </a:lnTo>
                <a:lnTo>
                  <a:pt x="259270" y="230314"/>
                </a:lnTo>
                <a:lnTo>
                  <a:pt x="265366" y="228790"/>
                </a:lnTo>
                <a:lnTo>
                  <a:pt x="288226" y="219646"/>
                </a:lnTo>
                <a:lnTo>
                  <a:pt x="288226" y="207454"/>
                </a:lnTo>
                <a:close/>
              </a:path>
              <a:path w="456564" h="232410">
                <a:moveTo>
                  <a:pt x="456057" y="186118"/>
                </a:moveTo>
                <a:lnTo>
                  <a:pt x="443865" y="178498"/>
                </a:lnTo>
                <a:lnTo>
                  <a:pt x="438150" y="187921"/>
                </a:lnTo>
                <a:lnTo>
                  <a:pt x="432435" y="195643"/>
                </a:lnTo>
                <a:lnTo>
                  <a:pt x="393471" y="213550"/>
                </a:lnTo>
                <a:lnTo>
                  <a:pt x="386638" y="213017"/>
                </a:lnTo>
                <a:lnTo>
                  <a:pt x="349275" y="190690"/>
                </a:lnTo>
                <a:lnTo>
                  <a:pt x="336511" y="151549"/>
                </a:lnTo>
                <a:lnTo>
                  <a:pt x="335559" y="135724"/>
                </a:lnTo>
                <a:lnTo>
                  <a:pt x="451485" y="135724"/>
                </a:lnTo>
                <a:lnTo>
                  <a:pt x="451370" y="120484"/>
                </a:lnTo>
                <a:lnTo>
                  <a:pt x="451192" y="115798"/>
                </a:lnTo>
                <a:lnTo>
                  <a:pt x="450342" y="108483"/>
                </a:lnTo>
                <a:lnTo>
                  <a:pt x="448906" y="101460"/>
                </a:lnTo>
                <a:lnTo>
                  <a:pt x="446913" y="94576"/>
                </a:lnTo>
                <a:lnTo>
                  <a:pt x="445223" y="87985"/>
                </a:lnTo>
                <a:lnTo>
                  <a:pt x="425157" y="60960"/>
                </a:lnTo>
                <a:lnTo>
                  <a:pt x="419938" y="57670"/>
                </a:lnTo>
                <a:lnTo>
                  <a:pt x="416433" y="56172"/>
                </a:lnTo>
                <a:lnTo>
                  <a:pt x="416433" y="106768"/>
                </a:lnTo>
                <a:lnTo>
                  <a:pt x="416433" y="120484"/>
                </a:lnTo>
                <a:lnTo>
                  <a:pt x="335559" y="120484"/>
                </a:lnTo>
                <a:lnTo>
                  <a:pt x="337273" y="107391"/>
                </a:lnTo>
                <a:lnTo>
                  <a:pt x="355549" y="70637"/>
                </a:lnTo>
                <a:lnTo>
                  <a:pt x="379755" y="60960"/>
                </a:lnTo>
                <a:lnTo>
                  <a:pt x="387375" y="60960"/>
                </a:lnTo>
                <a:lnTo>
                  <a:pt x="408813" y="79336"/>
                </a:lnTo>
                <a:lnTo>
                  <a:pt x="411861" y="85432"/>
                </a:lnTo>
                <a:lnTo>
                  <a:pt x="413385" y="91528"/>
                </a:lnTo>
                <a:lnTo>
                  <a:pt x="416433" y="106768"/>
                </a:lnTo>
                <a:lnTo>
                  <a:pt x="416433" y="56172"/>
                </a:lnTo>
                <a:lnTo>
                  <a:pt x="379755" y="48768"/>
                </a:lnTo>
                <a:lnTo>
                  <a:pt x="370878" y="49098"/>
                </a:lnTo>
                <a:lnTo>
                  <a:pt x="332892" y="65151"/>
                </a:lnTo>
                <a:lnTo>
                  <a:pt x="309206" y="97510"/>
                </a:lnTo>
                <a:lnTo>
                  <a:pt x="300634" y="135724"/>
                </a:lnTo>
                <a:lnTo>
                  <a:pt x="300659" y="143700"/>
                </a:lnTo>
                <a:lnTo>
                  <a:pt x="308533" y="183400"/>
                </a:lnTo>
                <a:lnTo>
                  <a:pt x="332892" y="216217"/>
                </a:lnTo>
                <a:lnTo>
                  <a:pt x="374116" y="231521"/>
                </a:lnTo>
                <a:lnTo>
                  <a:pt x="384327" y="231838"/>
                </a:lnTo>
                <a:lnTo>
                  <a:pt x="395528" y="231216"/>
                </a:lnTo>
                <a:lnTo>
                  <a:pt x="434733" y="213550"/>
                </a:lnTo>
                <a:lnTo>
                  <a:pt x="450011" y="196710"/>
                </a:lnTo>
                <a:lnTo>
                  <a:pt x="456057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2" name="object 7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56056" y="3001232"/>
            <a:ext cx="90011" cy="90011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929574" y="2898933"/>
            <a:ext cx="811530" cy="279400"/>
            <a:chOff x="1929574" y="2898933"/>
            <a:chExt cx="811530" cy="279400"/>
          </a:xfrm>
        </p:grpSpPr>
        <p:sp>
          <p:nvSpPr>
            <p:cNvPr id="74" name="object 74"/>
            <p:cNvSpPr/>
            <p:nvPr/>
          </p:nvSpPr>
          <p:spPr>
            <a:xfrm>
              <a:off x="1929574" y="2898933"/>
              <a:ext cx="139065" cy="274955"/>
            </a:xfrm>
            <a:custGeom>
              <a:avLst/>
              <a:gdLst/>
              <a:ahLst/>
              <a:cxnLst/>
              <a:rect l="l" t="t" r="r" b="b"/>
              <a:pathLst>
                <a:path w="139064" h="274955">
                  <a:moveTo>
                    <a:pt x="100679" y="274700"/>
                  </a:moveTo>
                  <a:lnTo>
                    <a:pt x="9144" y="274700"/>
                  </a:lnTo>
                  <a:lnTo>
                    <a:pt x="9144" y="262508"/>
                  </a:lnTo>
                  <a:lnTo>
                    <a:pt x="15240" y="262508"/>
                  </a:lnTo>
                  <a:lnTo>
                    <a:pt x="16764" y="260889"/>
                  </a:lnTo>
                  <a:lnTo>
                    <a:pt x="24384" y="260889"/>
                  </a:lnTo>
                  <a:lnTo>
                    <a:pt x="28956" y="259365"/>
                  </a:lnTo>
                  <a:lnTo>
                    <a:pt x="30480" y="257841"/>
                  </a:lnTo>
                  <a:lnTo>
                    <a:pt x="35052" y="248697"/>
                  </a:lnTo>
                  <a:lnTo>
                    <a:pt x="35052" y="117538"/>
                  </a:lnTo>
                  <a:lnTo>
                    <a:pt x="0" y="117538"/>
                  </a:lnTo>
                  <a:lnTo>
                    <a:pt x="0" y="99250"/>
                  </a:lnTo>
                  <a:lnTo>
                    <a:pt x="35052" y="99250"/>
                  </a:lnTo>
                  <a:lnTo>
                    <a:pt x="35052" y="88487"/>
                  </a:lnTo>
                  <a:lnTo>
                    <a:pt x="36220" y="69913"/>
                  </a:lnTo>
                  <a:lnTo>
                    <a:pt x="54959" y="24479"/>
                  </a:lnTo>
                  <a:lnTo>
                    <a:pt x="92249" y="1454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1523"/>
                  </a:lnTo>
                  <a:lnTo>
                    <a:pt x="131159" y="6095"/>
                  </a:lnTo>
                  <a:lnTo>
                    <a:pt x="135731" y="9143"/>
                  </a:lnTo>
                  <a:lnTo>
                    <a:pt x="138779" y="15239"/>
                  </a:lnTo>
                  <a:lnTo>
                    <a:pt x="138779" y="19907"/>
                  </a:lnTo>
                  <a:lnTo>
                    <a:pt x="138779" y="26003"/>
                  </a:lnTo>
                  <a:lnTo>
                    <a:pt x="137255" y="30575"/>
                  </a:lnTo>
                  <a:lnTo>
                    <a:pt x="134207" y="33623"/>
                  </a:lnTo>
                  <a:lnTo>
                    <a:pt x="131159" y="38195"/>
                  </a:lnTo>
                  <a:lnTo>
                    <a:pt x="128111" y="39719"/>
                  </a:lnTo>
                  <a:lnTo>
                    <a:pt x="117443" y="39719"/>
                  </a:lnTo>
                  <a:lnTo>
                    <a:pt x="111347" y="36671"/>
                  </a:lnTo>
                  <a:lnTo>
                    <a:pt x="109823" y="35147"/>
                  </a:lnTo>
                  <a:lnTo>
                    <a:pt x="106775" y="33623"/>
                  </a:lnTo>
                  <a:lnTo>
                    <a:pt x="99155" y="26003"/>
                  </a:lnTo>
                  <a:lnTo>
                    <a:pt x="97631" y="22955"/>
                  </a:lnTo>
                  <a:lnTo>
                    <a:pt x="96107" y="18383"/>
                  </a:lnTo>
                  <a:lnTo>
                    <a:pt x="94583" y="16859"/>
                  </a:lnTo>
                  <a:lnTo>
                    <a:pt x="93059" y="13715"/>
                  </a:lnTo>
                  <a:lnTo>
                    <a:pt x="83915" y="15239"/>
                  </a:lnTo>
                  <a:lnTo>
                    <a:pt x="77819" y="19907"/>
                  </a:lnTo>
                  <a:lnTo>
                    <a:pt x="74771" y="30575"/>
                  </a:lnTo>
                  <a:lnTo>
                    <a:pt x="71651" y="39743"/>
                  </a:lnTo>
                  <a:lnTo>
                    <a:pt x="69246" y="51339"/>
                  </a:lnTo>
                  <a:lnTo>
                    <a:pt x="67698" y="65508"/>
                  </a:lnTo>
                  <a:lnTo>
                    <a:pt x="67151" y="82391"/>
                  </a:lnTo>
                  <a:lnTo>
                    <a:pt x="67151" y="99250"/>
                  </a:lnTo>
                  <a:lnTo>
                    <a:pt x="112871" y="99250"/>
                  </a:lnTo>
                  <a:lnTo>
                    <a:pt x="112871" y="117538"/>
                  </a:lnTo>
                  <a:lnTo>
                    <a:pt x="67151" y="117538"/>
                  </a:lnTo>
                  <a:lnTo>
                    <a:pt x="67151" y="247173"/>
                  </a:lnTo>
                  <a:lnTo>
                    <a:pt x="70199" y="253269"/>
                  </a:lnTo>
                  <a:lnTo>
                    <a:pt x="71723" y="254793"/>
                  </a:lnTo>
                  <a:lnTo>
                    <a:pt x="83915" y="260889"/>
                  </a:lnTo>
                  <a:lnTo>
                    <a:pt x="93059" y="260889"/>
                  </a:lnTo>
                  <a:lnTo>
                    <a:pt x="97631" y="262508"/>
                  </a:lnTo>
                  <a:lnTo>
                    <a:pt x="100679" y="262508"/>
                  </a:lnTo>
                  <a:lnTo>
                    <a:pt x="100679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60733" y="2993516"/>
              <a:ext cx="163258" cy="18316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227040" y="2898933"/>
              <a:ext cx="94615" cy="274955"/>
            </a:xfrm>
            <a:custGeom>
              <a:avLst/>
              <a:gdLst/>
              <a:ahLst/>
              <a:cxnLst/>
              <a:rect l="l" t="t" r="r" b="b"/>
              <a:pathLst>
                <a:path w="94614" h="274955">
                  <a:moveTo>
                    <a:pt x="94583" y="274700"/>
                  </a:moveTo>
                  <a:lnTo>
                    <a:pt x="9143" y="274700"/>
                  </a:lnTo>
                  <a:lnTo>
                    <a:pt x="9143" y="262508"/>
                  </a:lnTo>
                  <a:lnTo>
                    <a:pt x="15239" y="262508"/>
                  </a:lnTo>
                  <a:lnTo>
                    <a:pt x="18287" y="260889"/>
                  </a:lnTo>
                  <a:lnTo>
                    <a:pt x="25907" y="260889"/>
                  </a:lnTo>
                  <a:lnTo>
                    <a:pt x="32003" y="257841"/>
                  </a:lnTo>
                  <a:lnTo>
                    <a:pt x="36575" y="248697"/>
                  </a:lnTo>
                  <a:lnTo>
                    <a:pt x="36575" y="38195"/>
                  </a:lnTo>
                  <a:lnTo>
                    <a:pt x="33527" y="29051"/>
                  </a:lnTo>
                  <a:lnTo>
                    <a:pt x="32003" y="26003"/>
                  </a:lnTo>
                  <a:lnTo>
                    <a:pt x="28955" y="22955"/>
                  </a:lnTo>
                  <a:lnTo>
                    <a:pt x="25907" y="21431"/>
                  </a:lnTo>
                  <a:lnTo>
                    <a:pt x="24383" y="19907"/>
                  </a:lnTo>
                  <a:lnTo>
                    <a:pt x="19811" y="18383"/>
                  </a:lnTo>
                  <a:lnTo>
                    <a:pt x="13715" y="16859"/>
                  </a:lnTo>
                  <a:lnTo>
                    <a:pt x="9143" y="15239"/>
                  </a:lnTo>
                  <a:lnTo>
                    <a:pt x="0" y="15239"/>
                  </a:lnTo>
                  <a:lnTo>
                    <a:pt x="0" y="3047"/>
                  </a:lnTo>
                  <a:lnTo>
                    <a:pt x="67055" y="0"/>
                  </a:lnTo>
                  <a:lnTo>
                    <a:pt x="68579" y="1523"/>
                  </a:lnTo>
                  <a:lnTo>
                    <a:pt x="68579" y="245649"/>
                  </a:lnTo>
                  <a:lnTo>
                    <a:pt x="70103" y="250221"/>
                  </a:lnTo>
                  <a:lnTo>
                    <a:pt x="71627" y="251745"/>
                  </a:lnTo>
                  <a:lnTo>
                    <a:pt x="73247" y="254793"/>
                  </a:lnTo>
                  <a:lnTo>
                    <a:pt x="74771" y="256317"/>
                  </a:lnTo>
                  <a:lnTo>
                    <a:pt x="79343" y="257841"/>
                  </a:lnTo>
                  <a:lnTo>
                    <a:pt x="80867" y="259365"/>
                  </a:lnTo>
                  <a:lnTo>
                    <a:pt x="83915" y="260889"/>
                  </a:lnTo>
                  <a:lnTo>
                    <a:pt x="88487" y="260889"/>
                  </a:lnTo>
                  <a:lnTo>
                    <a:pt x="91535" y="262508"/>
                  </a:lnTo>
                  <a:lnTo>
                    <a:pt x="94583" y="262508"/>
                  </a:lnTo>
                  <a:lnTo>
                    <a:pt x="94583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41435" y="2993516"/>
              <a:ext cx="129635" cy="18468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01658" y="2993516"/>
              <a:ext cx="155530" cy="18468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692241" y="2996565"/>
              <a:ext cx="48895" cy="180340"/>
            </a:xfrm>
            <a:custGeom>
              <a:avLst/>
              <a:gdLst/>
              <a:ahLst/>
              <a:cxnLst/>
              <a:rect l="l" t="t" r="r" b="b"/>
              <a:pathLst>
                <a:path w="48894" h="180339">
                  <a:moveTo>
                    <a:pt x="30480" y="48863"/>
                  </a:moveTo>
                  <a:lnTo>
                    <a:pt x="18288" y="48863"/>
                  </a:lnTo>
                  <a:lnTo>
                    <a:pt x="12192" y="47339"/>
                  </a:lnTo>
                  <a:lnTo>
                    <a:pt x="7620" y="42767"/>
                  </a:lnTo>
                  <a:lnTo>
                    <a:pt x="3048" y="36671"/>
                  </a:lnTo>
                  <a:lnTo>
                    <a:pt x="0" y="32099"/>
                  </a:lnTo>
                  <a:lnTo>
                    <a:pt x="0" y="18383"/>
                  </a:lnTo>
                  <a:lnTo>
                    <a:pt x="1524" y="12287"/>
                  </a:lnTo>
                  <a:lnTo>
                    <a:pt x="7620" y="7715"/>
                  </a:lnTo>
                  <a:lnTo>
                    <a:pt x="12192" y="3143"/>
                  </a:lnTo>
                  <a:lnTo>
                    <a:pt x="16764" y="0"/>
                  </a:lnTo>
                  <a:lnTo>
                    <a:pt x="30480" y="0"/>
                  </a:lnTo>
                  <a:lnTo>
                    <a:pt x="36671" y="3143"/>
                  </a:lnTo>
                  <a:lnTo>
                    <a:pt x="45815" y="12287"/>
                  </a:lnTo>
                  <a:lnTo>
                    <a:pt x="48863" y="18383"/>
                  </a:lnTo>
                  <a:lnTo>
                    <a:pt x="48863" y="32099"/>
                  </a:lnTo>
                  <a:lnTo>
                    <a:pt x="45815" y="36671"/>
                  </a:lnTo>
                  <a:lnTo>
                    <a:pt x="41243" y="42767"/>
                  </a:lnTo>
                  <a:lnTo>
                    <a:pt x="36671" y="47339"/>
                  </a:lnTo>
                  <a:lnTo>
                    <a:pt x="30480" y="48863"/>
                  </a:lnTo>
                  <a:close/>
                </a:path>
                <a:path w="48894" h="180339">
                  <a:moveTo>
                    <a:pt x="30480" y="180117"/>
                  </a:moveTo>
                  <a:lnTo>
                    <a:pt x="18288" y="180117"/>
                  </a:lnTo>
                  <a:lnTo>
                    <a:pt x="12192" y="177069"/>
                  </a:lnTo>
                  <a:lnTo>
                    <a:pt x="3048" y="167925"/>
                  </a:lnTo>
                  <a:lnTo>
                    <a:pt x="0" y="163258"/>
                  </a:lnTo>
                  <a:lnTo>
                    <a:pt x="0" y="149542"/>
                  </a:lnTo>
                  <a:lnTo>
                    <a:pt x="3048" y="143446"/>
                  </a:lnTo>
                  <a:lnTo>
                    <a:pt x="12192" y="134302"/>
                  </a:lnTo>
                  <a:lnTo>
                    <a:pt x="18288" y="131254"/>
                  </a:lnTo>
                  <a:lnTo>
                    <a:pt x="30480" y="131254"/>
                  </a:lnTo>
                  <a:lnTo>
                    <a:pt x="36671" y="134302"/>
                  </a:lnTo>
                  <a:lnTo>
                    <a:pt x="45815" y="143446"/>
                  </a:lnTo>
                  <a:lnTo>
                    <a:pt x="48863" y="149542"/>
                  </a:lnTo>
                  <a:lnTo>
                    <a:pt x="48863" y="163258"/>
                  </a:lnTo>
                  <a:lnTo>
                    <a:pt x="45815" y="167925"/>
                  </a:lnTo>
                  <a:lnTo>
                    <a:pt x="36671" y="177069"/>
                  </a:lnTo>
                  <a:lnTo>
                    <a:pt x="30480" y="180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863119" y="2898933"/>
            <a:ext cx="1037177" cy="27927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4014787" y="2903505"/>
            <a:ext cx="245745" cy="274955"/>
            <a:chOff x="4014787" y="2903505"/>
            <a:chExt cx="245745" cy="274955"/>
          </a:xfrm>
        </p:grpSpPr>
        <p:sp>
          <p:nvSpPr>
            <p:cNvPr id="82" name="object 82"/>
            <p:cNvSpPr/>
            <p:nvPr/>
          </p:nvSpPr>
          <p:spPr>
            <a:xfrm>
              <a:off x="4014787" y="2903505"/>
              <a:ext cx="90170" cy="270510"/>
            </a:xfrm>
            <a:custGeom>
              <a:avLst/>
              <a:gdLst/>
              <a:ahLst/>
              <a:cxnLst/>
              <a:rect l="l" t="t" r="r" b="b"/>
              <a:pathLst>
                <a:path w="90170" h="270510">
                  <a:moveTo>
                    <a:pt x="79248" y="256317"/>
                  </a:moveTo>
                  <a:lnTo>
                    <a:pt x="21336" y="256317"/>
                  </a:lnTo>
                  <a:lnTo>
                    <a:pt x="27432" y="253269"/>
                  </a:lnTo>
                  <a:lnTo>
                    <a:pt x="32004" y="244125"/>
                  </a:lnTo>
                  <a:lnTo>
                    <a:pt x="32004" y="128206"/>
                  </a:lnTo>
                  <a:lnTo>
                    <a:pt x="30480" y="125158"/>
                  </a:lnTo>
                  <a:lnTo>
                    <a:pt x="28956" y="120586"/>
                  </a:lnTo>
                  <a:lnTo>
                    <a:pt x="27432" y="117538"/>
                  </a:lnTo>
                  <a:lnTo>
                    <a:pt x="24384" y="116014"/>
                  </a:lnTo>
                  <a:lnTo>
                    <a:pt x="19812" y="111442"/>
                  </a:lnTo>
                  <a:lnTo>
                    <a:pt x="16764" y="111442"/>
                  </a:lnTo>
                  <a:lnTo>
                    <a:pt x="7620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2484" y="93059"/>
                  </a:lnTo>
                  <a:lnTo>
                    <a:pt x="64008" y="94678"/>
                  </a:lnTo>
                  <a:lnTo>
                    <a:pt x="64008" y="241077"/>
                  </a:lnTo>
                  <a:lnTo>
                    <a:pt x="65532" y="245649"/>
                  </a:lnTo>
                  <a:lnTo>
                    <a:pt x="67056" y="247173"/>
                  </a:lnTo>
                  <a:lnTo>
                    <a:pt x="68580" y="250221"/>
                  </a:lnTo>
                  <a:lnTo>
                    <a:pt x="70104" y="251745"/>
                  </a:lnTo>
                  <a:lnTo>
                    <a:pt x="74676" y="253269"/>
                  </a:lnTo>
                  <a:lnTo>
                    <a:pt x="76200" y="254793"/>
                  </a:lnTo>
                  <a:lnTo>
                    <a:pt x="79248" y="256317"/>
                  </a:lnTo>
                  <a:close/>
                </a:path>
                <a:path w="90170" h="270510">
                  <a:moveTo>
                    <a:pt x="86868" y="257937"/>
                  </a:moveTo>
                  <a:lnTo>
                    <a:pt x="10668" y="257937"/>
                  </a:lnTo>
                  <a:lnTo>
                    <a:pt x="13716" y="256317"/>
                  </a:lnTo>
                  <a:lnTo>
                    <a:pt x="83820" y="256317"/>
                  </a:lnTo>
                  <a:lnTo>
                    <a:pt x="86868" y="257937"/>
                  </a:lnTo>
                  <a:close/>
                </a:path>
                <a:path w="90170" h="270510">
                  <a:moveTo>
                    <a:pt x="89916" y="270129"/>
                  </a:moveTo>
                  <a:lnTo>
                    <a:pt x="6096" y="270129"/>
                  </a:lnTo>
                  <a:lnTo>
                    <a:pt x="6096" y="257937"/>
                  </a:lnTo>
                  <a:lnTo>
                    <a:pt x="89916" y="257937"/>
                  </a:lnTo>
                  <a:lnTo>
                    <a:pt x="89916" y="270129"/>
                  </a:lnTo>
                  <a:close/>
                </a:path>
                <a:path w="90170" h="270510">
                  <a:moveTo>
                    <a:pt x="51816" y="48863"/>
                  </a:moveTo>
                  <a:lnTo>
                    <a:pt x="38100" y="48863"/>
                  </a:lnTo>
                  <a:lnTo>
                    <a:pt x="33528" y="45815"/>
                  </a:lnTo>
                  <a:lnTo>
                    <a:pt x="24384" y="36671"/>
                  </a:lnTo>
                  <a:lnTo>
                    <a:pt x="22860" y="30575"/>
                  </a:lnTo>
                  <a:lnTo>
                    <a:pt x="22860" y="18383"/>
                  </a:lnTo>
                  <a:lnTo>
                    <a:pt x="24384" y="12287"/>
                  </a:lnTo>
                  <a:lnTo>
                    <a:pt x="28956" y="7620"/>
                  </a:lnTo>
                  <a:lnTo>
                    <a:pt x="33528" y="3048"/>
                  </a:lnTo>
                  <a:lnTo>
                    <a:pt x="38100" y="0"/>
                  </a:lnTo>
                  <a:lnTo>
                    <a:pt x="51816" y="0"/>
                  </a:lnTo>
                  <a:lnTo>
                    <a:pt x="56388" y="3048"/>
                  </a:lnTo>
                  <a:lnTo>
                    <a:pt x="60960" y="7620"/>
                  </a:lnTo>
                  <a:lnTo>
                    <a:pt x="65532" y="12287"/>
                  </a:lnTo>
                  <a:lnTo>
                    <a:pt x="68580" y="16859"/>
                  </a:lnTo>
                  <a:lnTo>
                    <a:pt x="68580" y="30575"/>
                  </a:lnTo>
                  <a:lnTo>
                    <a:pt x="65532" y="36671"/>
                  </a:lnTo>
                  <a:lnTo>
                    <a:pt x="56388" y="45815"/>
                  </a:lnTo>
                  <a:lnTo>
                    <a:pt x="51816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30706" y="2993516"/>
              <a:ext cx="129635" cy="184689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370165" y="2993516"/>
            <a:ext cx="645795" cy="184785"/>
            <a:chOff x="4370165" y="2993516"/>
            <a:chExt cx="645795" cy="184785"/>
          </a:xfrm>
        </p:grpSpPr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0165" y="2993516"/>
              <a:ext cx="369093" cy="18468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740782" y="2998184"/>
              <a:ext cx="274955" cy="175895"/>
            </a:xfrm>
            <a:custGeom>
              <a:avLst/>
              <a:gdLst/>
              <a:ahLst/>
              <a:cxnLst/>
              <a:rect l="l" t="t" r="r" b="b"/>
              <a:pathLst>
                <a:path w="274954" h="175894">
                  <a:moveTo>
                    <a:pt x="198310" y="175450"/>
                  </a:moveTo>
                  <a:lnTo>
                    <a:pt x="183070" y="175450"/>
                  </a:lnTo>
                  <a:lnTo>
                    <a:pt x="135826" y="47243"/>
                  </a:lnTo>
                  <a:lnTo>
                    <a:pt x="88487" y="175450"/>
                  </a:lnTo>
                  <a:lnTo>
                    <a:pt x="74771" y="175450"/>
                  </a:lnTo>
                  <a:lnTo>
                    <a:pt x="61245" y="136505"/>
                  </a:lnTo>
                  <a:lnTo>
                    <a:pt x="54840" y="117063"/>
                  </a:lnTo>
                  <a:lnTo>
                    <a:pt x="48863" y="97631"/>
                  </a:lnTo>
                  <a:lnTo>
                    <a:pt x="36290" y="61733"/>
                  </a:lnTo>
                  <a:lnTo>
                    <a:pt x="30861" y="45673"/>
                  </a:lnTo>
                  <a:lnTo>
                    <a:pt x="26003" y="30479"/>
                  </a:lnTo>
                  <a:lnTo>
                    <a:pt x="24479" y="24383"/>
                  </a:lnTo>
                  <a:lnTo>
                    <a:pt x="19812" y="19811"/>
                  </a:lnTo>
                  <a:lnTo>
                    <a:pt x="10668" y="13715"/>
                  </a:lnTo>
                  <a:lnTo>
                    <a:pt x="4571" y="12191"/>
                  </a:lnTo>
                  <a:lnTo>
                    <a:pt x="0" y="12191"/>
                  </a:lnTo>
                  <a:lnTo>
                    <a:pt x="0" y="0"/>
                  </a:lnTo>
                  <a:lnTo>
                    <a:pt x="77819" y="0"/>
                  </a:lnTo>
                  <a:lnTo>
                    <a:pt x="77819" y="12191"/>
                  </a:lnTo>
                  <a:lnTo>
                    <a:pt x="73247" y="12191"/>
                  </a:lnTo>
                  <a:lnTo>
                    <a:pt x="70199" y="13715"/>
                  </a:lnTo>
                  <a:lnTo>
                    <a:pt x="65627" y="13715"/>
                  </a:lnTo>
                  <a:lnTo>
                    <a:pt x="61055" y="15239"/>
                  </a:lnTo>
                  <a:lnTo>
                    <a:pt x="58007" y="16763"/>
                  </a:lnTo>
                  <a:lnTo>
                    <a:pt x="58007" y="21335"/>
                  </a:lnTo>
                  <a:lnTo>
                    <a:pt x="59531" y="22859"/>
                  </a:lnTo>
                  <a:lnTo>
                    <a:pt x="59531" y="25907"/>
                  </a:lnTo>
                  <a:lnTo>
                    <a:pt x="61055" y="27431"/>
                  </a:lnTo>
                  <a:lnTo>
                    <a:pt x="63603" y="37742"/>
                  </a:lnTo>
                  <a:lnTo>
                    <a:pt x="66579" y="48196"/>
                  </a:lnTo>
                  <a:lnTo>
                    <a:pt x="91535" y="129635"/>
                  </a:lnTo>
                  <a:lnTo>
                    <a:pt x="135826" y="3047"/>
                  </a:lnTo>
                  <a:lnTo>
                    <a:pt x="154114" y="3047"/>
                  </a:lnTo>
                  <a:lnTo>
                    <a:pt x="199834" y="128111"/>
                  </a:lnTo>
                  <a:lnTo>
                    <a:pt x="213550" y="80771"/>
                  </a:lnTo>
                  <a:lnTo>
                    <a:pt x="217836" y="70484"/>
                  </a:lnTo>
                  <a:lnTo>
                    <a:pt x="221551" y="60197"/>
                  </a:lnTo>
                  <a:lnTo>
                    <a:pt x="224694" y="49910"/>
                  </a:lnTo>
                  <a:lnTo>
                    <a:pt x="227266" y="39623"/>
                  </a:lnTo>
                  <a:lnTo>
                    <a:pt x="228790" y="36575"/>
                  </a:lnTo>
                  <a:lnTo>
                    <a:pt x="228790" y="33527"/>
                  </a:lnTo>
                  <a:lnTo>
                    <a:pt x="230314" y="32003"/>
                  </a:lnTo>
                  <a:lnTo>
                    <a:pt x="230314" y="19811"/>
                  </a:lnTo>
                  <a:lnTo>
                    <a:pt x="228790" y="18287"/>
                  </a:lnTo>
                  <a:lnTo>
                    <a:pt x="225742" y="16763"/>
                  </a:lnTo>
                  <a:lnTo>
                    <a:pt x="224218" y="15239"/>
                  </a:lnTo>
                  <a:lnTo>
                    <a:pt x="221170" y="13715"/>
                  </a:lnTo>
                  <a:lnTo>
                    <a:pt x="219646" y="13715"/>
                  </a:lnTo>
                  <a:lnTo>
                    <a:pt x="216598" y="12191"/>
                  </a:lnTo>
                  <a:lnTo>
                    <a:pt x="210502" y="12191"/>
                  </a:lnTo>
                  <a:lnTo>
                    <a:pt x="208978" y="10667"/>
                  </a:lnTo>
                  <a:lnTo>
                    <a:pt x="207454" y="10667"/>
                  </a:lnTo>
                  <a:lnTo>
                    <a:pt x="207454" y="0"/>
                  </a:lnTo>
                  <a:lnTo>
                    <a:pt x="274605" y="0"/>
                  </a:lnTo>
                  <a:lnTo>
                    <a:pt x="274605" y="10667"/>
                  </a:lnTo>
                  <a:lnTo>
                    <a:pt x="268509" y="12191"/>
                  </a:lnTo>
                  <a:lnTo>
                    <a:pt x="263937" y="13715"/>
                  </a:lnTo>
                  <a:lnTo>
                    <a:pt x="232496" y="71501"/>
                  </a:lnTo>
                  <a:lnTo>
                    <a:pt x="228790" y="83915"/>
                  </a:lnTo>
                  <a:lnTo>
                    <a:pt x="224432" y="95654"/>
                  </a:lnTo>
                  <a:lnTo>
                    <a:pt x="215717" y="121419"/>
                  </a:lnTo>
                  <a:lnTo>
                    <a:pt x="210502" y="135731"/>
                  </a:lnTo>
                  <a:lnTo>
                    <a:pt x="207454" y="147923"/>
                  </a:lnTo>
                  <a:lnTo>
                    <a:pt x="204406" y="155543"/>
                  </a:lnTo>
                  <a:lnTo>
                    <a:pt x="202882" y="163258"/>
                  </a:lnTo>
                  <a:lnTo>
                    <a:pt x="199834" y="169354"/>
                  </a:lnTo>
                  <a:lnTo>
                    <a:pt x="198310" y="175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5117591" y="2898933"/>
            <a:ext cx="582930" cy="279400"/>
            <a:chOff x="5117591" y="2898933"/>
            <a:chExt cx="582930" cy="279400"/>
          </a:xfrm>
        </p:grpSpPr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17591" y="2993516"/>
              <a:ext cx="373665" cy="183165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509545" y="2898933"/>
              <a:ext cx="191135" cy="279400"/>
            </a:xfrm>
            <a:custGeom>
              <a:avLst/>
              <a:gdLst/>
              <a:ahLst/>
              <a:cxnLst/>
              <a:rect l="l" t="t" r="r" b="b"/>
              <a:pathLst>
                <a:path w="191135" h="279400">
                  <a:moveTo>
                    <a:pt x="160210" y="105346"/>
                  </a:moveTo>
                  <a:lnTo>
                    <a:pt x="126682" y="105346"/>
                  </a:lnTo>
                  <a:lnTo>
                    <a:pt x="126682" y="35147"/>
                  </a:lnTo>
                  <a:lnTo>
                    <a:pt x="123634" y="30575"/>
                  </a:lnTo>
                  <a:lnTo>
                    <a:pt x="103727" y="16859"/>
                  </a:lnTo>
                  <a:lnTo>
                    <a:pt x="97631" y="15240"/>
                  </a:lnTo>
                  <a:lnTo>
                    <a:pt x="85439" y="15240"/>
                  </a:lnTo>
                  <a:lnTo>
                    <a:pt x="85439" y="3048"/>
                  </a:lnTo>
                  <a:lnTo>
                    <a:pt x="157162" y="0"/>
                  </a:lnTo>
                  <a:lnTo>
                    <a:pt x="160210" y="1524"/>
                  </a:lnTo>
                  <a:lnTo>
                    <a:pt x="160210" y="105346"/>
                  </a:lnTo>
                  <a:close/>
                </a:path>
                <a:path w="191135" h="279400">
                  <a:moveTo>
                    <a:pt x="74771" y="279273"/>
                  </a:moveTo>
                  <a:lnTo>
                    <a:pt x="33051" y="264175"/>
                  </a:lnTo>
                  <a:lnTo>
                    <a:pt x="9001" y="232267"/>
                  </a:lnTo>
                  <a:lnTo>
                    <a:pt x="0" y="186213"/>
                  </a:lnTo>
                  <a:lnTo>
                    <a:pt x="324" y="177014"/>
                  </a:lnTo>
                  <a:lnTo>
                    <a:pt x="14192" y="133921"/>
                  </a:lnTo>
                  <a:lnTo>
                    <a:pt x="42735" y="105346"/>
                  </a:lnTo>
                  <a:lnTo>
                    <a:pt x="82391" y="94583"/>
                  </a:lnTo>
                  <a:lnTo>
                    <a:pt x="99155" y="94583"/>
                  </a:lnTo>
                  <a:lnTo>
                    <a:pt x="106775" y="97631"/>
                  </a:lnTo>
                  <a:lnTo>
                    <a:pt x="114490" y="99250"/>
                  </a:lnTo>
                  <a:lnTo>
                    <a:pt x="126682" y="105346"/>
                  </a:lnTo>
                  <a:lnTo>
                    <a:pt x="160210" y="105346"/>
                  </a:lnTo>
                  <a:lnTo>
                    <a:pt x="160210" y="108394"/>
                  </a:lnTo>
                  <a:lnTo>
                    <a:pt x="79343" y="108394"/>
                  </a:lnTo>
                  <a:lnTo>
                    <a:pt x="50387" y="129730"/>
                  </a:lnTo>
                  <a:lnTo>
                    <a:pt x="47220" y="134612"/>
                  </a:lnTo>
                  <a:lnTo>
                    <a:pt x="36933" y="178800"/>
                  </a:lnTo>
                  <a:lnTo>
                    <a:pt x="36715" y="186213"/>
                  </a:lnTo>
                  <a:lnTo>
                    <a:pt x="36755" y="196238"/>
                  </a:lnTo>
                  <a:lnTo>
                    <a:pt x="37052" y="202596"/>
                  </a:lnTo>
                  <a:lnTo>
                    <a:pt x="37957" y="209169"/>
                  </a:lnTo>
                  <a:lnTo>
                    <a:pt x="39719" y="215169"/>
                  </a:lnTo>
                  <a:lnTo>
                    <a:pt x="41243" y="222789"/>
                  </a:lnTo>
                  <a:lnTo>
                    <a:pt x="44291" y="230409"/>
                  </a:lnTo>
                  <a:lnTo>
                    <a:pt x="48863" y="238029"/>
                  </a:lnTo>
                  <a:lnTo>
                    <a:pt x="58007" y="250221"/>
                  </a:lnTo>
                  <a:lnTo>
                    <a:pt x="64103" y="253269"/>
                  </a:lnTo>
                  <a:lnTo>
                    <a:pt x="71723" y="257841"/>
                  </a:lnTo>
                  <a:lnTo>
                    <a:pt x="79343" y="259365"/>
                  </a:lnTo>
                  <a:lnTo>
                    <a:pt x="121107" y="259365"/>
                  </a:lnTo>
                  <a:lnTo>
                    <a:pt x="120299" y="260278"/>
                  </a:lnTo>
                  <a:lnTo>
                    <a:pt x="81843" y="278749"/>
                  </a:lnTo>
                  <a:lnTo>
                    <a:pt x="74771" y="279273"/>
                  </a:lnTo>
                  <a:close/>
                </a:path>
                <a:path w="191135" h="279400">
                  <a:moveTo>
                    <a:pt x="121107" y="259365"/>
                  </a:moveTo>
                  <a:lnTo>
                    <a:pt x="97631" y="259365"/>
                  </a:lnTo>
                  <a:lnTo>
                    <a:pt x="105251" y="257841"/>
                  </a:lnTo>
                  <a:lnTo>
                    <a:pt x="111442" y="253269"/>
                  </a:lnTo>
                  <a:lnTo>
                    <a:pt x="117538" y="250221"/>
                  </a:lnTo>
                  <a:lnTo>
                    <a:pt x="122110" y="245649"/>
                  </a:lnTo>
                  <a:lnTo>
                    <a:pt x="126682" y="239553"/>
                  </a:lnTo>
                  <a:lnTo>
                    <a:pt x="126682" y="134302"/>
                  </a:lnTo>
                  <a:lnTo>
                    <a:pt x="123634" y="131254"/>
                  </a:lnTo>
                  <a:lnTo>
                    <a:pt x="122110" y="128206"/>
                  </a:lnTo>
                  <a:lnTo>
                    <a:pt x="120586" y="123634"/>
                  </a:lnTo>
                  <a:lnTo>
                    <a:pt x="111442" y="114490"/>
                  </a:lnTo>
                  <a:lnTo>
                    <a:pt x="102203" y="111442"/>
                  </a:lnTo>
                  <a:lnTo>
                    <a:pt x="97631" y="108394"/>
                  </a:lnTo>
                  <a:lnTo>
                    <a:pt x="160210" y="108394"/>
                  </a:lnTo>
                  <a:lnTo>
                    <a:pt x="160210" y="245649"/>
                  </a:lnTo>
                  <a:lnTo>
                    <a:pt x="163258" y="251745"/>
                  </a:lnTo>
                  <a:lnTo>
                    <a:pt x="166306" y="253269"/>
                  </a:lnTo>
                  <a:lnTo>
                    <a:pt x="167830" y="254793"/>
                  </a:lnTo>
                  <a:lnTo>
                    <a:pt x="125158" y="254793"/>
                  </a:lnTo>
                  <a:lnTo>
                    <a:pt x="121107" y="259365"/>
                  </a:lnTo>
                  <a:close/>
                </a:path>
                <a:path w="191135" h="279400">
                  <a:moveTo>
                    <a:pt x="129730" y="274701"/>
                  </a:moveTo>
                  <a:lnTo>
                    <a:pt x="126682" y="271653"/>
                  </a:lnTo>
                  <a:lnTo>
                    <a:pt x="126682" y="256317"/>
                  </a:lnTo>
                  <a:lnTo>
                    <a:pt x="125158" y="254793"/>
                  </a:lnTo>
                  <a:lnTo>
                    <a:pt x="167830" y="254793"/>
                  </a:lnTo>
                  <a:lnTo>
                    <a:pt x="170878" y="257841"/>
                  </a:lnTo>
                  <a:lnTo>
                    <a:pt x="178498" y="257841"/>
                  </a:lnTo>
                  <a:lnTo>
                    <a:pt x="183070" y="259365"/>
                  </a:lnTo>
                  <a:lnTo>
                    <a:pt x="190690" y="259365"/>
                  </a:lnTo>
                  <a:lnTo>
                    <a:pt x="190690" y="270129"/>
                  </a:lnTo>
                  <a:lnTo>
                    <a:pt x="129730" y="274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5797867" y="2898933"/>
            <a:ext cx="535940" cy="279400"/>
            <a:chOff x="5797867" y="2898933"/>
            <a:chExt cx="535940" cy="279400"/>
          </a:xfrm>
        </p:grpSpPr>
        <p:sp>
          <p:nvSpPr>
            <p:cNvPr id="91" name="object 91"/>
            <p:cNvSpPr/>
            <p:nvPr/>
          </p:nvSpPr>
          <p:spPr>
            <a:xfrm>
              <a:off x="5797867" y="2898933"/>
              <a:ext cx="203200" cy="274955"/>
            </a:xfrm>
            <a:custGeom>
              <a:avLst/>
              <a:gdLst/>
              <a:ahLst/>
              <a:cxnLst/>
              <a:rect l="l" t="t" r="r" b="b"/>
              <a:pathLst>
                <a:path w="203200" h="274955">
                  <a:moveTo>
                    <a:pt x="202882" y="274700"/>
                  </a:moveTo>
                  <a:lnTo>
                    <a:pt x="115919" y="274700"/>
                  </a:lnTo>
                  <a:lnTo>
                    <a:pt x="115919" y="262508"/>
                  </a:lnTo>
                  <a:lnTo>
                    <a:pt x="122015" y="262508"/>
                  </a:lnTo>
                  <a:lnTo>
                    <a:pt x="125063" y="260889"/>
                  </a:lnTo>
                  <a:lnTo>
                    <a:pt x="134207" y="260889"/>
                  </a:lnTo>
                  <a:lnTo>
                    <a:pt x="137255" y="259365"/>
                  </a:lnTo>
                  <a:lnTo>
                    <a:pt x="138779" y="257841"/>
                  </a:lnTo>
                  <a:lnTo>
                    <a:pt x="143446" y="248697"/>
                  </a:lnTo>
                  <a:lnTo>
                    <a:pt x="143446" y="154114"/>
                  </a:lnTo>
                  <a:lnTo>
                    <a:pt x="128111" y="119062"/>
                  </a:lnTo>
                  <a:lnTo>
                    <a:pt x="122015" y="116014"/>
                  </a:lnTo>
                  <a:lnTo>
                    <a:pt x="102203" y="116014"/>
                  </a:lnTo>
                  <a:lnTo>
                    <a:pt x="96107" y="119062"/>
                  </a:lnTo>
                  <a:lnTo>
                    <a:pt x="86963" y="122110"/>
                  </a:lnTo>
                  <a:lnTo>
                    <a:pt x="77819" y="128206"/>
                  </a:lnTo>
                  <a:lnTo>
                    <a:pt x="74771" y="131254"/>
                  </a:lnTo>
                  <a:lnTo>
                    <a:pt x="73247" y="134302"/>
                  </a:lnTo>
                  <a:lnTo>
                    <a:pt x="70199" y="137350"/>
                  </a:lnTo>
                  <a:lnTo>
                    <a:pt x="68675" y="140398"/>
                  </a:lnTo>
                  <a:lnTo>
                    <a:pt x="67151" y="141922"/>
                  </a:lnTo>
                  <a:lnTo>
                    <a:pt x="67151" y="245649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1723" y="254793"/>
                  </a:lnTo>
                  <a:lnTo>
                    <a:pt x="80867" y="259365"/>
                  </a:lnTo>
                  <a:lnTo>
                    <a:pt x="82391" y="260889"/>
                  </a:lnTo>
                  <a:lnTo>
                    <a:pt x="88487" y="260889"/>
                  </a:lnTo>
                  <a:lnTo>
                    <a:pt x="91535" y="262508"/>
                  </a:lnTo>
                  <a:lnTo>
                    <a:pt x="94583" y="262508"/>
                  </a:lnTo>
                  <a:lnTo>
                    <a:pt x="94583" y="274700"/>
                  </a:lnTo>
                  <a:lnTo>
                    <a:pt x="9143" y="274700"/>
                  </a:lnTo>
                  <a:lnTo>
                    <a:pt x="9143" y="262508"/>
                  </a:lnTo>
                  <a:lnTo>
                    <a:pt x="13715" y="262508"/>
                  </a:lnTo>
                  <a:lnTo>
                    <a:pt x="16763" y="260889"/>
                  </a:lnTo>
                  <a:lnTo>
                    <a:pt x="24383" y="260889"/>
                  </a:lnTo>
                  <a:lnTo>
                    <a:pt x="28955" y="259365"/>
                  </a:lnTo>
                  <a:lnTo>
                    <a:pt x="30479" y="257841"/>
                  </a:lnTo>
                  <a:lnTo>
                    <a:pt x="35147" y="248697"/>
                  </a:lnTo>
                  <a:lnTo>
                    <a:pt x="35147" y="36671"/>
                  </a:lnTo>
                  <a:lnTo>
                    <a:pt x="33623" y="32099"/>
                  </a:lnTo>
                  <a:lnTo>
                    <a:pt x="32003" y="29051"/>
                  </a:lnTo>
                  <a:lnTo>
                    <a:pt x="30479" y="24479"/>
                  </a:lnTo>
                  <a:lnTo>
                    <a:pt x="27431" y="21431"/>
                  </a:lnTo>
                  <a:lnTo>
                    <a:pt x="24383" y="19907"/>
                  </a:lnTo>
                  <a:lnTo>
                    <a:pt x="22859" y="18383"/>
                  </a:lnTo>
                  <a:lnTo>
                    <a:pt x="19811" y="16859"/>
                  </a:lnTo>
                  <a:lnTo>
                    <a:pt x="13715" y="16859"/>
                  </a:lnTo>
                  <a:lnTo>
                    <a:pt x="7619" y="15239"/>
                  </a:lnTo>
                  <a:lnTo>
                    <a:pt x="0" y="15239"/>
                  </a:lnTo>
                  <a:lnTo>
                    <a:pt x="0" y="3047"/>
                  </a:lnTo>
                  <a:lnTo>
                    <a:pt x="65627" y="0"/>
                  </a:lnTo>
                  <a:lnTo>
                    <a:pt x="67151" y="1523"/>
                  </a:lnTo>
                  <a:lnTo>
                    <a:pt x="67151" y="123634"/>
                  </a:lnTo>
                  <a:lnTo>
                    <a:pt x="68675" y="123634"/>
                  </a:lnTo>
                  <a:lnTo>
                    <a:pt x="73247" y="120586"/>
                  </a:lnTo>
                  <a:lnTo>
                    <a:pt x="82391" y="111442"/>
                  </a:lnTo>
                  <a:lnTo>
                    <a:pt x="86963" y="108394"/>
                  </a:lnTo>
                  <a:lnTo>
                    <a:pt x="91535" y="103822"/>
                  </a:lnTo>
                  <a:lnTo>
                    <a:pt x="96107" y="100774"/>
                  </a:lnTo>
                  <a:lnTo>
                    <a:pt x="108299" y="97631"/>
                  </a:lnTo>
                  <a:lnTo>
                    <a:pt x="114395" y="94583"/>
                  </a:lnTo>
                  <a:lnTo>
                    <a:pt x="128111" y="94583"/>
                  </a:lnTo>
                  <a:lnTo>
                    <a:pt x="139024" y="95479"/>
                  </a:lnTo>
                  <a:lnTo>
                    <a:pt x="173735" y="127063"/>
                  </a:lnTo>
                  <a:lnTo>
                    <a:pt x="176974" y="151066"/>
                  </a:lnTo>
                  <a:lnTo>
                    <a:pt x="176974" y="250221"/>
                  </a:lnTo>
                  <a:lnTo>
                    <a:pt x="178498" y="253269"/>
                  </a:lnTo>
                  <a:lnTo>
                    <a:pt x="183070" y="257841"/>
                  </a:lnTo>
                  <a:lnTo>
                    <a:pt x="186118" y="259365"/>
                  </a:lnTo>
                  <a:lnTo>
                    <a:pt x="189166" y="259365"/>
                  </a:lnTo>
                  <a:lnTo>
                    <a:pt x="192214" y="260889"/>
                  </a:lnTo>
                  <a:lnTo>
                    <a:pt x="195262" y="260889"/>
                  </a:lnTo>
                  <a:lnTo>
                    <a:pt x="198310" y="262508"/>
                  </a:lnTo>
                  <a:lnTo>
                    <a:pt x="202882" y="262508"/>
                  </a:lnTo>
                  <a:lnTo>
                    <a:pt x="202882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23609" y="2993516"/>
              <a:ext cx="309657" cy="184689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6441567" y="2944761"/>
            <a:ext cx="514350" cy="233679"/>
          </a:xfrm>
          <a:custGeom>
            <a:avLst/>
            <a:gdLst/>
            <a:ahLst/>
            <a:cxnLst/>
            <a:rect l="l" t="t" r="r" b="b"/>
            <a:pathLst>
              <a:path w="514350" h="233680">
                <a:moveTo>
                  <a:pt x="195262" y="216687"/>
                </a:moveTo>
                <a:lnTo>
                  <a:pt x="192214" y="216687"/>
                </a:lnTo>
                <a:lnTo>
                  <a:pt x="189166" y="215074"/>
                </a:lnTo>
                <a:lnTo>
                  <a:pt x="184594" y="215074"/>
                </a:lnTo>
                <a:lnTo>
                  <a:pt x="183070" y="213550"/>
                </a:lnTo>
                <a:lnTo>
                  <a:pt x="180022" y="213550"/>
                </a:lnTo>
                <a:lnTo>
                  <a:pt x="176974" y="212026"/>
                </a:lnTo>
                <a:lnTo>
                  <a:pt x="172402" y="207454"/>
                </a:lnTo>
                <a:lnTo>
                  <a:pt x="170878" y="204406"/>
                </a:lnTo>
                <a:lnTo>
                  <a:pt x="170878" y="105244"/>
                </a:lnTo>
                <a:lnTo>
                  <a:pt x="170040" y="93243"/>
                </a:lnTo>
                <a:lnTo>
                  <a:pt x="151206" y="57200"/>
                </a:lnTo>
                <a:lnTo>
                  <a:pt x="120484" y="48768"/>
                </a:lnTo>
                <a:lnTo>
                  <a:pt x="106768" y="48768"/>
                </a:lnTo>
                <a:lnTo>
                  <a:pt x="100672" y="51816"/>
                </a:lnTo>
                <a:lnTo>
                  <a:pt x="94576" y="53428"/>
                </a:lnTo>
                <a:lnTo>
                  <a:pt x="90004" y="54952"/>
                </a:lnTo>
                <a:lnTo>
                  <a:pt x="80860" y="61048"/>
                </a:lnTo>
                <a:lnTo>
                  <a:pt x="73240" y="68668"/>
                </a:lnTo>
                <a:lnTo>
                  <a:pt x="68668" y="71716"/>
                </a:lnTo>
                <a:lnTo>
                  <a:pt x="62572" y="77812"/>
                </a:lnTo>
                <a:lnTo>
                  <a:pt x="61048" y="77812"/>
                </a:lnTo>
                <a:lnTo>
                  <a:pt x="61048" y="53428"/>
                </a:lnTo>
                <a:lnTo>
                  <a:pt x="59524" y="51816"/>
                </a:lnTo>
                <a:lnTo>
                  <a:pt x="0" y="54952"/>
                </a:lnTo>
                <a:lnTo>
                  <a:pt x="0" y="67144"/>
                </a:lnTo>
                <a:lnTo>
                  <a:pt x="7620" y="67144"/>
                </a:lnTo>
                <a:lnTo>
                  <a:pt x="10668" y="68668"/>
                </a:lnTo>
                <a:lnTo>
                  <a:pt x="13716" y="68668"/>
                </a:lnTo>
                <a:lnTo>
                  <a:pt x="16764" y="70192"/>
                </a:lnTo>
                <a:lnTo>
                  <a:pt x="18288" y="71716"/>
                </a:lnTo>
                <a:lnTo>
                  <a:pt x="21336" y="73240"/>
                </a:lnTo>
                <a:lnTo>
                  <a:pt x="24384" y="76288"/>
                </a:lnTo>
                <a:lnTo>
                  <a:pt x="27432" y="82384"/>
                </a:lnTo>
                <a:lnTo>
                  <a:pt x="28956" y="86956"/>
                </a:lnTo>
                <a:lnTo>
                  <a:pt x="28956" y="202882"/>
                </a:lnTo>
                <a:lnTo>
                  <a:pt x="24384" y="212026"/>
                </a:lnTo>
                <a:lnTo>
                  <a:pt x="18288" y="215074"/>
                </a:lnTo>
                <a:lnTo>
                  <a:pt x="10668" y="215074"/>
                </a:lnTo>
                <a:lnTo>
                  <a:pt x="7620" y="216687"/>
                </a:lnTo>
                <a:lnTo>
                  <a:pt x="3048" y="216687"/>
                </a:lnTo>
                <a:lnTo>
                  <a:pt x="3048" y="228879"/>
                </a:lnTo>
                <a:lnTo>
                  <a:pt x="88480" y="228879"/>
                </a:lnTo>
                <a:lnTo>
                  <a:pt x="88480" y="216687"/>
                </a:lnTo>
                <a:lnTo>
                  <a:pt x="85432" y="216687"/>
                </a:lnTo>
                <a:lnTo>
                  <a:pt x="82384" y="215074"/>
                </a:lnTo>
                <a:lnTo>
                  <a:pt x="76288" y="215074"/>
                </a:lnTo>
                <a:lnTo>
                  <a:pt x="73240" y="213550"/>
                </a:lnTo>
                <a:lnTo>
                  <a:pt x="71716" y="212026"/>
                </a:lnTo>
                <a:lnTo>
                  <a:pt x="65620" y="208978"/>
                </a:lnTo>
                <a:lnTo>
                  <a:pt x="64096" y="205930"/>
                </a:lnTo>
                <a:lnTo>
                  <a:pt x="62572" y="204406"/>
                </a:lnTo>
                <a:lnTo>
                  <a:pt x="61048" y="199834"/>
                </a:lnTo>
                <a:lnTo>
                  <a:pt x="61048" y="96100"/>
                </a:lnTo>
                <a:lnTo>
                  <a:pt x="62572" y="94576"/>
                </a:lnTo>
                <a:lnTo>
                  <a:pt x="64096" y="91528"/>
                </a:lnTo>
                <a:lnTo>
                  <a:pt x="67144" y="88480"/>
                </a:lnTo>
                <a:lnTo>
                  <a:pt x="68668" y="85432"/>
                </a:lnTo>
                <a:lnTo>
                  <a:pt x="71716" y="82384"/>
                </a:lnTo>
                <a:lnTo>
                  <a:pt x="76288" y="79336"/>
                </a:lnTo>
                <a:lnTo>
                  <a:pt x="79336" y="76288"/>
                </a:lnTo>
                <a:lnTo>
                  <a:pt x="83908" y="74764"/>
                </a:lnTo>
                <a:lnTo>
                  <a:pt x="90004" y="73240"/>
                </a:lnTo>
                <a:lnTo>
                  <a:pt x="94576" y="70192"/>
                </a:lnTo>
                <a:lnTo>
                  <a:pt x="115912" y="70192"/>
                </a:lnTo>
                <a:lnTo>
                  <a:pt x="137248" y="108292"/>
                </a:lnTo>
                <a:lnTo>
                  <a:pt x="137248" y="202882"/>
                </a:lnTo>
                <a:lnTo>
                  <a:pt x="132676" y="212026"/>
                </a:lnTo>
                <a:lnTo>
                  <a:pt x="131152" y="213550"/>
                </a:lnTo>
                <a:lnTo>
                  <a:pt x="126580" y="215074"/>
                </a:lnTo>
                <a:lnTo>
                  <a:pt x="118960" y="215074"/>
                </a:lnTo>
                <a:lnTo>
                  <a:pt x="115912" y="216687"/>
                </a:lnTo>
                <a:lnTo>
                  <a:pt x="109816" y="216687"/>
                </a:lnTo>
                <a:lnTo>
                  <a:pt x="109816" y="228879"/>
                </a:lnTo>
                <a:lnTo>
                  <a:pt x="195262" y="228879"/>
                </a:lnTo>
                <a:lnTo>
                  <a:pt x="195262" y="216687"/>
                </a:lnTo>
                <a:close/>
              </a:path>
              <a:path w="514350" h="233680">
                <a:moveTo>
                  <a:pt x="384429" y="138861"/>
                </a:moveTo>
                <a:lnTo>
                  <a:pt x="370916" y="86690"/>
                </a:lnTo>
                <a:lnTo>
                  <a:pt x="347751" y="62395"/>
                </a:lnTo>
                <a:lnTo>
                  <a:pt x="347751" y="138861"/>
                </a:lnTo>
                <a:lnTo>
                  <a:pt x="346900" y="157149"/>
                </a:lnTo>
                <a:lnTo>
                  <a:pt x="334035" y="198297"/>
                </a:lnTo>
                <a:lnTo>
                  <a:pt x="298983" y="219735"/>
                </a:lnTo>
                <a:lnTo>
                  <a:pt x="291363" y="219735"/>
                </a:lnTo>
                <a:lnTo>
                  <a:pt x="283743" y="218211"/>
                </a:lnTo>
                <a:lnTo>
                  <a:pt x="277647" y="213537"/>
                </a:lnTo>
                <a:lnTo>
                  <a:pt x="271551" y="208965"/>
                </a:lnTo>
                <a:lnTo>
                  <a:pt x="265455" y="202869"/>
                </a:lnTo>
                <a:lnTo>
                  <a:pt x="262407" y="195249"/>
                </a:lnTo>
                <a:lnTo>
                  <a:pt x="259270" y="189496"/>
                </a:lnTo>
                <a:lnTo>
                  <a:pt x="250482" y="146850"/>
                </a:lnTo>
                <a:lnTo>
                  <a:pt x="250215" y="138861"/>
                </a:lnTo>
                <a:lnTo>
                  <a:pt x="250482" y="131953"/>
                </a:lnTo>
                <a:lnTo>
                  <a:pt x="257975" y="92697"/>
                </a:lnTo>
                <a:lnTo>
                  <a:pt x="291363" y="62572"/>
                </a:lnTo>
                <a:lnTo>
                  <a:pt x="308127" y="62572"/>
                </a:lnTo>
                <a:lnTo>
                  <a:pt x="339344" y="91198"/>
                </a:lnTo>
                <a:lnTo>
                  <a:pt x="347484" y="132600"/>
                </a:lnTo>
                <a:lnTo>
                  <a:pt x="347751" y="138861"/>
                </a:lnTo>
                <a:lnTo>
                  <a:pt x="347751" y="62395"/>
                </a:lnTo>
                <a:lnTo>
                  <a:pt x="333667" y="54711"/>
                </a:lnTo>
                <a:lnTo>
                  <a:pt x="317944" y="50228"/>
                </a:lnTo>
                <a:lnTo>
                  <a:pt x="300507" y="48755"/>
                </a:lnTo>
                <a:lnTo>
                  <a:pt x="281952" y="50253"/>
                </a:lnTo>
                <a:lnTo>
                  <a:pt x="237934" y="74764"/>
                </a:lnTo>
                <a:lnTo>
                  <a:pt x="214998" y="122174"/>
                </a:lnTo>
                <a:lnTo>
                  <a:pt x="213550" y="141909"/>
                </a:lnTo>
                <a:lnTo>
                  <a:pt x="214096" y="151942"/>
                </a:lnTo>
                <a:lnTo>
                  <a:pt x="229171" y="195630"/>
                </a:lnTo>
                <a:lnTo>
                  <a:pt x="258622" y="223634"/>
                </a:lnTo>
                <a:lnTo>
                  <a:pt x="297459" y="233451"/>
                </a:lnTo>
                <a:lnTo>
                  <a:pt x="307467" y="233146"/>
                </a:lnTo>
                <a:lnTo>
                  <a:pt x="346100" y="219735"/>
                </a:lnTo>
                <a:lnTo>
                  <a:pt x="348945" y="217779"/>
                </a:lnTo>
                <a:lnTo>
                  <a:pt x="375488" y="184061"/>
                </a:lnTo>
                <a:lnTo>
                  <a:pt x="384111" y="148005"/>
                </a:lnTo>
                <a:lnTo>
                  <a:pt x="384429" y="138861"/>
                </a:lnTo>
                <a:close/>
              </a:path>
              <a:path w="514350" h="233680">
                <a:moveTo>
                  <a:pt x="514057" y="207454"/>
                </a:moveTo>
                <a:lnTo>
                  <a:pt x="511009" y="208978"/>
                </a:lnTo>
                <a:lnTo>
                  <a:pt x="501865" y="208978"/>
                </a:lnTo>
                <a:lnTo>
                  <a:pt x="495769" y="210502"/>
                </a:lnTo>
                <a:lnTo>
                  <a:pt x="482053" y="210502"/>
                </a:lnTo>
                <a:lnTo>
                  <a:pt x="475957" y="208978"/>
                </a:lnTo>
                <a:lnTo>
                  <a:pt x="469861" y="205930"/>
                </a:lnTo>
                <a:lnTo>
                  <a:pt x="463765" y="199834"/>
                </a:lnTo>
                <a:lnTo>
                  <a:pt x="462241" y="196786"/>
                </a:lnTo>
                <a:lnTo>
                  <a:pt x="460717" y="192214"/>
                </a:lnTo>
                <a:lnTo>
                  <a:pt x="460717" y="181546"/>
                </a:lnTo>
                <a:lnTo>
                  <a:pt x="459193" y="175450"/>
                </a:lnTo>
                <a:lnTo>
                  <a:pt x="459193" y="71716"/>
                </a:lnTo>
                <a:lnTo>
                  <a:pt x="509485" y="71716"/>
                </a:lnTo>
                <a:lnTo>
                  <a:pt x="509485" y="53428"/>
                </a:lnTo>
                <a:lnTo>
                  <a:pt x="459193" y="53428"/>
                </a:lnTo>
                <a:lnTo>
                  <a:pt x="459193" y="0"/>
                </a:lnTo>
                <a:lnTo>
                  <a:pt x="427101" y="0"/>
                </a:lnTo>
                <a:lnTo>
                  <a:pt x="427101" y="53428"/>
                </a:lnTo>
                <a:lnTo>
                  <a:pt x="395097" y="53428"/>
                </a:lnTo>
                <a:lnTo>
                  <a:pt x="395097" y="71716"/>
                </a:lnTo>
                <a:lnTo>
                  <a:pt x="427101" y="71716"/>
                </a:lnTo>
                <a:lnTo>
                  <a:pt x="427101" y="189166"/>
                </a:lnTo>
                <a:lnTo>
                  <a:pt x="427647" y="198882"/>
                </a:lnTo>
                <a:lnTo>
                  <a:pt x="456184" y="231330"/>
                </a:lnTo>
                <a:lnTo>
                  <a:pt x="466813" y="231927"/>
                </a:lnTo>
                <a:lnTo>
                  <a:pt x="475957" y="231927"/>
                </a:lnTo>
                <a:lnTo>
                  <a:pt x="485101" y="230403"/>
                </a:lnTo>
                <a:lnTo>
                  <a:pt x="491197" y="228879"/>
                </a:lnTo>
                <a:lnTo>
                  <a:pt x="498817" y="225831"/>
                </a:lnTo>
                <a:lnTo>
                  <a:pt x="506437" y="224307"/>
                </a:lnTo>
                <a:lnTo>
                  <a:pt x="514057" y="221259"/>
                </a:lnTo>
                <a:lnTo>
                  <a:pt x="514057" y="207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068502" y="2898933"/>
            <a:ext cx="1096708" cy="279273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8284178" y="2993516"/>
            <a:ext cx="327025" cy="184785"/>
            <a:chOff x="8284178" y="2993516"/>
            <a:chExt cx="327025" cy="184785"/>
          </a:xfrm>
        </p:grpSpPr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84178" y="2993516"/>
              <a:ext cx="170878" cy="18468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74773" y="2993517"/>
              <a:ext cx="135826" cy="180117"/>
            </a:xfrm>
            <a:prstGeom prst="rect">
              <a:avLst/>
            </a:prstGeom>
          </p:spPr>
        </p:pic>
      </p:grpSp>
      <p:sp>
        <p:nvSpPr>
          <p:cNvPr id="98" name="object 98"/>
          <p:cNvSpPr/>
          <p:nvPr/>
        </p:nvSpPr>
        <p:spPr>
          <a:xfrm>
            <a:off x="8712797" y="2898939"/>
            <a:ext cx="245745" cy="274955"/>
          </a:xfrm>
          <a:custGeom>
            <a:avLst/>
            <a:gdLst/>
            <a:ahLst/>
            <a:cxnLst/>
            <a:rect l="l" t="t" r="r" b="b"/>
            <a:pathLst>
              <a:path w="245745" h="274955">
                <a:moveTo>
                  <a:pt x="67144" y="21437"/>
                </a:moveTo>
                <a:lnTo>
                  <a:pt x="65620" y="16865"/>
                </a:lnTo>
                <a:lnTo>
                  <a:pt x="61048" y="12192"/>
                </a:lnTo>
                <a:lnTo>
                  <a:pt x="56476" y="7620"/>
                </a:lnTo>
                <a:lnTo>
                  <a:pt x="50380" y="4572"/>
                </a:lnTo>
                <a:lnTo>
                  <a:pt x="38188" y="4572"/>
                </a:lnTo>
                <a:lnTo>
                  <a:pt x="33616" y="7620"/>
                </a:lnTo>
                <a:lnTo>
                  <a:pt x="29044" y="12192"/>
                </a:lnTo>
                <a:lnTo>
                  <a:pt x="24472" y="16865"/>
                </a:lnTo>
                <a:lnTo>
                  <a:pt x="21424" y="22961"/>
                </a:lnTo>
                <a:lnTo>
                  <a:pt x="21424" y="35153"/>
                </a:lnTo>
                <a:lnTo>
                  <a:pt x="24472" y="41249"/>
                </a:lnTo>
                <a:lnTo>
                  <a:pt x="33616" y="50393"/>
                </a:lnTo>
                <a:lnTo>
                  <a:pt x="38188" y="53441"/>
                </a:lnTo>
                <a:lnTo>
                  <a:pt x="50380" y="53441"/>
                </a:lnTo>
                <a:lnTo>
                  <a:pt x="56476" y="50393"/>
                </a:lnTo>
                <a:lnTo>
                  <a:pt x="65620" y="41249"/>
                </a:lnTo>
                <a:lnTo>
                  <a:pt x="67144" y="35153"/>
                </a:lnTo>
                <a:lnTo>
                  <a:pt x="67144" y="21437"/>
                </a:lnTo>
                <a:close/>
              </a:path>
              <a:path w="245745" h="274955">
                <a:moveTo>
                  <a:pt x="90004" y="262509"/>
                </a:moveTo>
                <a:lnTo>
                  <a:pt x="86956" y="262509"/>
                </a:lnTo>
                <a:lnTo>
                  <a:pt x="83908" y="260896"/>
                </a:lnTo>
                <a:lnTo>
                  <a:pt x="79336" y="260896"/>
                </a:lnTo>
                <a:lnTo>
                  <a:pt x="67144" y="254800"/>
                </a:lnTo>
                <a:lnTo>
                  <a:pt x="65620" y="251752"/>
                </a:lnTo>
                <a:lnTo>
                  <a:pt x="64096" y="250228"/>
                </a:lnTo>
                <a:lnTo>
                  <a:pt x="64096" y="99250"/>
                </a:lnTo>
                <a:lnTo>
                  <a:pt x="61048" y="97637"/>
                </a:lnTo>
                <a:lnTo>
                  <a:pt x="0" y="100774"/>
                </a:lnTo>
                <a:lnTo>
                  <a:pt x="0" y="112966"/>
                </a:lnTo>
                <a:lnTo>
                  <a:pt x="7708" y="112966"/>
                </a:lnTo>
                <a:lnTo>
                  <a:pt x="10756" y="114490"/>
                </a:lnTo>
                <a:lnTo>
                  <a:pt x="15328" y="116014"/>
                </a:lnTo>
                <a:lnTo>
                  <a:pt x="18376" y="116014"/>
                </a:lnTo>
                <a:lnTo>
                  <a:pt x="21424" y="117538"/>
                </a:lnTo>
                <a:lnTo>
                  <a:pt x="25996" y="122110"/>
                </a:lnTo>
                <a:lnTo>
                  <a:pt x="27520" y="125158"/>
                </a:lnTo>
                <a:lnTo>
                  <a:pt x="30568" y="129730"/>
                </a:lnTo>
                <a:lnTo>
                  <a:pt x="30568" y="251752"/>
                </a:lnTo>
                <a:lnTo>
                  <a:pt x="29044" y="254800"/>
                </a:lnTo>
                <a:lnTo>
                  <a:pt x="24472" y="259372"/>
                </a:lnTo>
                <a:lnTo>
                  <a:pt x="21424" y="260896"/>
                </a:lnTo>
                <a:lnTo>
                  <a:pt x="13804" y="260896"/>
                </a:lnTo>
                <a:lnTo>
                  <a:pt x="10756" y="262509"/>
                </a:lnTo>
                <a:lnTo>
                  <a:pt x="4572" y="262509"/>
                </a:lnTo>
                <a:lnTo>
                  <a:pt x="4572" y="274701"/>
                </a:lnTo>
                <a:lnTo>
                  <a:pt x="90004" y="274701"/>
                </a:lnTo>
                <a:lnTo>
                  <a:pt x="90004" y="262509"/>
                </a:lnTo>
                <a:close/>
              </a:path>
              <a:path w="245745" h="274955">
                <a:moveTo>
                  <a:pt x="245656" y="15240"/>
                </a:moveTo>
                <a:lnTo>
                  <a:pt x="244894" y="13716"/>
                </a:lnTo>
                <a:lnTo>
                  <a:pt x="242608" y="9144"/>
                </a:lnTo>
                <a:lnTo>
                  <a:pt x="236512" y="6096"/>
                </a:lnTo>
                <a:lnTo>
                  <a:pt x="231940" y="1524"/>
                </a:lnTo>
                <a:lnTo>
                  <a:pt x="224320" y="0"/>
                </a:lnTo>
                <a:lnTo>
                  <a:pt x="213550" y="0"/>
                </a:lnTo>
                <a:lnTo>
                  <a:pt x="172618" y="13538"/>
                </a:lnTo>
                <a:lnTo>
                  <a:pt x="145923" y="53060"/>
                </a:lnTo>
                <a:lnTo>
                  <a:pt x="140398" y="88493"/>
                </a:lnTo>
                <a:lnTo>
                  <a:pt x="140398" y="99250"/>
                </a:lnTo>
                <a:lnTo>
                  <a:pt x="106781" y="99250"/>
                </a:lnTo>
                <a:lnTo>
                  <a:pt x="106781" y="117538"/>
                </a:lnTo>
                <a:lnTo>
                  <a:pt x="140398" y="117538"/>
                </a:lnTo>
                <a:lnTo>
                  <a:pt x="140398" y="251752"/>
                </a:lnTo>
                <a:lnTo>
                  <a:pt x="137350" y="257848"/>
                </a:lnTo>
                <a:lnTo>
                  <a:pt x="131254" y="260896"/>
                </a:lnTo>
                <a:lnTo>
                  <a:pt x="123634" y="260896"/>
                </a:lnTo>
                <a:lnTo>
                  <a:pt x="120586" y="262509"/>
                </a:lnTo>
                <a:lnTo>
                  <a:pt x="116014" y="262509"/>
                </a:lnTo>
                <a:lnTo>
                  <a:pt x="116014" y="274701"/>
                </a:lnTo>
                <a:lnTo>
                  <a:pt x="207454" y="274701"/>
                </a:lnTo>
                <a:lnTo>
                  <a:pt x="207454" y="262509"/>
                </a:lnTo>
                <a:lnTo>
                  <a:pt x="204406" y="262509"/>
                </a:lnTo>
                <a:lnTo>
                  <a:pt x="199834" y="260896"/>
                </a:lnTo>
                <a:lnTo>
                  <a:pt x="190690" y="260896"/>
                </a:lnTo>
                <a:lnTo>
                  <a:pt x="186118" y="259372"/>
                </a:lnTo>
                <a:lnTo>
                  <a:pt x="184594" y="257848"/>
                </a:lnTo>
                <a:lnTo>
                  <a:pt x="180022" y="256324"/>
                </a:lnTo>
                <a:lnTo>
                  <a:pt x="176974" y="253276"/>
                </a:lnTo>
                <a:lnTo>
                  <a:pt x="173926" y="247180"/>
                </a:lnTo>
                <a:lnTo>
                  <a:pt x="173926" y="117538"/>
                </a:lnTo>
                <a:lnTo>
                  <a:pt x="219646" y="117538"/>
                </a:lnTo>
                <a:lnTo>
                  <a:pt x="219646" y="99250"/>
                </a:lnTo>
                <a:lnTo>
                  <a:pt x="173926" y="99250"/>
                </a:lnTo>
                <a:lnTo>
                  <a:pt x="173926" y="82397"/>
                </a:lnTo>
                <a:lnTo>
                  <a:pt x="177787" y="39738"/>
                </a:lnTo>
                <a:lnTo>
                  <a:pt x="198310" y="13716"/>
                </a:lnTo>
                <a:lnTo>
                  <a:pt x="199834" y="16865"/>
                </a:lnTo>
                <a:lnTo>
                  <a:pt x="201358" y="18389"/>
                </a:lnTo>
                <a:lnTo>
                  <a:pt x="204406" y="22961"/>
                </a:lnTo>
                <a:lnTo>
                  <a:pt x="205930" y="26009"/>
                </a:lnTo>
                <a:lnTo>
                  <a:pt x="215074" y="35153"/>
                </a:lnTo>
                <a:lnTo>
                  <a:pt x="218122" y="36677"/>
                </a:lnTo>
                <a:lnTo>
                  <a:pt x="221272" y="38201"/>
                </a:lnTo>
                <a:lnTo>
                  <a:pt x="224320" y="39725"/>
                </a:lnTo>
                <a:lnTo>
                  <a:pt x="233464" y="39725"/>
                </a:lnTo>
                <a:lnTo>
                  <a:pt x="238036" y="38201"/>
                </a:lnTo>
                <a:lnTo>
                  <a:pt x="241084" y="33629"/>
                </a:lnTo>
                <a:lnTo>
                  <a:pt x="244132" y="30581"/>
                </a:lnTo>
                <a:lnTo>
                  <a:pt x="245656" y="26009"/>
                </a:lnTo>
                <a:lnTo>
                  <a:pt x="245656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9023984" y="2903505"/>
            <a:ext cx="222885" cy="273685"/>
            <a:chOff x="9023984" y="2903505"/>
            <a:chExt cx="222885" cy="273685"/>
          </a:xfrm>
        </p:grpSpPr>
        <p:sp>
          <p:nvSpPr>
            <p:cNvPr id="100" name="object 100"/>
            <p:cNvSpPr/>
            <p:nvPr/>
          </p:nvSpPr>
          <p:spPr>
            <a:xfrm>
              <a:off x="9023984" y="2903505"/>
              <a:ext cx="90170" cy="270510"/>
            </a:xfrm>
            <a:custGeom>
              <a:avLst/>
              <a:gdLst/>
              <a:ahLst/>
              <a:cxnLst/>
              <a:rect l="l" t="t" r="r" b="b"/>
              <a:pathLst>
                <a:path w="90170" h="270510">
                  <a:moveTo>
                    <a:pt x="79343" y="256317"/>
                  </a:moveTo>
                  <a:lnTo>
                    <a:pt x="21431" y="256317"/>
                  </a:lnTo>
                  <a:lnTo>
                    <a:pt x="27527" y="253269"/>
                  </a:lnTo>
                  <a:lnTo>
                    <a:pt x="30575" y="247173"/>
                  </a:lnTo>
                  <a:lnTo>
                    <a:pt x="30575" y="125158"/>
                  </a:lnTo>
                  <a:lnTo>
                    <a:pt x="29051" y="120586"/>
                  </a:lnTo>
                  <a:lnTo>
                    <a:pt x="27527" y="117538"/>
                  </a:lnTo>
                  <a:lnTo>
                    <a:pt x="24479" y="116014"/>
                  </a:lnTo>
                  <a:lnTo>
                    <a:pt x="21431" y="112966"/>
                  </a:lnTo>
                  <a:lnTo>
                    <a:pt x="18383" y="111442"/>
                  </a:lnTo>
                  <a:lnTo>
                    <a:pt x="15240" y="111442"/>
                  </a:lnTo>
                  <a:lnTo>
                    <a:pt x="12192" y="109918"/>
                  </a:lnTo>
                  <a:lnTo>
                    <a:pt x="7620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1055" y="93059"/>
                  </a:lnTo>
                  <a:lnTo>
                    <a:pt x="64103" y="94678"/>
                  </a:lnTo>
                  <a:lnTo>
                    <a:pt x="64103" y="245649"/>
                  </a:lnTo>
                  <a:lnTo>
                    <a:pt x="67151" y="247173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9343" y="256317"/>
                  </a:lnTo>
                  <a:close/>
                </a:path>
                <a:path w="90170" h="270510">
                  <a:moveTo>
                    <a:pt x="86963" y="257937"/>
                  </a:moveTo>
                  <a:lnTo>
                    <a:pt x="10668" y="257937"/>
                  </a:lnTo>
                  <a:lnTo>
                    <a:pt x="13716" y="256317"/>
                  </a:lnTo>
                  <a:lnTo>
                    <a:pt x="83915" y="256317"/>
                  </a:lnTo>
                  <a:lnTo>
                    <a:pt x="86963" y="257937"/>
                  </a:lnTo>
                  <a:close/>
                </a:path>
                <a:path w="90170" h="270510">
                  <a:moveTo>
                    <a:pt x="90011" y="270129"/>
                  </a:moveTo>
                  <a:lnTo>
                    <a:pt x="4572" y="270129"/>
                  </a:lnTo>
                  <a:lnTo>
                    <a:pt x="4572" y="257937"/>
                  </a:lnTo>
                  <a:lnTo>
                    <a:pt x="90011" y="257937"/>
                  </a:lnTo>
                  <a:lnTo>
                    <a:pt x="90011" y="270129"/>
                  </a:lnTo>
                  <a:close/>
                </a:path>
                <a:path w="90170" h="270510">
                  <a:moveTo>
                    <a:pt x="50387" y="48863"/>
                  </a:moveTo>
                  <a:lnTo>
                    <a:pt x="38195" y="48863"/>
                  </a:lnTo>
                  <a:lnTo>
                    <a:pt x="33623" y="45815"/>
                  </a:lnTo>
                  <a:lnTo>
                    <a:pt x="24479" y="36671"/>
                  </a:lnTo>
                  <a:lnTo>
                    <a:pt x="22955" y="30575"/>
                  </a:lnTo>
                  <a:lnTo>
                    <a:pt x="22955" y="18383"/>
                  </a:lnTo>
                  <a:lnTo>
                    <a:pt x="24479" y="12287"/>
                  </a:lnTo>
                  <a:lnTo>
                    <a:pt x="29051" y="7620"/>
                  </a:lnTo>
                  <a:lnTo>
                    <a:pt x="33623" y="3048"/>
                  </a:lnTo>
                  <a:lnTo>
                    <a:pt x="38195" y="0"/>
                  </a:lnTo>
                  <a:lnTo>
                    <a:pt x="51911" y="0"/>
                  </a:lnTo>
                  <a:lnTo>
                    <a:pt x="56483" y="3048"/>
                  </a:lnTo>
                  <a:lnTo>
                    <a:pt x="61055" y="7620"/>
                  </a:lnTo>
                  <a:lnTo>
                    <a:pt x="65627" y="12287"/>
                  </a:lnTo>
                  <a:lnTo>
                    <a:pt x="67151" y="16859"/>
                  </a:lnTo>
                  <a:lnTo>
                    <a:pt x="67151" y="30575"/>
                  </a:lnTo>
                  <a:lnTo>
                    <a:pt x="65627" y="36671"/>
                  </a:lnTo>
                  <a:lnTo>
                    <a:pt x="56483" y="45815"/>
                  </a:lnTo>
                  <a:lnTo>
                    <a:pt x="50387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29236" y="2944749"/>
              <a:ext cx="117443" cy="231933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9335166" y="2903505"/>
            <a:ext cx="247650" cy="274955"/>
            <a:chOff x="9335166" y="2903505"/>
            <a:chExt cx="247650" cy="274955"/>
          </a:xfrm>
        </p:grpSpPr>
        <p:sp>
          <p:nvSpPr>
            <p:cNvPr id="103" name="object 103"/>
            <p:cNvSpPr/>
            <p:nvPr/>
          </p:nvSpPr>
          <p:spPr>
            <a:xfrm>
              <a:off x="9335166" y="2903505"/>
              <a:ext cx="90170" cy="270510"/>
            </a:xfrm>
            <a:custGeom>
              <a:avLst/>
              <a:gdLst/>
              <a:ahLst/>
              <a:cxnLst/>
              <a:rect l="l" t="t" r="r" b="b"/>
              <a:pathLst>
                <a:path w="90170" h="270510">
                  <a:moveTo>
                    <a:pt x="79343" y="256317"/>
                  </a:moveTo>
                  <a:lnTo>
                    <a:pt x="21336" y="256317"/>
                  </a:lnTo>
                  <a:lnTo>
                    <a:pt x="26003" y="254793"/>
                  </a:lnTo>
                  <a:lnTo>
                    <a:pt x="27527" y="253269"/>
                  </a:lnTo>
                  <a:lnTo>
                    <a:pt x="32099" y="244125"/>
                  </a:lnTo>
                  <a:lnTo>
                    <a:pt x="32099" y="128206"/>
                  </a:lnTo>
                  <a:lnTo>
                    <a:pt x="30575" y="125158"/>
                  </a:lnTo>
                  <a:lnTo>
                    <a:pt x="29051" y="120586"/>
                  </a:lnTo>
                  <a:lnTo>
                    <a:pt x="27527" y="117538"/>
                  </a:lnTo>
                  <a:lnTo>
                    <a:pt x="24384" y="116014"/>
                  </a:lnTo>
                  <a:lnTo>
                    <a:pt x="19812" y="111442"/>
                  </a:lnTo>
                  <a:lnTo>
                    <a:pt x="16764" y="111442"/>
                  </a:lnTo>
                  <a:lnTo>
                    <a:pt x="7620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2579" y="93059"/>
                  </a:lnTo>
                  <a:lnTo>
                    <a:pt x="64103" y="94678"/>
                  </a:lnTo>
                  <a:lnTo>
                    <a:pt x="64103" y="241077"/>
                  </a:lnTo>
                  <a:lnTo>
                    <a:pt x="65627" y="245649"/>
                  </a:lnTo>
                  <a:lnTo>
                    <a:pt x="67151" y="247173"/>
                  </a:lnTo>
                  <a:lnTo>
                    <a:pt x="68675" y="250221"/>
                  </a:lnTo>
                  <a:lnTo>
                    <a:pt x="77819" y="254793"/>
                  </a:lnTo>
                  <a:lnTo>
                    <a:pt x="79343" y="256317"/>
                  </a:lnTo>
                  <a:close/>
                </a:path>
                <a:path w="90170" h="270510">
                  <a:moveTo>
                    <a:pt x="86963" y="257937"/>
                  </a:moveTo>
                  <a:lnTo>
                    <a:pt x="12192" y="257937"/>
                  </a:lnTo>
                  <a:lnTo>
                    <a:pt x="13716" y="256317"/>
                  </a:lnTo>
                  <a:lnTo>
                    <a:pt x="85439" y="256317"/>
                  </a:lnTo>
                  <a:lnTo>
                    <a:pt x="86963" y="257937"/>
                  </a:lnTo>
                  <a:close/>
                </a:path>
                <a:path w="90170" h="270510">
                  <a:moveTo>
                    <a:pt x="90011" y="270129"/>
                  </a:moveTo>
                  <a:lnTo>
                    <a:pt x="6096" y="270129"/>
                  </a:lnTo>
                  <a:lnTo>
                    <a:pt x="6096" y="257937"/>
                  </a:lnTo>
                  <a:lnTo>
                    <a:pt x="90011" y="257937"/>
                  </a:lnTo>
                  <a:lnTo>
                    <a:pt x="90011" y="270129"/>
                  </a:lnTo>
                  <a:close/>
                </a:path>
                <a:path w="90170" h="270510">
                  <a:moveTo>
                    <a:pt x="51911" y="48863"/>
                  </a:moveTo>
                  <a:lnTo>
                    <a:pt x="39719" y="48863"/>
                  </a:lnTo>
                  <a:lnTo>
                    <a:pt x="33623" y="45815"/>
                  </a:lnTo>
                  <a:lnTo>
                    <a:pt x="29051" y="41243"/>
                  </a:lnTo>
                  <a:lnTo>
                    <a:pt x="24384" y="36671"/>
                  </a:lnTo>
                  <a:lnTo>
                    <a:pt x="22860" y="30575"/>
                  </a:lnTo>
                  <a:lnTo>
                    <a:pt x="22860" y="18383"/>
                  </a:lnTo>
                  <a:lnTo>
                    <a:pt x="24384" y="12287"/>
                  </a:lnTo>
                  <a:lnTo>
                    <a:pt x="33623" y="3048"/>
                  </a:lnTo>
                  <a:lnTo>
                    <a:pt x="39719" y="0"/>
                  </a:lnTo>
                  <a:lnTo>
                    <a:pt x="51911" y="0"/>
                  </a:lnTo>
                  <a:lnTo>
                    <a:pt x="58007" y="3048"/>
                  </a:lnTo>
                  <a:lnTo>
                    <a:pt x="62579" y="7620"/>
                  </a:lnTo>
                  <a:lnTo>
                    <a:pt x="65627" y="12287"/>
                  </a:lnTo>
                  <a:lnTo>
                    <a:pt x="68675" y="16859"/>
                  </a:lnTo>
                  <a:lnTo>
                    <a:pt x="68675" y="30575"/>
                  </a:lnTo>
                  <a:lnTo>
                    <a:pt x="65627" y="36671"/>
                  </a:lnTo>
                  <a:lnTo>
                    <a:pt x="61055" y="41243"/>
                  </a:lnTo>
                  <a:lnTo>
                    <a:pt x="58007" y="45815"/>
                  </a:lnTo>
                  <a:lnTo>
                    <a:pt x="51911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451085" y="2993516"/>
              <a:ext cx="131254" cy="184689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40816" y="3251453"/>
            <a:ext cx="1377410" cy="279177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976592" y="4305680"/>
            <a:ext cx="308610" cy="268605"/>
            <a:chOff x="3976592" y="4305680"/>
            <a:chExt cx="308610" cy="268605"/>
          </a:xfrm>
        </p:grpSpPr>
        <p:sp>
          <p:nvSpPr>
            <p:cNvPr id="107" name="object 107"/>
            <p:cNvSpPr/>
            <p:nvPr/>
          </p:nvSpPr>
          <p:spPr>
            <a:xfrm>
              <a:off x="3976592" y="4305680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70" h="268604">
                  <a:moveTo>
                    <a:pt x="76295" y="254889"/>
                  </a:moveTo>
                  <a:lnTo>
                    <a:pt x="24384" y="254889"/>
                  </a:lnTo>
                  <a:lnTo>
                    <a:pt x="27432" y="251841"/>
                  </a:lnTo>
                  <a:lnTo>
                    <a:pt x="28956" y="250221"/>
                  </a:lnTo>
                  <a:lnTo>
                    <a:pt x="30480" y="247173"/>
                  </a:lnTo>
                  <a:lnTo>
                    <a:pt x="30480" y="123634"/>
                  </a:lnTo>
                  <a:lnTo>
                    <a:pt x="28956" y="120586"/>
                  </a:lnTo>
                  <a:lnTo>
                    <a:pt x="21336" y="112966"/>
                  </a:lnTo>
                  <a:lnTo>
                    <a:pt x="15240" y="109918"/>
                  </a:lnTo>
                  <a:lnTo>
                    <a:pt x="10668" y="109918"/>
                  </a:lnTo>
                  <a:lnTo>
                    <a:pt x="7620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1055" y="91630"/>
                  </a:lnTo>
                  <a:lnTo>
                    <a:pt x="64103" y="94678"/>
                  </a:lnTo>
                  <a:lnTo>
                    <a:pt x="64103" y="244125"/>
                  </a:lnTo>
                  <a:lnTo>
                    <a:pt x="67151" y="250221"/>
                  </a:lnTo>
                  <a:lnTo>
                    <a:pt x="70199" y="251841"/>
                  </a:lnTo>
                  <a:lnTo>
                    <a:pt x="76295" y="254889"/>
                  </a:lnTo>
                  <a:close/>
                </a:path>
                <a:path w="90170" h="268604">
                  <a:moveTo>
                    <a:pt x="80867" y="256413"/>
                  </a:moveTo>
                  <a:lnTo>
                    <a:pt x="18288" y="256413"/>
                  </a:lnTo>
                  <a:lnTo>
                    <a:pt x="21336" y="254889"/>
                  </a:lnTo>
                  <a:lnTo>
                    <a:pt x="79343" y="254889"/>
                  </a:lnTo>
                  <a:lnTo>
                    <a:pt x="80867" y="256413"/>
                  </a:lnTo>
                  <a:close/>
                </a:path>
                <a:path w="90170" h="268604">
                  <a:moveTo>
                    <a:pt x="86963" y="257937"/>
                  </a:moveTo>
                  <a:lnTo>
                    <a:pt x="7620" y="257937"/>
                  </a:lnTo>
                  <a:lnTo>
                    <a:pt x="10668" y="256413"/>
                  </a:lnTo>
                  <a:lnTo>
                    <a:pt x="83915" y="256413"/>
                  </a:lnTo>
                  <a:lnTo>
                    <a:pt x="86963" y="257937"/>
                  </a:lnTo>
                  <a:close/>
                </a:path>
                <a:path w="90170" h="268604">
                  <a:moveTo>
                    <a:pt x="90011" y="268605"/>
                  </a:moveTo>
                  <a:lnTo>
                    <a:pt x="4572" y="268605"/>
                  </a:lnTo>
                  <a:lnTo>
                    <a:pt x="4572" y="257937"/>
                  </a:lnTo>
                  <a:lnTo>
                    <a:pt x="90011" y="257937"/>
                  </a:lnTo>
                  <a:lnTo>
                    <a:pt x="90011" y="268605"/>
                  </a:lnTo>
                  <a:close/>
                </a:path>
                <a:path w="90170" h="268604">
                  <a:moveTo>
                    <a:pt x="50387" y="48863"/>
                  </a:moveTo>
                  <a:lnTo>
                    <a:pt x="38195" y="48863"/>
                  </a:lnTo>
                  <a:lnTo>
                    <a:pt x="33528" y="45815"/>
                  </a:lnTo>
                  <a:lnTo>
                    <a:pt x="24384" y="36671"/>
                  </a:lnTo>
                  <a:lnTo>
                    <a:pt x="21336" y="30575"/>
                  </a:lnTo>
                  <a:lnTo>
                    <a:pt x="21336" y="18383"/>
                  </a:lnTo>
                  <a:lnTo>
                    <a:pt x="24384" y="12287"/>
                  </a:lnTo>
                  <a:lnTo>
                    <a:pt x="28956" y="7715"/>
                  </a:lnTo>
                  <a:lnTo>
                    <a:pt x="33528" y="3048"/>
                  </a:lnTo>
                  <a:lnTo>
                    <a:pt x="38195" y="0"/>
                  </a:lnTo>
                  <a:lnTo>
                    <a:pt x="50387" y="0"/>
                  </a:lnTo>
                  <a:lnTo>
                    <a:pt x="56483" y="3048"/>
                  </a:lnTo>
                  <a:lnTo>
                    <a:pt x="61055" y="7715"/>
                  </a:lnTo>
                  <a:lnTo>
                    <a:pt x="65627" y="12287"/>
                  </a:lnTo>
                  <a:lnTo>
                    <a:pt x="67151" y="16859"/>
                  </a:lnTo>
                  <a:lnTo>
                    <a:pt x="67151" y="30575"/>
                  </a:lnTo>
                  <a:lnTo>
                    <a:pt x="65627" y="36671"/>
                  </a:lnTo>
                  <a:lnTo>
                    <a:pt x="56483" y="45815"/>
                  </a:lnTo>
                  <a:lnTo>
                    <a:pt x="50387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089463" y="4395787"/>
              <a:ext cx="195262" cy="178498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4373213" y="4301108"/>
            <a:ext cx="499109" cy="278130"/>
            <a:chOff x="4373213" y="4301108"/>
            <a:chExt cx="499109" cy="278130"/>
          </a:xfrm>
        </p:grpSpPr>
        <p:pic>
          <p:nvPicPr>
            <p:cNvPr id="110" name="object 11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73213" y="4346924"/>
              <a:ext cx="118967" cy="23193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3704" y="4301108"/>
              <a:ext cx="201930" cy="273685"/>
            </a:xfrm>
            <a:custGeom>
              <a:avLst/>
              <a:gdLst/>
              <a:ahLst/>
              <a:cxnLst/>
              <a:rect l="l" t="t" r="r" b="b"/>
              <a:pathLst>
                <a:path w="201929" h="273685">
                  <a:moveTo>
                    <a:pt x="79343" y="259461"/>
                  </a:moveTo>
                  <a:lnTo>
                    <a:pt x="27431" y="259461"/>
                  </a:lnTo>
                  <a:lnTo>
                    <a:pt x="28955" y="256413"/>
                  </a:lnTo>
                  <a:lnTo>
                    <a:pt x="30479" y="254793"/>
                  </a:lnTo>
                  <a:lnTo>
                    <a:pt x="33527" y="251745"/>
                  </a:lnTo>
                  <a:lnTo>
                    <a:pt x="33527" y="32099"/>
                  </a:lnTo>
                  <a:lnTo>
                    <a:pt x="30479" y="29051"/>
                  </a:lnTo>
                  <a:lnTo>
                    <a:pt x="28955" y="24479"/>
                  </a:lnTo>
                  <a:lnTo>
                    <a:pt x="27431" y="21431"/>
                  </a:lnTo>
                  <a:lnTo>
                    <a:pt x="18288" y="16859"/>
                  </a:lnTo>
                  <a:lnTo>
                    <a:pt x="12191" y="16859"/>
                  </a:lnTo>
                  <a:lnTo>
                    <a:pt x="7619" y="15335"/>
                  </a:lnTo>
                  <a:lnTo>
                    <a:pt x="0" y="15335"/>
                  </a:lnTo>
                  <a:lnTo>
                    <a:pt x="0" y="3047"/>
                  </a:lnTo>
                  <a:lnTo>
                    <a:pt x="64103" y="0"/>
                  </a:lnTo>
                  <a:lnTo>
                    <a:pt x="67151" y="1524"/>
                  </a:lnTo>
                  <a:lnTo>
                    <a:pt x="67151" y="123634"/>
                  </a:lnTo>
                  <a:lnTo>
                    <a:pt x="83153" y="123634"/>
                  </a:lnTo>
                  <a:lnTo>
                    <a:pt x="76295" y="128206"/>
                  </a:lnTo>
                  <a:lnTo>
                    <a:pt x="73247" y="131254"/>
                  </a:lnTo>
                  <a:lnTo>
                    <a:pt x="70199" y="137350"/>
                  </a:lnTo>
                  <a:lnTo>
                    <a:pt x="68675" y="138874"/>
                  </a:lnTo>
                  <a:lnTo>
                    <a:pt x="67151" y="141922"/>
                  </a:lnTo>
                  <a:lnTo>
                    <a:pt x="67151" y="248697"/>
                  </a:lnTo>
                  <a:lnTo>
                    <a:pt x="70199" y="254793"/>
                  </a:lnTo>
                  <a:lnTo>
                    <a:pt x="73247" y="256413"/>
                  </a:lnTo>
                  <a:lnTo>
                    <a:pt x="79343" y="259461"/>
                  </a:lnTo>
                  <a:close/>
                </a:path>
                <a:path w="201929" h="273685">
                  <a:moveTo>
                    <a:pt x="83153" y="123634"/>
                  </a:moveTo>
                  <a:lnTo>
                    <a:pt x="67151" y="123634"/>
                  </a:lnTo>
                  <a:lnTo>
                    <a:pt x="71723" y="120586"/>
                  </a:lnTo>
                  <a:lnTo>
                    <a:pt x="74771" y="116014"/>
                  </a:lnTo>
                  <a:lnTo>
                    <a:pt x="80867" y="109918"/>
                  </a:lnTo>
                  <a:lnTo>
                    <a:pt x="94583" y="100774"/>
                  </a:lnTo>
                  <a:lnTo>
                    <a:pt x="106775" y="97726"/>
                  </a:lnTo>
                  <a:lnTo>
                    <a:pt x="112871" y="94678"/>
                  </a:lnTo>
                  <a:lnTo>
                    <a:pt x="126587" y="94678"/>
                  </a:lnTo>
                  <a:lnTo>
                    <a:pt x="137447" y="95535"/>
                  </a:lnTo>
                  <a:lnTo>
                    <a:pt x="147173" y="98107"/>
                  </a:lnTo>
                  <a:lnTo>
                    <a:pt x="155773" y="102393"/>
                  </a:lnTo>
                  <a:lnTo>
                    <a:pt x="163258" y="108394"/>
                  </a:lnTo>
                  <a:lnTo>
                    <a:pt x="167796" y="116014"/>
                  </a:lnTo>
                  <a:lnTo>
                    <a:pt x="100679" y="116014"/>
                  </a:lnTo>
                  <a:lnTo>
                    <a:pt x="94583" y="117538"/>
                  </a:lnTo>
                  <a:lnTo>
                    <a:pt x="90011" y="120586"/>
                  </a:lnTo>
                  <a:lnTo>
                    <a:pt x="85439" y="122110"/>
                  </a:lnTo>
                  <a:lnTo>
                    <a:pt x="83153" y="123634"/>
                  </a:lnTo>
                  <a:close/>
                </a:path>
                <a:path w="201929" h="273685">
                  <a:moveTo>
                    <a:pt x="190690" y="260985"/>
                  </a:moveTo>
                  <a:lnTo>
                    <a:pt x="129635" y="260985"/>
                  </a:lnTo>
                  <a:lnTo>
                    <a:pt x="132683" y="259461"/>
                  </a:lnTo>
                  <a:lnTo>
                    <a:pt x="135731" y="259461"/>
                  </a:lnTo>
                  <a:lnTo>
                    <a:pt x="138779" y="256413"/>
                  </a:lnTo>
                  <a:lnTo>
                    <a:pt x="140303" y="254793"/>
                  </a:lnTo>
                  <a:lnTo>
                    <a:pt x="141827" y="251745"/>
                  </a:lnTo>
                  <a:lnTo>
                    <a:pt x="141827" y="154114"/>
                  </a:lnTo>
                  <a:lnTo>
                    <a:pt x="120491" y="116014"/>
                  </a:lnTo>
                  <a:lnTo>
                    <a:pt x="167796" y="116014"/>
                  </a:lnTo>
                  <a:lnTo>
                    <a:pt x="175450" y="151066"/>
                  </a:lnTo>
                  <a:lnTo>
                    <a:pt x="175450" y="250221"/>
                  </a:lnTo>
                  <a:lnTo>
                    <a:pt x="176974" y="251745"/>
                  </a:lnTo>
                  <a:lnTo>
                    <a:pt x="178498" y="254793"/>
                  </a:lnTo>
                  <a:lnTo>
                    <a:pt x="181546" y="256413"/>
                  </a:lnTo>
                  <a:lnTo>
                    <a:pt x="190690" y="260985"/>
                  </a:lnTo>
                  <a:close/>
                </a:path>
                <a:path w="201929" h="273685">
                  <a:moveTo>
                    <a:pt x="83915" y="260985"/>
                  </a:moveTo>
                  <a:lnTo>
                    <a:pt x="21335" y="260985"/>
                  </a:lnTo>
                  <a:lnTo>
                    <a:pt x="24383" y="259461"/>
                  </a:lnTo>
                  <a:lnTo>
                    <a:pt x="82391" y="259461"/>
                  </a:lnTo>
                  <a:lnTo>
                    <a:pt x="83915" y="260985"/>
                  </a:lnTo>
                  <a:close/>
                </a:path>
                <a:path w="201929" h="273685">
                  <a:moveTo>
                    <a:pt x="90011" y="262509"/>
                  </a:moveTo>
                  <a:lnTo>
                    <a:pt x="10667" y="262509"/>
                  </a:lnTo>
                  <a:lnTo>
                    <a:pt x="13715" y="260985"/>
                  </a:lnTo>
                  <a:lnTo>
                    <a:pt x="86963" y="260985"/>
                  </a:lnTo>
                  <a:lnTo>
                    <a:pt x="90011" y="262509"/>
                  </a:lnTo>
                  <a:close/>
                </a:path>
                <a:path w="201929" h="273685">
                  <a:moveTo>
                    <a:pt x="196786" y="262509"/>
                  </a:moveTo>
                  <a:lnTo>
                    <a:pt x="117443" y="262509"/>
                  </a:lnTo>
                  <a:lnTo>
                    <a:pt x="120491" y="260985"/>
                  </a:lnTo>
                  <a:lnTo>
                    <a:pt x="193738" y="260985"/>
                  </a:lnTo>
                  <a:lnTo>
                    <a:pt x="196786" y="262509"/>
                  </a:lnTo>
                  <a:close/>
                </a:path>
                <a:path w="201929" h="273685">
                  <a:moveTo>
                    <a:pt x="93059" y="273177"/>
                  </a:moveTo>
                  <a:lnTo>
                    <a:pt x="7619" y="273177"/>
                  </a:lnTo>
                  <a:lnTo>
                    <a:pt x="7619" y="262509"/>
                  </a:lnTo>
                  <a:lnTo>
                    <a:pt x="93059" y="262509"/>
                  </a:lnTo>
                  <a:lnTo>
                    <a:pt x="93059" y="273177"/>
                  </a:lnTo>
                  <a:close/>
                </a:path>
                <a:path w="201929" h="273685">
                  <a:moveTo>
                    <a:pt x="201358" y="273177"/>
                  </a:moveTo>
                  <a:lnTo>
                    <a:pt x="115919" y="273177"/>
                  </a:lnTo>
                  <a:lnTo>
                    <a:pt x="115919" y="262509"/>
                  </a:lnTo>
                  <a:lnTo>
                    <a:pt x="201358" y="262509"/>
                  </a:lnTo>
                  <a:lnTo>
                    <a:pt x="201358" y="273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16399" y="4395787"/>
              <a:ext cx="155638" cy="183070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6075521" y="4395787"/>
            <a:ext cx="327025" cy="184785"/>
            <a:chOff x="6075521" y="4395787"/>
            <a:chExt cx="327025" cy="184785"/>
          </a:xfrm>
        </p:grpSpPr>
        <p:pic>
          <p:nvPicPr>
            <p:cNvPr id="114" name="object 11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75521" y="4395787"/>
              <a:ext cx="170783" cy="18459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66211" y="4395787"/>
              <a:ext cx="135731" cy="178498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8950832" y="4305680"/>
            <a:ext cx="366395" cy="273685"/>
            <a:chOff x="8950832" y="4305680"/>
            <a:chExt cx="366395" cy="273685"/>
          </a:xfrm>
        </p:grpSpPr>
        <p:sp>
          <p:nvSpPr>
            <p:cNvPr id="117" name="object 117"/>
            <p:cNvSpPr/>
            <p:nvPr/>
          </p:nvSpPr>
          <p:spPr>
            <a:xfrm>
              <a:off x="8950832" y="4305680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70" h="268604">
                  <a:moveTo>
                    <a:pt x="76200" y="254889"/>
                  </a:moveTo>
                  <a:lnTo>
                    <a:pt x="24384" y="254889"/>
                  </a:lnTo>
                  <a:lnTo>
                    <a:pt x="27432" y="251841"/>
                  </a:lnTo>
                  <a:lnTo>
                    <a:pt x="28956" y="250221"/>
                  </a:lnTo>
                  <a:lnTo>
                    <a:pt x="30480" y="247173"/>
                  </a:lnTo>
                  <a:lnTo>
                    <a:pt x="30480" y="123634"/>
                  </a:lnTo>
                  <a:lnTo>
                    <a:pt x="27432" y="117538"/>
                  </a:lnTo>
                  <a:lnTo>
                    <a:pt x="24384" y="116014"/>
                  </a:lnTo>
                  <a:lnTo>
                    <a:pt x="19812" y="111442"/>
                  </a:lnTo>
                  <a:lnTo>
                    <a:pt x="15240" y="109918"/>
                  </a:lnTo>
                  <a:lnTo>
                    <a:pt x="12192" y="109918"/>
                  </a:lnTo>
                  <a:lnTo>
                    <a:pt x="7620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0960" y="91630"/>
                  </a:lnTo>
                  <a:lnTo>
                    <a:pt x="64008" y="94678"/>
                  </a:lnTo>
                  <a:lnTo>
                    <a:pt x="64008" y="244125"/>
                  </a:lnTo>
                  <a:lnTo>
                    <a:pt x="67056" y="247173"/>
                  </a:lnTo>
                  <a:lnTo>
                    <a:pt x="68580" y="250221"/>
                  </a:lnTo>
                  <a:lnTo>
                    <a:pt x="70104" y="251841"/>
                  </a:lnTo>
                  <a:lnTo>
                    <a:pt x="76200" y="254889"/>
                  </a:lnTo>
                  <a:close/>
                </a:path>
                <a:path w="90170" h="268604">
                  <a:moveTo>
                    <a:pt x="80772" y="256413"/>
                  </a:moveTo>
                  <a:lnTo>
                    <a:pt x="19812" y="256413"/>
                  </a:lnTo>
                  <a:lnTo>
                    <a:pt x="21336" y="254889"/>
                  </a:lnTo>
                  <a:lnTo>
                    <a:pt x="79248" y="254889"/>
                  </a:lnTo>
                  <a:lnTo>
                    <a:pt x="80772" y="256413"/>
                  </a:lnTo>
                  <a:close/>
                </a:path>
                <a:path w="90170" h="268604">
                  <a:moveTo>
                    <a:pt x="86868" y="257937"/>
                  </a:moveTo>
                  <a:lnTo>
                    <a:pt x="7620" y="257937"/>
                  </a:lnTo>
                  <a:lnTo>
                    <a:pt x="10668" y="256413"/>
                  </a:lnTo>
                  <a:lnTo>
                    <a:pt x="83820" y="256413"/>
                  </a:lnTo>
                  <a:lnTo>
                    <a:pt x="86868" y="257937"/>
                  </a:lnTo>
                  <a:close/>
                </a:path>
                <a:path w="90170" h="268604">
                  <a:moveTo>
                    <a:pt x="90011" y="268605"/>
                  </a:moveTo>
                  <a:lnTo>
                    <a:pt x="6096" y="268605"/>
                  </a:lnTo>
                  <a:lnTo>
                    <a:pt x="6096" y="257937"/>
                  </a:lnTo>
                  <a:lnTo>
                    <a:pt x="90011" y="257937"/>
                  </a:lnTo>
                  <a:lnTo>
                    <a:pt x="90011" y="268605"/>
                  </a:lnTo>
                  <a:close/>
                </a:path>
                <a:path w="90170" h="268604">
                  <a:moveTo>
                    <a:pt x="50292" y="48863"/>
                  </a:moveTo>
                  <a:lnTo>
                    <a:pt x="38100" y="48863"/>
                  </a:lnTo>
                  <a:lnTo>
                    <a:pt x="33528" y="45815"/>
                  </a:lnTo>
                  <a:lnTo>
                    <a:pt x="24384" y="36671"/>
                  </a:lnTo>
                  <a:lnTo>
                    <a:pt x="22860" y="30575"/>
                  </a:lnTo>
                  <a:lnTo>
                    <a:pt x="22860" y="18383"/>
                  </a:lnTo>
                  <a:lnTo>
                    <a:pt x="24384" y="12287"/>
                  </a:lnTo>
                  <a:lnTo>
                    <a:pt x="28956" y="7715"/>
                  </a:lnTo>
                  <a:lnTo>
                    <a:pt x="33528" y="3048"/>
                  </a:lnTo>
                  <a:lnTo>
                    <a:pt x="38100" y="0"/>
                  </a:lnTo>
                  <a:lnTo>
                    <a:pt x="51816" y="0"/>
                  </a:lnTo>
                  <a:lnTo>
                    <a:pt x="56388" y="3048"/>
                  </a:lnTo>
                  <a:lnTo>
                    <a:pt x="60960" y="7715"/>
                  </a:lnTo>
                  <a:lnTo>
                    <a:pt x="65532" y="12287"/>
                  </a:lnTo>
                  <a:lnTo>
                    <a:pt x="67056" y="16859"/>
                  </a:lnTo>
                  <a:lnTo>
                    <a:pt x="67056" y="30575"/>
                  </a:lnTo>
                  <a:lnTo>
                    <a:pt x="65532" y="36671"/>
                  </a:lnTo>
                  <a:lnTo>
                    <a:pt x="56388" y="45815"/>
                  </a:lnTo>
                  <a:lnTo>
                    <a:pt x="50292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056083" y="4346924"/>
              <a:ext cx="260794" cy="231933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40816" y="3950208"/>
            <a:ext cx="3702081" cy="1324356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643151" y="4301109"/>
            <a:ext cx="1400270" cy="621030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4066603" y="4642967"/>
            <a:ext cx="245745" cy="274955"/>
          </a:xfrm>
          <a:custGeom>
            <a:avLst/>
            <a:gdLst/>
            <a:ahLst/>
            <a:cxnLst/>
            <a:rect l="l" t="t" r="r" b="b"/>
            <a:pathLst>
              <a:path w="245745" h="274954">
                <a:moveTo>
                  <a:pt x="67144" y="22860"/>
                </a:moveTo>
                <a:lnTo>
                  <a:pt x="65620" y="18288"/>
                </a:lnTo>
                <a:lnTo>
                  <a:pt x="56476" y="9144"/>
                </a:lnTo>
                <a:lnTo>
                  <a:pt x="50292" y="6096"/>
                </a:lnTo>
                <a:lnTo>
                  <a:pt x="38100" y="6096"/>
                </a:lnTo>
                <a:lnTo>
                  <a:pt x="33528" y="9144"/>
                </a:lnTo>
                <a:lnTo>
                  <a:pt x="24384" y="18288"/>
                </a:lnTo>
                <a:lnTo>
                  <a:pt x="21336" y="24384"/>
                </a:lnTo>
                <a:lnTo>
                  <a:pt x="21336" y="36576"/>
                </a:lnTo>
                <a:lnTo>
                  <a:pt x="24384" y="42672"/>
                </a:lnTo>
                <a:lnTo>
                  <a:pt x="33528" y="51816"/>
                </a:lnTo>
                <a:lnTo>
                  <a:pt x="38100" y="53340"/>
                </a:lnTo>
                <a:lnTo>
                  <a:pt x="50292" y="53340"/>
                </a:lnTo>
                <a:lnTo>
                  <a:pt x="56476" y="51816"/>
                </a:lnTo>
                <a:lnTo>
                  <a:pt x="61048" y="47244"/>
                </a:lnTo>
                <a:lnTo>
                  <a:pt x="65620" y="41148"/>
                </a:lnTo>
                <a:lnTo>
                  <a:pt x="67144" y="35052"/>
                </a:lnTo>
                <a:lnTo>
                  <a:pt x="67144" y="22860"/>
                </a:lnTo>
                <a:close/>
              </a:path>
              <a:path w="245745" h="274954">
                <a:moveTo>
                  <a:pt x="90004" y="262420"/>
                </a:moveTo>
                <a:lnTo>
                  <a:pt x="83908" y="262420"/>
                </a:lnTo>
                <a:lnTo>
                  <a:pt x="80860" y="260896"/>
                </a:lnTo>
                <a:lnTo>
                  <a:pt x="79336" y="260896"/>
                </a:lnTo>
                <a:lnTo>
                  <a:pt x="76288" y="259372"/>
                </a:lnTo>
                <a:lnTo>
                  <a:pt x="73240" y="259372"/>
                </a:lnTo>
                <a:lnTo>
                  <a:pt x="67144" y="256324"/>
                </a:lnTo>
                <a:lnTo>
                  <a:pt x="64096" y="250228"/>
                </a:lnTo>
                <a:lnTo>
                  <a:pt x="64096" y="100685"/>
                </a:lnTo>
                <a:lnTo>
                  <a:pt x="61048" y="97637"/>
                </a:lnTo>
                <a:lnTo>
                  <a:pt x="0" y="102209"/>
                </a:lnTo>
                <a:lnTo>
                  <a:pt x="0" y="112877"/>
                </a:lnTo>
                <a:lnTo>
                  <a:pt x="3048" y="112877"/>
                </a:lnTo>
                <a:lnTo>
                  <a:pt x="7620" y="114401"/>
                </a:lnTo>
                <a:lnTo>
                  <a:pt x="10668" y="114401"/>
                </a:lnTo>
                <a:lnTo>
                  <a:pt x="15240" y="115925"/>
                </a:lnTo>
                <a:lnTo>
                  <a:pt x="24384" y="120497"/>
                </a:lnTo>
                <a:lnTo>
                  <a:pt x="25908" y="123545"/>
                </a:lnTo>
                <a:lnTo>
                  <a:pt x="28956" y="126593"/>
                </a:lnTo>
                <a:lnTo>
                  <a:pt x="30480" y="129641"/>
                </a:lnTo>
                <a:lnTo>
                  <a:pt x="30480" y="253276"/>
                </a:lnTo>
                <a:lnTo>
                  <a:pt x="28956" y="254800"/>
                </a:lnTo>
                <a:lnTo>
                  <a:pt x="27432" y="257848"/>
                </a:lnTo>
                <a:lnTo>
                  <a:pt x="21336" y="260896"/>
                </a:lnTo>
                <a:lnTo>
                  <a:pt x="18288" y="260896"/>
                </a:lnTo>
                <a:lnTo>
                  <a:pt x="16764" y="262420"/>
                </a:lnTo>
                <a:lnTo>
                  <a:pt x="4572" y="262420"/>
                </a:lnTo>
                <a:lnTo>
                  <a:pt x="4572" y="274612"/>
                </a:lnTo>
                <a:lnTo>
                  <a:pt x="90004" y="274612"/>
                </a:lnTo>
                <a:lnTo>
                  <a:pt x="90004" y="262420"/>
                </a:lnTo>
                <a:close/>
              </a:path>
              <a:path w="245745" h="274954">
                <a:moveTo>
                  <a:pt x="245554" y="15240"/>
                </a:moveTo>
                <a:lnTo>
                  <a:pt x="242506" y="10668"/>
                </a:lnTo>
                <a:lnTo>
                  <a:pt x="236410" y="6096"/>
                </a:lnTo>
                <a:lnTo>
                  <a:pt x="231838" y="1524"/>
                </a:lnTo>
                <a:lnTo>
                  <a:pt x="224218" y="0"/>
                </a:lnTo>
                <a:lnTo>
                  <a:pt x="213550" y="0"/>
                </a:lnTo>
                <a:lnTo>
                  <a:pt x="172605" y="14147"/>
                </a:lnTo>
                <a:lnTo>
                  <a:pt x="146596" y="53162"/>
                </a:lnTo>
                <a:lnTo>
                  <a:pt x="141820" y="90017"/>
                </a:lnTo>
                <a:lnTo>
                  <a:pt x="141820" y="100685"/>
                </a:lnTo>
                <a:lnTo>
                  <a:pt x="106768" y="100685"/>
                </a:lnTo>
                <a:lnTo>
                  <a:pt x="106768" y="117449"/>
                </a:lnTo>
                <a:lnTo>
                  <a:pt x="141820" y="117449"/>
                </a:lnTo>
                <a:lnTo>
                  <a:pt x="141820" y="248704"/>
                </a:lnTo>
                <a:lnTo>
                  <a:pt x="140296" y="253276"/>
                </a:lnTo>
                <a:lnTo>
                  <a:pt x="138772" y="254800"/>
                </a:lnTo>
                <a:lnTo>
                  <a:pt x="137248" y="257848"/>
                </a:lnTo>
                <a:lnTo>
                  <a:pt x="131152" y="260896"/>
                </a:lnTo>
                <a:lnTo>
                  <a:pt x="129628" y="260896"/>
                </a:lnTo>
                <a:lnTo>
                  <a:pt x="126580" y="262420"/>
                </a:lnTo>
                <a:lnTo>
                  <a:pt x="115912" y="262420"/>
                </a:lnTo>
                <a:lnTo>
                  <a:pt x="115912" y="274612"/>
                </a:lnTo>
                <a:lnTo>
                  <a:pt x="207454" y="274612"/>
                </a:lnTo>
                <a:lnTo>
                  <a:pt x="207454" y="262420"/>
                </a:lnTo>
                <a:lnTo>
                  <a:pt x="199834" y="262420"/>
                </a:lnTo>
                <a:lnTo>
                  <a:pt x="195262" y="260896"/>
                </a:lnTo>
                <a:lnTo>
                  <a:pt x="190690" y="260896"/>
                </a:lnTo>
                <a:lnTo>
                  <a:pt x="186118" y="259372"/>
                </a:lnTo>
                <a:lnTo>
                  <a:pt x="184594" y="259372"/>
                </a:lnTo>
                <a:lnTo>
                  <a:pt x="180022" y="257848"/>
                </a:lnTo>
                <a:lnTo>
                  <a:pt x="178498" y="256324"/>
                </a:lnTo>
                <a:lnTo>
                  <a:pt x="173926" y="247180"/>
                </a:lnTo>
                <a:lnTo>
                  <a:pt x="173926" y="117449"/>
                </a:lnTo>
                <a:lnTo>
                  <a:pt x="219646" y="117449"/>
                </a:lnTo>
                <a:lnTo>
                  <a:pt x="219646" y="100685"/>
                </a:lnTo>
                <a:lnTo>
                  <a:pt x="173926" y="100685"/>
                </a:lnTo>
                <a:lnTo>
                  <a:pt x="173926" y="82397"/>
                </a:lnTo>
                <a:lnTo>
                  <a:pt x="177774" y="41148"/>
                </a:lnTo>
                <a:lnTo>
                  <a:pt x="190690" y="15240"/>
                </a:lnTo>
                <a:lnTo>
                  <a:pt x="198310" y="15240"/>
                </a:lnTo>
                <a:lnTo>
                  <a:pt x="199834" y="16764"/>
                </a:lnTo>
                <a:lnTo>
                  <a:pt x="201358" y="19812"/>
                </a:lnTo>
                <a:lnTo>
                  <a:pt x="204406" y="22860"/>
                </a:lnTo>
                <a:lnTo>
                  <a:pt x="205930" y="25908"/>
                </a:lnTo>
                <a:lnTo>
                  <a:pt x="208978" y="28956"/>
                </a:lnTo>
                <a:lnTo>
                  <a:pt x="210502" y="32004"/>
                </a:lnTo>
                <a:lnTo>
                  <a:pt x="215074" y="36576"/>
                </a:lnTo>
                <a:lnTo>
                  <a:pt x="221170" y="39624"/>
                </a:lnTo>
                <a:lnTo>
                  <a:pt x="233362" y="39624"/>
                </a:lnTo>
                <a:lnTo>
                  <a:pt x="237934" y="38100"/>
                </a:lnTo>
                <a:lnTo>
                  <a:pt x="240982" y="35052"/>
                </a:lnTo>
                <a:lnTo>
                  <a:pt x="244030" y="30480"/>
                </a:lnTo>
                <a:lnTo>
                  <a:pt x="245554" y="27432"/>
                </a:lnTo>
                <a:lnTo>
                  <a:pt x="245554" y="21336"/>
                </a:lnTo>
                <a:lnTo>
                  <a:pt x="245554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394549" y="4737544"/>
            <a:ext cx="163258" cy="184594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64174" y="4305680"/>
            <a:ext cx="3041522" cy="1026890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9138380" y="4649057"/>
            <a:ext cx="224790" cy="271780"/>
            <a:chOff x="9138380" y="4649057"/>
            <a:chExt cx="224790" cy="271780"/>
          </a:xfrm>
        </p:grpSpPr>
        <p:sp>
          <p:nvSpPr>
            <p:cNvPr id="125" name="object 125"/>
            <p:cNvSpPr/>
            <p:nvPr/>
          </p:nvSpPr>
          <p:spPr>
            <a:xfrm>
              <a:off x="9138380" y="4649057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70" h="268604">
                  <a:moveTo>
                    <a:pt x="79343" y="254793"/>
                  </a:moveTo>
                  <a:lnTo>
                    <a:pt x="21431" y="254793"/>
                  </a:lnTo>
                  <a:lnTo>
                    <a:pt x="26003" y="253269"/>
                  </a:lnTo>
                  <a:lnTo>
                    <a:pt x="27527" y="251745"/>
                  </a:lnTo>
                  <a:lnTo>
                    <a:pt x="29051" y="248697"/>
                  </a:lnTo>
                  <a:lnTo>
                    <a:pt x="30575" y="247173"/>
                  </a:lnTo>
                  <a:lnTo>
                    <a:pt x="32099" y="242601"/>
                  </a:lnTo>
                  <a:lnTo>
                    <a:pt x="32099" y="126587"/>
                  </a:lnTo>
                  <a:lnTo>
                    <a:pt x="27527" y="117443"/>
                  </a:lnTo>
                  <a:lnTo>
                    <a:pt x="24479" y="114395"/>
                  </a:lnTo>
                  <a:lnTo>
                    <a:pt x="21431" y="112871"/>
                  </a:lnTo>
                  <a:lnTo>
                    <a:pt x="19907" y="111347"/>
                  </a:lnTo>
                  <a:lnTo>
                    <a:pt x="16859" y="109823"/>
                  </a:lnTo>
                  <a:lnTo>
                    <a:pt x="12287" y="108299"/>
                  </a:lnTo>
                  <a:lnTo>
                    <a:pt x="7620" y="108299"/>
                  </a:lnTo>
                  <a:lnTo>
                    <a:pt x="4572" y="106775"/>
                  </a:lnTo>
                  <a:lnTo>
                    <a:pt x="0" y="106775"/>
                  </a:lnTo>
                  <a:lnTo>
                    <a:pt x="0" y="96107"/>
                  </a:lnTo>
                  <a:lnTo>
                    <a:pt x="62579" y="91535"/>
                  </a:lnTo>
                  <a:lnTo>
                    <a:pt x="64103" y="94583"/>
                  </a:lnTo>
                  <a:lnTo>
                    <a:pt x="64103" y="241077"/>
                  </a:lnTo>
                  <a:lnTo>
                    <a:pt x="68675" y="250221"/>
                  </a:lnTo>
                  <a:lnTo>
                    <a:pt x="74771" y="253269"/>
                  </a:lnTo>
                  <a:lnTo>
                    <a:pt x="77819" y="253269"/>
                  </a:lnTo>
                  <a:lnTo>
                    <a:pt x="79343" y="254793"/>
                  </a:lnTo>
                  <a:close/>
                </a:path>
                <a:path w="90170" h="268604">
                  <a:moveTo>
                    <a:pt x="85439" y="256317"/>
                  </a:moveTo>
                  <a:lnTo>
                    <a:pt x="16859" y="256317"/>
                  </a:lnTo>
                  <a:lnTo>
                    <a:pt x="19907" y="254793"/>
                  </a:lnTo>
                  <a:lnTo>
                    <a:pt x="82391" y="254793"/>
                  </a:lnTo>
                  <a:lnTo>
                    <a:pt x="85439" y="256317"/>
                  </a:lnTo>
                  <a:close/>
                </a:path>
                <a:path w="90170" h="268604">
                  <a:moveTo>
                    <a:pt x="90011" y="268509"/>
                  </a:moveTo>
                  <a:lnTo>
                    <a:pt x="6096" y="268509"/>
                  </a:lnTo>
                  <a:lnTo>
                    <a:pt x="6096" y="256317"/>
                  </a:lnTo>
                  <a:lnTo>
                    <a:pt x="90011" y="256317"/>
                  </a:lnTo>
                  <a:lnTo>
                    <a:pt x="90011" y="268509"/>
                  </a:lnTo>
                  <a:close/>
                </a:path>
                <a:path w="90170" h="268604">
                  <a:moveTo>
                    <a:pt x="51911" y="47244"/>
                  </a:moveTo>
                  <a:lnTo>
                    <a:pt x="39719" y="47244"/>
                  </a:lnTo>
                  <a:lnTo>
                    <a:pt x="33623" y="45720"/>
                  </a:lnTo>
                  <a:lnTo>
                    <a:pt x="24479" y="36576"/>
                  </a:lnTo>
                  <a:lnTo>
                    <a:pt x="22955" y="30480"/>
                  </a:lnTo>
                  <a:lnTo>
                    <a:pt x="22955" y="18288"/>
                  </a:lnTo>
                  <a:lnTo>
                    <a:pt x="24479" y="12192"/>
                  </a:lnTo>
                  <a:lnTo>
                    <a:pt x="33623" y="3048"/>
                  </a:lnTo>
                  <a:lnTo>
                    <a:pt x="39719" y="0"/>
                  </a:lnTo>
                  <a:lnTo>
                    <a:pt x="51911" y="0"/>
                  </a:lnTo>
                  <a:lnTo>
                    <a:pt x="58007" y="3048"/>
                  </a:lnTo>
                  <a:lnTo>
                    <a:pt x="61055" y="7620"/>
                  </a:lnTo>
                  <a:lnTo>
                    <a:pt x="65627" y="12192"/>
                  </a:lnTo>
                  <a:lnTo>
                    <a:pt x="68675" y="16764"/>
                  </a:lnTo>
                  <a:lnTo>
                    <a:pt x="68675" y="28956"/>
                  </a:lnTo>
                  <a:lnTo>
                    <a:pt x="65627" y="35052"/>
                  </a:lnTo>
                  <a:lnTo>
                    <a:pt x="61055" y="41148"/>
                  </a:lnTo>
                  <a:lnTo>
                    <a:pt x="56483" y="45720"/>
                  </a:lnTo>
                  <a:lnTo>
                    <a:pt x="51911" y="47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243631" y="4688681"/>
              <a:ext cx="119062" cy="231933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4263390" y="4995386"/>
            <a:ext cx="499109" cy="279400"/>
            <a:chOff x="4263390" y="4995386"/>
            <a:chExt cx="499109" cy="279400"/>
          </a:xfrm>
        </p:grpSpPr>
        <p:pic>
          <p:nvPicPr>
            <p:cNvPr id="128" name="object 12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63390" y="5041106"/>
              <a:ext cx="118967" cy="233457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383881" y="4995386"/>
              <a:ext cx="201930" cy="274955"/>
            </a:xfrm>
            <a:custGeom>
              <a:avLst/>
              <a:gdLst/>
              <a:ahLst/>
              <a:cxnLst/>
              <a:rect l="l" t="t" r="r" b="b"/>
              <a:pathLst>
                <a:path w="201929" h="274954">
                  <a:moveTo>
                    <a:pt x="83915" y="262413"/>
                  </a:moveTo>
                  <a:lnTo>
                    <a:pt x="21335" y="262413"/>
                  </a:lnTo>
                  <a:lnTo>
                    <a:pt x="22859" y="260889"/>
                  </a:lnTo>
                  <a:lnTo>
                    <a:pt x="27431" y="259365"/>
                  </a:lnTo>
                  <a:lnTo>
                    <a:pt x="28955" y="257841"/>
                  </a:lnTo>
                  <a:lnTo>
                    <a:pt x="30479" y="254793"/>
                  </a:lnTo>
                  <a:lnTo>
                    <a:pt x="32003" y="253269"/>
                  </a:lnTo>
                  <a:lnTo>
                    <a:pt x="33527" y="248697"/>
                  </a:lnTo>
                  <a:lnTo>
                    <a:pt x="33527" y="38100"/>
                  </a:lnTo>
                  <a:lnTo>
                    <a:pt x="30479" y="28955"/>
                  </a:lnTo>
                  <a:lnTo>
                    <a:pt x="28955" y="25907"/>
                  </a:lnTo>
                  <a:lnTo>
                    <a:pt x="21335" y="18288"/>
                  </a:lnTo>
                  <a:lnTo>
                    <a:pt x="18288" y="18288"/>
                  </a:lnTo>
                  <a:lnTo>
                    <a:pt x="12191" y="16764"/>
                  </a:lnTo>
                  <a:lnTo>
                    <a:pt x="3047" y="16764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64103" y="0"/>
                  </a:lnTo>
                  <a:lnTo>
                    <a:pt x="67151" y="3048"/>
                  </a:lnTo>
                  <a:lnTo>
                    <a:pt x="67151" y="125063"/>
                  </a:lnTo>
                  <a:lnTo>
                    <a:pt x="83153" y="125063"/>
                  </a:lnTo>
                  <a:lnTo>
                    <a:pt x="76295" y="129635"/>
                  </a:lnTo>
                  <a:lnTo>
                    <a:pt x="73247" y="132683"/>
                  </a:lnTo>
                  <a:lnTo>
                    <a:pt x="71723" y="135731"/>
                  </a:lnTo>
                  <a:lnTo>
                    <a:pt x="68675" y="138874"/>
                  </a:lnTo>
                  <a:lnTo>
                    <a:pt x="67151" y="140398"/>
                  </a:lnTo>
                  <a:lnTo>
                    <a:pt x="67151" y="250221"/>
                  </a:lnTo>
                  <a:lnTo>
                    <a:pt x="70199" y="256317"/>
                  </a:lnTo>
                  <a:lnTo>
                    <a:pt x="79343" y="260889"/>
                  </a:lnTo>
                  <a:lnTo>
                    <a:pt x="80867" y="260889"/>
                  </a:lnTo>
                  <a:lnTo>
                    <a:pt x="83915" y="262413"/>
                  </a:lnTo>
                  <a:close/>
                </a:path>
                <a:path w="201929" h="274954">
                  <a:moveTo>
                    <a:pt x="83153" y="125063"/>
                  </a:moveTo>
                  <a:lnTo>
                    <a:pt x="67151" y="125063"/>
                  </a:lnTo>
                  <a:lnTo>
                    <a:pt x="80867" y="111347"/>
                  </a:lnTo>
                  <a:lnTo>
                    <a:pt x="94583" y="102203"/>
                  </a:lnTo>
                  <a:lnTo>
                    <a:pt x="100679" y="100679"/>
                  </a:lnTo>
                  <a:lnTo>
                    <a:pt x="106775" y="97631"/>
                  </a:lnTo>
                  <a:lnTo>
                    <a:pt x="118967" y="94583"/>
                  </a:lnTo>
                  <a:lnTo>
                    <a:pt x="126587" y="94583"/>
                  </a:lnTo>
                  <a:lnTo>
                    <a:pt x="163258" y="109823"/>
                  </a:lnTo>
                  <a:lnTo>
                    <a:pt x="166888" y="115919"/>
                  </a:lnTo>
                  <a:lnTo>
                    <a:pt x="105251" y="115919"/>
                  </a:lnTo>
                  <a:lnTo>
                    <a:pt x="100679" y="117443"/>
                  </a:lnTo>
                  <a:lnTo>
                    <a:pt x="94583" y="118967"/>
                  </a:lnTo>
                  <a:lnTo>
                    <a:pt x="90011" y="120491"/>
                  </a:lnTo>
                  <a:lnTo>
                    <a:pt x="83153" y="125063"/>
                  </a:lnTo>
                  <a:close/>
                </a:path>
                <a:path w="201929" h="274954">
                  <a:moveTo>
                    <a:pt x="192214" y="262413"/>
                  </a:moveTo>
                  <a:lnTo>
                    <a:pt x="129635" y="262413"/>
                  </a:lnTo>
                  <a:lnTo>
                    <a:pt x="135731" y="259365"/>
                  </a:lnTo>
                  <a:lnTo>
                    <a:pt x="141827" y="253269"/>
                  </a:lnTo>
                  <a:lnTo>
                    <a:pt x="141827" y="155638"/>
                  </a:lnTo>
                  <a:lnTo>
                    <a:pt x="141255" y="146812"/>
                  </a:lnTo>
                  <a:lnTo>
                    <a:pt x="120491" y="115919"/>
                  </a:lnTo>
                  <a:lnTo>
                    <a:pt x="166888" y="115919"/>
                  </a:lnTo>
                  <a:lnTo>
                    <a:pt x="168378" y="118421"/>
                  </a:lnTo>
                  <a:lnTo>
                    <a:pt x="172211" y="128313"/>
                  </a:lnTo>
                  <a:lnTo>
                    <a:pt x="174617" y="139652"/>
                  </a:lnTo>
                  <a:lnTo>
                    <a:pt x="175450" y="152590"/>
                  </a:lnTo>
                  <a:lnTo>
                    <a:pt x="175450" y="251745"/>
                  </a:lnTo>
                  <a:lnTo>
                    <a:pt x="176974" y="253269"/>
                  </a:lnTo>
                  <a:lnTo>
                    <a:pt x="178498" y="256317"/>
                  </a:lnTo>
                  <a:lnTo>
                    <a:pt x="187642" y="260889"/>
                  </a:lnTo>
                  <a:lnTo>
                    <a:pt x="190690" y="260889"/>
                  </a:lnTo>
                  <a:lnTo>
                    <a:pt x="192214" y="262413"/>
                  </a:lnTo>
                  <a:close/>
                </a:path>
                <a:path w="201929" h="274954">
                  <a:moveTo>
                    <a:pt x="93059" y="274605"/>
                  </a:moveTo>
                  <a:lnTo>
                    <a:pt x="7619" y="274605"/>
                  </a:lnTo>
                  <a:lnTo>
                    <a:pt x="7619" y="263937"/>
                  </a:lnTo>
                  <a:lnTo>
                    <a:pt x="10667" y="262413"/>
                  </a:lnTo>
                  <a:lnTo>
                    <a:pt x="90011" y="262413"/>
                  </a:lnTo>
                  <a:lnTo>
                    <a:pt x="93059" y="263937"/>
                  </a:lnTo>
                  <a:lnTo>
                    <a:pt x="93059" y="274605"/>
                  </a:lnTo>
                  <a:close/>
                </a:path>
                <a:path w="201929" h="274954">
                  <a:moveTo>
                    <a:pt x="201358" y="274605"/>
                  </a:moveTo>
                  <a:lnTo>
                    <a:pt x="114395" y="274605"/>
                  </a:lnTo>
                  <a:lnTo>
                    <a:pt x="114395" y="263937"/>
                  </a:lnTo>
                  <a:lnTo>
                    <a:pt x="117443" y="262413"/>
                  </a:lnTo>
                  <a:lnTo>
                    <a:pt x="196786" y="262413"/>
                  </a:lnTo>
                  <a:lnTo>
                    <a:pt x="201358" y="263937"/>
                  </a:lnTo>
                  <a:lnTo>
                    <a:pt x="201358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606575" y="5089969"/>
              <a:ext cx="155638" cy="184594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10337" y="4995386"/>
            <a:ext cx="6341110" cy="706755"/>
            <a:chOff x="410337" y="4995386"/>
            <a:chExt cx="6341110" cy="706755"/>
          </a:xfrm>
        </p:grpSpPr>
        <p:pic>
          <p:nvPicPr>
            <p:cNvPr id="132" name="object 13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882705" y="4995386"/>
              <a:ext cx="1868519" cy="63322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0337" y="5349335"/>
              <a:ext cx="4650771" cy="352425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439293" y="6045136"/>
            <a:ext cx="600075" cy="279400"/>
            <a:chOff x="439293" y="6045136"/>
            <a:chExt cx="600075" cy="279400"/>
          </a:xfrm>
        </p:grpSpPr>
        <p:pic>
          <p:nvPicPr>
            <p:cNvPr id="135" name="object 13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9293" y="6067996"/>
              <a:ext cx="219646" cy="25174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658939" y="6045136"/>
              <a:ext cx="203200" cy="274955"/>
            </a:xfrm>
            <a:custGeom>
              <a:avLst/>
              <a:gdLst/>
              <a:ahLst/>
              <a:cxnLst/>
              <a:rect l="l" t="t" r="r" b="b"/>
              <a:pathLst>
                <a:path w="203200" h="274954">
                  <a:moveTo>
                    <a:pt x="82391" y="260889"/>
                  </a:moveTo>
                  <a:lnTo>
                    <a:pt x="22859" y="260889"/>
                  </a:lnTo>
                  <a:lnTo>
                    <a:pt x="24383" y="259365"/>
                  </a:lnTo>
                  <a:lnTo>
                    <a:pt x="28955" y="259365"/>
                  </a:lnTo>
                  <a:lnTo>
                    <a:pt x="30479" y="257841"/>
                  </a:lnTo>
                  <a:lnTo>
                    <a:pt x="35051" y="248697"/>
                  </a:lnTo>
                  <a:lnTo>
                    <a:pt x="35051" y="36576"/>
                  </a:lnTo>
                  <a:lnTo>
                    <a:pt x="33527" y="32004"/>
                  </a:lnTo>
                  <a:lnTo>
                    <a:pt x="32003" y="28955"/>
                  </a:lnTo>
                  <a:lnTo>
                    <a:pt x="30479" y="24384"/>
                  </a:lnTo>
                  <a:lnTo>
                    <a:pt x="27431" y="21336"/>
                  </a:lnTo>
                  <a:lnTo>
                    <a:pt x="24383" y="19812"/>
                  </a:lnTo>
                  <a:lnTo>
                    <a:pt x="22859" y="18288"/>
                  </a:lnTo>
                  <a:lnTo>
                    <a:pt x="19812" y="16764"/>
                  </a:lnTo>
                  <a:lnTo>
                    <a:pt x="13715" y="16764"/>
                  </a:lnTo>
                  <a:lnTo>
                    <a:pt x="9143" y="15240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65627" y="0"/>
                  </a:lnTo>
                  <a:lnTo>
                    <a:pt x="68675" y="1524"/>
                  </a:lnTo>
                  <a:lnTo>
                    <a:pt x="68675" y="123539"/>
                  </a:lnTo>
                  <a:lnTo>
                    <a:pt x="84677" y="123539"/>
                  </a:lnTo>
                  <a:lnTo>
                    <a:pt x="77819" y="128111"/>
                  </a:lnTo>
                  <a:lnTo>
                    <a:pt x="74771" y="131159"/>
                  </a:lnTo>
                  <a:lnTo>
                    <a:pt x="73247" y="134207"/>
                  </a:lnTo>
                  <a:lnTo>
                    <a:pt x="70199" y="137255"/>
                  </a:lnTo>
                  <a:lnTo>
                    <a:pt x="68675" y="140303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1723" y="254793"/>
                  </a:lnTo>
                  <a:lnTo>
                    <a:pt x="80867" y="259365"/>
                  </a:lnTo>
                  <a:lnTo>
                    <a:pt x="82391" y="260889"/>
                  </a:lnTo>
                  <a:close/>
                </a:path>
                <a:path w="203200" h="274954">
                  <a:moveTo>
                    <a:pt x="84677" y="123539"/>
                  </a:moveTo>
                  <a:lnTo>
                    <a:pt x="68675" y="123539"/>
                  </a:lnTo>
                  <a:lnTo>
                    <a:pt x="73247" y="120491"/>
                  </a:lnTo>
                  <a:lnTo>
                    <a:pt x="76295" y="115919"/>
                  </a:lnTo>
                  <a:lnTo>
                    <a:pt x="79343" y="112871"/>
                  </a:lnTo>
                  <a:lnTo>
                    <a:pt x="82391" y="111347"/>
                  </a:lnTo>
                  <a:lnTo>
                    <a:pt x="86963" y="106775"/>
                  </a:lnTo>
                  <a:lnTo>
                    <a:pt x="96107" y="100679"/>
                  </a:lnTo>
                  <a:lnTo>
                    <a:pt x="108299" y="97631"/>
                  </a:lnTo>
                  <a:lnTo>
                    <a:pt x="114395" y="94583"/>
                  </a:lnTo>
                  <a:lnTo>
                    <a:pt x="128111" y="94583"/>
                  </a:lnTo>
                  <a:lnTo>
                    <a:pt x="138984" y="95440"/>
                  </a:lnTo>
                  <a:lnTo>
                    <a:pt x="148732" y="98012"/>
                  </a:lnTo>
                  <a:lnTo>
                    <a:pt x="157338" y="102298"/>
                  </a:lnTo>
                  <a:lnTo>
                    <a:pt x="164782" y="108299"/>
                  </a:lnTo>
                  <a:lnTo>
                    <a:pt x="169320" y="115919"/>
                  </a:lnTo>
                  <a:lnTo>
                    <a:pt x="102203" y="115919"/>
                  </a:lnTo>
                  <a:lnTo>
                    <a:pt x="96107" y="118967"/>
                  </a:lnTo>
                  <a:lnTo>
                    <a:pt x="86963" y="122015"/>
                  </a:lnTo>
                  <a:lnTo>
                    <a:pt x="84677" y="123539"/>
                  </a:lnTo>
                  <a:close/>
                </a:path>
                <a:path w="203200" h="274954">
                  <a:moveTo>
                    <a:pt x="186118" y="259365"/>
                  </a:moveTo>
                  <a:lnTo>
                    <a:pt x="137255" y="259365"/>
                  </a:lnTo>
                  <a:lnTo>
                    <a:pt x="138779" y="257841"/>
                  </a:lnTo>
                  <a:lnTo>
                    <a:pt x="140303" y="254793"/>
                  </a:lnTo>
                  <a:lnTo>
                    <a:pt x="143351" y="251745"/>
                  </a:lnTo>
                  <a:lnTo>
                    <a:pt x="143351" y="154019"/>
                  </a:lnTo>
                  <a:lnTo>
                    <a:pt x="128111" y="118967"/>
                  </a:lnTo>
                  <a:lnTo>
                    <a:pt x="122015" y="115919"/>
                  </a:lnTo>
                  <a:lnTo>
                    <a:pt x="169320" y="115919"/>
                  </a:lnTo>
                  <a:lnTo>
                    <a:pt x="169902" y="116895"/>
                  </a:lnTo>
                  <a:lnTo>
                    <a:pt x="173735" y="126777"/>
                  </a:lnTo>
                  <a:lnTo>
                    <a:pt x="176141" y="138088"/>
                  </a:lnTo>
                  <a:lnTo>
                    <a:pt x="176974" y="150971"/>
                  </a:lnTo>
                  <a:lnTo>
                    <a:pt x="176974" y="250221"/>
                  </a:lnTo>
                  <a:lnTo>
                    <a:pt x="178498" y="253269"/>
                  </a:lnTo>
                  <a:lnTo>
                    <a:pt x="183070" y="257841"/>
                  </a:lnTo>
                  <a:lnTo>
                    <a:pt x="186118" y="259365"/>
                  </a:lnTo>
                  <a:close/>
                </a:path>
                <a:path w="203200" h="274954">
                  <a:moveTo>
                    <a:pt x="192214" y="260889"/>
                  </a:moveTo>
                  <a:lnTo>
                    <a:pt x="131159" y="260889"/>
                  </a:lnTo>
                  <a:lnTo>
                    <a:pt x="134207" y="259365"/>
                  </a:lnTo>
                  <a:lnTo>
                    <a:pt x="189166" y="259365"/>
                  </a:lnTo>
                  <a:lnTo>
                    <a:pt x="192214" y="260889"/>
                  </a:lnTo>
                  <a:close/>
                </a:path>
                <a:path w="203200" h="274954">
                  <a:moveTo>
                    <a:pt x="91535" y="262413"/>
                  </a:moveTo>
                  <a:lnTo>
                    <a:pt x="15239" y="262413"/>
                  </a:lnTo>
                  <a:lnTo>
                    <a:pt x="16763" y="260889"/>
                  </a:lnTo>
                  <a:lnTo>
                    <a:pt x="88487" y="260889"/>
                  </a:lnTo>
                  <a:lnTo>
                    <a:pt x="91535" y="262413"/>
                  </a:lnTo>
                  <a:close/>
                </a:path>
                <a:path w="203200" h="274954">
                  <a:moveTo>
                    <a:pt x="198310" y="262413"/>
                  </a:moveTo>
                  <a:lnTo>
                    <a:pt x="122015" y="262413"/>
                  </a:lnTo>
                  <a:lnTo>
                    <a:pt x="125063" y="260889"/>
                  </a:lnTo>
                  <a:lnTo>
                    <a:pt x="195262" y="260889"/>
                  </a:lnTo>
                  <a:lnTo>
                    <a:pt x="198310" y="262413"/>
                  </a:lnTo>
                  <a:close/>
                </a:path>
                <a:path w="203200" h="274954">
                  <a:moveTo>
                    <a:pt x="94583" y="274605"/>
                  </a:moveTo>
                  <a:lnTo>
                    <a:pt x="9143" y="274605"/>
                  </a:lnTo>
                  <a:lnTo>
                    <a:pt x="9143" y="262413"/>
                  </a:lnTo>
                  <a:lnTo>
                    <a:pt x="94583" y="262413"/>
                  </a:lnTo>
                  <a:lnTo>
                    <a:pt x="94583" y="274605"/>
                  </a:lnTo>
                  <a:close/>
                </a:path>
                <a:path w="203200" h="274954">
                  <a:moveTo>
                    <a:pt x="202882" y="274605"/>
                  </a:moveTo>
                  <a:lnTo>
                    <a:pt x="115919" y="274605"/>
                  </a:lnTo>
                  <a:lnTo>
                    <a:pt x="115919" y="262413"/>
                  </a:lnTo>
                  <a:lnTo>
                    <a:pt x="202882" y="262413"/>
                  </a:lnTo>
                  <a:lnTo>
                    <a:pt x="202882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83266" y="6139719"/>
              <a:ext cx="155529" cy="184594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273456" y="6045136"/>
            <a:ext cx="1212627" cy="279177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4585239" y="6090856"/>
            <a:ext cx="715645" cy="233679"/>
            <a:chOff x="4585239" y="6090856"/>
            <a:chExt cx="715645" cy="233679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85239" y="6090856"/>
              <a:ext cx="433197" cy="23345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038248" y="6090856"/>
              <a:ext cx="262413" cy="233457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43865" y="6046660"/>
            <a:ext cx="2715196" cy="704849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16581" y="6045136"/>
            <a:ext cx="1307210" cy="279177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6819900" y="6045136"/>
            <a:ext cx="497205" cy="279400"/>
            <a:chOff x="6819900" y="6045136"/>
            <a:chExt cx="497205" cy="279400"/>
          </a:xfrm>
        </p:grpSpPr>
        <p:pic>
          <p:nvPicPr>
            <p:cNvPr id="145" name="object 14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19900" y="6090856"/>
              <a:ext cx="118967" cy="231933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6938867" y="6045136"/>
              <a:ext cx="203200" cy="274955"/>
            </a:xfrm>
            <a:custGeom>
              <a:avLst/>
              <a:gdLst/>
              <a:ahLst/>
              <a:cxnLst/>
              <a:rect l="l" t="t" r="r" b="b"/>
              <a:pathLst>
                <a:path w="203200" h="274954">
                  <a:moveTo>
                    <a:pt x="202882" y="274605"/>
                  </a:moveTo>
                  <a:lnTo>
                    <a:pt x="115919" y="274605"/>
                  </a:lnTo>
                  <a:lnTo>
                    <a:pt x="115919" y="262413"/>
                  </a:lnTo>
                  <a:lnTo>
                    <a:pt x="122015" y="262413"/>
                  </a:lnTo>
                  <a:lnTo>
                    <a:pt x="125063" y="260889"/>
                  </a:lnTo>
                  <a:lnTo>
                    <a:pt x="131159" y="260889"/>
                  </a:lnTo>
                  <a:lnTo>
                    <a:pt x="134207" y="259365"/>
                  </a:lnTo>
                  <a:lnTo>
                    <a:pt x="137255" y="259365"/>
                  </a:lnTo>
                  <a:lnTo>
                    <a:pt x="138779" y="257841"/>
                  </a:lnTo>
                  <a:lnTo>
                    <a:pt x="143351" y="248697"/>
                  </a:lnTo>
                  <a:lnTo>
                    <a:pt x="143351" y="154019"/>
                  </a:lnTo>
                  <a:lnTo>
                    <a:pt x="128111" y="118967"/>
                  </a:lnTo>
                  <a:lnTo>
                    <a:pt x="122015" y="115919"/>
                  </a:lnTo>
                  <a:lnTo>
                    <a:pt x="102203" y="115919"/>
                  </a:lnTo>
                  <a:lnTo>
                    <a:pt x="96107" y="118967"/>
                  </a:lnTo>
                  <a:lnTo>
                    <a:pt x="86963" y="122015"/>
                  </a:lnTo>
                  <a:lnTo>
                    <a:pt x="77819" y="128111"/>
                  </a:lnTo>
                  <a:lnTo>
                    <a:pt x="74771" y="131159"/>
                  </a:lnTo>
                  <a:lnTo>
                    <a:pt x="73247" y="134207"/>
                  </a:lnTo>
                  <a:lnTo>
                    <a:pt x="70199" y="137255"/>
                  </a:lnTo>
                  <a:lnTo>
                    <a:pt x="68675" y="140303"/>
                  </a:lnTo>
                  <a:lnTo>
                    <a:pt x="67055" y="141827"/>
                  </a:lnTo>
                  <a:lnTo>
                    <a:pt x="67055" y="245649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1723" y="254793"/>
                  </a:lnTo>
                  <a:lnTo>
                    <a:pt x="80867" y="259365"/>
                  </a:lnTo>
                  <a:lnTo>
                    <a:pt x="82391" y="260889"/>
                  </a:lnTo>
                  <a:lnTo>
                    <a:pt x="88487" y="260889"/>
                  </a:lnTo>
                  <a:lnTo>
                    <a:pt x="91535" y="262413"/>
                  </a:lnTo>
                  <a:lnTo>
                    <a:pt x="94583" y="262413"/>
                  </a:lnTo>
                  <a:lnTo>
                    <a:pt x="94583" y="274605"/>
                  </a:lnTo>
                  <a:lnTo>
                    <a:pt x="9143" y="274605"/>
                  </a:lnTo>
                  <a:lnTo>
                    <a:pt x="9143" y="262413"/>
                  </a:lnTo>
                  <a:lnTo>
                    <a:pt x="15239" y="262413"/>
                  </a:lnTo>
                  <a:lnTo>
                    <a:pt x="16763" y="260889"/>
                  </a:lnTo>
                  <a:lnTo>
                    <a:pt x="22859" y="260889"/>
                  </a:lnTo>
                  <a:lnTo>
                    <a:pt x="24383" y="259365"/>
                  </a:lnTo>
                  <a:lnTo>
                    <a:pt x="28955" y="259365"/>
                  </a:lnTo>
                  <a:lnTo>
                    <a:pt x="30479" y="257841"/>
                  </a:lnTo>
                  <a:lnTo>
                    <a:pt x="35051" y="248697"/>
                  </a:lnTo>
                  <a:lnTo>
                    <a:pt x="35051" y="36576"/>
                  </a:lnTo>
                  <a:lnTo>
                    <a:pt x="33527" y="32004"/>
                  </a:lnTo>
                  <a:lnTo>
                    <a:pt x="32003" y="28955"/>
                  </a:lnTo>
                  <a:lnTo>
                    <a:pt x="30479" y="24384"/>
                  </a:lnTo>
                  <a:lnTo>
                    <a:pt x="27431" y="21336"/>
                  </a:lnTo>
                  <a:lnTo>
                    <a:pt x="24383" y="19812"/>
                  </a:lnTo>
                  <a:lnTo>
                    <a:pt x="22859" y="18288"/>
                  </a:lnTo>
                  <a:lnTo>
                    <a:pt x="19811" y="16764"/>
                  </a:lnTo>
                  <a:lnTo>
                    <a:pt x="13715" y="16764"/>
                  </a:lnTo>
                  <a:lnTo>
                    <a:pt x="7619" y="15240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65531" y="0"/>
                  </a:lnTo>
                  <a:lnTo>
                    <a:pt x="67055" y="1524"/>
                  </a:lnTo>
                  <a:lnTo>
                    <a:pt x="67055" y="123539"/>
                  </a:lnTo>
                  <a:lnTo>
                    <a:pt x="68675" y="123539"/>
                  </a:lnTo>
                  <a:lnTo>
                    <a:pt x="73247" y="120491"/>
                  </a:lnTo>
                  <a:lnTo>
                    <a:pt x="76295" y="115919"/>
                  </a:lnTo>
                  <a:lnTo>
                    <a:pt x="79343" y="112871"/>
                  </a:lnTo>
                  <a:lnTo>
                    <a:pt x="82391" y="111347"/>
                  </a:lnTo>
                  <a:lnTo>
                    <a:pt x="86963" y="106775"/>
                  </a:lnTo>
                  <a:lnTo>
                    <a:pt x="96107" y="100679"/>
                  </a:lnTo>
                  <a:lnTo>
                    <a:pt x="108299" y="97631"/>
                  </a:lnTo>
                  <a:lnTo>
                    <a:pt x="114395" y="94583"/>
                  </a:lnTo>
                  <a:lnTo>
                    <a:pt x="128111" y="94583"/>
                  </a:lnTo>
                  <a:lnTo>
                    <a:pt x="164687" y="108299"/>
                  </a:lnTo>
                  <a:lnTo>
                    <a:pt x="176974" y="150971"/>
                  </a:lnTo>
                  <a:lnTo>
                    <a:pt x="176974" y="250221"/>
                  </a:lnTo>
                  <a:lnTo>
                    <a:pt x="178498" y="253269"/>
                  </a:lnTo>
                  <a:lnTo>
                    <a:pt x="183070" y="257841"/>
                  </a:lnTo>
                  <a:lnTo>
                    <a:pt x="186118" y="259365"/>
                  </a:lnTo>
                  <a:lnTo>
                    <a:pt x="189166" y="259365"/>
                  </a:lnTo>
                  <a:lnTo>
                    <a:pt x="192214" y="260889"/>
                  </a:lnTo>
                  <a:lnTo>
                    <a:pt x="195262" y="260889"/>
                  </a:lnTo>
                  <a:lnTo>
                    <a:pt x="198310" y="262413"/>
                  </a:lnTo>
                  <a:lnTo>
                    <a:pt x="202882" y="262413"/>
                  </a:lnTo>
                  <a:lnTo>
                    <a:pt x="202882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63194" y="6139719"/>
              <a:ext cx="153910" cy="184594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423880" y="6045136"/>
            <a:ext cx="1037272" cy="279177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8566404" y="6049708"/>
            <a:ext cx="245745" cy="274955"/>
            <a:chOff x="8566404" y="6049708"/>
            <a:chExt cx="245745" cy="274955"/>
          </a:xfrm>
        </p:grpSpPr>
        <p:sp>
          <p:nvSpPr>
            <p:cNvPr id="150" name="object 150"/>
            <p:cNvSpPr/>
            <p:nvPr/>
          </p:nvSpPr>
          <p:spPr>
            <a:xfrm>
              <a:off x="8566404" y="6049708"/>
              <a:ext cx="90170" cy="270510"/>
            </a:xfrm>
            <a:custGeom>
              <a:avLst/>
              <a:gdLst/>
              <a:ahLst/>
              <a:cxnLst/>
              <a:rect l="l" t="t" r="r" b="b"/>
              <a:pathLst>
                <a:path w="90170" h="270510">
                  <a:moveTo>
                    <a:pt x="76295" y="254793"/>
                  </a:moveTo>
                  <a:lnTo>
                    <a:pt x="24384" y="254793"/>
                  </a:lnTo>
                  <a:lnTo>
                    <a:pt x="27432" y="253269"/>
                  </a:lnTo>
                  <a:lnTo>
                    <a:pt x="30480" y="247173"/>
                  </a:lnTo>
                  <a:lnTo>
                    <a:pt x="30480" y="123539"/>
                  </a:lnTo>
                  <a:lnTo>
                    <a:pt x="27432" y="117443"/>
                  </a:lnTo>
                  <a:lnTo>
                    <a:pt x="24384" y="115919"/>
                  </a:lnTo>
                  <a:lnTo>
                    <a:pt x="19812" y="111347"/>
                  </a:lnTo>
                  <a:lnTo>
                    <a:pt x="15240" y="111347"/>
                  </a:lnTo>
                  <a:lnTo>
                    <a:pt x="12192" y="109823"/>
                  </a:lnTo>
                  <a:lnTo>
                    <a:pt x="7620" y="108299"/>
                  </a:lnTo>
                  <a:lnTo>
                    <a:pt x="0" y="108299"/>
                  </a:lnTo>
                  <a:lnTo>
                    <a:pt x="0" y="96107"/>
                  </a:lnTo>
                  <a:lnTo>
                    <a:pt x="61055" y="93059"/>
                  </a:lnTo>
                  <a:lnTo>
                    <a:pt x="64103" y="94583"/>
                  </a:lnTo>
                  <a:lnTo>
                    <a:pt x="64103" y="241077"/>
                  </a:lnTo>
                  <a:lnTo>
                    <a:pt x="65627" y="245649"/>
                  </a:lnTo>
                  <a:lnTo>
                    <a:pt x="67151" y="247173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4771" y="253269"/>
                  </a:lnTo>
                  <a:lnTo>
                    <a:pt x="76295" y="254793"/>
                  </a:lnTo>
                  <a:close/>
                </a:path>
                <a:path w="90170" h="270510">
                  <a:moveTo>
                    <a:pt x="82391" y="256317"/>
                  </a:moveTo>
                  <a:lnTo>
                    <a:pt x="19812" y="256317"/>
                  </a:lnTo>
                  <a:lnTo>
                    <a:pt x="21336" y="254793"/>
                  </a:lnTo>
                  <a:lnTo>
                    <a:pt x="79343" y="254793"/>
                  </a:lnTo>
                  <a:lnTo>
                    <a:pt x="82391" y="256317"/>
                  </a:lnTo>
                  <a:close/>
                </a:path>
                <a:path w="90170" h="270510">
                  <a:moveTo>
                    <a:pt x="86963" y="257841"/>
                  </a:moveTo>
                  <a:lnTo>
                    <a:pt x="10668" y="257841"/>
                  </a:lnTo>
                  <a:lnTo>
                    <a:pt x="13716" y="256317"/>
                  </a:lnTo>
                  <a:lnTo>
                    <a:pt x="83915" y="256317"/>
                  </a:lnTo>
                  <a:lnTo>
                    <a:pt x="86963" y="257841"/>
                  </a:lnTo>
                  <a:close/>
                </a:path>
                <a:path w="90170" h="270510">
                  <a:moveTo>
                    <a:pt x="90011" y="270033"/>
                  </a:moveTo>
                  <a:lnTo>
                    <a:pt x="6096" y="270033"/>
                  </a:lnTo>
                  <a:lnTo>
                    <a:pt x="6096" y="257841"/>
                  </a:lnTo>
                  <a:lnTo>
                    <a:pt x="90011" y="257841"/>
                  </a:lnTo>
                  <a:lnTo>
                    <a:pt x="90011" y="270033"/>
                  </a:lnTo>
                  <a:close/>
                </a:path>
                <a:path w="90170" h="270510">
                  <a:moveTo>
                    <a:pt x="51911" y="48768"/>
                  </a:moveTo>
                  <a:lnTo>
                    <a:pt x="38100" y="48768"/>
                  </a:lnTo>
                  <a:lnTo>
                    <a:pt x="33528" y="45720"/>
                  </a:lnTo>
                  <a:lnTo>
                    <a:pt x="24384" y="36576"/>
                  </a:lnTo>
                  <a:lnTo>
                    <a:pt x="22860" y="30480"/>
                  </a:lnTo>
                  <a:lnTo>
                    <a:pt x="22860" y="18288"/>
                  </a:lnTo>
                  <a:lnTo>
                    <a:pt x="24384" y="12192"/>
                  </a:lnTo>
                  <a:lnTo>
                    <a:pt x="33528" y="3047"/>
                  </a:lnTo>
                  <a:lnTo>
                    <a:pt x="38100" y="0"/>
                  </a:lnTo>
                  <a:lnTo>
                    <a:pt x="51911" y="0"/>
                  </a:lnTo>
                  <a:lnTo>
                    <a:pt x="56483" y="3047"/>
                  </a:lnTo>
                  <a:lnTo>
                    <a:pt x="65627" y="12192"/>
                  </a:lnTo>
                  <a:lnTo>
                    <a:pt x="67151" y="16764"/>
                  </a:lnTo>
                  <a:lnTo>
                    <a:pt x="67151" y="30480"/>
                  </a:lnTo>
                  <a:lnTo>
                    <a:pt x="65627" y="36576"/>
                  </a:lnTo>
                  <a:lnTo>
                    <a:pt x="56483" y="45720"/>
                  </a:lnTo>
                  <a:lnTo>
                    <a:pt x="51911" y="48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682323" y="6139719"/>
              <a:ext cx="129635" cy="184594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9531953" y="239553"/>
            <a:ext cx="203200" cy="172720"/>
            <a:chOff x="9531953" y="239553"/>
            <a:chExt cx="203200" cy="172720"/>
          </a:xfrm>
        </p:grpSpPr>
        <p:pic>
          <p:nvPicPr>
            <p:cNvPr id="153" name="object 15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38728" y="239553"/>
              <a:ext cx="96107" cy="17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861809" y="705967"/>
            <a:ext cx="317500" cy="405130"/>
          </a:xfrm>
          <a:custGeom>
            <a:avLst/>
            <a:gdLst/>
            <a:ahLst/>
            <a:cxnLst/>
            <a:rect l="l" t="t" r="r" b="b"/>
            <a:pathLst>
              <a:path w="317500" h="405130">
                <a:moveTo>
                  <a:pt x="317284" y="0"/>
                </a:moveTo>
                <a:lnTo>
                  <a:pt x="0" y="0"/>
                </a:lnTo>
                <a:lnTo>
                  <a:pt x="0" y="50800"/>
                </a:lnTo>
                <a:lnTo>
                  <a:pt x="128117" y="50800"/>
                </a:lnTo>
                <a:lnTo>
                  <a:pt x="128117" y="405130"/>
                </a:lnTo>
                <a:lnTo>
                  <a:pt x="183070" y="405130"/>
                </a:lnTo>
                <a:lnTo>
                  <a:pt x="183070" y="50800"/>
                </a:lnTo>
                <a:lnTo>
                  <a:pt x="317284" y="5080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6343" y="694181"/>
            <a:ext cx="233679" cy="417195"/>
          </a:xfrm>
          <a:custGeom>
            <a:avLst/>
            <a:gdLst/>
            <a:ahLst/>
            <a:cxnLst/>
            <a:rect l="l" t="t" r="r" b="b"/>
            <a:pathLst>
              <a:path w="233680" h="417194">
                <a:moveTo>
                  <a:pt x="233457" y="416623"/>
                </a:moveTo>
                <a:lnTo>
                  <a:pt x="181546" y="416623"/>
                </a:lnTo>
                <a:lnTo>
                  <a:pt x="181546" y="230409"/>
                </a:lnTo>
                <a:lnTo>
                  <a:pt x="180427" y="215026"/>
                </a:lnTo>
                <a:lnTo>
                  <a:pt x="164782" y="178593"/>
                </a:lnTo>
                <a:lnTo>
                  <a:pt x="119062" y="160210"/>
                </a:lnTo>
                <a:lnTo>
                  <a:pt x="109839" y="160807"/>
                </a:lnTo>
                <a:lnTo>
                  <a:pt x="72270" y="176950"/>
                </a:lnTo>
                <a:lnTo>
                  <a:pt x="51911" y="196881"/>
                </a:lnTo>
                <a:lnTo>
                  <a:pt x="51911" y="416623"/>
                </a:lnTo>
                <a:lnTo>
                  <a:pt x="0" y="416623"/>
                </a:lnTo>
                <a:lnTo>
                  <a:pt x="0" y="0"/>
                </a:lnTo>
                <a:lnTo>
                  <a:pt x="51911" y="0"/>
                </a:lnTo>
                <a:lnTo>
                  <a:pt x="51911" y="154114"/>
                </a:lnTo>
                <a:lnTo>
                  <a:pt x="58221" y="146399"/>
                </a:lnTo>
                <a:lnTo>
                  <a:pt x="97146" y="121800"/>
                </a:lnTo>
                <a:lnTo>
                  <a:pt x="134302" y="116014"/>
                </a:lnTo>
                <a:lnTo>
                  <a:pt x="156019" y="117776"/>
                </a:lnTo>
                <a:lnTo>
                  <a:pt x="192595" y="132730"/>
                </a:lnTo>
                <a:lnTo>
                  <a:pt x="218629" y="163678"/>
                </a:lnTo>
                <a:lnTo>
                  <a:pt x="231765" y="205510"/>
                </a:lnTo>
                <a:lnTo>
                  <a:pt x="233457" y="230409"/>
                </a:lnTo>
                <a:lnTo>
                  <a:pt x="233457" y="41662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2097" y="694181"/>
            <a:ext cx="1059180" cy="422909"/>
          </a:xfrm>
          <a:custGeom>
            <a:avLst/>
            <a:gdLst/>
            <a:ahLst/>
            <a:cxnLst/>
            <a:rect l="l" t="t" r="r" b="b"/>
            <a:pathLst>
              <a:path w="1059180" h="422909">
                <a:moveTo>
                  <a:pt x="176974" y="120599"/>
                </a:moveTo>
                <a:lnTo>
                  <a:pt x="164985" y="118592"/>
                </a:lnTo>
                <a:lnTo>
                  <a:pt x="154305" y="117170"/>
                </a:lnTo>
                <a:lnTo>
                  <a:pt x="145034" y="116306"/>
                </a:lnTo>
                <a:lnTo>
                  <a:pt x="137350" y="116027"/>
                </a:lnTo>
                <a:lnTo>
                  <a:pt x="110451" y="119189"/>
                </a:lnTo>
                <a:lnTo>
                  <a:pt x="87160" y="128790"/>
                </a:lnTo>
                <a:lnTo>
                  <a:pt x="67602" y="144957"/>
                </a:lnTo>
                <a:lnTo>
                  <a:pt x="51904" y="167843"/>
                </a:lnTo>
                <a:lnTo>
                  <a:pt x="51904" y="120599"/>
                </a:lnTo>
                <a:lnTo>
                  <a:pt x="0" y="120599"/>
                </a:lnTo>
                <a:lnTo>
                  <a:pt x="0" y="416636"/>
                </a:lnTo>
                <a:lnTo>
                  <a:pt x="51904" y="416636"/>
                </a:lnTo>
                <a:lnTo>
                  <a:pt x="51904" y="247180"/>
                </a:lnTo>
                <a:lnTo>
                  <a:pt x="53314" y="229730"/>
                </a:lnTo>
                <a:lnTo>
                  <a:pt x="73240" y="186220"/>
                </a:lnTo>
                <a:lnTo>
                  <a:pt x="108000" y="161696"/>
                </a:lnTo>
                <a:lnTo>
                  <a:pt x="122110" y="160223"/>
                </a:lnTo>
                <a:lnTo>
                  <a:pt x="130340" y="160807"/>
                </a:lnTo>
                <a:lnTo>
                  <a:pt x="138874" y="162699"/>
                </a:lnTo>
                <a:lnTo>
                  <a:pt x="147396" y="166039"/>
                </a:lnTo>
                <a:lnTo>
                  <a:pt x="155638" y="170980"/>
                </a:lnTo>
                <a:lnTo>
                  <a:pt x="176974" y="120599"/>
                </a:lnTo>
                <a:close/>
              </a:path>
              <a:path w="1059180" h="422909">
                <a:moveTo>
                  <a:pt x="468337" y="242608"/>
                </a:moveTo>
                <a:lnTo>
                  <a:pt x="467880" y="236512"/>
                </a:lnTo>
                <a:lnTo>
                  <a:pt x="466318" y="215455"/>
                </a:lnTo>
                <a:lnTo>
                  <a:pt x="460133" y="191160"/>
                </a:lnTo>
                <a:lnTo>
                  <a:pt x="449656" y="169697"/>
                </a:lnTo>
                <a:lnTo>
                  <a:pt x="442048" y="160223"/>
                </a:lnTo>
                <a:lnTo>
                  <a:pt x="434708" y="151079"/>
                </a:lnTo>
                <a:lnTo>
                  <a:pt x="416420" y="137236"/>
                </a:lnTo>
                <a:lnTo>
                  <a:pt x="416420" y="236512"/>
                </a:lnTo>
                <a:lnTo>
                  <a:pt x="253263" y="236512"/>
                </a:lnTo>
                <a:lnTo>
                  <a:pt x="268909" y="194297"/>
                </a:lnTo>
                <a:lnTo>
                  <a:pt x="305282" y="165938"/>
                </a:lnTo>
                <a:lnTo>
                  <a:pt x="337172" y="160223"/>
                </a:lnTo>
                <a:lnTo>
                  <a:pt x="355460" y="161645"/>
                </a:lnTo>
                <a:lnTo>
                  <a:pt x="396608" y="183172"/>
                </a:lnTo>
                <a:lnTo>
                  <a:pt x="415264" y="221107"/>
                </a:lnTo>
                <a:lnTo>
                  <a:pt x="416420" y="236512"/>
                </a:lnTo>
                <a:lnTo>
                  <a:pt x="416420" y="137236"/>
                </a:lnTo>
                <a:lnTo>
                  <a:pt x="414731" y="135953"/>
                </a:lnTo>
                <a:lnTo>
                  <a:pt x="391464" y="124980"/>
                </a:lnTo>
                <a:lnTo>
                  <a:pt x="365061" y="118287"/>
                </a:lnTo>
                <a:lnTo>
                  <a:pt x="335648" y="116027"/>
                </a:lnTo>
                <a:lnTo>
                  <a:pt x="309054" y="118351"/>
                </a:lnTo>
                <a:lnTo>
                  <a:pt x="261620" y="137883"/>
                </a:lnTo>
                <a:lnTo>
                  <a:pt x="221894" y="179374"/>
                </a:lnTo>
                <a:lnTo>
                  <a:pt x="199618" y="237642"/>
                </a:lnTo>
                <a:lnTo>
                  <a:pt x="196773" y="271665"/>
                </a:lnTo>
                <a:lnTo>
                  <a:pt x="199377" y="305371"/>
                </a:lnTo>
                <a:lnTo>
                  <a:pt x="220611" y="361962"/>
                </a:lnTo>
                <a:lnTo>
                  <a:pt x="260096" y="400786"/>
                </a:lnTo>
                <a:lnTo>
                  <a:pt x="307530" y="420192"/>
                </a:lnTo>
                <a:lnTo>
                  <a:pt x="334124" y="422732"/>
                </a:lnTo>
                <a:lnTo>
                  <a:pt x="353009" y="421894"/>
                </a:lnTo>
                <a:lnTo>
                  <a:pt x="404228" y="410438"/>
                </a:lnTo>
                <a:lnTo>
                  <a:pt x="442429" y="389102"/>
                </a:lnTo>
                <a:lnTo>
                  <a:pt x="436003" y="378434"/>
                </a:lnTo>
                <a:lnTo>
                  <a:pt x="419468" y="351002"/>
                </a:lnTo>
                <a:lnTo>
                  <a:pt x="403733" y="363004"/>
                </a:lnTo>
                <a:lnTo>
                  <a:pt x="386130" y="371576"/>
                </a:lnTo>
                <a:lnTo>
                  <a:pt x="366534" y="376720"/>
                </a:lnTo>
                <a:lnTo>
                  <a:pt x="344792" y="378434"/>
                </a:lnTo>
                <a:lnTo>
                  <a:pt x="326174" y="376770"/>
                </a:lnTo>
                <a:lnTo>
                  <a:pt x="280695" y="354050"/>
                </a:lnTo>
                <a:lnTo>
                  <a:pt x="258787" y="320090"/>
                </a:lnTo>
                <a:lnTo>
                  <a:pt x="251739" y="274713"/>
                </a:lnTo>
                <a:lnTo>
                  <a:pt x="465289" y="274713"/>
                </a:lnTo>
                <a:lnTo>
                  <a:pt x="466407" y="266700"/>
                </a:lnTo>
                <a:lnTo>
                  <a:pt x="467385" y="258699"/>
                </a:lnTo>
                <a:lnTo>
                  <a:pt x="468071" y="250659"/>
                </a:lnTo>
                <a:lnTo>
                  <a:pt x="468337" y="242608"/>
                </a:lnTo>
                <a:close/>
              </a:path>
              <a:path w="1059180" h="422909">
                <a:moveTo>
                  <a:pt x="764286" y="395198"/>
                </a:moveTo>
                <a:lnTo>
                  <a:pt x="754227" y="387527"/>
                </a:lnTo>
                <a:lnTo>
                  <a:pt x="751370" y="383006"/>
                </a:lnTo>
                <a:lnTo>
                  <a:pt x="749452" y="379958"/>
                </a:lnTo>
                <a:lnTo>
                  <a:pt x="747052" y="376148"/>
                </a:lnTo>
                <a:lnTo>
                  <a:pt x="742759" y="361340"/>
                </a:lnTo>
                <a:lnTo>
                  <a:pt x="741324" y="343382"/>
                </a:lnTo>
                <a:lnTo>
                  <a:pt x="741324" y="265557"/>
                </a:lnTo>
                <a:lnTo>
                  <a:pt x="741324" y="238036"/>
                </a:lnTo>
                <a:lnTo>
                  <a:pt x="734275" y="182930"/>
                </a:lnTo>
                <a:lnTo>
                  <a:pt x="712368" y="144970"/>
                </a:lnTo>
                <a:lnTo>
                  <a:pt x="674446" y="123063"/>
                </a:lnTo>
                <a:lnTo>
                  <a:pt x="619315" y="116014"/>
                </a:lnTo>
                <a:lnTo>
                  <a:pt x="607593" y="116573"/>
                </a:lnTo>
                <a:lnTo>
                  <a:pt x="569023" y="123634"/>
                </a:lnTo>
                <a:lnTo>
                  <a:pt x="527773" y="144970"/>
                </a:lnTo>
                <a:lnTo>
                  <a:pt x="550735" y="189268"/>
                </a:lnTo>
                <a:lnTo>
                  <a:pt x="564972" y="177495"/>
                </a:lnTo>
                <a:lnTo>
                  <a:pt x="582358" y="169405"/>
                </a:lnTo>
                <a:lnTo>
                  <a:pt x="602589" y="164757"/>
                </a:lnTo>
                <a:lnTo>
                  <a:pt x="625411" y="163258"/>
                </a:lnTo>
                <a:lnTo>
                  <a:pt x="653465" y="167614"/>
                </a:lnTo>
                <a:lnTo>
                  <a:pt x="673493" y="180835"/>
                </a:lnTo>
                <a:lnTo>
                  <a:pt x="685507" y="203212"/>
                </a:lnTo>
                <a:lnTo>
                  <a:pt x="689508" y="234988"/>
                </a:lnTo>
                <a:lnTo>
                  <a:pt x="689508" y="271653"/>
                </a:lnTo>
                <a:lnTo>
                  <a:pt x="689508" y="343382"/>
                </a:lnTo>
                <a:lnTo>
                  <a:pt x="673823" y="359384"/>
                </a:lnTo>
                <a:lnTo>
                  <a:pt x="656691" y="370814"/>
                </a:lnTo>
                <a:lnTo>
                  <a:pt x="638416" y="377672"/>
                </a:lnTo>
                <a:lnTo>
                  <a:pt x="619315" y="379958"/>
                </a:lnTo>
                <a:lnTo>
                  <a:pt x="595312" y="377101"/>
                </a:lnTo>
                <a:lnTo>
                  <a:pt x="578167" y="368528"/>
                </a:lnTo>
                <a:lnTo>
                  <a:pt x="567880" y="354241"/>
                </a:lnTo>
                <a:lnTo>
                  <a:pt x="564451" y="334238"/>
                </a:lnTo>
                <a:lnTo>
                  <a:pt x="566140" y="321017"/>
                </a:lnTo>
                <a:lnTo>
                  <a:pt x="590359" y="286893"/>
                </a:lnTo>
                <a:lnTo>
                  <a:pt x="635825" y="266966"/>
                </a:lnTo>
                <a:lnTo>
                  <a:pt x="654456" y="265557"/>
                </a:lnTo>
                <a:lnTo>
                  <a:pt x="660793" y="266090"/>
                </a:lnTo>
                <a:lnTo>
                  <a:pt x="668553" y="267462"/>
                </a:lnTo>
                <a:lnTo>
                  <a:pt x="678027" y="269417"/>
                </a:lnTo>
                <a:lnTo>
                  <a:pt x="689508" y="271653"/>
                </a:lnTo>
                <a:lnTo>
                  <a:pt x="679488" y="231228"/>
                </a:lnTo>
                <a:lnTo>
                  <a:pt x="651408" y="227368"/>
                </a:lnTo>
                <a:lnTo>
                  <a:pt x="622808" y="229349"/>
                </a:lnTo>
                <a:lnTo>
                  <a:pt x="573087" y="244767"/>
                </a:lnTo>
                <a:lnTo>
                  <a:pt x="535076" y="274561"/>
                </a:lnTo>
                <a:lnTo>
                  <a:pt x="515086" y="312420"/>
                </a:lnTo>
                <a:lnTo>
                  <a:pt x="512533" y="334238"/>
                </a:lnTo>
                <a:lnTo>
                  <a:pt x="514223" y="351929"/>
                </a:lnTo>
                <a:lnTo>
                  <a:pt x="538441" y="396722"/>
                </a:lnTo>
                <a:lnTo>
                  <a:pt x="581393" y="421017"/>
                </a:lnTo>
                <a:lnTo>
                  <a:pt x="597979" y="422719"/>
                </a:lnTo>
                <a:lnTo>
                  <a:pt x="628637" y="420166"/>
                </a:lnTo>
                <a:lnTo>
                  <a:pt x="654596" y="412584"/>
                </a:lnTo>
                <a:lnTo>
                  <a:pt x="676275" y="400138"/>
                </a:lnTo>
                <a:lnTo>
                  <a:pt x="694080" y="383006"/>
                </a:lnTo>
                <a:lnTo>
                  <a:pt x="698080" y="392455"/>
                </a:lnTo>
                <a:lnTo>
                  <a:pt x="737146" y="418909"/>
                </a:lnTo>
                <a:lnTo>
                  <a:pt x="764286" y="421195"/>
                </a:lnTo>
                <a:lnTo>
                  <a:pt x="764286" y="395198"/>
                </a:lnTo>
                <a:close/>
              </a:path>
              <a:path w="1059180" h="422909">
                <a:moveTo>
                  <a:pt x="1058608" y="0"/>
                </a:moveTo>
                <a:lnTo>
                  <a:pt x="1006792" y="0"/>
                </a:lnTo>
                <a:lnTo>
                  <a:pt x="1006792" y="137363"/>
                </a:lnTo>
                <a:lnTo>
                  <a:pt x="1006792" y="189268"/>
                </a:lnTo>
                <a:lnTo>
                  <a:pt x="1006792" y="354050"/>
                </a:lnTo>
                <a:lnTo>
                  <a:pt x="1003668" y="357720"/>
                </a:lnTo>
                <a:lnTo>
                  <a:pt x="969022" y="376148"/>
                </a:lnTo>
                <a:lnTo>
                  <a:pt x="954874" y="378434"/>
                </a:lnTo>
                <a:lnTo>
                  <a:pt x="912850" y="371627"/>
                </a:lnTo>
                <a:lnTo>
                  <a:pt x="882815" y="351370"/>
                </a:lnTo>
                <a:lnTo>
                  <a:pt x="864781" y="317957"/>
                </a:lnTo>
                <a:lnTo>
                  <a:pt x="858774" y="271665"/>
                </a:lnTo>
                <a:lnTo>
                  <a:pt x="860259" y="247840"/>
                </a:lnTo>
                <a:lnTo>
                  <a:pt x="872998" y="207695"/>
                </a:lnTo>
                <a:lnTo>
                  <a:pt x="898461" y="177660"/>
                </a:lnTo>
                <a:lnTo>
                  <a:pt x="951826" y="160223"/>
                </a:lnTo>
                <a:lnTo>
                  <a:pt x="968171" y="161975"/>
                </a:lnTo>
                <a:lnTo>
                  <a:pt x="982776" y="167309"/>
                </a:lnTo>
                <a:lnTo>
                  <a:pt x="995641" y="176364"/>
                </a:lnTo>
                <a:lnTo>
                  <a:pt x="1006792" y="189268"/>
                </a:lnTo>
                <a:lnTo>
                  <a:pt x="1006792" y="137363"/>
                </a:lnTo>
                <a:lnTo>
                  <a:pt x="993673" y="128231"/>
                </a:lnTo>
                <a:lnTo>
                  <a:pt x="977404" y="121551"/>
                </a:lnTo>
                <a:lnTo>
                  <a:pt x="958265" y="117424"/>
                </a:lnTo>
                <a:lnTo>
                  <a:pt x="936586" y="116027"/>
                </a:lnTo>
                <a:lnTo>
                  <a:pt x="910247" y="118897"/>
                </a:lnTo>
                <a:lnTo>
                  <a:pt x="863257" y="142379"/>
                </a:lnTo>
                <a:lnTo>
                  <a:pt x="824877" y="187591"/>
                </a:lnTo>
                <a:lnTo>
                  <a:pt x="804926" y="244195"/>
                </a:lnTo>
                <a:lnTo>
                  <a:pt x="802386" y="276237"/>
                </a:lnTo>
                <a:lnTo>
                  <a:pt x="804646" y="307682"/>
                </a:lnTo>
                <a:lnTo>
                  <a:pt x="822312" y="360324"/>
                </a:lnTo>
                <a:lnTo>
                  <a:pt x="855992" y="399262"/>
                </a:lnTo>
                <a:lnTo>
                  <a:pt x="901166" y="418858"/>
                </a:lnTo>
                <a:lnTo>
                  <a:pt x="927442" y="421208"/>
                </a:lnTo>
                <a:lnTo>
                  <a:pt x="952055" y="419468"/>
                </a:lnTo>
                <a:lnTo>
                  <a:pt x="973404" y="414299"/>
                </a:lnTo>
                <a:lnTo>
                  <a:pt x="991603" y="405688"/>
                </a:lnTo>
                <a:lnTo>
                  <a:pt x="1006792" y="393674"/>
                </a:lnTo>
                <a:lnTo>
                  <a:pt x="1006792" y="416636"/>
                </a:lnTo>
                <a:lnTo>
                  <a:pt x="1058608" y="416636"/>
                </a:lnTo>
                <a:lnTo>
                  <a:pt x="1058608" y="393674"/>
                </a:lnTo>
                <a:lnTo>
                  <a:pt x="1058608" y="378434"/>
                </a:lnTo>
                <a:lnTo>
                  <a:pt x="1058608" y="160223"/>
                </a:lnTo>
                <a:lnTo>
                  <a:pt x="1058608" y="137363"/>
                </a:lnTo>
                <a:lnTo>
                  <a:pt x="1058608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8815" y="703427"/>
            <a:ext cx="584835" cy="407670"/>
          </a:xfrm>
          <a:custGeom>
            <a:avLst/>
            <a:gdLst/>
            <a:ahLst/>
            <a:cxnLst/>
            <a:rect l="l" t="t" r="r" b="b"/>
            <a:pathLst>
              <a:path w="584835" h="407669">
                <a:moveTo>
                  <a:pt x="251752" y="118960"/>
                </a:moveTo>
                <a:lnTo>
                  <a:pt x="244627" y="76123"/>
                </a:lnTo>
                <a:lnTo>
                  <a:pt x="228155" y="50292"/>
                </a:lnTo>
                <a:lnTo>
                  <a:pt x="223380" y="42811"/>
                </a:lnTo>
                <a:lnTo>
                  <a:pt x="195262" y="23837"/>
                </a:lnTo>
                <a:lnTo>
                  <a:pt x="195262" y="123532"/>
                </a:lnTo>
                <a:lnTo>
                  <a:pt x="188722" y="159359"/>
                </a:lnTo>
                <a:lnTo>
                  <a:pt x="169164" y="184581"/>
                </a:lnTo>
                <a:lnTo>
                  <a:pt x="136715" y="199504"/>
                </a:lnTo>
                <a:lnTo>
                  <a:pt x="91770" y="204393"/>
                </a:lnTo>
                <a:lnTo>
                  <a:pt x="89039" y="204381"/>
                </a:lnTo>
                <a:lnTo>
                  <a:pt x="81826" y="204216"/>
                </a:lnTo>
                <a:lnTo>
                  <a:pt x="70319" y="203758"/>
                </a:lnTo>
                <a:lnTo>
                  <a:pt x="54965" y="202882"/>
                </a:lnTo>
                <a:lnTo>
                  <a:pt x="54965" y="53340"/>
                </a:lnTo>
                <a:lnTo>
                  <a:pt x="64439" y="51574"/>
                </a:lnTo>
                <a:lnTo>
                  <a:pt x="72491" y="50673"/>
                </a:lnTo>
                <a:lnTo>
                  <a:pt x="79400" y="50342"/>
                </a:lnTo>
                <a:lnTo>
                  <a:pt x="85445" y="50292"/>
                </a:lnTo>
                <a:lnTo>
                  <a:pt x="133502" y="54864"/>
                </a:lnTo>
                <a:lnTo>
                  <a:pt x="167830" y="68592"/>
                </a:lnTo>
                <a:lnTo>
                  <a:pt x="188404" y="91478"/>
                </a:lnTo>
                <a:lnTo>
                  <a:pt x="195262" y="123532"/>
                </a:lnTo>
                <a:lnTo>
                  <a:pt x="195262" y="23837"/>
                </a:lnTo>
                <a:lnTo>
                  <a:pt x="188137" y="19024"/>
                </a:lnTo>
                <a:lnTo>
                  <a:pt x="139065" y="4749"/>
                </a:lnTo>
                <a:lnTo>
                  <a:pt x="76301" y="0"/>
                </a:lnTo>
                <a:lnTo>
                  <a:pt x="66319" y="266"/>
                </a:lnTo>
                <a:lnTo>
                  <a:pt x="0" y="3048"/>
                </a:lnTo>
                <a:lnTo>
                  <a:pt x="0" y="407377"/>
                </a:lnTo>
                <a:lnTo>
                  <a:pt x="54965" y="407377"/>
                </a:lnTo>
                <a:lnTo>
                  <a:pt x="54965" y="251739"/>
                </a:lnTo>
                <a:lnTo>
                  <a:pt x="90106" y="254533"/>
                </a:lnTo>
                <a:lnTo>
                  <a:pt x="96113" y="254787"/>
                </a:lnTo>
                <a:lnTo>
                  <a:pt x="127241" y="251739"/>
                </a:lnTo>
                <a:lnTo>
                  <a:pt x="152133" y="249313"/>
                </a:lnTo>
                <a:lnTo>
                  <a:pt x="195707" y="232905"/>
                </a:lnTo>
                <a:lnTo>
                  <a:pt x="226834" y="205663"/>
                </a:lnTo>
                <a:lnTo>
                  <a:pt x="227457" y="204406"/>
                </a:lnTo>
                <a:lnTo>
                  <a:pt x="245529" y="167652"/>
                </a:lnTo>
                <a:lnTo>
                  <a:pt x="251752" y="118960"/>
                </a:lnTo>
                <a:close/>
              </a:path>
              <a:path w="584835" h="407669">
                <a:moveTo>
                  <a:pt x="459206" y="111353"/>
                </a:moveTo>
                <a:lnTo>
                  <a:pt x="447179" y="109347"/>
                </a:lnTo>
                <a:lnTo>
                  <a:pt x="436448" y="107924"/>
                </a:lnTo>
                <a:lnTo>
                  <a:pt x="427177" y="107061"/>
                </a:lnTo>
                <a:lnTo>
                  <a:pt x="419481" y="106781"/>
                </a:lnTo>
                <a:lnTo>
                  <a:pt x="392861" y="109943"/>
                </a:lnTo>
                <a:lnTo>
                  <a:pt x="369951" y="119545"/>
                </a:lnTo>
                <a:lnTo>
                  <a:pt x="350443" y="135712"/>
                </a:lnTo>
                <a:lnTo>
                  <a:pt x="334048" y="158597"/>
                </a:lnTo>
                <a:lnTo>
                  <a:pt x="334048" y="111353"/>
                </a:lnTo>
                <a:lnTo>
                  <a:pt x="282232" y="111353"/>
                </a:lnTo>
                <a:lnTo>
                  <a:pt x="282232" y="407390"/>
                </a:lnTo>
                <a:lnTo>
                  <a:pt x="334048" y="407390"/>
                </a:lnTo>
                <a:lnTo>
                  <a:pt x="334048" y="237934"/>
                </a:lnTo>
                <a:lnTo>
                  <a:pt x="335470" y="220484"/>
                </a:lnTo>
                <a:lnTo>
                  <a:pt x="355473" y="176974"/>
                </a:lnTo>
                <a:lnTo>
                  <a:pt x="390842" y="152450"/>
                </a:lnTo>
                <a:lnTo>
                  <a:pt x="404241" y="150977"/>
                </a:lnTo>
                <a:lnTo>
                  <a:pt x="412483" y="151561"/>
                </a:lnTo>
                <a:lnTo>
                  <a:pt x="421005" y="153454"/>
                </a:lnTo>
                <a:lnTo>
                  <a:pt x="429539" y="156794"/>
                </a:lnTo>
                <a:lnTo>
                  <a:pt x="437769" y="161734"/>
                </a:lnTo>
                <a:lnTo>
                  <a:pt x="459206" y="111353"/>
                </a:lnTo>
                <a:close/>
              </a:path>
              <a:path w="584835" h="407669">
                <a:moveTo>
                  <a:pt x="576656" y="111340"/>
                </a:moveTo>
                <a:lnTo>
                  <a:pt x="483590" y="111340"/>
                </a:lnTo>
                <a:lnTo>
                  <a:pt x="483590" y="155536"/>
                </a:lnTo>
                <a:lnTo>
                  <a:pt x="523214" y="155536"/>
                </a:lnTo>
                <a:lnTo>
                  <a:pt x="523214" y="407377"/>
                </a:lnTo>
                <a:lnTo>
                  <a:pt x="576656" y="407377"/>
                </a:lnTo>
                <a:lnTo>
                  <a:pt x="576656" y="111340"/>
                </a:lnTo>
                <a:close/>
              </a:path>
              <a:path w="584835" h="407669">
                <a:moveTo>
                  <a:pt x="584276" y="24384"/>
                </a:moveTo>
                <a:lnTo>
                  <a:pt x="581228" y="16764"/>
                </a:lnTo>
                <a:lnTo>
                  <a:pt x="575132" y="9144"/>
                </a:lnTo>
                <a:lnTo>
                  <a:pt x="569036" y="3048"/>
                </a:lnTo>
                <a:lnTo>
                  <a:pt x="561416" y="0"/>
                </a:lnTo>
                <a:lnTo>
                  <a:pt x="543026" y="0"/>
                </a:lnTo>
                <a:lnTo>
                  <a:pt x="535406" y="3048"/>
                </a:lnTo>
                <a:lnTo>
                  <a:pt x="529310" y="9144"/>
                </a:lnTo>
                <a:lnTo>
                  <a:pt x="523214" y="16764"/>
                </a:lnTo>
                <a:lnTo>
                  <a:pt x="520166" y="24384"/>
                </a:lnTo>
                <a:lnTo>
                  <a:pt x="520166" y="41148"/>
                </a:lnTo>
                <a:lnTo>
                  <a:pt x="523214" y="48768"/>
                </a:lnTo>
                <a:lnTo>
                  <a:pt x="529310" y="54864"/>
                </a:lnTo>
                <a:lnTo>
                  <a:pt x="535406" y="62484"/>
                </a:lnTo>
                <a:lnTo>
                  <a:pt x="543026" y="65532"/>
                </a:lnTo>
                <a:lnTo>
                  <a:pt x="561416" y="65532"/>
                </a:lnTo>
                <a:lnTo>
                  <a:pt x="569036" y="62484"/>
                </a:lnTo>
                <a:lnTo>
                  <a:pt x="575132" y="54864"/>
                </a:lnTo>
                <a:lnTo>
                  <a:pt x="581228" y="48768"/>
                </a:lnTo>
                <a:lnTo>
                  <a:pt x="584276" y="41148"/>
                </a:lnTo>
                <a:lnTo>
                  <a:pt x="584276" y="243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9479" y="810196"/>
            <a:ext cx="267335" cy="306705"/>
          </a:xfrm>
          <a:custGeom>
            <a:avLst/>
            <a:gdLst/>
            <a:ahLst/>
            <a:cxnLst/>
            <a:rect l="l" t="t" r="r" b="b"/>
            <a:pathLst>
              <a:path w="267335" h="306705">
                <a:moveTo>
                  <a:pt x="132778" y="306705"/>
                </a:moveTo>
                <a:lnTo>
                  <a:pt x="77069" y="296179"/>
                </a:lnTo>
                <a:lnTo>
                  <a:pt x="35147" y="263937"/>
                </a:lnTo>
                <a:lnTo>
                  <a:pt x="8393" y="215693"/>
                </a:lnTo>
                <a:lnTo>
                  <a:pt x="0" y="152590"/>
                </a:lnTo>
                <a:lnTo>
                  <a:pt x="2287" y="119934"/>
                </a:lnTo>
                <a:lnTo>
                  <a:pt x="20614" y="64374"/>
                </a:lnTo>
                <a:lnTo>
                  <a:pt x="56389" y="23145"/>
                </a:lnTo>
                <a:lnTo>
                  <a:pt x="104434" y="2571"/>
                </a:lnTo>
                <a:lnTo>
                  <a:pt x="132778" y="0"/>
                </a:lnTo>
                <a:lnTo>
                  <a:pt x="162831" y="2547"/>
                </a:lnTo>
                <a:lnTo>
                  <a:pt x="189178" y="10096"/>
                </a:lnTo>
                <a:lnTo>
                  <a:pt x="212114" y="22502"/>
                </a:lnTo>
                <a:lnTo>
                  <a:pt x="231933" y="39624"/>
                </a:lnTo>
                <a:lnTo>
                  <a:pt x="233991" y="42672"/>
                </a:lnTo>
                <a:lnTo>
                  <a:pt x="132778" y="42672"/>
                </a:lnTo>
                <a:lnTo>
                  <a:pt x="116197" y="44411"/>
                </a:lnTo>
                <a:lnTo>
                  <a:pt x="76295" y="71723"/>
                </a:lnTo>
                <a:lnTo>
                  <a:pt x="59912" y="106406"/>
                </a:lnTo>
                <a:lnTo>
                  <a:pt x="54959" y="152590"/>
                </a:lnTo>
                <a:lnTo>
                  <a:pt x="59818" y="200889"/>
                </a:lnTo>
                <a:lnTo>
                  <a:pt x="74402" y="235731"/>
                </a:lnTo>
                <a:lnTo>
                  <a:pt x="98719" y="256840"/>
                </a:lnTo>
                <a:lnTo>
                  <a:pt x="132778" y="263937"/>
                </a:lnTo>
                <a:lnTo>
                  <a:pt x="231368" y="263937"/>
                </a:lnTo>
                <a:lnTo>
                  <a:pt x="230314" y="265461"/>
                </a:lnTo>
                <a:lnTo>
                  <a:pt x="211216" y="283478"/>
                </a:lnTo>
                <a:lnTo>
                  <a:pt x="188404" y="296370"/>
                </a:lnTo>
                <a:lnTo>
                  <a:pt x="162163" y="304118"/>
                </a:lnTo>
                <a:lnTo>
                  <a:pt x="132778" y="306705"/>
                </a:lnTo>
                <a:close/>
              </a:path>
              <a:path w="267335" h="306705">
                <a:moveTo>
                  <a:pt x="231368" y="263937"/>
                </a:moveTo>
                <a:lnTo>
                  <a:pt x="132778" y="263937"/>
                </a:lnTo>
                <a:lnTo>
                  <a:pt x="150185" y="261961"/>
                </a:lnTo>
                <a:lnTo>
                  <a:pt x="165735" y="256127"/>
                </a:lnTo>
                <a:lnTo>
                  <a:pt x="199810" y="217138"/>
                </a:lnTo>
                <a:lnTo>
                  <a:pt x="210621" y="176571"/>
                </a:lnTo>
                <a:lnTo>
                  <a:pt x="212026" y="152590"/>
                </a:lnTo>
                <a:lnTo>
                  <a:pt x="206930" y="104514"/>
                </a:lnTo>
                <a:lnTo>
                  <a:pt x="191833" y="70163"/>
                </a:lnTo>
                <a:lnTo>
                  <a:pt x="167020" y="49546"/>
                </a:lnTo>
                <a:lnTo>
                  <a:pt x="132778" y="42672"/>
                </a:lnTo>
                <a:lnTo>
                  <a:pt x="233991" y="42672"/>
                </a:lnTo>
                <a:lnTo>
                  <a:pt x="247054" y="62016"/>
                </a:lnTo>
                <a:lnTo>
                  <a:pt x="258032" y="88106"/>
                </a:lnTo>
                <a:lnTo>
                  <a:pt x="264723" y="118196"/>
                </a:lnTo>
                <a:lnTo>
                  <a:pt x="266985" y="152590"/>
                </a:lnTo>
                <a:lnTo>
                  <a:pt x="264698" y="186085"/>
                </a:lnTo>
                <a:lnTo>
                  <a:pt x="257829" y="215884"/>
                </a:lnTo>
                <a:lnTo>
                  <a:pt x="246371" y="242253"/>
                </a:lnTo>
                <a:lnTo>
                  <a:pt x="231368" y="2639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85895" y="703427"/>
            <a:ext cx="302260" cy="407670"/>
          </a:xfrm>
          <a:custGeom>
            <a:avLst/>
            <a:gdLst/>
            <a:ahLst/>
            <a:cxnLst/>
            <a:rect l="l" t="t" r="r" b="b"/>
            <a:pathLst>
              <a:path w="302260" h="407669">
                <a:moveTo>
                  <a:pt x="176974" y="111353"/>
                </a:moveTo>
                <a:lnTo>
                  <a:pt x="164998" y="109347"/>
                </a:lnTo>
                <a:lnTo>
                  <a:pt x="154305" y="107924"/>
                </a:lnTo>
                <a:lnTo>
                  <a:pt x="145046" y="107061"/>
                </a:lnTo>
                <a:lnTo>
                  <a:pt x="137350" y="106781"/>
                </a:lnTo>
                <a:lnTo>
                  <a:pt x="110464" y="109943"/>
                </a:lnTo>
                <a:lnTo>
                  <a:pt x="87160" y="119545"/>
                </a:lnTo>
                <a:lnTo>
                  <a:pt x="67602" y="135712"/>
                </a:lnTo>
                <a:lnTo>
                  <a:pt x="51904" y="158597"/>
                </a:lnTo>
                <a:lnTo>
                  <a:pt x="51904" y="111353"/>
                </a:lnTo>
                <a:lnTo>
                  <a:pt x="0" y="111353"/>
                </a:lnTo>
                <a:lnTo>
                  <a:pt x="0" y="407390"/>
                </a:lnTo>
                <a:lnTo>
                  <a:pt x="51904" y="407390"/>
                </a:lnTo>
                <a:lnTo>
                  <a:pt x="51904" y="237934"/>
                </a:lnTo>
                <a:lnTo>
                  <a:pt x="53314" y="220484"/>
                </a:lnTo>
                <a:lnTo>
                  <a:pt x="73240" y="176974"/>
                </a:lnTo>
                <a:lnTo>
                  <a:pt x="107365" y="152450"/>
                </a:lnTo>
                <a:lnTo>
                  <a:pt x="120586" y="150977"/>
                </a:lnTo>
                <a:lnTo>
                  <a:pt x="129705" y="151561"/>
                </a:lnTo>
                <a:lnTo>
                  <a:pt x="138684" y="153454"/>
                </a:lnTo>
                <a:lnTo>
                  <a:pt x="147370" y="156794"/>
                </a:lnTo>
                <a:lnTo>
                  <a:pt x="155638" y="161734"/>
                </a:lnTo>
                <a:lnTo>
                  <a:pt x="176974" y="111353"/>
                </a:lnTo>
                <a:close/>
              </a:path>
              <a:path w="302260" h="407669">
                <a:moveTo>
                  <a:pt x="292900" y="111340"/>
                </a:moveTo>
                <a:lnTo>
                  <a:pt x="199834" y="111340"/>
                </a:lnTo>
                <a:lnTo>
                  <a:pt x="199834" y="155536"/>
                </a:lnTo>
                <a:lnTo>
                  <a:pt x="239560" y="155536"/>
                </a:lnTo>
                <a:lnTo>
                  <a:pt x="239560" y="407377"/>
                </a:lnTo>
                <a:lnTo>
                  <a:pt x="292900" y="407377"/>
                </a:lnTo>
                <a:lnTo>
                  <a:pt x="292900" y="111340"/>
                </a:lnTo>
                <a:close/>
              </a:path>
              <a:path w="302260" h="407669">
                <a:moveTo>
                  <a:pt x="302044" y="24384"/>
                </a:moveTo>
                <a:lnTo>
                  <a:pt x="298996" y="16764"/>
                </a:lnTo>
                <a:lnTo>
                  <a:pt x="285280" y="3048"/>
                </a:lnTo>
                <a:lnTo>
                  <a:pt x="277660" y="0"/>
                </a:lnTo>
                <a:lnTo>
                  <a:pt x="259372" y="0"/>
                </a:lnTo>
                <a:lnTo>
                  <a:pt x="251752" y="3048"/>
                </a:lnTo>
                <a:lnTo>
                  <a:pt x="245656" y="9144"/>
                </a:lnTo>
                <a:lnTo>
                  <a:pt x="239560" y="16764"/>
                </a:lnTo>
                <a:lnTo>
                  <a:pt x="236512" y="24384"/>
                </a:lnTo>
                <a:lnTo>
                  <a:pt x="236512" y="41148"/>
                </a:lnTo>
                <a:lnTo>
                  <a:pt x="239560" y="48768"/>
                </a:lnTo>
                <a:lnTo>
                  <a:pt x="253276" y="62484"/>
                </a:lnTo>
                <a:lnTo>
                  <a:pt x="260896" y="65532"/>
                </a:lnTo>
                <a:lnTo>
                  <a:pt x="277660" y="65532"/>
                </a:lnTo>
                <a:lnTo>
                  <a:pt x="285280" y="62484"/>
                </a:lnTo>
                <a:lnTo>
                  <a:pt x="291376" y="54864"/>
                </a:lnTo>
                <a:lnTo>
                  <a:pt x="298996" y="48768"/>
                </a:lnTo>
                <a:lnTo>
                  <a:pt x="302044" y="41148"/>
                </a:lnTo>
                <a:lnTo>
                  <a:pt x="302044" y="243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45940" y="733907"/>
            <a:ext cx="477520" cy="493395"/>
          </a:xfrm>
          <a:custGeom>
            <a:avLst/>
            <a:gdLst/>
            <a:ahLst/>
            <a:cxnLst/>
            <a:rect l="l" t="t" r="r" b="b"/>
            <a:pathLst>
              <a:path w="477520" h="493394">
                <a:moveTo>
                  <a:pt x="189166" y="373761"/>
                </a:moveTo>
                <a:lnTo>
                  <a:pt x="181457" y="328041"/>
                </a:lnTo>
                <a:lnTo>
                  <a:pt x="170954" y="332282"/>
                </a:lnTo>
                <a:lnTo>
                  <a:pt x="160312" y="335661"/>
                </a:lnTo>
                <a:lnTo>
                  <a:pt x="149948" y="337896"/>
                </a:lnTo>
                <a:lnTo>
                  <a:pt x="140309" y="338709"/>
                </a:lnTo>
                <a:lnTo>
                  <a:pt x="126796" y="337591"/>
                </a:lnTo>
                <a:lnTo>
                  <a:pt x="94030" y="312775"/>
                </a:lnTo>
                <a:lnTo>
                  <a:pt x="86969" y="270027"/>
                </a:lnTo>
                <a:lnTo>
                  <a:pt x="86969" y="123532"/>
                </a:lnTo>
                <a:lnTo>
                  <a:pt x="167741" y="123532"/>
                </a:lnTo>
                <a:lnTo>
                  <a:pt x="167741" y="80860"/>
                </a:lnTo>
                <a:lnTo>
                  <a:pt x="86969" y="80860"/>
                </a:lnTo>
                <a:lnTo>
                  <a:pt x="86969" y="0"/>
                </a:lnTo>
                <a:lnTo>
                  <a:pt x="35052" y="19812"/>
                </a:lnTo>
                <a:lnTo>
                  <a:pt x="35052" y="80860"/>
                </a:lnTo>
                <a:lnTo>
                  <a:pt x="0" y="80860"/>
                </a:lnTo>
                <a:lnTo>
                  <a:pt x="0" y="123532"/>
                </a:lnTo>
                <a:lnTo>
                  <a:pt x="35052" y="123532"/>
                </a:lnTo>
                <a:lnTo>
                  <a:pt x="35052" y="289839"/>
                </a:lnTo>
                <a:lnTo>
                  <a:pt x="36487" y="309359"/>
                </a:lnTo>
                <a:lnTo>
                  <a:pt x="57912" y="355473"/>
                </a:lnTo>
                <a:lnTo>
                  <a:pt x="100850" y="381266"/>
                </a:lnTo>
                <a:lnTo>
                  <a:pt x="117449" y="382993"/>
                </a:lnTo>
                <a:lnTo>
                  <a:pt x="136563" y="382422"/>
                </a:lnTo>
                <a:lnTo>
                  <a:pt x="154978" y="380707"/>
                </a:lnTo>
                <a:lnTo>
                  <a:pt x="172567" y="377812"/>
                </a:lnTo>
                <a:lnTo>
                  <a:pt x="189166" y="373761"/>
                </a:lnTo>
                <a:close/>
              </a:path>
              <a:path w="477520" h="493394">
                <a:moveTo>
                  <a:pt x="477393" y="80873"/>
                </a:moveTo>
                <a:lnTo>
                  <a:pt x="424053" y="80873"/>
                </a:lnTo>
                <a:lnTo>
                  <a:pt x="346240" y="309753"/>
                </a:lnTo>
                <a:lnTo>
                  <a:pt x="259270" y="80873"/>
                </a:lnTo>
                <a:lnTo>
                  <a:pt x="205930" y="80873"/>
                </a:lnTo>
                <a:lnTo>
                  <a:pt x="285178" y="286804"/>
                </a:lnTo>
                <a:lnTo>
                  <a:pt x="308140" y="344805"/>
                </a:lnTo>
                <a:lnTo>
                  <a:pt x="311251" y="357149"/>
                </a:lnTo>
                <a:lnTo>
                  <a:pt x="313664" y="369239"/>
                </a:lnTo>
                <a:lnTo>
                  <a:pt x="315201" y="381317"/>
                </a:lnTo>
                <a:lnTo>
                  <a:pt x="315760" y="393674"/>
                </a:lnTo>
                <a:lnTo>
                  <a:pt x="314325" y="403669"/>
                </a:lnTo>
                <a:lnTo>
                  <a:pt x="279920" y="437121"/>
                </a:lnTo>
                <a:lnTo>
                  <a:pt x="236410" y="445490"/>
                </a:lnTo>
                <a:lnTo>
                  <a:pt x="236410" y="492823"/>
                </a:lnTo>
                <a:lnTo>
                  <a:pt x="274713" y="488251"/>
                </a:lnTo>
                <a:lnTo>
                  <a:pt x="324256" y="463918"/>
                </a:lnTo>
                <a:lnTo>
                  <a:pt x="352336" y="427202"/>
                </a:lnTo>
                <a:lnTo>
                  <a:pt x="477393" y="8087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633" y="1876710"/>
            <a:ext cx="93059" cy="9458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244727" y="1756124"/>
            <a:ext cx="772160" cy="279400"/>
            <a:chOff x="1244727" y="1756124"/>
            <a:chExt cx="772160" cy="27940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727" y="1779079"/>
              <a:ext cx="213550" cy="2517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185" y="1850802"/>
              <a:ext cx="330993" cy="18459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813655" y="1756124"/>
              <a:ext cx="203200" cy="274955"/>
            </a:xfrm>
            <a:custGeom>
              <a:avLst/>
              <a:gdLst/>
              <a:ahLst/>
              <a:cxnLst/>
              <a:rect l="l" t="t" r="r" b="b"/>
              <a:pathLst>
                <a:path w="203200" h="274955">
                  <a:moveTo>
                    <a:pt x="202882" y="274700"/>
                  </a:moveTo>
                  <a:lnTo>
                    <a:pt x="115919" y="274700"/>
                  </a:lnTo>
                  <a:lnTo>
                    <a:pt x="115919" y="262508"/>
                  </a:lnTo>
                  <a:lnTo>
                    <a:pt x="122015" y="262508"/>
                  </a:lnTo>
                  <a:lnTo>
                    <a:pt x="125063" y="260984"/>
                  </a:lnTo>
                  <a:lnTo>
                    <a:pt x="131159" y="260984"/>
                  </a:lnTo>
                  <a:lnTo>
                    <a:pt x="134207" y="259460"/>
                  </a:lnTo>
                  <a:lnTo>
                    <a:pt x="137255" y="259460"/>
                  </a:lnTo>
                  <a:lnTo>
                    <a:pt x="138779" y="257936"/>
                  </a:lnTo>
                  <a:lnTo>
                    <a:pt x="143351" y="248697"/>
                  </a:lnTo>
                  <a:lnTo>
                    <a:pt x="143351" y="154114"/>
                  </a:lnTo>
                  <a:lnTo>
                    <a:pt x="128111" y="119062"/>
                  </a:lnTo>
                  <a:lnTo>
                    <a:pt x="122015" y="116014"/>
                  </a:lnTo>
                  <a:lnTo>
                    <a:pt x="100679" y="116014"/>
                  </a:lnTo>
                  <a:lnTo>
                    <a:pt x="96107" y="119062"/>
                  </a:lnTo>
                  <a:lnTo>
                    <a:pt x="91535" y="120586"/>
                  </a:lnTo>
                  <a:lnTo>
                    <a:pt x="85439" y="122110"/>
                  </a:lnTo>
                  <a:lnTo>
                    <a:pt x="82391" y="125158"/>
                  </a:lnTo>
                  <a:lnTo>
                    <a:pt x="77819" y="128206"/>
                  </a:lnTo>
                  <a:lnTo>
                    <a:pt x="74771" y="131254"/>
                  </a:lnTo>
                  <a:lnTo>
                    <a:pt x="73247" y="134302"/>
                  </a:lnTo>
                  <a:lnTo>
                    <a:pt x="70199" y="137350"/>
                  </a:lnTo>
                  <a:lnTo>
                    <a:pt x="68675" y="140398"/>
                  </a:lnTo>
                  <a:lnTo>
                    <a:pt x="67151" y="141922"/>
                  </a:lnTo>
                  <a:lnTo>
                    <a:pt x="67151" y="245649"/>
                  </a:lnTo>
                  <a:lnTo>
                    <a:pt x="68675" y="250221"/>
                  </a:lnTo>
                  <a:lnTo>
                    <a:pt x="70199" y="251745"/>
                  </a:lnTo>
                  <a:lnTo>
                    <a:pt x="71723" y="254793"/>
                  </a:lnTo>
                  <a:lnTo>
                    <a:pt x="77819" y="257936"/>
                  </a:lnTo>
                  <a:lnTo>
                    <a:pt x="79343" y="259460"/>
                  </a:lnTo>
                  <a:lnTo>
                    <a:pt x="82391" y="260984"/>
                  </a:lnTo>
                  <a:lnTo>
                    <a:pt x="88487" y="260984"/>
                  </a:lnTo>
                  <a:lnTo>
                    <a:pt x="91535" y="262508"/>
                  </a:lnTo>
                  <a:lnTo>
                    <a:pt x="94583" y="262508"/>
                  </a:lnTo>
                  <a:lnTo>
                    <a:pt x="94583" y="274700"/>
                  </a:lnTo>
                  <a:lnTo>
                    <a:pt x="9143" y="274700"/>
                  </a:lnTo>
                  <a:lnTo>
                    <a:pt x="9143" y="262508"/>
                  </a:lnTo>
                  <a:lnTo>
                    <a:pt x="13715" y="262508"/>
                  </a:lnTo>
                  <a:lnTo>
                    <a:pt x="16763" y="260984"/>
                  </a:lnTo>
                  <a:lnTo>
                    <a:pt x="22859" y="260984"/>
                  </a:lnTo>
                  <a:lnTo>
                    <a:pt x="24383" y="259460"/>
                  </a:lnTo>
                  <a:lnTo>
                    <a:pt x="27431" y="259460"/>
                  </a:lnTo>
                  <a:lnTo>
                    <a:pt x="30479" y="257936"/>
                  </a:lnTo>
                  <a:lnTo>
                    <a:pt x="35051" y="248697"/>
                  </a:lnTo>
                  <a:lnTo>
                    <a:pt x="35051" y="36671"/>
                  </a:lnTo>
                  <a:lnTo>
                    <a:pt x="33527" y="32099"/>
                  </a:lnTo>
                  <a:lnTo>
                    <a:pt x="32003" y="29051"/>
                  </a:lnTo>
                  <a:lnTo>
                    <a:pt x="30479" y="24479"/>
                  </a:lnTo>
                  <a:lnTo>
                    <a:pt x="27431" y="21431"/>
                  </a:lnTo>
                  <a:lnTo>
                    <a:pt x="24383" y="19907"/>
                  </a:lnTo>
                  <a:lnTo>
                    <a:pt x="22859" y="18383"/>
                  </a:lnTo>
                  <a:lnTo>
                    <a:pt x="18287" y="16859"/>
                  </a:lnTo>
                  <a:lnTo>
                    <a:pt x="13715" y="16859"/>
                  </a:lnTo>
                  <a:lnTo>
                    <a:pt x="7619" y="15335"/>
                  </a:lnTo>
                  <a:lnTo>
                    <a:pt x="0" y="15335"/>
                  </a:lnTo>
                  <a:lnTo>
                    <a:pt x="0" y="3047"/>
                  </a:lnTo>
                  <a:lnTo>
                    <a:pt x="65627" y="0"/>
                  </a:lnTo>
                  <a:lnTo>
                    <a:pt x="67151" y="1523"/>
                  </a:lnTo>
                  <a:lnTo>
                    <a:pt x="67151" y="123634"/>
                  </a:lnTo>
                  <a:lnTo>
                    <a:pt x="68675" y="123634"/>
                  </a:lnTo>
                  <a:lnTo>
                    <a:pt x="71723" y="120586"/>
                  </a:lnTo>
                  <a:lnTo>
                    <a:pt x="76295" y="117538"/>
                  </a:lnTo>
                  <a:lnTo>
                    <a:pt x="82391" y="111442"/>
                  </a:lnTo>
                  <a:lnTo>
                    <a:pt x="86963" y="108394"/>
                  </a:lnTo>
                  <a:lnTo>
                    <a:pt x="91535" y="103822"/>
                  </a:lnTo>
                  <a:lnTo>
                    <a:pt x="96107" y="100774"/>
                  </a:lnTo>
                  <a:lnTo>
                    <a:pt x="108299" y="97726"/>
                  </a:lnTo>
                  <a:lnTo>
                    <a:pt x="112871" y="94678"/>
                  </a:lnTo>
                  <a:lnTo>
                    <a:pt x="128111" y="94678"/>
                  </a:lnTo>
                  <a:lnTo>
                    <a:pt x="164687" y="109918"/>
                  </a:lnTo>
                  <a:lnTo>
                    <a:pt x="176974" y="151066"/>
                  </a:lnTo>
                  <a:lnTo>
                    <a:pt x="176974" y="250221"/>
                  </a:lnTo>
                  <a:lnTo>
                    <a:pt x="178498" y="253269"/>
                  </a:lnTo>
                  <a:lnTo>
                    <a:pt x="183070" y="257936"/>
                  </a:lnTo>
                  <a:lnTo>
                    <a:pt x="186118" y="259460"/>
                  </a:lnTo>
                  <a:lnTo>
                    <a:pt x="189166" y="259460"/>
                  </a:lnTo>
                  <a:lnTo>
                    <a:pt x="190690" y="260984"/>
                  </a:lnTo>
                  <a:lnTo>
                    <a:pt x="195262" y="260984"/>
                  </a:lnTo>
                  <a:lnTo>
                    <a:pt x="198310" y="262508"/>
                  </a:lnTo>
                  <a:lnTo>
                    <a:pt x="202882" y="262508"/>
                  </a:lnTo>
                  <a:lnTo>
                    <a:pt x="202882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7217" y="1756124"/>
            <a:ext cx="1037177" cy="27927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259645" y="1760696"/>
            <a:ext cx="245745" cy="274955"/>
            <a:chOff x="3259645" y="1760696"/>
            <a:chExt cx="245745" cy="274955"/>
          </a:xfrm>
        </p:grpSpPr>
        <p:sp>
          <p:nvSpPr>
            <p:cNvPr id="26" name="object 26"/>
            <p:cNvSpPr/>
            <p:nvPr/>
          </p:nvSpPr>
          <p:spPr>
            <a:xfrm>
              <a:off x="3259645" y="1760696"/>
              <a:ext cx="90170" cy="270510"/>
            </a:xfrm>
            <a:custGeom>
              <a:avLst/>
              <a:gdLst/>
              <a:ahLst/>
              <a:cxnLst/>
              <a:rect l="l" t="t" r="r" b="b"/>
              <a:pathLst>
                <a:path w="90170" h="270510">
                  <a:moveTo>
                    <a:pt x="79343" y="256413"/>
                  </a:moveTo>
                  <a:lnTo>
                    <a:pt x="18383" y="256413"/>
                  </a:lnTo>
                  <a:lnTo>
                    <a:pt x="21431" y="254889"/>
                  </a:lnTo>
                  <a:lnTo>
                    <a:pt x="24479" y="254889"/>
                  </a:lnTo>
                  <a:lnTo>
                    <a:pt x="26003" y="253365"/>
                  </a:lnTo>
                  <a:lnTo>
                    <a:pt x="29051" y="250221"/>
                  </a:lnTo>
                  <a:lnTo>
                    <a:pt x="30575" y="247173"/>
                  </a:lnTo>
                  <a:lnTo>
                    <a:pt x="30575" y="125158"/>
                  </a:lnTo>
                  <a:lnTo>
                    <a:pt x="27527" y="120586"/>
                  </a:lnTo>
                  <a:lnTo>
                    <a:pt x="26003" y="117538"/>
                  </a:lnTo>
                  <a:lnTo>
                    <a:pt x="21431" y="112966"/>
                  </a:lnTo>
                  <a:lnTo>
                    <a:pt x="18383" y="111442"/>
                  </a:lnTo>
                  <a:lnTo>
                    <a:pt x="15335" y="111442"/>
                  </a:lnTo>
                  <a:lnTo>
                    <a:pt x="6191" y="108394"/>
                  </a:lnTo>
                  <a:lnTo>
                    <a:pt x="0" y="108394"/>
                  </a:lnTo>
                  <a:lnTo>
                    <a:pt x="0" y="96202"/>
                  </a:lnTo>
                  <a:lnTo>
                    <a:pt x="61055" y="93154"/>
                  </a:lnTo>
                  <a:lnTo>
                    <a:pt x="64103" y="94678"/>
                  </a:lnTo>
                  <a:lnTo>
                    <a:pt x="64103" y="245649"/>
                  </a:lnTo>
                  <a:lnTo>
                    <a:pt x="65627" y="247173"/>
                  </a:lnTo>
                  <a:lnTo>
                    <a:pt x="67151" y="250221"/>
                  </a:lnTo>
                  <a:lnTo>
                    <a:pt x="70199" y="251841"/>
                  </a:lnTo>
                  <a:lnTo>
                    <a:pt x="79343" y="256413"/>
                  </a:lnTo>
                  <a:close/>
                </a:path>
                <a:path w="90170" h="270510">
                  <a:moveTo>
                    <a:pt x="86963" y="257937"/>
                  </a:moveTo>
                  <a:lnTo>
                    <a:pt x="10763" y="257937"/>
                  </a:lnTo>
                  <a:lnTo>
                    <a:pt x="13811" y="256413"/>
                  </a:lnTo>
                  <a:lnTo>
                    <a:pt x="83915" y="256413"/>
                  </a:lnTo>
                  <a:lnTo>
                    <a:pt x="86963" y="257937"/>
                  </a:lnTo>
                  <a:close/>
                </a:path>
                <a:path w="90170" h="270510">
                  <a:moveTo>
                    <a:pt x="90011" y="270129"/>
                  </a:moveTo>
                  <a:lnTo>
                    <a:pt x="4667" y="270129"/>
                  </a:lnTo>
                  <a:lnTo>
                    <a:pt x="4667" y="257937"/>
                  </a:lnTo>
                  <a:lnTo>
                    <a:pt x="90011" y="257937"/>
                  </a:lnTo>
                  <a:lnTo>
                    <a:pt x="90011" y="270129"/>
                  </a:lnTo>
                  <a:close/>
                </a:path>
                <a:path w="90170" h="270510">
                  <a:moveTo>
                    <a:pt x="50387" y="48863"/>
                  </a:moveTo>
                  <a:lnTo>
                    <a:pt x="38195" y="48863"/>
                  </a:lnTo>
                  <a:lnTo>
                    <a:pt x="33623" y="45815"/>
                  </a:lnTo>
                  <a:lnTo>
                    <a:pt x="24479" y="36671"/>
                  </a:lnTo>
                  <a:lnTo>
                    <a:pt x="21431" y="30575"/>
                  </a:lnTo>
                  <a:lnTo>
                    <a:pt x="21431" y="18383"/>
                  </a:lnTo>
                  <a:lnTo>
                    <a:pt x="24479" y="12287"/>
                  </a:lnTo>
                  <a:lnTo>
                    <a:pt x="29051" y="7715"/>
                  </a:lnTo>
                  <a:lnTo>
                    <a:pt x="33623" y="3048"/>
                  </a:lnTo>
                  <a:lnTo>
                    <a:pt x="38195" y="0"/>
                  </a:lnTo>
                  <a:lnTo>
                    <a:pt x="50387" y="0"/>
                  </a:lnTo>
                  <a:lnTo>
                    <a:pt x="56483" y="3048"/>
                  </a:lnTo>
                  <a:lnTo>
                    <a:pt x="61055" y="7715"/>
                  </a:lnTo>
                  <a:lnTo>
                    <a:pt x="65627" y="12287"/>
                  </a:lnTo>
                  <a:lnTo>
                    <a:pt x="67151" y="16859"/>
                  </a:lnTo>
                  <a:lnTo>
                    <a:pt x="67151" y="30575"/>
                  </a:lnTo>
                  <a:lnTo>
                    <a:pt x="65627" y="36671"/>
                  </a:lnTo>
                  <a:lnTo>
                    <a:pt x="56483" y="45815"/>
                  </a:lnTo>
                  <a:lnTo>
                    <a:pt x="50387" y="48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4136" y="1850802"/>
              <a:ext cx="131159" cy="18459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18166" y="1756124"/>
            <a:ext cx="1366742" cy="3525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96255" y="1850802"/>
            <a:ext cx="163163" cy="18307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66194" y="1756124"/>
            <a:ext cx="1102804" cy="2792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65106" y="1760696"/>
            <a:ext cx="1224914" cy="34794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878508" y="1756124"/>
            <a:ext cx="321945" cy="279400"/>
            <a:chOff x="7878508" y="1756124"/>
            <a:chExt cx="321945" cy="27940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8508" y="1850802"/>
              <a:ext cx="170783" cy="18459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063007" y="1756124"/>
              <a:ext cx="137795" cy="274955"/>
            </a:xfrm>
            <a:custGeom>
              <a:avLst/>
              <a:gdLst/>
              <a:ahLst/>
              <a:cxnLst/>
              <a:rect l="l" t="t" r="r" b="b"/>
              <a:pathLst>
                <a:path w="137795" h="274955">
                  <a:moveTo>
                    <a:pt x="100679" y="274700"/>
                  </a:moveTo>
                  <a:lnTo>
                    <a:pt x="7620" y="274700"/>
                  </a:lnTo>
                  <a:lnTo>
                    <a:pt x="7620" y="262508"/>
                  </a:lnTo>
                  <a:lnTo>
                    <a:pt x="13716" y="262508"/>
                  </a:lnTo>
                  <a:lnTo>
                    <a:pt x="16859" y="260984"/>
                  </a:lnTo>
                  <a:lnTo>
                    <a:pt x="21431" y="260984"/>
                  </a:lnTo>
                  <a:lnTo>
                    <a:pt x="24479" y="259460"/>
                  </a:lnTo>
                  <a:lnTo>
                    <a:pt x="27527" y="259460"/>
                  </a:lnTo>
                  <a:lnTo>
                    <a:pt x="30575" y="257936"/>
                  </a:lnTo>
                  <a:lnTo>
                    <a:pt x="33623" y="251745"/>
                  </a:lnTo>
                  <a:lnTo>
                    <a:pt x="33623" y="117538"/>
                  </a:lnTo>
                  <a:lnTo>
                    <a:pt x="0" y="117538"/>
                  </a:lnTo>
                  <a:lnTo>
                    <a:pt x="0" y="99250"/>
                  </a:lnTo>
                  <a:lnTo>
                    <a:pt x="33623" y="99250"/>
                  </a:lnTo>
                  <a:lnTo>
                    <a:pt x="33623" y="88487"/>
                  </a:lnTo>
                  <a:lnTo>
                    <a:pt x="35028" y="69913"/>
                  </a:lnTo>
                  <a:lnTo>
                    <a:pt x="54959" y="24479"/>
                  </a:lnTo>
                  <a:lnTo>
                    <a:pt x="91606" y="1454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158" y="1523"/>
                  </a:lnTo>
                  <a:lnTo>
                    <a:pt x="129730" y="6095"/>
                  </a:lnTo>
                  <a:lnTo>
                    <a:pt x="135826" y="9143"/>
                  </a:lnTo>
                  <a:lnTo>
                    <a:pt x="137350" y="15335"/>
                  </a:lnTo>
                  <a:lnTo>
                    <a:pt x="137350" y="19907"/>
                  </a:lnTo>
                  <a:lnTo>
                    <a:pt x="137350" y="30575"/>
                  </a:lnTo>
                  <a:lnTo>
                    <a:pt x="134302" y="33623"/>
                  </a:lnTo>
                  <a:lnTo>
                    <a:pt x="131254" y="38195"/>
                  </a:lnTo>
                  <a:lnTo>
                    <a:pt x="126682" y="39719"/>
                  </a:lnTo>
                  <a:lnTo>
                    <a:pt x="117443" y="39719"/>
                  </a:lnTo>
                  <a:lnTo>
                    <a:pt x="105251" y="33623"/>
                  </a:lnTo>
                  <a:lnTo>
                    <a:pt x="103727" y="30575"/>
                  </a:lnTo>
                  <a:lnTo>
                    <a:pt x="100679" y="29051"/>
                  </a:lnTo>
                  <a:lnTo>
                    <a:pt x="99155" y="26003"/>
                  </a:lnTo>
                  <a:lnTo>
                    <a:pt x="97631" y="21431"/>
                  </a:lnTo>
                  <a:lnTo>
                    <a:pt x="93059" y="16859"/>
                  </a:lnTo>
                  <a:lnTo>
                    <a:pt x="91535" y="13811"/>
                  </a:lnTo>
                  <a:lnTo>
                    <a:pt x="83915" y="15335"/>
                  </a:lnTo>
                  <a:lnTo>
                    <a:pt x="77819" y="19907"/>
                  </a:lnTo>
                  <a:lnTo>
                    <a:pt x="67460" y="65508"/>
                  </a:lnTo>
                  <a:lnTo>
                    <a:pt x="67151" y="82391"/>
                  </a:lnTo>
                  <a:lnTo>
                    <a:pt x="67151" y="99250"/>
                  </a:lnTo>
                  <a:lnTo>
                    <a:pt x="111347" y="99250"/>
                  </a:lnTo>
                  <a:lnTo>
                    <a:pt x="111347" y="117538"/>
                  </a:lnTo>
                  <a:lnTo>
                    <a:pt x="67151" y="117538"/>
                  </a:lnTo>
                  <a:lnTo>
                    <a:pt x="67151" y="250221"/>
                  </a:lnTo>
                  <a:lnTo>
                    <a:pt x="68675" y="251745"/>
                  </a:lnTo>
                  <a:lnTo>
                    <a:pt x="70199" y="254793"/>
                  </a:lnTo>
                  <a:lnTo>
                    <a:pt x="79343" y="259460"/>
                  </a:lnTo>
                  <a:lnTo>
                    <a:pt x="83915" y="260984"/>
                  </a:lnTo>
                  <a:lnTo>
                    <a:pt x="93059" y="260984"/>
                  </a:lnTo>
                  <a:lnTo>
                    <a:pt x="97631" y="262508"/>
                  </a:lnTo>
                  <a:lnTo>
                    <a:pt x="100679" y="262508"/>
                  </a:lnTo>
                  <a:lnTo>
                    <a:pt x="100679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52347" y="2264283"/>
            <a:ext cx="154019" cy="189166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444561" y="2250471"/>
            <a:ext cx="563245" cy="209550"/>
            <a:chOff x="1444561" y="2250471"/>
            <a:chExt cx="563245" cy="209550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9636" y="2310002"/>
              <a:ext cx="154019" cy="1434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4561" y="2250471"/>
              <a:ext cx="170783" cy="2029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4803" y="2308478"/>
              <a:ext cx="152590" cy="15106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057685" y="2250471"/>
            <a:ext cx="372745" cy="209550"/>
            <a:chOff x="2057685" y="2250471"/>
            <a:chExt cx="372745" cy="209550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7685" y="2308478"/>
              <a:ext cx="157162" cy="1510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7520" y="2250471"/>
              <a:ext cx="172402" cy="209073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2512218" y="2415254"/>
            <a:ext cx="50800" cy="43180"/>
          </a:xfrm>
          <a:custGeom>
            <a:avLst/>
            <a:gdLst/>
            <a:ahLst/>
            <a:cxnLst/>
            <a:rect l="l" t="t" r="r" b="b"/>
            <a:pathLst>
              <a:path w="50800" h="43180">
                <a:moveTo>
                  <a:pt x="33623" y="42767"/>
                </a:moveTo>
                <a:lnTo>
                  <a:pt x="16859" y="42767"/>
                </a:lnTo>
                <a:lnTo>
                  <a:pt x="10763" y="41243"/>
                </a:lnTo>
                <a:lnTo>
                  <a:pt x="6191" y="36671"/>
                </a:lnTo>
                <a:lnTo>
                  <a:pt x="0" y="27527"/>
                </a:lnTo>
                <a:lnTo>
                  <a:pt x="0" y="15335"/>
                </a:lnTo>
                <a:lnTo>
                  <a:pt x="3143" y="9239"/>
                </a:lnTo>
                <a:lnTo>
                  <a:pt x="10763" y="1524"/>
                </a:lnTo>
                <a:lnTo>
                  <a:pt x="16859" y="0"/>
                </a:lnTo>
                <a:lnTo>
                  <a:pt x="22955" y="0"/>
                </a:lnTo>
                <a:lnTo>
                  <a:pt x="33623" y="0"/>
                </a:lnTo>
                <a:lnTo>
                  <a:pt x="39719" y="1524"/>
                </a:lnTo>
                <a:lnTo>
                  <a:pt x="48863" y="10763"/>
                </a:lnTo>
                <a:lnTo>
                  <a:pt x="50387" y="15335"/>
                </a:lnTo>
                <a:lnTo>
                  <a:pt x="50387" y="27527"/>
                </a:lnTo>
                <a:lnTo>
                  <a:pt x="48863" y="32099"/>
                </a:lnTo>
                <a:lnTo>
                  <a:pt x="39719" y="41243"/>
                </a:lnTo>
                <a:lnTo>
                  <a:pt x="33623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646521" y="2259710"/>
            <a:ext cx="795020" cy="200025"/>
            <a:chOff x="2646521" y="2259710"/>
            <a:chExt cx="795020" cy="200025"/>
          </a:xfrm>
        </p:grpSpPr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6521" y="2264282"/>
              <a:ext cx="179927" cy="1891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57023" y="2259710"/>
              <a:ext cx="166211" cy="1998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5334" y="2264282"/>
              <a:ext cx="385857" cy="189166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3444239" y="253812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8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3674554" y="2264283"/>
            <a:ext cx="537210" cy="189230"/>
            <a:chOff x="3674554" y="2264283"/>
            <a:chExt cx="537210" cy="189230"/>
          </a:xfrm>
        </p:grpSpPr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74554" y="2264283"/>
              <a:ext cx="152590" cy="1891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60673" y="2264283"/>
              <a:ext cx="182975" cy="1891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84891" y="2264283"/>
              <a:ext cx="126587" cy="189166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4266438" y="2259710"/>
            <a:ext cx="549275" cy="200025"/>
            <a:chOff x="4266438" y="2259710"/>
            <a:chExt cx="549275" cy="200025"/>
          </a:xfrm>
        </p:grpSpPr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6438" y="2259710"/>
              <a:ext cx="166211" cy="1998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64748" y="2264283"/>
              <a:ext cx="182975" cy="18916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8871" y="2264283"/>
              <a:ext cx="126587" cy="189166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876609" y="2264282"/>
            <a:ext cx="361950" cy="189230"/>
            <a:chOff x="4876609" y="2264282"/>
            <a:chExt cx="361950" cy="189230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6609" y="2264282"/>
              <a:ext cx="154019" cy="18916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71776" y="2264282"/>
              <a:ext cx="166306" cy="189166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550789" y="2244375"/>
            <a:ext cx="1369790" cy="25174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22885" y="2201703"/>
            <a:ext cx="300316" cy="25631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391875" y="2279523"/>
            <a:ext cx="152590" cy="233457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606951" y="2250471"/>
            <a:ext cx="55244" cy="245745"/>
          </a:xfrm>
          <a:custGeom>
            <a:avLst/>
            <a:gdLst/>
            <a:ahLst/>
            <a:cxnLst/>
            <a:rect l="l" t="t" r="r" b="b"/>
            <a:pathLst>
              <a:path w="55245" h="245744">
                <a:moveTo>
                  <a:pt x="9144" y="245649"/>
                </a:moveTo>
                <a:lnTo>
                  <a:pt x="4572" y="245649"/>
                </a:lnTo>
                <a:lnTo>
                  <a:pt x="3048" y="244125"/>
                </a:lnTo>
                <a:lnTo>
                  <a:pt x="1524" y="244125"/>
                </a:lnTo>
                <a:lnTo>
                  <a:pt x="1524" y="242601"/>
                </a:lnTo>
                <a:lnTo>
                  <a:pt x="0" y="241077"/>
                </a:lnTo>
                <a:lnTo>
                  <a:pt x="0" y="236505"/>
                </a:lnTo>
                <a:lnTo>
                  <a:pt x="22526" y="189547"/>
                </a:lnTo>
                <a:lnTo>
                  <a:pt x="32956" y="149363"/>
                </a:lnTo>
                <a:lnTo>
                  <a:pt x="35052" y="122110"/>
                </a:lnTo>
                <a:lnTo>
                  <a:pt x="34504" y="109260"/>
                </a:lnTo>
                <a:lnTo>
                  <a:pt x="27432" y="68675"/>
                </a:lnTo>
                <a:lnTo>
                  <a:pt x="9858" y="25812"/>
                </a:lnTo>
                <a:lnTo>
                  <a:pt x="0" y="7715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0"/>
                </a:lnTo>
                <a:lnTo>
                  <a:pt x="10668" y="0"/>
                </a:lnTo>
                <a:lnTo>
                  <a:pt x="10668" y="1524"/>
                </a:lnTo>
                <a:lnTo>
                  <a:pt x="14406" y="5253"/>
                </a:lnTo>
                <a:lnTo>
                  <a:pt x="36805" y="46791"/>
                </a:lnTo>
                <a:lnTo>
                  <a:pt x="52387" y="91209"/>
                </a:lnTo>
                <a:lnTo>
                  <a:pt x="54959" y="122110"/>
                </a:lnTo>
                <a:lnTo>
                  <a:pt x="54673" y="131516"/>
                </a:lnTo>
                <a:lnTo>
                  <a:pt x="47514" y="172624"/>
                </a:lnTo>
                <a:lnTo>
                  <a:pt x="32004" y="210597"/>
                </a:lnTo>
                <a:lnTo>
                  <a:pt x="10668" y="244125"/>
                </a:lnTo>
                <a:lnTo>
                  <a:pt x="9144" y="245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85449" y="2409158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4">
                <a:moveTo>
                  <a:pt x="30480" y="48863"/>
                </a:moveTo>
                <a:lnTo>
                  <a:pt x="16764" y="48863"/>
                </a:lnTo>
                <a:lnTo>
                  <a:pt x="10668" y="45815"/>
                </a:lnTo>
                <a:lnTo>
                  <a:pt x="1524" y="36671"/>
                </a:lnTo>
                <a:lnTo>
                  <a:pt x="0" y="30575"/>
                </a:lnTo>
                <a:lnTo>
                  <a:pt x="0" y="18383"/>
                </a:lnTo>
                <a:lnTo>
                  <a:pt x="1524" y="12192"/>
                </a:lnTo>
                <a:lnTo>
                  <a:pt x="10668" y="3048"/>
                </a:lnTo>
                <a:lnTo>
                  <a:pt x="16764" y="0"/>
                </a:lnTo>
                <a:lnTo>
                  <a:pt x="30480" y="0"/>
                </a:lnTo>
                <a:lnTo>
                  <a:pt x="36576" y="3048"/>
                </a:lnTo>
                <a:lnTo>
                  <a:pt x="45720" y="12192"/>
                </a:lnTo>
                <a:lnTo>
                  <a:pt x="47244" y="18383"/>
                </a:lnTo>
                <a:lnTo>
                  <a:pt x="47244" y="24479"/>
                </a:lnTo>
                <a:lnTo>
                  <a:pt x="47244" y="30575"/>
                </a:lnTo>
                <a:lnTo>
                  <a:pt x="45720" y="36671"/>
                </a:lnTo>
                <a:lnTo>
                  <a:pt x="36576" y="45815"/>
                </a:lnTo>
                <a:lnTo>
                  <a:pt x="30480" y="48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44028" y="2201709"/>
            <a:ext cx="621030" cy="258445"/>
          </a:xfrm>
          <a:custGeom>
            <a:avLst/>
            <a:gdLst/>
            <a:ahLst/>
            <a:cxnLst/>
            <a:rect l="l" t="t" r="r" b="b"/>
            <a:pathLst>
              <a:path w="621029" h="258444">
                <a:moveTo>
                  <a:pt x="239458" y="0"/>
                </a:moveTo>
                <a:lnTo>
                  <a:pt x="152590" y="0"/>
                </a:lnTo>
                <a:lnTo>
                  <a:pt x="152590" y="13716"/>
                </a:lnTo>
                <a:lnTo>
                  <a:pt x="163258" y="13716"/>
                </a:lnTo>
                <a:lnTo>
                  <a:pt x="167830" y="15240"/>
                </a:lnTo>
                <a:lnTo>
                  <a:pt x="170878" y="15240"/>
                </a:lnTo>
                <a:lnTo>
                  <a:pt x="175450" y="16764"/>
                </a:lnTo>
                <a:lnTo>
                  <a:pt x="178498" y="16764"/>
                </a:lnTo>
                <a:lnTo>
                  <a:pt x="181546" y="18288"/>
                </a:lnTo>
                <a:lnTo>
                  <a:pt x="184594" y="21336"/>
                </a:lnTo>
                <a:lnTo>
                  <a:pt x="186118" y="24384"/>
                </a:lnTo>
                <a:lnTo>
                  <a:pt x="186118" y="25908"/>
                </a:lnTo>
                <a:lnTo>
                  <a:pt x="185242" y="30238"/>
                </a:lnTo>
                <a:lnTo>
                  <a:pt x="182499" y="36588"/>
                </a:lnTo>
                <a:lnTo>
                  <a:pt x="177761" y="45237"/>
                </a:lnTo>
                <a:lnTo>
                  <a:pt x="170878" y="56476"/>
                </a:lnTo>
                <a:lnTo>
                  <a:pt x="163144" y="70218"/>
                </a:lnTo>
                <a:lnTo>
                  <a:pt x="153543" y="86385"/>
                </a:lnTo>
                <a:lnTo>
                  <a:pt x="141909" y="105130"/>
                </a:lnTo>
                <a:lnTo>
                  <a:pt x="128117" y="126580"/>
                </a:lnTo>
                <a:lnTo>
                  <a:pt x="115735" y="103720"/>
                </a:lnTo>
                <a:lnTo>
                  <a:pt x="110756" y="94005"/>
                </a:lnTo>
                <a:lnTo>
                  <a:pt x="106781" y="85432"/>
                </a:lnTo>
                <a:lnTo>
                  <a:pt x="93065" y="62039"/>
                </a:lnTo>
                <a:lnTo>
                  <a:pt x="88493" y="54864"/>
                </a:lnTo>
                <a:lnTo>
                  <a:pt x="86969" y="50292"/>
                </a:lnTo>
                <a:lnTo>
                  <a:pt x="85445" y="47244"/>
                </a:lnTo>
                <a:lnTo>
                  <a:pt x="82397" y="42672"/>
                </a:lnTo>
                <a:lnTo>
                  <a:pt x="80873" y="38100"/>
                </a:lnTo>
                <a:lnTo>
                  <a:pt x="76301" y="28956"/>
                </a:lnTo>
                <a:lnTo>
                  <a:pt x="74777" y="27432"/>
                </a:lnTo>
                <a:lnTo>
                  <a:pt x="74777" y="25908"/>
                </a:lnTo>
                <a:lnTo>
                  <a:pt x="73253" y="24384"/>
                </a:lnTo>
                <a:lnTo>
                  <a:pt x="73253" y="19812"/>
                </a:lnTo>
                <a:lnTo>
                  <a:pt x="76301" y="16764"/>
                </a:lnTo>
                <a:lnTo>
                  <a:pt x="80873" y="15240"/>
                </a:lnTo>
                <a:lnTo>
                  <a:pt x="85140" y="14363"/>
                </a:lnTo>
                <a:lnTo>
                  <a:pt x="90970" y="13906"/>
                </a:lnTo>
                <a:lnTo>
                  <a:pt x="106781" y="13716"/>
                </a:lnTo>
                <a:lnTo>
                  <a:pt x="106781" y="0"/>
                </a:lnTo>
                <a:lnTo>
                  <a:pt x="0" y="0"/>
                </a:lnTo>
                <a:lnTo>
                  <a:pt x="0" y="13716"/>
                </a:lnTo>
                <a:lnTo>
                  <a:pt x="6096" y="13716"/>
                </a:lnTo>
                <a:lnTo>
                  <a:pt x="10668" y="15240"/>
                </a:lnTo>
                <a:lnTo>
                  <a:pt x="13716" y="15240"/>
                </a:lnTo>
                <a:lnTo>
                  <a:pt x="16764" y="16764"/>
                </a:lnTo>
                <a:lnTo>
                  <a:pt x="19812" y="19812"/>
                </a:lnTo>
                <a:lnTo>
                  <a:pt x="24384" y="21336"/>
                </a:lnTo>
                <a:lnTo>
                  <a:pt x="30581" y="27432"/>
                </a:lnTo>
                <a:lnTo>
                  <a:pt x="36677" y="36576"/>
                </a:lnTo>
                <a:lnTo>
                  <a:pt x="41249" y="42672"/>
                </a:lnTo>
                <a:lnTo>
                  <a:pt x="46101" y="52120"/>
                </a:lnTo>
                <a:lnTo>
                  <a:pt x="51536" y="62153"/>
                </a:lnTo>
                <a:lnTo>
                  <a:pt x="57531" y="72758"/>
                </a:lnTo>
                <a:lnTo>
                  <a:pt x="64109" y="83908"/>
                </a:lnTo>
                <a:lnTo>
                  <a:pt x="69824" y="95961"/>
                </a:lnTo>
                <a:lnTo>
                  <a:pt x="75539" y="107149"/>
                </a:lnTo>
                <a:lnTo>
                  <a:pt x="86969" y="128104"/>
                </a:lnTo>
                <a:lnTo>
                  <a:pt x="93065" y="140398"/>
                </a:lnTo>
                <a:lnTo>
                  <a:pt x="94589" y="144970"/>
                </a:lnTo>
                <a:lnTo>
                  <a:pt x="99161" y="154114"/>
                </a:lnTo>
                <a:lnTo>
                  <a:pt x="99161" y="221259"/>
                </a:lnTo>
                <a:lnTo>
                  <a:pt x="97637" y="225831"/>
                </a:lnTo>
                <a:lnTo>
                  <a:pt x="94589" y="231927"/>
                </a:lnTo>
                <a:lnTo>
                  <a:pt x="91541" y="233451"/>
                </a:lnTo>
                <a:lnTo>
                  <a:pt x="86969" y="234975"/>
                </a:lnTo>
                <a:lnTo>
                  <a:pt x="85445" y="236499"/>
                </a:lnTo>
                <a:lnTo>
                  <a:pt x="80873" y="238023"/>
                </a:lnTo>
                <a:lnTo>
                  <a:pt x="73253" y="238023"/>
                </a:lnTo>
                <a:lnTo>
                  <a:pt x="67157" y="239547"/>
                </a:lnTo>
                <a:lnTo>
                  <a:pt x="59537" y="239547"/>
                </a:lnTo>
                <a:lnTo>
                  <a:pt x="59537" y="251739"/>
                </a:lnTo>
                <a:lnTo>
                  <a:pt x="176974" y="251739"/>
                </a:lnTo>
                <a:lnTo>
                  <a:pt x="176974" y="239547"/>
                </a:lnTo>
                <a:lnTo>
                  <a:pt x="172402" y="239547"/>
                </a:lnTo>
                <a:lnTo>
                  <a:pt x="167830" y="238023"/>
                </a:lnTo>
                <a:lnTo>
                  <a:pt x="161734" y="238023"/>
                </a:lnTo>
                <a:lnTo>
                  <a:pt x="154114" y="236499"/>
                </a:lnTo>
                <a:lnTo>
                  <a:pt x="149542" y="234975"/>
                </a:lnTo>
                <a:lnTo>
                  <a:pt x="148018" y="233451"/>
                </a:lnTo>
                <a:lnTo>
                  <a:pt x="143446" y="231927"/>
                </a:lnTo>
                <a:lnTo>
                  <a:pt x="140398" y="228879"/>
                </a:lnTo>
                <a:lnTo>
                  <a:pt x="135826" y="219646"/>
                </a:lnTo>
                <a:lnTo>
                  <a:pt x="135826" y="158686"/>
                </a:lnTo>
                <a:lnTo>
                  <a:pt x="155333" y="114465"/>
                </a:lnTo>
                <a:lnTo>
                  <a:pt x="170713" y="88696"/>
                </a:lnTo>
                <a:lnTo>
                  <a:pt x="182714" y="67754"/>
                </a:lnTo>
                <a:lnTo>
                  <a:pt x="188595" y="57962"/>
                </a:lnTo>
                <a:lnTo>
                  <a:pt x="194767" y="48158"/>
                </a:lnTo>
                <a:lnTo>
                  <a:pt x="201358" y="38100"/>
                </a:lnTo>
                <a:lnTo>
                  <a:pt x="207454" y="32004"/>
                </a:lnTo>
                <a:lnTo>
                  <a:pt x="210502" y="27432"/>
                </a:lnTo>
                <a:lnTo>
                  <a:pt x="213550" y="24384"/>
                </a:lnTo>
                <a:lnTo>
                  <a:pt x="216598" y="22860"/>
                </a:lnTo>
                <a:lnTo>
                  <a:pt x="221170" y="19812"/>
                </a:lnTo>
                <a:lnTo>
                  <a:pt x="222694" y="18288"/>
                </a:lnTo>
                <a:lnTo>
                  <a:pt x="225742" y="16764"/>
                </a:lnTo>
                <a:lnTo>
                  <a:pt x="234886" y="13716"/>
                </a:lnTo>
                <a:lnTo>
                  <a:pt x="239458" y="13716"/>
                </a:lnTo>
                <a:lnTo>
                  <a:pt x="239458" y="0"/>
                </a:lnTo>
                <a:close/>
              </a:path>
              <a:path w="621029" h="258444">
                <a:moveTo>
                  <a:pt x="411810" y="164782"/>
                </a:moveTo>
                <a:lnTo>
                  <a:pt x="405968" y="125831"/>
                </a:lnTo>
                <a:lnTo>
                  <a:pt x="375234" y="86550"/>
                </a:lnTo>
                <a:lnTo>
                  <a:pt x="375234" y="161734"/>
                </a:lnTo>
                <a:lnTo>
                  <a:pt x="375221" y="164782"/>
                </a:lnTo>
                <a:lnTo>
                  <a:pt x="367576" y="210667"/>
                </a:lnTo>
                <a:lnTo>
                  <a:pt x="337273" y="242722"/>
                </a:lnTo>
                <a:lnTo>
                  <a:pt x="326428" y="244119"/>
                </a:lnTo>
                <a:lnTo>
                  <a:pt x="317284" y="244119"/>
                </a:lnTo>
                <a:lnTo>
                  <a:pt x="305092" y="238023"/>
                </a:lnTo>
                <a:lnTo>
                  <a:pt x="298996" y="233451"/>
                </a:lnTo>
                <a:lnTo>
                  <a:pt x="292900" y="227355"/>
                </a:lnTo>
                <a:lnTo>
                  <a:pt x="289852" y="219646"/>
                </a:lnTo>
                <a:lnTo>
                  <a:pt x="286715" y="213664"/>
                </a:lnTo>
                <a:lnTo>
                  <a:pt x="277926" y="170586"/>
                </a:lnTo>
                <a:lnTo>
                  <a:pt x="277660" y="161734"/>
                </a:lnTo>
                <a:lnTo>
                  <a:pt x="277926" y="155752"/>
                </a:lnTo>
                <a:lnTo>
                  <a:pt x="285419" y="116446"/>
                </a:lnTo>
                <a:lnTo>
                  <a:pt x="317284" y="85432"/>
                </a:lnTo>
                <a:lnTo>
                  <a:pt x="335572" y="85432"/>
                </a:lnTo>
                <a:lnTo>
                  <a:pt x="366890" y="115582"/>
                </a:lnTo>
                <a:lnTo>
                  <a:pt x="375031" y="156400"/>
                </a:lnTo>
                <a:lnTo>
                  <a:pt x="375234" y="161734"/>
                </a:lnTo>
                <a:lnTo>
                  <a:pt x="375234" y="86550"/>
                </a:lnTo>
                <a:lnTo>
                  <a:pt x="327952" y="71716"/>
                </a:lnTo>
                <a:lnTo>
                  <a:pt x="309397" y="73431"/>
                </a:lnTo>
                <a:lnTo>
                  <a:pt x="265468" y="99148"/>
                </a:lnTo>
                <a:lnTo>
                  <a:pt x="242531" y="145961"/>
                </a:lnTo>
                <a:lnTo>
                  <a:pt x="241084" y="164782"/>
                </a:lnTo>
                <a:lnTo>
                  <a:pt x="241630" y="175691"/>
                </a:lnTo>
                <a:lnTo>
                  <a:pt x="256705" y="219506"/>
                </a:lnTo>
                <a:lnTo>
                  <a:pt x="286067" y="248031"/>
                </a:lnTo>
                <a:lnTo>
                  <a:pt x="324904" y="257835"/>
                </a:lnTo>
                <a:lnTo>
                  <a:pt x="334924" y="257289"/>
                </a:lnTo>
                <a:lnTo>
                  <a:pt x="372897" y="244119"/>
                </a:lnTo>
                <a:lnTo>
                  <a:pt x="376440" y="241833"/>
                </a:lnTo>
                <a:lnTo>
                  <a:pt x="383006" y="236080"/>
                </a:lnTo>
                <a:lnTo>
                  <a:pt x="389013" y="228879"/>
                </a:lnTo>
                <a:lnTo>
                  <a:pt x="394411" y="222631"/>
                </a:lnTo>
                <a:lnTo>
                  <a:pt x="410540" y="181546"/>
                </a:lnTo>
                <a:lnTo>
                  <a:pt x="411556" y="172402"/>
                </a:lnTo>
                <a:lnTo>
                  <a:pt x="411810" y="164782"/>
                </a:lnTo>
                <a:close/>
              </a:path>
              <a:path w="621029" h="258444">
                <a:moveTo>
                  <a:pt x="620852" y="238036"/>
                </a:moveTo>
                <a:lnTo>
                  <a:pt x="616280" y="236512"/>
                </a:lnTo>
                <a:lnTo>
                  <a:pt x="607136" y="236512"/>
                </a:lnTo>
                <a:lnTo>
                  <a:pt x="605612" y="234988"/>
                </a:lnTo>
                <a:lnTo>
                  <a:pt x="599516" y="231940"/>
                </a:lnTo>
                <a:lnTo>
                  <a:pt x="597992" y="228892"/>
                </a:lnTo>
                <a:lnTo>
                  <a:pt x="596468" y="227368"/>
                </a:lnTo>
                <a:lnTo>
                  <a:pt x="594944" y="224320"/>
                </a:lnTo>
                <a:lnTo>
                  <a:pt x="593420" y="219646"/>
                </a:lnTo>
                <a:lnTo>
                  <a:pt x="593420" y="77825"/>
                </a:lnTo>
                <a:lnTo>
                  <a:pt x="590372" y="74777"/>
                </a:lnTo>
                <a:lnTo>
                  <a:pt x="527786" y="79349"/>
                </a:lnTo>
                <a:lnTo>
                  <a:pt x="527786" y="91541"/>
                </a:lnTo>
                <a:lnTo>
                  <a:pt x="546074" y="91541"/>
                </a:lnTo>
                <a:lnTo>
                  <a:pt x="549122" y="93065"/>
                </a:lnTo>
                <a:lnTo>
                  <a:pt x="550646" y="94589"/>
                </a:lnTo>
                <a:lnTo>
                  <a:pt x="553694" y="96113"/>
                </a:lnTo>
                <a:lnTo>
                  <a:pt x="556742" y="99161"/>
                </a:lnTo>
                <a:lnTo>
                  <a:pt x="559790" y="105257"/>
                </a:lnTo>
                <a:lnTo>
                  <a:pt x="559790" y="212026"/>
                </a:lnTo>
                <a:lnTo>
                  <a:pt x="558266" y="213550"/>
                </a:lnTo>
                <a:lnTo>
                  <a:pt x="555218" y="219646"/>
                </a:lnTo>
                <a:lnTo>
                  <a:pt x="552170" y="222796"/>
                </a:lnTo>
                <a:lnTo>
                  <a:pt x="549122" y="224320"/>
                </a:lnTo>
                <a:lnTo>
                  <a:pt x="543026" y="230416"/>
                </a:lnTo>
                <a:lnTo>
                  <a:pt x="533882" y="233464"/>
                </a:lnTo>
                <a:lnTo>
                  <a:pt x="527786" y="236512"/>
                </a:lnTo>
                <a:lnTo>
                  <a:pt x="507974" y="236512"/>
                </a:lnTo>
                <a:lnTo>
                  <a:pt x="488162" y="198310"/>
                </a:lnTo>
                <a:lnTo>
                  <a:pt x="488162" y="77825"/>
                </a:lnTo>
                <a:lnTo>
                  <a:pt x="485114" y="74777"/>
                </a:lnTo>
                <a:lnTo>
                  <a:pt x="427113" y="79349"/>
                </a:lnTo>
                <a:lnTo>
                  <a:pt x="427113" y="91541"/>
                </a:lnTo>
                <a:lnTo>
                  <a:pt x="433209" y="91541"/>
                </a:lnTo>
                <a:lnTo>
                  <a:pt x="436257" y="93065"/>
                </a:lnTo>
                <a:lnTo>
                  <a:pt x="439305" y="93065"/>
                </a:lnTo>
                <a:lnTo>
                  <a:pt x="442353" y="94589"/>
                </a:lnTo>
                <a:lnTo>
                  <a:pt x="443877" y="96113"/>
                </a:lnTo>
                <a:lnTo>
                  <a:pt x="446925" y="97637"/>
                </a:lnTo>
                <a:lnTo>
                  <a:pt x="451497" y="102209"/>
                </a:lnTo>
                <a:lnTo>
                  <a:pt x="453021" y="105257"/>
                </a:lnTo>
                <a:lnTo>
                  <a:pt x="454634" y="109829"/>
                </a:lnTo>
                <a:lnTo>
                  <a:pt x="454634" y="196786"/>
                </a:lnTo>
                <a:lnTo>
                  <a:pt x="455256" y="210781"/>
                </a:lnTo>
                <a:lnTo>
                  <a:pt x="473379" y="247954"/>
                </a:lnTo>
                <a:lnTo>
                  <a:pt x="501878" y="256324"/>
                </a:lnTo>
                <a:lnTo>
                  <a:pt x="517118" y="256324"/>
                </a:lnTo>
                <a:lnTo>
                  <a:pt x="523214" y="253276"/>
                </a:lnTo>
                <a:lnTo>
                  <a:pt x="532358" y="250228"/>
                </a:lnTo>
                <a:lnTo>
                  <a:pt x="538454" y="247180"/>
                </a:lnTo>
                <a:lnTo>
                  <a:pt x="543026" y="244132"/>
                </a:lnTo>
                <a:lnTo>
                  <a:pt x="546074" y="241084"/>
                </a:lnTo>
                <a:lnTo>
                  <a:pt x="550646" y="238036"/>
                </a:lnTo>
                <a:lnTo>
                  <a:pt x="553694" y="234988"/>
                </a:lnTo>
                <a:lnTo>
                  <a:pt x="556742" y="230416"/>
                </a:lnTo>
                <a:lnTo>
                  <a:pt x="559790" y="228892"/>
                </a:lnTo>
                <a:lnTo>
                  <a:pt x="561416" y="228892"/>
                </a:lnTo>
                <a:lnTo>
                  <a:pt x="561416" y="250228"/>
                </a:lnTo>
                <a:lnTo>
                  <a:pt x="562940" y="253276"/>
                </a:lnTo>
                <a:lnTo>
                  <a:pt x="620852" y="248704"/>
                </a:lnTo>
                <a:lnTo>
                  <a:pt x="620852" y="238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1666" y="2708249"/>
            <a:ext cx="535940" cy="183515"/>
          </a:xfrm>
          <a:custGeom>
            <a:avLst/>
            <a:gdLst/>
            <a:ahLst/>
            <a:cxnLst/>
            <a:rect l="l" t="t" r="r" b="b"/>
            <a:pathLst>
              <a:path w="535939" h="183514">
                <a:moveTo>
                  <a:pt x="152501" y="138874"/>
                </a:moveTo>
                <a:lnTo>
                  <a:pt x="140309" y="131254"/>
                </a:lnTo>
                <a:lnTo>
                  <a:pt x="135470" y="138925"/>
                </a:lnTo>
                <a:lnTo>
                  <a:pt x="130213" y="145732"/>
                </a:lnTo>
                <a:lnTo>
                  <a:pt x="89916" y="164782"/>
                </a:lnTo>
                <a:lnTo>
                  <a:pt x="78828" y="163372"/>
                </a:lnTo>
                <a:lnTo>
                  <a:pt x="45580" y="132308"/>
                </a:lnTo>
                <a:lnTo>
                  <a:pt x="36576" y="90004"/>
                </a:lnTo>
                <a:lnTo>
                  <a:pt x="36868" y="80010"/>
                </a:lnTo>
                <a:lnTo>
                  <a:pt x="47244" y="35052"/>
                </a:lnTo>
                <a:lnTo>
                  <a:pt x="51816" y="30480"/>
                </a:lnTo>
                <a:lnTo>
                  <a:pt x="56388" y="22860"/>
                </a:lnTo>
                <a:lnTo>
                  <a:pt x="60960" y="18288"/>
                </a:lnTo>
                <a:lnTo>
                  <a:pt x="67056" y="16764"/>
                </a:lnTo>
                <a:lnTo>
                  <a:pt x="71628" y="13716"/>
                </a:lnTo>
                <a:lnTo>
                  <a:pt x="77724" y="12192"/>
                </a:lnTo>
                <a:lnTo>
                  <a:pt x="88392" y="12192"/>
                </a:lnTo>
                <a:lnTo>
                  <a:pt x="92964" y="13716"/>
                </a:lnTo>
                <a:lnTo>
                  <a:pt x="96113" y="15240"/>
                </a:lnTo>
                <a:lnTo>
                  <a:pt x="100685" y="15240"/>
                </a:lnTo>
                <a:lnTo>
                  <a:pt x="106781" y="21336"/>
                </a:lnTo>
                <a:lnTo>
                  <a:pt x="105257" y="24384"/>
                </a:lnTo>
                <a:lnTo>
                  <a:pt x="105257" y="28956"/>
                </a:lnTo>
                <a:lnTo>
                  <a:pt x="103733" y="35052"/>
                </a:lnTo>
                <a:lnTo>
                  <a:pt x="102209" y="39624"/>
                </a:lnTo>
                <a:lnTo>
                  <a:pt x="102209" y="54952"/>
                </a:lnTo>
                <a:lnTo>
                  <a:pt x="140309" y="56476"/>
                </a:lnTo>
                <a:lnTo>
                  <a:pt x="132194" y="18719"/>
                </a:lnTo>
                <a:lnTo>
                  <a:pt x="95885" y="622"/>
                </a:lnTo>
                <a:lnTo>
                  <a:pt x="83820" y="0"/>
                </a:lnTo>
                <a:lnTo>
                  <a:pt x="74701" y="330"/>
                </a:lnTo>
                <a:lnTo>
                  <a:pt x="34671" y="16383"/>
                </a:lnTo>
                <a:lnTo>
                  <a:pt x="9575" y="48729"/>
                </a:lnTo>
                <a:lnTo>
                  <a:pt x="0" y="91528"/>
                </a:lnTo>
                <a:lnTo>
                  <a:pt x="1435" y="111239"/>
                </a:lnTo>
                <a:lnTo>
                  <a:pt x="22860" y="158686"/>
                </a:lnTo>
                <a:lnTo>
                  <a:pt x="63373" y="181622"/>
                </a:lnTo>
                <a:lnTo>
                  <a:pt x="80772" y="183070"/>
                </a:lnTo>
                <a:lnTo>
                  <a:pt x="91059" y="182448"/>
                </a:lnTo>
                <a:lnTo>
                  <a:pt x="129997" y="164592"/>
                </a:lnTo>
                <a:lnTo>
                  <a:pt x="145567" y="148590"/>
                </a:lnTo>
                <a:lnTo>
                  <a:pt x="152501" y="138874"/>
                </a:lnTo>
                <a:close/>
              </a:path>
              <a:path w="535939" h="183514">
                <a:moveTo>
                  <a:pt x="327952" y="164782"/>
                </a:moveTo>
                <a:lnTo>
                  <a:pt x="311188" y="164782"/>
                </a:lnTo>
                <a:lnTo>
                  <a:pt x="308038" y="163258"/>
                </a:lnTo>
                <a:lnTo>
                  <a:pt x="306514" y="163258"/>
                </a:lnTo>
                <a:lnTo>
                  <a:pt x="300418" y="157162"/>
                </a:lnTo>
                <a:lnTo>
                  <a:pt x="298894" y="155638"/>
                </a:lnTo>
                <a:lnTo>
                  <a:pt x="297370" y="152590"/>
                </a:lnTo>
                <a:lnTo>
                  <a:pt x="297484" y="97624"/>
                </a:lnTo>
                <a:lnTo>
                  <a:pt x="297611" y="91630"/>
                </a:lnTo>
                <a:lnTo>
                  <a:pt x="298043" y="82384"/>
                </a:lnTo>
                <a:lnTo>
                  <a:pt x="298615" y="69723"/>
                </a:lnTo>
                <a:lnTo>
                  <a:pt x="298691" y="67144"/>
                </a:lnTo>
                <a:lnTo>
                  <a:pt x="298818" y="61048"/>
                </a:lnTo>
                <a:lnTo>
                  <a:pt x="298843" y="54952"/>
                </a:lnTo>
                <a:lnTo>
                  <a:pt x="298615" y="48514"/>
                </a:lnTo>
                <a:lnTo>
                  <a:pt x="282130" y="12192"/>
                </a:lnTo>
                <a:lnTo>
                  <a:pt x="280606" y="10668"/>
                </a:lnTo>
                <a:lnTo>
                  <a:pt x="240842" y="25"/>
                </a:lnTo>
                <a:lnTo>
                  <a:pt x="233362" y="0"/>
                </a:lnTo>
                <a:lnTo>
                  <a:pt x="219646" y="0"/>
                </a:lnTo>
                <a:lnTo>
                  <a:pt x="212026" y="3048"/>
                </a:lnTo>
                <a:lnTo>
                  <a:pt x="204406" y="4572"/>
                </a:lnTo>
                <a:lnTo>
                  <a:pt x="198221" y="7620"/>
                </a:lnTo>
                <a:lnTo>
                  <a:pt x="192125" y="12192"/>
                </a:lnTo>
                <a:lnTo>
                  <a:pt x="186029" y="15240"/>
                </a:lnTo>
                <a:lnTo>
                  <a:pt x="176885" y="24384"/>
                </a:lnTo>
                <a:lnTo>
                  <a:pt x="173837" y="28956"/>
                </a:lnTo>
                <a:lnTo>
                  <a:pt x="172313" y="35052"/>
                </a:lnTo>
                <a:lnTo>
                  <a:pt x="172313" y="50380"/>
                </a:lnTo>
                <a:lnTo>
                  <a:pt x="175361" y="54952"/>
                </a:lnTo>
                <a:lnTo>
                  <a:pt x="178409" y="58000"/>
                </a:lnTo>
                <a:lnTo>
                  <a:pt x="182981" y="61048"/>
                </a:lnTo>
                <a:lnTo>
                  <a:pt x="195173" y="61048"/>
                </a:lnTo>
                <a:lnTo>
                  <a:pt x="201269" y="59524"/>
                </a:lnTo>
                <a:lnTo>
                  <a:pt x="204406" y="54952"/>
                </a:lnTo>
                <a:lnTo>
                  <a:pt x="210502" y="48856"/>
                </a:lnTo>
                <a:lnTo>
                  <a:pt x="210502" y="39624"/>
                </a:lnTo>
                <a:lnTo>
                  <a:pt x="208978" y="36576"/>
                </a:lnTo>
                <a:lnTo>
                  <a:pt x="208978" y="32004"/>
                </a:lnTo>
                <a:lnTo>
                  <a:pt x="205930" y="22860"/>
                </a:lnTo>
                <a:lnTo>
                  <a:pt x="205930" y="21336"/>
                </a:lnTo>
                <a:lnTo>
                  <a:pt x="208978" y="18288"/>
                </a:lnTo>
                <a:lnTo>
                  <a:pt x="212026" y="16764"/>
                </a:lnTo>
                <a:lnTo>
                  <a:pt x="225742" y="12192"/>
                </a:lnTo>
                <a:lnTo>
                  <a:pt x="239458" y="12192"/>
                </a:lnTo>
                <a:lnTo>
                  <a:pt x="245554" y="13716"/>
                </a:lnTo>
                <a:lnTo>
                  <a:pt x="250126" y="16764"/>
                </a:lnTo>
                <a:lnTo>
                  <a:pt x="257746" y="24384"/>
                </a:lnTo>
                <a:lnTo>
                  <a:pt x="259270" y="28956"/>
                </a:lnTo>
                <a:lnTo>
                  <a:pt x="262318" y="32004"/>
                </a:lnTo>
                <a:lnTo>
                  <a:pt x="263842" y="36576"/>
                </a:lnTo>
                <a:lnTo>
                  <a:pt x="263842" y="41148"/>
                </a:lnTo>
                <a:lnTo>
                  <a:pt x="265366" y="45808"/>
                </a:lnTo>
                <a:lnTo>
                  <a:pt x="265366" y="67144"/>
                </a:lnTo>
                <a:lnTo>
                  <a:pt x="265366" y="82384"/>
                </a:lnTo>
                <a:lnTo>
                  <a:pt x="263842" y="143446"/>
                </a:lnTo>
                <a:lnTo>
                  <a:pt x="234886" y="164782"/>
                </a:lnTo>
                <a:lnTo>
                  <a:pt x="218122" y="164782"/>
                </a:lnTo>
                <a:lnTo>
                  <a:pt x="212026" y="161734"/>
                </a:lnTo>
                <a:lnTo>
                  <a:pt x="205930" y="157162"/>
                </a:lnTo>
                <a:lnTo>
                  <a:pt x="201269" y="152590"/>
                </a:lnTo>
                <a:lnTo>
                  <a:pt x="198221" y="144970"/>
                </a:lnTo>
                <a:lnTo>
                  <a:pt x="198221" y="128206"/>
                </a:lnTo>
                <a:lnTo>
                  <a:pt x="199745" y="122008"/>
                </a:lnTo>
                <a:lnTo>
                  <a:pt x="204406" y="115912"/>
                </a:lnTo>
                <a:lnTo>
                  <a:pt x="207454" y="109816"/>
                </a:lnTo>
                <a:lnTo>
                  <a:pt x="212026" y="105244"/>
                </a:lnTo>
                <a:lnTo>
                  <a:pt x="218122" y="102196"/>
                </a:lnTo>
                <a:lnTo>
                  <a:pt x="224218" y="97624"/>
                </a:lnTo>
                <a:lnTo>
                  <a:pt x="245224" y="89242"/>
                </a:lnTo>
                <a:lnTo>
                  <a:pt x="251269" y="86956"/>
                </a:lnTo>
                <a:lnTo>
                  <a:pt x="257898" y="84670"/>
                </a:lnTo>
                <a:lnTo>
                  <a:pt x="265366" y="82384"/>
                </a:lnTo>
                <a:lnTo>
                  <a:pt x="265366" y="67144"/>
                </a:lnTo>
                <a:lnTo>
                  <a:pt x="221272" y="84251"/>
                </a:lnTo>
                <a:lnTo>
                  <a:pt x="205232" y="89865"/>
                </a:lnTo>
                <a:lnTo>
                  <a:pt x="199745" y="91528"/>
                </a:lnTo>
                <a:lnTo>
                  <a:pt x="195173" y="93052"/>
                </a:lnTo>
                <a:lnTo>
                  <a:pt x="190601" y="96100"/>
                </a:lnTo>
                <a:lnTo>
                  <a:pt x="186029" y="97624"/>
                </a:lnTo>
                <a:lnTo>
                  <a:pt x="176885" y="103720"/>
                </a:lnTo>
                <a:lnTo>
                  <a:pt x="173837" y="108292"/>
                </a:lnTo>
                <a:lnTo>
                  <a:pt x="170789" y="111340"/>
                </a:lnTo>
                <a:lnTo>
                  <a:pt x="167741" y="115912"/>
                </a:lnTo>
                <a:lnTo>
                  <a:pt x="166217" y="122008"/>
                </a:lnTo>
                <a:lnTo>
                  <a:pt x="164693" y="126682"/>
                </a:lnTo>
                <a:lnTo>
                  <a:pt x="163169" y="132778"/>
                </a:lnTo>
                <a:lnTo>
                  <a:pt x="163169" y="140398"/>
                </a:lnTo>
                <a:lnTo>
                  <a:pt x="182511" y="176644"/>
                </a:lnTo>
                <a:lnTo>
                  <a:pt x="207454" y="183070"/>
                </a:lnTo>
                <a:lnTo>
                  <a:pt x="217170" y="182765"/>
                </a:lnTo>
                <a:lnTo>
                  <a:pt x="252984" y="168783"/>
                </a:lnTo>
                <a:lnTo>
                  <a:pt x="257810" y="164782"/>
                </a:lnTo>
                <a:lnTo>
                  <a:pt x="259397" y="163474"/>
                </a:lnTo>
                <a:lnTo>
                  <a:pt x="265366" y="157162"/>
                </a:lnTo>
                <a:lnTo>
                  <a:pt x="266890" y="166306"/>
                </a:lnTo>
                <a:lnTo>
                  <a:pt x="271462" y="172402"/>
                </a:lnTo>
                <a:lnTo>
                  <a:pt x="276034" y="176974"/>
                </a:lnTo>
                <a:lnTo>
                  <a:pt x="282130" y="180022"/>
                </a:lnTo>
                <a:lnTo>
                  <a:pt x="289750" y="183070"/>
                </a:lnTo>
                <a:lnTo>
                  <a:pt x="303466" y="183070"/>
                </a:lnTo>
                <a:lnTo>
                  <a:pt x="308038" y="181546"/>
                </a:lnTo>
                <a:lnTo>
                  <a:pt x="312712" y="181546"/>
                </a:lnTo>
                <a:lnTo>
                  <a:pt x="321856" y="178498"/>
                </a:lnTo>
                <a:lnTo>
                  <a:pt x="327952" y="175450"/>
                </a:lnTo>
                <a:lnTo>
                  <a:pt x="327952" y="164782"/>
                </a:lnTo>
                <a:close/>
              </a:path>
              <a:path w="535939" h="183514">
                <a:moveTo>
                  <a:pt x="535406" y="167830"/>
                </a:moveTo>
                <a:lnTo>
                  <a:pt x="532358" y="167830"/>
                </a:lnTo>
                <a:lnTo>
                  <a:pt x="529310" y="166306"/>
                </a:lnTo>
                <a:lnTo>
                  <a:pt x="524738" y="166306"/>
                </a:lnTo>
                <a:lnTo>
                  <a:pt x="523125" y="164782"/>
                </a:lnTo>
                <a:lnTo>
                  <a:pt x="520077" y="163258"/>
                </a:lnTo>
                <a:lnTo>
                  <a:pt x="517029" y="163258"/>
                </a:lnTo>
                <a:lnTo>
                  <a:pt x="512457" y="158686"/>
                </a:lnTo>
                <a:lnTo>
                  <a:pt x="510933" y="155638"/>
                </a:lnTo>
                <a:lnTo>
                  <a:pt x="510933" y="56489"/>
                </a:lnTo>
                <a:lnTo>
                  <a:pt x="510095" y="44424"/>
                </a:lnTo>
                <a:lnTo>
                  <a:pt x="491921" y="8356"/>
                </a:lnTo>
                <a:lnTo>
                  <a:pt x="460641" y="0"/>
                </a:lnTo>
                <a:lnTo>
                  <a:pt x="446925" y="0"/>
                </a:lnTo>
                <a:lnTo>
                  <a:pt x="440829" y="3048"/>
                </a:lnTo>
                <a:lnTo>
                  <a:pt x="434733" y="4572"/>
                </a:lnTo>
                <a:lnTo>
                  <a:pt x="430161" y="6096"/>
                </a:lnTo>
                <a:lnTo>
                  <a:pt x="421017" y="12192"/>
                </a:lnTo>
                <a:lnTo>
                  <a:pt x="413296" y="19812"/>
                </a:lnTo>
                <a:lnTo>
                  <a:pt x="408724" y="22860"/>
                </a:lnTo>
                <a:lnTo>
                  <a:pt x="402628" y="28956"/>
                </a:lnTo>
                <a:lnTo>
                  <a:pt x="401104" y="28956"/>
                </a:lnTo>
                <a:lnTo>
                  <a:pt x="401104" y="4572"/>
                </a:lnTo>
                <a:lnTo>
                  <a:pt x="399580" y="3048"/>
                </a:lnTo>
                <a:lnTo>
                  <a:pt x="341668" y="6096"/>
                </a:lnTo>
                <a:lnTo>
                  <a:pt x="341668" y="18288"/>
                </a:lnTo>
                <a:lnTo>
                  <a:pt x="347764" y="18288"/>
                </a:lnTo>
                <a:lnTo>
                  <a:pt x="350812" y="19812"/>
                </a:lnTo>
                <a:lnTo>
                  <a:pt x="353860" y="19812"/>
                </a:lnTo>
                <a:lnTo>
                  <a:pt x="356908" y="21336"/>
                </a:lnTo>
                <a:lnTo>
                  <a:pt x="358432" y="22860"/>
                </a:lnTo>
                <a:lnTo>
                  <a:pt x="361480" y="24384"/>
                </a:lnTo>
                <a:lnTo>
                  <a:pt x="364528" y="27432"/>
                </a:lnTo>
                <a:lnTo>
                  <a:pt x="367576" y="33528"/>
                </a:lnTo>
                <a:lnTo>
                  <a:pt x="369100" y="38100"/>
                </a:lnTo>
                <a:lnTo>
                  <a:pt x="369100" y="154114"/>
                </a:lnTo>
                <a:lnTo>
                  <a:pt x="364528" y="163258"/>
                </a:lnTo>
                <a:lnTo>
                  <a:pt x="363004" y="164782"/>
                </a:lnTo>
                <a:lnTo>
                  <a:pt x="358432" y="164782"/>
                </a:lnTo>
                <a:lnTo>
                  <a:pt x="356908" y="166306"/>
                </a:lnTo>
                <a:lnTo>
                  <a:pt x="350812" y="166306"/>
                </a:lnTo>
                <a:lnTo>
                  <a:pt x="349288" y="167830"/>
                </a:lnTo>
                <a:lnTo>
                  <a:pt x="343192" y="167830"/>
                </a:lnTo>
                <a:lnTo>
                  <a:pt x="343192" y="178498"/>
                </a:lnTo>
                <a:lnTo>
                  <a:pt x="428637" y="178498"/>
                </a:lnTo>
                <a:lnTo>
                  <a:pt x="428637" y="167830"/>
                </a:lnTo>
                <a:lnTo>
                  <a:pt x="425589" y="167830"/>
                </a:lnTo>
                <a:lnTo>
                  <a:pt x="422541" y="166306"/>
                </a:lnTo>
                <a:lnTo>
                  <a:pt x="416344" y="166306"/>
                </a:lnTo>
                <a:lnTo>
                  <a:pt x="414820" y="164782"/>
                </a:lnTo>
                <a:lnTo>
                  <a:pt x="405676" y="160210"/>
                </a:lnTo>
                <a:lnTo>
                  <a:pt x="404152" y="157162"/>
                </a:lnTo>
                <a:lnTo>
                  <a:pt x="402628" y="155638"/>
                </a:lnTo>
                <a:lnTo>
                  <a:pt x="401104" y="151066"/>
                </a:lnTo>
                <a:lnTo>
                  <a:pt x="401104" y="47345"/>
                </a:lnTo>
                <a:lnTo>
                  <a:pt x="402628" y="45821"/>
                </a:lnTo>
                <a:lnTo>
                  <a:pt x="404152" y="42773"/>
                </a:lnTo>
                <a:lnTo>
                  <a:pt x="407200" y="39624"/>
                </a:lnTo>
                <a:lnTo>
                  <a:pt x="408724" y="36576"/>
                </a:lnTo>
                <a:lnTo>
                  <a:pt x="411772" y="33528"/>
                </a:lnTo>
                <a:lnTo>
                  <a:pt x="416344" y="30480"/>
                </a:lnTo>
                <a:lnTo>
                  <a:pt x="419493" y="27432"/>
                </a:lnTo>
                <a:lnTo>
                  <a:pt x="425589" y="25908"/>
                </a:lnTo>
                <a:lnTo>
                  <a:pt x="430161" y="24384"/>
                </a:lnTo>
                <a:lnTo>
                  <a:pt x="434733" y="21336"/>
                </a:lnTo>
                <a:lnTo>
                  <a:pt x="456069" y="21336"/>
                </a:lnTo>
                <a:lnTo>
                  <a:pt x="477405" y="59537"/>
                </a:lnTo>
                <a:lnTo>
                  <a:pt x="477405" y="154114"/>
                </a:lnTo>
                <a:lnTo>
                  <a:pt x="472833" y="163258"/>
                </a:lnTo>
                <a:lnTo>
                  <a:pt x="471309" y="164782"/>
                </a:lnTo>
                <a:lnTo>
                  <a:pt x="468261" y="164782"/>
                </a:lnTo>
                <a:lnTo>
                  <a:pt x="465213" y="166306"/>
                </a:lnTo>
                <a:lnTo>
                  <a:pt x="459117" y="166306"/>
                </a:lnTo>
                <a:lnTo>
                  <a:pt x="456069" y="167830"/>
                </a:lnTo>
                <a:lnTo>
                  <a:pt x="449973" y="167830"/>
                </a:lnTo>
                <a:lnTo>
                  <a:pt x="449973" y="178498"/>
                </a:lnTo>
                <a:lnTo>
                  <a:pt x="535406" y="178498"/>
                </a:lnTo>
                <a:lnTo>
                  <a:pt x="535406" y="167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894522" y="2659379"/>
            <a:ext cx="764540" cy="232410"/>
            <a:chOff x="1894522" y="2659379"/>
            <a:chExt cx="764540" cy="232410"/>
          </a:xfrm>
        </p:grpSpPr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4522" y="2708243"/>
              <a:ext cx="454533" cy="18307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79644" y="2659379"/>
              <a:ext cx="279069" cy="231933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2751772" y="2613660"/>
            <a:ext cx="497205" cy="278130"/>
            <a:chOff x="2751772" y="2613660"/>
            <a:chExt cx="497205" cy="278130"/>
          </a:xfrm>
        </p:grpSpPr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51772" y="2659379"/>
              <a:ext cx="117443" cy="23193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870739" y="2613660"/>
              <a:ext cx="201930" cy="273685"/>
            </a:xfrm>
            <a:custGeom>
              <a:avLst/>
              <a:gdLst/>
              <a:ahLst/>
              <a:cxnLst/>
              <a:rect l="l" t="t" r="r" b="b"/>
              <a:pathLst>
                <a:path w="201930" h="273685">
                  <a:moveTo>
                    <a:pt x="201358" y="273081"/>
                  </a:moveTo>
                  <a:lnTo>
                    <a:pt x="115919" y="273081"/>
                  </a:lnTo>
                  <a:lnTo>
                    <a:pt x="115919" y="262413"/>
                  </a:lnTo>
                  <a:lnTo>
                    <a:pt x="122015" y="262413"/>
                  </a:lnTo>
                  <a:lnTo>
                    <a:pt x="125063" y="260889"/>
                  </a:lnTo>
                  <a:lnTo>
                    <a:pt x="131159" y="260889"/>
                  </a:lnTo>
                  <a:lnTo>
                    <a:pt x="132683" y="259365"/>
                  </a:lnTo>
                  <a:lnTo>
                    <a:pt x="135731" y="259365"/>
                  </a:lnTo>
                  <a:lnTo>
                    <a:pt x="138779" y="257841"/>
                  </a:lnTo>
                  <a:lnTo>
                    <a:pt x="143351" y="248697"/>
                  </a:lnTo>
                  <a:lnTo>
                    <a:pt x="143351" y="154114"/>
                  </a:lnTo>
                  <a:lnTo>
                    <a:pt x="128111" y="118967"/>
                  </a:lnTo>
                  <a:lnTo>
                    <a:pt x="120491" y="115919"/>
                  </a:lnTo>
                  <a:lnTo>
                    <a:pt x="100679" y="115919"/>
                  </a:lnTo>
                  <a:lnTo>
                    <a:pt x="96107" y="118967"/>
                  </a:lnTo>
                  <a:lnTo>
                    <a:pt x="90011" y="120491"/>
                  </a:lnTo>
                  <a:lnTo>
                    <a:pt x="85439" y="122015"/>
                  </a:lnTo>
                  <a:lnTo>
                    <a:pt x="80867" y="125063"/>
                  </a:lnTo>
                  <a:lnTo>
                    <a:pt x="71723" y="134207"/>
                  </a:lnTo>
                  <a:lnTo>
                    <a:pt x="68579" y="140398"/>
                  </a:lnTo>
                  <a:lnTo>
                    <a:pt x="67055" y="141922"/>
                  </a:lnTo>
                  <a:lnTo>
                    <a:pt x="67055" y="245649"/>
                  </a:lnTo>
                  <a:lnTo>
                    <a:pt x="68579" y="250221"/>
                  </a:lnTo>
                  <a:lnTo>
                    <a:pt x="70103" y="251745"/>
                  </a:lnTo>
                  <a:lnTo>
                    <a:pt x="71723" y="254793"/>
                  </a:lnTo>
                  <a:lnTo>
                    <a:pt x="73247" y="256317"/>
                  </a:lnTo>
                  <a:lnTo>
                    <a:pt x="82391" y="260889"/>
                  </a:lnTo>
                  <a:lnTo>
                    <a:pt x="88487" y="260889"/>
                  </a:lnTo>
                  <a:lnTo>
                    <a:pt x="90011" y="262413"/>
                  </a:lnTo>
                  <a:lnTo>
                    <a:pt x="94583" y="262413"/>
                  </a:lnTo>
                  <a:lnTo>
                    <a:pt x="94583" y="273081"/>
                  </a:lnTo>
                  <a:lnTo>
                    <a:pt x="7619" y="273081"/>
                  </a:lnTo>
                  <a:lnTo>
                    <a:pt x="7619" y="262413"/>
                  </a:lnTo>
                  <a:lnTo>
                    <a:pt x="13715" y="262413"/>
                  </a:lnTo>
                  <a:lnTo>
                    <a:pt x="16763" y="260889"/>
                  </a:lnTo>
                  <a:lnTo>
                    <a:pt x="22859" y="260889"/>
                  </a:lnTo>
                  <a:lnTo>
                    <a:pt x="24383" y="259365"/>
                  </a:lnTo>
                  <a:lnTo>
                    <a:pt x="27431" y="259365"/>
                  </a:lnTo>
                  <a:lnTo>
                    <a:pt x="30479" y="257841"/>
                  </a:lnTo>
                  <a:lnTo>
                    <a:pt x="33527" y="251745"/>
                  </a:lnTo>
                  <a:lnTo>
                    <a:pt x="33527" y="32004"/>
                  </a:lnTo>
                  <a:lnTo>
                    <a:pt x="32003" y="28956"/>
                  </a:lnTo>
                  <a:lnTo>
                    <a:pt x="28955" y="24383"/>
                  </a:lnTo>
                  <a:lnTo>
                    <a:pt x="27431" y="21335"/>
                  </a:lnTo>
                  <a:lnTo>
                    <a:pt x="24383" y="19811"/>
                  </a:lnTo>
                  <a:lnTo>
                    <a:pt x="22859" y="18287"/>
                  </a:lnTo>
                  <a:lnTo>
                    <a:pt x="18287" y="16763"/>
                  </a:lnTo>
                  <a:lnTo>
                    <a:pt x="13715" y="16763"/>
                  </a:lnTo>
                  <a:lnTo>
                    <a:pt x="7619" y="15239"/>
                  </a:lnTo>
                  <a:lnTo>
                    <a:pt x="0" y="15239"/>
                  </a:lnTo>
                  <a:lnTo>
                    <a:pt x="0" y="3047"/>
                  </a:lnTo>
                  <a:lnTo>
                    <a:pt x="64007" y="0"/>
                  </a:lnTo>
                  <a:lnTo>
                    <a:pt x="67055" y="1523"/>
                  </a:lnTo>
                  <a:lnTo>
                    <a:pt x="67055" y="123539"/>
                  </a:lnTo>
                  <a:lnTo>
                    <a:pt x="68579" y="123539"/>
                  </a:lnTo>
                  <a:lnTo>
                    <a:pt x="77819" y="114395"/>
                  </a:lnTo>
                  <a:lnTo>
                    <a:pt x="82391" y="111347"/>
                  </a:lnTo>
                  <a:lnTo>
                    <a:pt x="85439" y="108299"/>
                  </a:lnTo>
                  <a:lnTo>
                    <a:pt x="91535" y="103727"/>
                  </a:lnTo>
                  <a:lnTo>
                    <a:pt x="96107" y="100679"/>
                  </a:lnTo>
                  <a:lnTo>
                    <a:pt x="100679" y="99155"/>
                  </a:lnTo>
                  <a:lnTo>
                    <a:pt x="106775" y="97631"/>
                  </a:lnTo>
                  <a:lnTo>
                    <a:pt x="112871" y="94583"/>
                  </a:lnTo>
                  <a:lnTo>
                    <a:pt x="128111" y="94583"/>
                  </a:lnTo>
                  <a:lnTo>
                    <a:pt x="138945" y="95464"/>
                  </a:lnTo>
                  <a:lnTo>
                    <a:pt x="172688" y="126980"/>
                  </a:lnTo>
                  <a:lnTo>
                    <a:pt x="175355" y="151066"/>
                  </a:lnTo>
                  <a:lnTo>
                    <a:pt x="175355" y="247173"/>
                  </a:lnTo>
                  <a:lnTo>
                    <a:pt x="178498" y="253269"/>
                  </a:lnTo>
                  <a:lnTo>
                    <a:pt x="180022" y="254793"/>
                  </a:lnTo>
                  <a:lnTo>
                    <a:pt x="181546" y="257841"/>
                  </a:lnTo>
                  <a:lnTo>
                    <a:pt x="186118" y="257841"/>
                  </a:lnTo>
                  <a:lnTo>
                    <a:pt x="187642" y="259365"/>
                  </a:lnTo>
                  <a:lnTo>
                    <a:pt x="190690" y="260889"/>
                  </a:lnTo>
                  <a:lnTo>
                    <a:pt x="195262" y="260889"/>
                  </a:lnTo>
                  <a:lnTo>
                    <a:pt x="198310" y="262413"/>
                  </a:lnTo>
                  <a:lnTo>
                    <a:pt x="201358" y="262413"/>
                  </a:lnTo>
                  <a:lnTo>
                    <a:pt x="201358" y="273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93551" y="2708243"/>
              <a:ext cx="155425" cy="183070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58800" y="2619755"/>
            <a:ext cx="1223391" cy="346328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4666107" y="2619755"/>
            <a:ext cx="864869" cy="346710"/>
            <a:chOff x="4666107" y="2619755"/>
            <a:chExt cx="864869" cy="346710"/>
          </a:xfrm>
        </p:grpSpPr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66107" y="2711291"/>
              <a:ext cx="193643" cy="18002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82705" y="2708243"/>
              <a:ext cx="131159" cy="18307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038249" y="2619755"/>
              <a:ext cx="90170" cy="267335"/>
            </a:xfrm>
            <a:custGeom>
              <a:avLst/>
              <a:gdLst/>
              <a:ahLst/>
              <a:cxnLst/>
              <a:rect l="l" t="t" r="r" b="b"/>
              <a:pathLst>
                <a:path w="90170" h="267335">
                  <a:moveTo>
                    <a:pt x="77819" y="253269"/>
                  </a:moveTo>
                  <a:lnTo>
                    <a:pt x="25908" y="253269"/>
                  </a:lnTo>
                  <a:lnTo>
                    <a:pt x="27432" y="251745"/>
                  </a:lnTo>
                  <a:lnTo>
                    <a:pt x="32004" y="242601"/>
                  </a:lnTo>
                  <a:lnTo>
                    <a:pt x="32004" y="126587"/>
                  </a:lnTo>
                  <a:lnTo>
                    <a:pt x="30480" y="123539"/>
                  </a:lnTo>
                  <a:lnTo>
                    <a:pt x="28956" y="118967"/>
                  </a:lnTo>
                  <a:lnTo>
                    <a:pt x="27432" y="115919"/>
                  </a:lnTo>
                  <a:lnTo>
                    <a:pt x="24384" y="114395"/>
                  </a:lnTo>
                  <a:lnTo>
                    <a:pt x="19812" y="109823"/>
                  </a:lnTo>
                  <a:lnTo>
                    <a:pt x="16764" y="109823"/>
                  </a:lnTo>
                  <a:lnTo>
                    <a:pt x="7620" y="106775"/>
                  </a:lnTo>
                  <a:lnTo>
                    <a:pt x="0" y="106775"/>
                  </a:lnTo>
                  <a:lnTo>
                    <a:pt x="0" y="94583"/>
                  </a:lnTo>
                  <a:lnTo>
                    <a:pt x="62579" y="91535"/>
                  </a:lnTo>
                  <a:lnTo>
                    <a:pt x="64103" y="93059"/>
                  </a:lnTo>
                  <a:lnTo>
                    <a:pt x="64103" y="239553"/>
                  </a:lnTo>
                  <a:lnTo>
                    <a:pt x="65627" y="244125"/>
                  </a:lnTo>
                  <a:lnTo>
                    <a:pt x="67151" y="245649"/>
                  </a:lnTo>
                  <a:lnTo>
                    <a:pt x="68675" y="248697"/>
                  </a:lnTo>
                  <a:lnTo>
                    <a:pt x="77819" y="253269"/>
                  </a:lnTo>
                  <a:close/>
                </a:path>
                <a:path w="90170" h="267335">
                  <a:moveTo>
                    <a:pt x="82391" y="254793"/>
                  </a:moveTo>
                  <a:lnTo>
                    <a:pt x="19812" y="254793"/>
                  </a:lnTo>
                  <a:lnTo>
                    <a:pt x="21336" y="253269"/>
                  </a:lnTo>
                  <a:lnTo>
                    <a:pt x="79343" y="253269"/>
                  </a:lnTo>
                  <a:lnTo>
                    <a:pt x="82391" y="254793"/>
                  </a:lnTo>
                  <a:close/>
                </a:path>
                <a:path w="90170" h="267335">
                  <a:moveTo>
                    <a:pt x="86963" y="256317"/>
                  </a:moveTo>
                  <a:lnTo>
                    <a:pt x="12192" y="256317"/>
                  </a:lnTo>
                  <a:lnTo>
                    <a:pt x="13716" y="254793"/>
                  </a:lnTo>
                  <a:lnTo>
                    <a:pt x="83915" y="254793"/>
                  </a:lnTo>
                  <a:lnTo>
                    <a:pt x="86963" y="256317"/>
                  </a:lnTo>
                  <a:close/>
                </a:path>
                <a:path w="90170" h="267335">
                  <a:moveTo>
                    <a:pt x="90011" y="266985"/>
                  </a:moveTo>
                  <a:lnTo>
                    <a:pt x="6096" y="266985"/>
                  </a:lnTo>
                  <a:lnTo>
                    <a:pt x="6096" y="256317"/>
                  </a:lnTo>
                  <a:lnTo>
                    <a:pt x="90011" y="256317"/>
                  </a:lnTo>
                  <a:lnTo>
                    <a:pt x="90011" y="266985"/>
                  </a:lnTo>
                  <a:close/>
                </a:path>
                <a:path w="90170" h="267335">
                  <a:moveTo>
                    <a:pt x="51911" y="47244"/>
                  </a:moveTo>
                  <a:lnTo>
                    <a:pt x="39624" y="47244"/>
                  </a:lnTo>
                  <a:lnTo>
                    <a:pt x="33528" y="44196"/>
                  </a:lnTo>
                  <a:lnTo>
                    <a:pt x="24384" y="35052"/>
                  </a:lnTo>
                  <a:lnTo>
                    <a:pt x="22860" y="30480"/>
                  </a:lnTo>
                  <a:lnTo>
                    <a:pt x="22860" y="16764"/>
                  </a:lnTo>
                  <a:lnTo>
                    <a:pt x="24384" y="10668"/>
                  </a:lnTo>
                  <a:lnTo>
                    <a:pt x="33528" y="1524"/>
                  </a:lnTo>
                  <a:lnTo>
                    <a:pt x="39624" y="0"/>
                  </a:lnTo>
                  <a:lnTo>
                    <a:pt x="51911" y="0"/>
                  </a:lnTo>
                  <a:lnTo>
                    <a:pt x="58007" y="1524"/>
                  </a:lnTo>
                  <a:lnTo>
                    <a:pt x="61055" y="6096"/>
                  </a:lnTo>
                  <a:lnTo>
                    <a:pt x="65627" y="10668"/>
                  </a:lnTo>
                  <a:lnTo>
                    <a:pt x="68675" y="15240"/>
                  </a:lnTo>
                  <a:lnTo>
                    <a:pt x="68675" y="28956"/>
                  </a:lnTo>
                  <a:lnTo>
                    <a:pt x="65627" y="35052"/>
                  </a:lnTo>
                  <a:lnTo>
                    <a:pt x="56483" y="44196"/>
                  </a:lnTo>
                  <a:lnTo>
                    <a:pt x="51911" y="47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52644" y="2708243"/>
              <a:ext cx="193738" cy="17849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360098" y="2708243"/>
              <a:ext cx="171450" cy="258445"/>
            </a:xfrm>
            <a:custGeom>
              <a:avLst/>
              <a:gdLst/>
              <a:ahLst/>
              <a:cxnLst/>
              <a:rect l="l" t="t" r="r" b="b"/>
              <a:pathLst>
                <a:path w="171450" h="258444">
                  <a:moveTo>
                    <a:pt x="79343" y="257841"/>
                  </a:moveTo>
                  <a:lnTo>
                    <a:pt x="31256" y="251412"/>
                  </a:lnTo>
                  <a:lnTo>
                    <a:pt x="1166" y="222718"/>
                  </a:lnTo>
                  <a:lnTo>
                    <a:pt x="0" y="212121"/>
                  </a:lnTo>
                  <a:lnTo>
                    <a:pt x="857" y="203470"/>
                  </a:lnTo>
                  <a:lnTo>
                    <a:pt x="30301" y="175450"/>
                  </a:lnTo>
                  <a:lnTo>
                    <a:pt x="50387" y="172402"/>
                  </a:lnTo>
                  <a:lnTo>
                    <a:pt x="50387" y="169354"/>
                  </a:lnTo>
                  <a:lnTo>
                    <a:pt x="47339" y="169354"/>
                  </a:lnTo>
                  <a:lnTo>
                    <a:pt x="42767" y="167830"/>
                  </a:lnTo>
                  <a:lnTo>
                    <a:pt x="39624" y="166306"/>
                  </a:lnTo>
                  <a:lnTo>
                    <a:pt x="35052" y="164782"/>
                  </a:lnTo>
                  <a:lnTo>
                    <a:pt x="32004" y="163258"/>
                  </a:lnTo>
                  <a:lnTo>
                    <a:pt x="30480" y="160210"/>
                  </a:lnTo>
                  <a:lnTo>
                    <a:pt x="27432" y="158686"/>
                  </a:lnTo>
                  <a:lnTo>
                    <a:pt x="24384" y="155638"/>
                  </a:lnTo>
                  <a:lnTo>
                    <a:pt x="22860" y="151066"/>
                  </a:lnTo>
                  <a:lnTo>
                    <a:pt x="19812" y="148018"/>
                  </a:lnTo>
                  <a:lnTo>
                    <a:pt x="19812" y="132778"/>
                  </a:lnTo>
                  <a:lnTo>
                    <a:pt x="21336" y="126682"/>
                  </a:lnTo>
                  <a:lnTo>
                    <a:pt x="25908" y="122015"/>
                  </a:lnTo>
                  <a:lnTo>
                    <a:pt x="30480" y="115919"/>
                  </a:lnTo>
                  <a:lnTo>
                    <a:pt x="45815" y="108299"/>
                  </a:lnTo>
                  <a:lnTo>
                    <a:pt x="45815" y="105251"/>
                  </a:lnTo>
                  <a:lnTo>
                    <a:pt x="38068" y="101298"/>
                  </a:lnTo>
                  <a:lnTo>
                    <a:pt x="31063" y="96488"/>
                  </a:lnTo>
                  <a:lnTo>
                    <a:pt x="10668" y="56483"/>
                  </a:lnTo>
                  <a:lnTo>
                    <a:pt x="11811" y="44426"/>
                  </a:lnTo>
                  <a:lnTo>
                    <a:pt x="38710" y="8358"/>
                  </a:lnTo>
                  <a:lnTo>
                    <a:pt x="76295" y="0"/>
                  </a:lnTo>
                  <a:lnTo>
                    <a:pt x="86963" y="0"/>
                  </a:lnTo>
                  <a:lnTo>
                    <a:pt x="91535" y="1524"/>
                  </a:lnTo>
                  <a:lnTo>
                    <a:pt x="97631" y="1524"/>
                  </a:lnTo>
                  <a:lnTo>
                    <a:pt x="102203" y="3048"/>
                  </a:lnTo>
                  <a:lnTo>
                    <a:pt x="108299" y="4572"/>
                  </a:lnTo>
                  <a:lnTo>
                    <a:pt x="169354" y="4572"/>
                  </a:lnTo>
                  <a:lnTo>
                    <a:pt x="169354" y="12192"/>
                  </a:lnTo>
                  <a:lnTo>
                    <a:pt x="70199" y="12192"/>
                  </a:lnTo>
                  <a:lnTo>
                    <a:pt x="61055" y="15240"/>
                  </a:lnTo>
                  <a:lnTo>
                    <a:pt x="56483" y="18288"/>
                  </a:lnTo>
                  <a:lnTo>
                    <a:pt x="53435" y="21336"/>
                  </a:lnTo>
                  <a:lnTo>
                    <a:pt x="51911" y="25908"/>
                  </a:lnTo>
                  <a:lnTo>
                    <a:pt x="48863" y="28956"/>
                  </a:lnTo>
                  <a:lnTo>
                    <a:pt x="47336" y="33539"/>
                  </a:lnTo>
                  <a:lnTo>
                    <a:pt x="45815" y="39624"/>
                  </a:lnTo>
                  <a:lnTo>
                    <a:pt x="45815" y="45815"/>
                  </a:lnTo>
                  <a:lnTo>
                    <a:pt x="44291" y="50387"/>
                  </a:lnTo>
                  <a:lnTo>
                    <a:pt x="53435" y="88487"/>
                  </a:lnTo>
                  <a:lnTo>
                    <a:pt x="76295" y="100679"/>
                  </a:lnTo>
                  <a:lnTo>
                    <a:pt x="117828" y="100679"/>
                  </a:lnTo>
                  <a:lnTo>
                    <a:pt x="112561" y="104513"/>
                  </a:lnTo>
                  <a:lnTo>
                    <a:pt x="102393" y="109251"/>
                  </a:lnTo>
                  <a:lnTo>
                    <a:pt x="91368" y="111990"/>
                  </a:lnTo>
                  <a:lnTo>
                    <a:pt x="79343" y="112871"/>
                  </a:lnTo>
                  <a:lnTo>
                    <a:pt x="58007" y="112871"/>
                  </a:lnTo>
                  <a:lnTo>
                    <a:pt x="51911" y="115919"/>
                  </a:lnTo>
                  <a:lnTo>
                    <a:pt x="48863" y="118967"/>
                  </a:lnTo>
                  <a:lnTo>
                    <a:pt x="45815" y="120491"/>
                  </a:lnTo>
                  <a:lnTo>
                    <a:pt x="44291" y="123539"/>
                  </a:lnTo>
                  <a:lnTo>
                    <a:pt x="44291" y="132778"/>
                  </a:lnTo>
                  <a:lnTo>
                    <a:pt x="45815" y="135826"/>
                  </a:lnTo>
                  <a:lnTo>
                    <a:pt x="50387" y="140398"/>
                  </a:lnTo>
                  <a:lnTo>
                    <a:pt x="53435" y="141922"/>
                  </a:lnTo>
                  <a:lnTo>
                    <a:pt x="58007" y="143446"/>
                  </a:lnTo>
                  <a:lnTo>
                    <a:pt x="61055" y="143446"/>
                  </a:lnTo>
                  <a:lnTo>
                    <a:pt x="64103" y="144970"/>
                  </a:lnTo>
                  <a:lnTo>
                    <a:pt x="88487" y="144970"/>
                  </a:lnTo>
                  <a:lnTo>
                    <a:pt x="96107" y="146494"/>
                  </a:lnTo>
                  <a:lnTo>
                    <a:pt x="114395" y="146494"/>
                  </a:lnTo>
                  <a:lnTo>
                    <a:pt x="120491" y="148018"/>
                  </a:lnTo>
                  <a:lnTo>
                    <a:pt x="129635" y="148018"/>
                  </a:lnTo>
                  <a:lnTo>
                    <a:pt x="134207" y="149542"/>
                  </a:lnTo>
                  <a:lnTo>
                    <a:pt x="166306" y="176974"/>
                  </a:lnTo>
                  <a:lnTo>
                    <a:pt x="67151" y="176974"/>
                  </a:lnTo>
                  <a:lnTo>
                    <a:pt x="57720" y="178665"/>
                  </a:lnTo>
                  <a:lnTo>
                    <a:pt x="32004" y="202882"/>
                  </a:lnTo>
                  <a:lnTo>
                    <a:pt x="32004" y="219741"/>
                  </a:lnTo>
                  <a:lnTo>
                    <a:pt x="33528" y="224313"/>
                  </a:lnTo>
                  <a:lnTo>
                    <a:pt x="35052" y="227361"/>
                  </a:lnTo>
                  <a:lnTo>
                    <a:pt x="38100" y="230409"/>
                  </a:lnTo>
                  <a:lnTo>
                    <a:pt x="42767" y="233457"/>
                  </a:lnTo>
                  <a:lnTo>
                    <a:pt x="47339" y="236505"/>
                  </a:lnTo>
                  <a:lnTo>
                    <a:pt x="53435" y="239553"/>
                  </a:lnTo>
                  <a:lnTo>
                    <a:pt x="59531" y="241077"/>
                  </a:lnTo>
                  <a:lnTo>
                    <a:pt x="65293" y="242839"/>
                  </a:lnTo>
                  <a:lnTo>
                    <a:pt x="71342" y="243744"/>
                  </a:lnTo>
                  <a:lnTo>
                    <a:pt x="77962" y="244078"/>
                  </a:lnTo>
                  <a:lnTo>
                    <a:pt x="142551" y="244125"/>
                  </a:lnTo>
                  <a:lnTo>
                    <a:pt x="141922" y="244482"/>
                  </a:lnTo>
                  <a:lnTo>
                    <a:pt x="101631" y="256698"/>
                  </a:lnTo>
                  <a:lnTo>
                    <a:pt x="91130" y="257556"/>
                  </a:lnTo>
                  <a:lnTo>
                    <a:pt x="79343" y="257841"/>
                  </a:lnTo>
                  <a:close/>
                </a:path>
                <a:path w="171450" h="258444">
                  <a:moveTo>
                    <a:pt x="117828" y="100679"/>
                  </a:moveTo>
                  <a:lnTo>
                    <a:pt x="76295" y="100679"/>
                  </a:lnTo>
                  <a:lnTo>
                    <a:pt x="82867" y="99845"/>
                  </a:lnTo>
                  <a:lnTo>
                    <a:pt x="88868" y="97440"/>
                  </a:lnTo>
                  <a:lnTo>
                    <a:pt x="106775" y="58007"/>
                  </a:lnTo>
                  <a:lnTo>
                    <a:pt x="106441" y="48038"/>
                  </a:lnTo>
                  <a:lnTo>
                    <a:pt x="82224" y="13025"/>
                  </a:lnTo>
                  <a:lnTo>
                    <a:pt x="74771" y="12192"/>
                  </a:lnTo>
                  <a:lnTo>
                    <a:pt x="169354" y="12192"/>
                  </a:lnTo>
                  <a:lnTo>
                    <a:pt x="169354" y="22860"/>
                  </a:lnTo>
                  <a:lnTo>
                    <a:pt x="128111" y="22860"/>
                  </a:lnTo>
                  <a:lnTo>
                    <a:pt x="132683" y="28956"/>
                  </a:lnTo>
                  <a:lnTo>
                    <a:pt x="135734" y="33539"/>
                  </a:lnTo>
                  <a:lnTo>
                    <a:pt x="137255" y="39624"/>
                  </a:lnTo>
                  <a:lnTo>
                    <a:pt x="140303" y="45815"/>
                  </a:lnTo>
                  <a:lnTo>
                    <a:pt x="140303" y="58007"/>
                  </a:lnTo>
                  <a:lnTo>
                    <a:pt x="139160" y="69127"/>
                  </a:lnTo>
                  <a:lnTo>
                    <a:pt x="135731" y="79533"/>
                  </a:lnTo>
                  <a:lnTo>
                    <a:pt x="130016" y="89082"/>
                  </a:lnTo>
                  <a:lnTo>
                    <a:pt x="122015" y="97631"/>
                  </a:lnTo>
                  <a:lnTo>
                    <a:pt x="117828" y="100679"/>
                  </a:lnTo>
                  <a:close/>
                </a:path>
                <a:path w="171450" h="258444">
                  <a:moveTo>
                    <a:pt x="142551" y="244125"/>
                  </a:moveTo>
                  <a:lnTo>
                    <a:pt x="85439" y="244125"/>
                  </a:lnTo>
                  <a:lnTo>
                    <a:pt x="97440" y="243554"/>
                  </a:lnTo>
                  <a:lnTo>
                    <a:pt x="108299" y="241839"/>
                  </a:lnTo>
                  <a:lnTo>
                    <a:pt x="140731" y="213938"/>
                  </a:lnTo>
                  <a:lnTo>
                    <a:pt x="141827" y="204406"/>
                  </a:lnTo>
                  <a:lnTo>
                    <a:pt x="141827" y="196786"/>
                  </a:lnTo>
                  <a:lnTo>
                    <a:pt x="140303" y="192214"/>
                  </a:lnTo>
                  <a:lnTo>
                    <a:pt x="134207" y="183070"/>
                  </a:lnTo>
                  <a:lnTo>
                    <a:pt x="129635" y="180022"/>
                  </a:lnTo>
                  <a:lnTo>
                    <a:pt x="123539" y="178498"/>
                  </a:lnTo>
                  <a:lnTo>
                    <a:pt x="112871" y="178498"/>
                  </a:lnTo>
                  <a:lnTo>
                    <a:pt x="102203" y="176974"/>
                  </a:lnTo>
                  <a:lnTo>
                    <a:pt x="166306" y="176974"/>
                  </a:lnTo>
                  <a:lnTo>
                    <a:pt x="169354" y="181546"/>
                  </a:lnTo>
                  <a:lnTo>
                    <a:pt x="170864" y="189096"/>
                  </a:lnTo>
                  <a:lnTo>
                    <a:pt x="170878" y="205930"/>
                  </a:lnTo>
                  <a:lnTo>
                    <a:pt x="169354" y="213645"/>
                  </a:lnTo>
                  <a:lnTo>
                    <a:pt x="164782" y="221265"/>
                  </a:lnTo>
                  <a:lnTo>
                    <a:pt x="161947" y="226718"/>
                  </a:lnTo>
                  <a:lnTo>
                    <a:pt x="158103" y="231743"/>
                  </a:lnTo>
                  <a:lnTo>
                    <a:pt x="153355" y="236505"/>
                  </a:lnTo>
                  <a:lnTo>
                    <a:pt x="147923" y="241077"/>
                  </a:lnTo>
                  <a:lnTo>
                    <a:pt x="142551" y="244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" name="object 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657564" y="2676239"/>
            <a:ext cx="2173604" cy="274605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7937944" y="2683859"/>
            <a:ext cx="55244" cy="245745"/>
          </a:xfrm>
          <a:custGeom>
            <a:avLst/>
            <a:gdLst/>
            <a:ahLst/>
            <a:cxnLst/>
            <a:rect l="l" t="t" r="r" b="b"/>
            <a:pathLst>
              <a:path w="55245" h="245744">
                <a:moveTo>
                  <a:pt x="51911" y="245649"/>
                </a:moveTo>
                <a:lnTo>
                  <a:pt x="45815" y="245649"/>
                </a:lnTo>
                <a:lnTo>
                  <a:pt x="40551" y="240396"/>
                </a:lnTo>
                <a:lnTo>
                  <a:pt x="18097" y="198858"/>
                </a:lnTo>
                <a:lnTo>
                  <a:pt x="3857" y="154456"/>
                </a:lnTo>
                <a:lnTo>
                  <a:pt x="0" y="122015"/>
                </a:lnTo>
                <a:lnTo>
                  <a:pt x="309" y="112823"/>
                </a:lnTo>
                <a:lnTo>
                  <a:pt x="8953" y="71779"/>
                </a:lnTo>
                <a:lnTo>
                  <a:pt x="24384" y="35052"/>
                </a:lnTo>
                <a:lnTo>
                  <a:pt x="44291" y="1524"/>
                </a:lnTo>
                <a:lnTo>
                  <a:pt x="45815" y="0"/>
                </a:lnTo>
                <a:lnTo>
                  <a:pt x="51911" y="0"/>
                </a:lnTo>
                <a:lnTo>
                  <a:pt x="54959" y="3048"/>
                </a:lnTo>
                <a:lnTo>
                  <a:pt x="54959" y="10668"/>
                </a:lnTo>
                <a:lnTo>
                  <a:pt x="46409" y="26385"/>
                </a:lnTo>
                <a:lnTo>
                  <a:pt x="39135" y="41540"/>
                </a:lnTo>
                <a:lnTo>
                  <a:pt x="25836" y="83010"/>
                </a:lnTo>
                <a:lnTo>
                  <a:pt x="21336" y="122015"/>
                </a:lnTo>
                <a:lnTo>
                  <a:pt x="21883" y="135722"/>
                </a:lnTo>
                <a:lnTo>
                  <a:pt x="28956" y="175450"/>
                </a:lnTo>
                <a:lnTo>
                  <a:pt x="46409" y="219210"/>
                </a:lnTo>
                <a:lnTo>
                  <a:pt x="54959" y="234981"/>
                </a:lnTo>
                <a:lnTo>
                  <a:pt x="54959" y="242601"/>
                </a:lnTo>
                <a:lnTo>
                  <a:pt x="51911" y="245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072151" y="2676239"/>
            <a:ext cx="140303" cy="210502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261318" y="2697575"/>
            <a:ext cx="360045" cy="195580"/>
            <a:chOff x="8261318" y="2697575"/>
            <a:chExt cx="360045" cy="195580"/>
          </a:xfrm>
        </p:grpSpPr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61318" y="2741771"/>
              <a:ext cx="163258" cy="14497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468772" y="2697575"/>
              <a:ext cx="152590" cy="195262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37106" y="3175158"/>
            <a:ext cx="172307" cy="20897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58277" y="3176682"/>
            <a:ext cx="154019" cy="14487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62683" y="3109531"/>
            <a:ext cx="138779" cy="21202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857851" y="3175158"/>
            <a:ext cx="152590" cy="15106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062352" y="3176682"/>
            <a:ext cx="154019" cy="144875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266759" y="3109531"/>
            <a:ext cx="138779" cy="212026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461926" y="3130867"/>
            <a:ext cx="150971" cy="195357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663285" y="3179730"/>
            <a:ext cx="166211" cy="204406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2889027" y="3117151"/>
            <a:ext cx="55244" cy="245745"/>
          </a:xfrm>
          <a:custGeom>
            <a:avLst/>
            <a:gdLst/>
            <a:ahLst/>
            <a:cxnLst/>
            <a:rect l="l" t="t" r="r" b="b"/>
            <a:pathLst>
              <a:path w="55244" h="245745">
                <a:moveTo>
                  <a:pt x="10667" y="245649"/>
                </a:moveTo>
                <a:lnTo>
                  <a:pt x="3047" y="245649"/>
                </a:lnTo>
                <a:lnTo>
                  <a:pt x="1523" y="244125"/>
                </a:lnTo>
                <a:lnTo>
                  <a:pt x="1523" y="242601"/>
                </a:lnTo>
                <a:lnTo>
                  <a:pt x="0" y="241077"/>
                </a:lnTo>
                <a:lnTo>
                  <a:pt x="0" y="236505"/>
                </a:lnTo>
                <a:lnTo>
                  <a:pt x="1523" y="234981"/>
                </a:lnTo>
                <a:lnTo>
                  <a:pt x="9858" y="219274"/>
                </a:lnTo>
                <a:lnTo>
                  <a:pt x="27431" y="176974"/>
                </a:lnTo>
                <a:lnTo>
                  <a:pt x="34504" y="136429"/>
                </a:lnTo>
                <a:lnTo>
                  <a:pt x="35051" y="123539"/>
                </a:lnTo>
                <a:lnTo>
                  <a:pt x="34504" y="109847"/>
                </a:lnTo>
                <a:lnTo>
                  <a:pt x="27431" y="70199"/>
                </a:lnTo>
                <a:lnTo>
                  <a:pt x="9858" y="26399"/>
                </a:lnTo>
                <a:lnTo>
                  <a:pt x="0" y="9144"/>
                </a:lnTo>
                <a:lnTo>
                  <a:pt x="0" y="4572"/>
                </a:lnTo>
                <a:lnTo>
                  <a:pt x="1523" y="3048"/>
                </a:lnTo>
                <a:lnTo>
                  <a:pt x="1523" y="1524"/>
                </a:lnTo>
                <a:lnTo>
                  <a:pt x="3047" y="0"/>
                </a:lnTo>
                <a:lnTo>
                  <a:pt x="10667" y="0"/>
                </a:lnTo>
                <a:lnTo>
                  <a:pt x="10667" y="1524"/>
                </a:lnTo>
                <a:lnTo>
                  <a:pt x="14406" y="6096"/>
                </a:lnTo>
                <a:lnTo>
                  <a:pt x="36790" y="46751"/>
                </a:lnTo>
                <a:lnTo>
                  <a:pt x="52347" y="91178"/>
                </a:lnTo>
                <a:lnTo>
                  <a:pt x="54959" y="123539"/>
                </a:lnTo>
                <a:lnTo>
                  <a:pt x="54672" y="132785"/>
                </a:lnTo>
                <a:lnTo>
                  <a:pt x="47434" y="173856"/>
                </a:lnTo>
                <a:lnTo>
                  <a:pt x="32003" y="210597"/>
                </a:lnTo>
                <a:lnTo>
                  <a:pt x="10667" y="244125"/>
                </a:lnTo>
                <a:lnTo>
                  <a:pt x="10667" y="245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69050" y="3275838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30479" y="48768"/>
                </a:moveTo>
                <a:lnTo>
                  <a:pt x="16763" y="48768"/>
                </a:lnTo>
                <a:lnTo>
                  <a:pt x="10667" y="45720"/>
                </a:lnTo>
                <a:lnTo>
                  <a:pt x="1523" y="36576"/>
                </a:lnTo>
                <a:lnTo>
                  <a:pt x="0" y="32004"/>
                </a:lnTo>
                <a:lnTo>
                  <a:pt x="0" y="18288"/>
                </a:lnTo>
                <a:lnTo>
                  <a:pt x="1523" y="12192"/>
                </a:lnTo>
                <a:lnTo>
                  <a:pt x="10667" y="3048"/>
                </a:lnTo>
                <a:lnTo>
                  <a:pt x="16763" y="0"/>
                </a:lnTo>
                <a:lnTo>
                  <a:pt x="30479" y="0"/>
                </a:lnTo>
                <a:lnTo>
                  <a:pt x="36575" y="3048"/>
                </a:lnTo>
                <a:lnTo>
                  <a:pt x="45719" y="12192"/>
                </a:lnTo>
                <a:lnTo>
                  <a:pt x="47243" y="18288"/>
                </a:lnTo>
                <a:lnTo>
                  <a:pt x="47243" y="24384"/>
                </a:lnTo>
                <a:lnTo>
                  <a:pt x="47243" y="30480"/>
                </a:lnTo>
                <a:lnTo>
                  <a:pt x="45719" y="36576"/>
                </a:lnTo>
                <a:lnTo>
                  <a:pt x="36575" y="45720"/>
                </a:lnTo>
                <a:lnTo>
                  <a:pt x="30479" y="48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81633" y="4066222"/>
            <a:ext cx="93059" cy="93059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246251" y="3960876"/>
            <a:ext cx="866775" cy="262890"/>
            <a:chOff x="1246251" y="3960876"/>
            <a:chExt cx="866775" cy="262890"/>
          </a:xfrm>
        </p:grpSpPr>
        <p:sp>
          <p:nvSpPr>
            <p:cNvPr id="99" name="object 99"/>
            <p:cNvSpPr/>
            <p:nvPr/>
          </p:nvSpPr>
          <p:spPr>
            <a:xfrm>
              <a:off x="1246251" y="3960876"/>
              <a:ext cx="172720" cy="262890"/>
            </a:xfrm>
            <a:custGeom>
              <a:avLst/>
              <a:gdLst/>
              <a:ahLst/>
              <a:cxnLst/>
              <a:rect l="l" t="t" r="r" b="b"/>
              <a:pathLst>
                <a:path w="172719" h="262889">
                  <a:moveTo>
                    <a:pt x="86868" y="262413"/>
                  </a:moveTo>
                  <a:lnTo>
                    <a:pt x="45386" y="255293"/>
                  </a:lnTo>
                  <a:lnTo>
                    <a:pt x="24384" y="245649"/>
                  </a:lnTo>
                  <a:lnTo>
                    <a:pt x="16764" y="257841"/>
                  </a:lnTo>
                  <a:lnTo>
                    <a:pt x="3048" y="257841"/>
                  </a:lnTo>
                  <a:lnTo>
                    <a:pt x="0" y="172402"/>
                  </a:lnTo>
                  <a:lnTo>
                    <a:pt x="13716" y="172402"/>
                  </a:lnTo>
                  <a:lnTo>
                    <a:pt x="16240" y="180132"/>
                  </a:lnTo>
                  <a:lnTo>
                    <a:pt x="19050" y="187309"/>
                  </a:lnTo>
                  <a:lnTo>
                    <a:pt x="45767" y="229504"/>
                  </a:lnTo>
                  <a:lnTo>
                    <a:pt x="82200" y="246864"/>
                  </a:lnTo>
                  <a:lnTo>
                    <a:pt x="89916" y="247173"/>
                  </a:lnTo>
                  <a:lnTo>
                    <a:pt x="99155" y="247173"/>
                  </a:lnTo>
                  <a:lnTo>
                    <a:pt x="117443" y="242601"/>
                  </a:lnTo>
                  <a:lnTo>
                    <a:pt x="123539" y="239553"/>
                  </a:lnTo>
                  <a:lnTo>
                    <a:pt x="126587" y="234981"/>
                  </a:lnTo>
                  <a:lnTo>
                    <a:pt x="129635" y="231933"/>
                  </a:lnTo>
                  <a:lnTo>
                    <a:pt x="132683" y="227361"/>
                  </a:lnTo>
                  <a:lnTo>
                    <a:pt x="135731" y="221265"/>
                  </a:lnTo>
                  <a:lnTo>
                    <a:pt x="137255" y="216693"/>
                  </a:lnTo>
                  <a:lnTo>
                    <a:pt x="137255" y="202977"/>
                  </a:lnTo>
                  <a:lnTo>
                    <a:pt x="118967" y="163830"/>
                  </a:lnTo>
                  <a:lnTo>
                    <a:pt x="91297" y="150876"/>
                  </a:lnTo>
                  <a:lnTo>
                    <a:pt x="84573" y="148137"/>
                  </a:lnTo>
                  <a:lnTo>
                    <a:pt x="77724" y="144970"/>
                  </a:lnTo>
                  <a:lnTo>
                    <a:pt x="70246" y="142446"/>
                  </a:lnTo>
                  <a:lnTo>
                    <a:pt x="63627" y="139636"/>
                  </a:lnTo>
                  <a:lnTo>
                    <a:pt x="25455" y="117371"/>
                  </a:lnTo>
                  <a:lnTo>
                    <a:pt x="8215" y="80678"/>
                  </a:lnTo>
                  <a:lnTo>
                    <a:pt x="7620" y="68675"/>
                  </a:lnTo>
                  <a:lnTo>
                    <a:pt x="7929" y="61841"/>
                  </a:lnTo>
                  <a:lnTo>
                    <a:pt x="8953" y="55149"/>
                  </a:lnTo>
                  <a:lnTo>
                    <a:pt x="10834" y="48744"/>
                  </a:lnTo>
                  <a:lnTo>
                    <a:pt x="13716" y="42767"/>
                  </a:lnTo>
                  <a:lnTo>
                    <a:pt x="16525" y="36407"/>
                  </a:lnTo>
                  <a:lnTo>
                    <a:pt x="46743" y="8667"/>
                  </a:lnTo>
                  <a:lnTo>
                    <a:pt x="82296" y="0"/>
                  </a:lnTo>
                  <a:lnTo>
                    <a:pt x="91209" y="523"/>
                  </a:lnTo>
                  <a:lnTo>
                    <a:pt x="133040" y="14882"/>
                  </a:lnTo>
                  <a:lnTo>
                    <a:pt x="138779" y="18288"/>
                  </a:lnTo>
                  <a:lnTo>
                    <a:pt x="146399" y="6096"/>
                  </a:lnTo>
                  <a:lnTo>
                    <a:pt x="160115" y="6096"/>
                  </a:lnTo>
                  <a:lnTo>
                    <a:pt x="161639" y="90011"/>
                  </a:lnTo>
                  <a:lnTo>
                    <a:pt x="147923" y="90011"/>
                  </a:lnTo>
                  <a:lnTo>
                    <a:pt x="138779" y="62579"/>
                  </a:lnTo>
                  <a:lnTo>
                    <a:pt x="136231" y="55983"/>
                  </a:lnTo>
                  <a:lnTo>
                    <a:pt x="108299" y="21336"/>
                  </a:lnTo>
                  <a:lnTo>
                    <a:pt x="80772" y="15240"/>
                  </a:lnTo>
                  <a:lnTo>
                    <a:pt x="72818" y="16074"/>
                  </a:lnTo>
                  <a:lnTo>
                    <a:pt x="40457" y="45743"/>
                  </a:lnTo>
                  <a:lnTo>
                    <a:pt x="39624" y="53435"/>
                  </a:lnTo>
                  <a:lnTo>
                    <a:pt x="40171" y="61150"/>
                  </a:lnTo>
                  <a:lnTo>
                    <a:pt x="63531" y="93940"/>
                  </a:lnTo>
                  <a:lnTo>
                    <a:pt x="96107" y="108394"/>
                  </a:lnTo>
                  <a:lnTo>
                    <a:pt x="126587" y="120586"/>
                  </a:lnTo>
                  <a:lnTo>
                    <a:pt x="134207" y="125158"/>
                  </a:lnTo>
                  <a:lnTo>
                    <a:pt x="140303" y="128206"/>
                  </a:lnTo>
                  <a:lnTo>
                    <a:pt x="152495" y="137350"/>
                  </a:lnTo>
                  <a:lnTo>
                    <a:pt x="157067" y="141922"/>
                  </a:lnTo>
                  <a:lnTo>
                    <a:pt x="163163" y="148018"/>
                  </a:lnTo>
                  <a:lnTo>
                    <a:pt x="166211" y="154114"/>
                  </a:lnTo>
                  <a:lnTo>
                    <a:pt x="169259" y="161734"/>
                  </a:lnTo>
                  <a:lnTo>
                    <a:pt x="172307" y="176974"/>
                  </a:lnTo>
                  <a:lnTo>
                    <a:pt x="172307" y="186213"/>
                  </a:lnTo>
                  <a:lnTo>
                    <a:pt x="158805" y="229933"/>
                  </a:lnTo>
                  <a:lnTo>
                    <a:pt x="120288" y="256889"/>
                  </a:lnTo>
                  <a:lnTo>
                    <a:pt x="104377" y="261008"/>
                  </a:lnTo>
                  <a:lnTo>
                    <a:pt x="8686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42942" y="4038695"/>
              <a:ext cx="170878" cy="18459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632108" y="4038695"/>
              <a:ext cx="302260" cy="180340"/>
            </a:xfrm>
            <a:custGeom>
              <a:avLst/>
              <a:gdLst/>
              <a:ahLst/>
              <a:cxnLst/>
              <a:rect l="l" t="t" r="r" b="b"/>
              <a:pathLst>
                <a:path w="302260" h="180339">
                  <a:moveTo>
                    <a:pt x="302037" y="180022"/>
                  </a:moveTo>
                  <a:lnTo>
                    <a:pt x="216598" y="180022"/>
                  </a:lnTo>
                  <a:lnTo>
                    <a:pt x="216598" y="167830"/>
                  </a:lnTo>
                  <a:lnTo>
                    <a:pt x="227266" y="167830"/>
                  </a:lnTo>
                  <a:lnTo>
                    <a:pt x="230314" y="166306"/>
                  </a:lnTo>
                  <a:lnTo>
                    <a:pt x="231838" y="166306"/>
                  </a:lnTo>
                  <a:lnTo>
                    <a:pt x="237934" y="163258"/>
                  </a:lnTo>
                  <a:lnTo>
                    <a:pt x="242601" y="154114"/>
                  </a:lnTo>
                  <a:lnTo>
                    <a:pt x="242601" y="59531"/>
                  </a:lnTo>
                  <a:lnTo>
                    <a:pt x="242015" y="50958"/>
                  </a:lnTo>
                  <a:lnTo>
                    <a:pt x="240268" y="43529"/>
                  </a:lnTo>
                  <a:lnTo>
                    <a:pt x="237377" y="37242"/>
                  </a:lnTo>
                  <a:lnTo>
                    <a:pt x="233362" y="32099"/>
                  </a:lnTo>
                  <a:lnTo>
                    <a:pt x="228790" y="24384"/>
                  </a:lnTo>
                  <a:lnTo>
                    <a:pt x="221170" y="21336"/>
                  </a:lnTo>
                  <a:lnTo>
                    <a:pt x="207454" y="21336"/>
                  </a:lnTo>
                  <a:lnTo>
                    <a:pt x="201358" y="22860"/>
                  </a:lnTo>
                  <a:lnTo>
                    <a:pt x="196786" y="24384"/>
                  </a:lnTo>
                  <a:lnTo>
                    <a:pt x="190690" y="26003"/>
                  </a:lnTo>
                  <a:lnTo>
                    <a:pt x="186118" y="29051"/>
                  </a:lnTo>
                  <a:lnTo>
                    <a:pt x="183070" y="32099"/>
                  </a:lnTo>
                  <a:lnTo>
                    <a:pt x="178498" y="33623"/>
                  </a:lnTo>
                  <a:lnTo>
                    <a:pt x="175450" y="36671"/>
                  </a:lnTo>
                  <a:lnTo>
                    <a:pt x="173926" y="39719"/>
                  </a:lnTo>
                  <a:lnTo>
                    <a:pt x="170878" y="42767"/>
                  </a:lnTo>
                  <a:lnTo>
                    <a:pt x="169354" y="45815"/>
                  </a:lnTo>
                  <a:lnTo>
                    <a:pt x="167830" y="47339"/>
                  </a:lnTo>
                  <a:lnTo>
                    <a:pt x="167830" y="152590"/>
                  </a:lnTo>
                  <a:lnTo>
                    <a:pt x="172402" y="161734"/>
                  </a:lnTo>
                  <a:lnTo>
                    <a:pt x="173926" y="163258"/>
                  </a:lnTo>
                  <a:lnTo>
                    <a:pt x="178498" y="164782"/>
                  </a:lnTo>
                  <a:lnTo>
                    <a:pt x="180022" y="166306"/>
                  </a:lnTo>
                  <a:lnTo>
                    <a:pt x="184594" y="166306"/>
                  </a:lnTo>
                  <a:lnTo>
                    <a:pt x="187642" y="167830"/>
                  </a:lnTo>
                  <a:lnTo>
                    <a:pt x="193738" y="167830"/>
                  </a:lnTo>
                  <a:lnTo>
                    <a:pt x="193738" y="180022"/>
                  </a:lnTo>
                  <a:lnTo>
                    <a:pt x="109823" y="180022"/>
                  </a:lnTo>
                  <a:lnTo>
                    <a:pt x="109823" y="167830"/>
                  </a:lnTo>
                  <a:lnTo>
                    <a:pt x="120491" y="167830"/>
                  </a:lnTo>
                  <a:lnTo>
                    <a:pt x="123539" y="166306"/>
                  </a:lnTo>
                  <a:lnTo>
                    <a:pt x="125063" y="166306"/>
                  </a:lnTo>
                  <a:lnTo>
                    <a:pt x="131159" y="163258"/>
                  </a:lnTo>
                  <a:lnTo>
                    <a:pt x="135826" y="154114"/>
                  </a:lnTo>
                  <a:lnTo>
                    <a:pt x="135826" y="59531"/>
                  </a:lnTo>
                  <a:lnTo>
                    <a:pt x="120491" y="24384"/>
                  </a:lnTo>
                  <a:lnTo>
                    <a:pt x="114395" y="21336"/>
                  </a:lnTo>
                  <a:lnTo>
                    <a:pt x="99155" y="21336"/>
                  </a:lnTo>
                  <a:lnTo>
                    <a:pt x="90011" y="24384"/>
                  </a:lnTo>
                  <a:lnTo>
                    <a:pt x="83915" y="26003"/>
                  </a:lnTo>
                  <a:lnTo>
                    <a:pt x="74771" y="32099"/>
                  </a:lnTo>
                  <a:lnTo>
                    <a:pt x="71723" y="33623"/>
                  </a:lnTo>
                  <a:lnTo>
                    <a:pt x="68675" y="36671"/>
                  </a:lnTo>
                  <a:lnTo>
                    <a:pt x="67151" y="41243"/>
                  </a:lnTo>
                  <a:lnTo>
                    <a:pt x="61055" y="47339"/>
                  </a:lnTo>
                  <a:lnTo>
                    <a:pt x="61055" y="152590"/>
                  </a:lnTo>
                  <a:lnTo>
                    <a:pt x="64103" y="158686"/>
                  </a:lnTo>
                  <a:lnTo>
                    <a:pt x="68675" y="163258"/>
                  </a:lnTo>
                  <a:lnTo>
                    <a:pt x="71723" y="164782"/>
                  </a:lnTo>
                  <a:lnTo>
                    <a:pt x="73247" y="164782"/>
                  </a:lnTo>
                  <a:lnTo>
                    <a:pt x="76295" y="166306"/>
                  </a:lnTo>
                  <a:lnTo>
                    <a:pt x="79343" y="166306"/>
                  </a:lnTo>
                  <a:lnTo>
                    <a:pt x="80867" y="167830"/>
                  </a:lnTo>
                  <a:lnTo>
                    <a:pt x="86963" y="167830"/>
                  </a:lnTo>
                  <a:lnTo>
                    <a:pt x="86963" y="180022"/>
                  </a:lnTo>
                  <a:lnTo>
                    <a:pt x="3048" y="180022"/>
                  </a:lnTo>
                  <a:lnTo>
                    <a:pt x="3048" y="167830"/>
                  </a:lnTo>
                  <a:lnTo>
                    <a:pt x="13715" y="167830"/>
                  </a:lnTo>
                  <a:lnTo>
                    <a:pt x="16763" y="166306"/>
                  </a:lnTo>
                  <a:lnTo>
                    <a:pt x="18287" y="166306"/>
                  </a:lnTo>
                  <a:lnTo>
                    <a:pt x="24383" y="163258"/>
                  </a:lnTo>
                  <a:lnTo>
                    <a:pt x="29051" y="154114"/>
                  </a:lnTo>
                  <a:lnTo>
                    <a:pt x="29051" y="38195"/>
                  </a:lnTo>
                  <a:lnTo>
                    <a:pt x="27527" y="33623"/>
                  </a:lnTo>
                  <a:lnTo>
                    <a:pt x="25907" y="30575"/>
                  </a:lnTo>
                  <a:lnTo>
                    <a:pt x="18287" y="22860"/>
                  </a:lnTo>
                  <a:lnTo>
                    <a:pt x="16763" y="22860"/>
                  </a:lnTo>
                  <a:lnTo>
                    <a:pt x="10667" y="19812"/>
                  </a:lnTo>
                  <a:lnTo>
                    <a:pt x="7619" y="19812"/>
                  </a:lnTo>
                  <a:lnTo>
                    <a:pt x="3048" y="18288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58007" y="3048"/>
                  </a:lnTo>
                  <a:lnTo>
                    <a:pt x="61055" y="6096"/>
                  </a:lnTo>
                  <a:lnTo>
                    <a:pt x="61055" y="30575"/>
                  </a:lnTo>
                  <a:lnTo>
                    <a:pt x="62579" y="30575"/>
                  </a:lnTo>
                  <a:lnTo>
                    <a:pt x="73247" y="19812"/>
                  </a:lnTo>
                  <a:lnTo>
                    <a:pt x="77819" y="16764"/>
                  </a:lnTo>
                  <a:lnTo>
                    <a:pt x="80867" y="12191"/>
                  </a:lnTo>
                  <a:lnTo>
                    <a:pt x="85439" y="10667"/>
                  </a:lnTo>
                  <a:lnTo>
                    <a:pt x="88487" y="7620"/>
                  </a:lnTo>
                  <a:lnTo>
                    <a:pt x="94583" y="4572"/>
                  </a:lnTo>
                  <a:lnTo>
                    <a:pt x="112871" y="0"/>
                  </a:lnTo>
                  <a:lnTo>
                    <a:pt x="120491" y="0"/>
                  </a:lnTo>
                  <a:lnTo>
                    <a:pt x="160400" y="19442"/>
                  </a:lnTo>
                  <a:lnTo>
                    <a:pt x="167830" y="32099"/>
                  </a:lnTo>
                  <a:lnTo>
                    <a:pt x="170878" y="27527"/>
                  </a:lnTo>
                  <a:lnTo>
                    <a:pt x="175450" y="24384"/>
                  </a:lnTo>
                  <a:lnTo>
                    <a:pt x="178498" y="21336"/>
                  </a:lnTo>
                  <a:lnTo>
                    <a:pt x="181546" y="16764"/>
                  </a:lnTo>
                  <a:lnTo>
                    <a:pt x="195262" y="7620"/>
                  </a:lnTo>
                  <a:lnTo>
                    <a:pt x="201358" y="4572"/>
                  </a:lnTo>
                  <a:lnTo>
                    <a:pt x="219646" y="0"/>
                  </a:lnTo>
                  <a:lnTo>
                    <a:pt x="227266" y="0"/>
                  </a:lnTo>
                  <a:lnTo>
                    <a:pt x="262413" y="15240"/>
                  </a:lnTo>
                  <a:lnTo>
                    <a:pt x="276129" y="59531"/>
                  </a:lnTo>
                  <a:lnTo>
                    <a:pt x="276129" y="155638"/>
                  </a:lnTo>
                  <a:lnTo>
                    <a:pt x="279177" y="161734"/>
                  </a:lnTo>
                  <a:lnTo>
                    <a:pt x="288321" y="166306"/>
                  </a:lnTo>
                  <a:lnTo>
                    <a:pt x="292893" y="166306"/>
                  </a:lnTo>
                  <a:lnTo>
                    <a:pt x="295941" y="167830"/>
                  </a:lnTo>
                  <a:lnTo>
                    <a:pt x="302037" y="167830"/>
                  </a:lnTo>
                  <a:lnTo>
                    <a:pt x="302037" y="180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57006" y="4038695"/>
              <a:ext cx="155638" cy="184594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228564" y="3989927"/>
            <a:ext cx="1490281" cy="233362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3840860" y="3944111"/>
            <a:ext cx="453390" cy="279400"/>
            <a:chOff x="3840860" y="3944111"/>
            <a:chExt cx="453390" cy="279400"/>
          </a:xfrm>
        </p:grpSpPr>
        <p:sp>
          <p:nvSpPr>
            <p:cNvPr id="105" name="object 105"/>
            <p:cNvSpPr/>
            <p:nvPr/>
          </p:nvSpPr>
          <p:spPr>
            <a:xfrm>
              <a:off x="3840860" y="3944111"/>
              <a:ext cx="139065" cy="274955"/>
            </a:xfrm>
            <a:custGeom>
              <a:avLst/>
              <a:gdLst/>
              <a:ahLst/>
              <a:cxnLst/>
              <a:rect l="l" t="t" r="r" b="b"/>
              <a:pathLst>
                <a:path w="139064" h="274954">
                  <a:moveTo>
                    <a:pt x="100679" y="274605"/>
                  </a:moveTo>
                  <a:lnTo>
                    <a:pt x="9144" y="274605"/>
                  </a:lnTo>
                  <a:lnTo>
                    <a:pt x="9144" y="262413"/>
                  </a:lnTo>
                  <a:lnTo>
                    <a:pt x="19812" y="262413"/>
                  </a:lnTo>
                  <a:lnTo>
                    <a:pt x="22860" y="260889"/>
                  </a:lnTo>
                  <a:lnTo>
                    <a:pt x="24384" y="260889"/>
                  </a:lnTo>
                  <a:lnTo>
                    <a:pt x="30480" y="257841"/>
                  </a:lnTo>
                  <a:lnTo>
                    <a:pt x="33528" y="251745"/>
                  </a:lnTo>
                  <a:lnTo>
                    <a:pt x="33528" y="117443"/>
                  </a:lnTo>
                  <a:lnTo>
                    <a:pt x="0" y="117443"/>
                  </a:lnTo>
                  <a:lnTo>
                    <a:pt x="0" y="100679"/>
                  </a:lnTo>
                  <a:lnTo>
                    <a:pt x="33528" y="100679"/>
                  </a:lnTo>
                  <a:lnTo>
                    <a:pt x="33528" y="90011"/>
                  </a:lnTo>
                  <a:lnTo>
                    <a:pt x="34932" y="70554"/>
                  </a:lnTo>
                  <a:lnTo>
                    <a:pt x="54864" y="24384"/>
                  </a:lnTo>
                  <a:lnTo>
                    <a:pt x="91605" y="1452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1524"/>
                  </a:lnTo>
                  <a:lnTo>
                    <a:pt x="129635" y="6096"/>
                  </a:lnTo>
                  <a:lnTo>
                    <a:pt x="135731" y="10668"/>
                  </a:lnTo>
                  <a:lnTo>
                    <a:pt x="138779" y="15240"/>
                  </a:lnTo>
                  <a:lnTo>
                    <a:pt x="138779" y="21336"/>
                  </a:lnTo>
                  <a:lnTo>
                    <a:pt x="138779" y="25908"/>
                  </a:lnTo>
                  <a:lnTo>
                    <a:pt x="137255" y="30480"/>
                  </a:lnTo>
                  <a:lnTo>
                    <a:pt x="134207" y="35052"/>
                  </a:lnTo>
                  <a:lnTo>
                    <a:pt x="131159" y="38100"/>
                  </a:lnTo>
                  <a:lnTo>
                    <a:pt x="126587" y="39719"/>
                  </a:lnTo>
                  <a:lnTo>
                    <a:pt x="114395" y="39719"/>
                  </a:lnTo>
                  <a:lnTo>
                    <a:pt x="105251" y="35052"/>
                  </a:lnTo>
                  <a:lnTo>
                    <a:pt x="103727" y="32004"/>
                  </a:lnTo>
                  <a:lnTo>
                    <a:pt x="100679" y="28956"/>
                  </a:lnTo>
                  <a:lnTo>
                    <a:pt x="97631" y="22860"/>
                  </a:lnTo>
                  <a:lnTo>
                    <a:pt x="94583" y="19812"/>
                  </a:lnTo>
                  <a:lnTo>
                    <a:pt x="93059" y="16764"/>
                  </a:lnTo>
                  <a:lnTo>
                    <a:pt x="91535" y="15240"/>
                  </a:lnTo>
                  <a:lnTo>
                    <a:pt x="83915" y="15240"/>
                  </a:lnTo>
                  <a:lnTo>
                    <a:pt x="68484" y="52661"/>
                  </a:lnTo>
                  <a:lnTo>
                    <a:pt x="67151" y="82391"/>
                  </a:lnTo>
                  <a:lnTo>
                    <a:pt x="67151" y="100679"/>
                  </a:lnTo>
                  <a:lnTo>
                    <a:pt x="111347" y="100679"/>
                  </a:lnTo>
                  <a:lnTo>
                    <a:pt x="111347" y="117443"/>
                  </a:lnTo>
                  <a:lnTo>
                    <a:pt x="67151" y="117443"/>
                  </a:lnTo>
                  <a:lnTo>
                    <a:pt x="67151" y="250221"/>
                  </a:lnTo>
                  <a:lnTo>
                    <a:pt x="71723" y="254793"/>
                  </a:lnTo>
                  <a:lnTo>
                    <a:pt x="73247" y="257841"/>
                  </a:lnTo>
                  <a:lnTo>
                    <a:pt x="76295" y="259365"/>
                  </a:lnTo>
                  <a:lnTo>
                    <a:pt x="79343" y="259365"/>
                  </a:lnTo>
                  <a:lnTo>
                    <a:pt x="83915" y="260889"/>
                  </a:lnTo>
                  <a:lnTo>
                    <a:pt x="88487" y="260889"/>
                  </a:lnTo>
                  <a:lnTo>
                    <a:pt x="93059" y="262413"/>
                  </a:lnTo>
                  <a:lnTo>
                    <a:pt x="100679" y="262413"/>
                  </a:lnTo>
                  <a:lnTo>
                    <a:pt x="100679" y="27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968972" y="4038695"/>
              <a:ext cx="324897" cy="184594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94549" y="3950208"/>
            <a:ext cx="1462849" cy="34632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964173" y="3944111"/>
            <a:ext cx="1165383" cy="279177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1252347" y="4427791"/>
            <a:ext cx="755650" cy="209550"/>
            <a:chOff x="1252347" y="4427791"/>
            <a:chExt cx="755650" cy="209550"/>
          </a:xfrm>
        </p:grpSpPr>
        <p:pic>
          <p:nvPicPr>
            <p:cNvPr id="110" name="object 11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52347" y="4441507"/>
              <a:ext cx="154019" cy="19069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44561" y="4427791"/>
              <a:ext cx="170783" cy="20440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59636" y="4487322"/>
              <a:ext cx="154019" cy="1448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54803" y="4485798"/>
              <a:ext cx="152590" cy="150971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2057685" y="4427791"/>
            <a:ext cx="372745" cy="209550"/>
            <a:chOff x="2057685" y="4427791"/>
            <a:chExt cx="372745" cy="209550"/>
          </a:xfrm>
        </p:grpSpPr>
        <p:pic>
          <p:nvPicPr>
            <p:cNvPr id="115" name="object 11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057685" y="4485798"/>
              <a:ext cx="157162" cy="15097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57520" y="4427791"/>
              <a:ext cx="172402" cy="208978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2512218" y="4592573"/>
            <a:ext cx="50800" cy="43180"/>
          </a:xfrm>
          <a:custGeom>
            <a:avLst/>
            <a:gdLst/>
            <a:ahLst/>
            <a:cxnLst/>
            <a:rect l="l" t="t" r="r" b="b"/>
            <a:pathLst>
              <a:path w="50800" h="43179">
                <a:moveTo>
                  <a:pt x="33623" y="42767"/>
                </a:moveTo>
                <a:lnTo>
                  <a:pt x="16859" y="42767"/>
                </a:lnTo>
                <a:lnTo>
                  <a:pt x="10763" y="41243"/>
                </a:lnTo>
                <a:lnTo>
                  <a:pt x="6191" y="36671"/>
                </a:lnTo>
                <a:lnTo>
                  <a:pt x="0" y="27527"/>
                </a:lnTo>
                <a:lnTo>
                  <a:pt x="0" y="15335"/>
                </a:lnTo>
                <a:lnTo>
                  <a:pt x="3143" y="9239"/>
                </a:lnTo>
                <a:lnTo>
                  <a:pt x="10763" y="1524"/>
                </a:lnTo>
                <a:lnTo>
                  <a:pt x="16859" y="0"/>
                </a:lnTo>
                <a:lnTo>
                  <a:pt x="22955" y="0"/>
                </a:lnTo>
                <a:lnTo>
                  <a:pt x="33623" y="0"/>
                </a:lnTo>
                <a:lnTo>
                  <a:pt x="39719" y="1524"/>
                </a:lnTo>
                <a:lnTo>
                  <a:pt x="48863" y="10763"/>
                </a:lnTo>
                <a:lnTo>
                  <a:pt x="50387" y="15335"/>
                </a:lnTo>
                <a:lnTo>
                  <a:pt x="50387" y="27527"/>
                </a:lnTo>
                <a:lnTo>
                  <a:pt x="48863" y="32099"/>
                </a:lnTo>
                <a:lnTo>
                  <a:pt x="39719" y="41243"/>
                </a:lnTo>
                <a:lnTo>
                  <a:pt x="33623" y="42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8" name="object 118"/>
          <p:cNvGrpSpPr/>
          <p:nvPr/>
        </p:nvGrpSpPr>
        <p:grpSpPr>
          <a:xfrm>
            <a:off x="2643473" y="4441507"/>
            <a:ext cx="360045" cy="191135"/>
            <a:chOff x="2643473" y="4441507"/>
            <a:chExt cx="360045" cy="191135"/>
          </a:xfrm>
        </p:grpSpPr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43473" y="4441602"/>
              <a:ext cx="193738" cy="18916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876835" y="4441507"/>
              <a:ext cx="126587" cy="190690"/>
            </a:xfrm>
            <a:prstGeom prst="rect">
              <a:avLst/>
            </a:prstGeom>
          </p:spPr>
        </p:pic>
      </p:grpSp>
      <p:pic>
        <p:nvPicPr>
          <p:cNvPr id="121" name="object 12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049238" y="4441507"/>
            <a:ext cx="179927" cy="19069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3242881" y="471544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8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3473196" y="4441507"/>
            <a:ext cx="537210" cy="191135"/>
            <a:chOff x="3473196" y="4441507"/>
            <a:chExt cx="537210" cy="191135"/>
          </a:xfrm>
        </p:grpSpPr>
        <p:pic>
          <p:nvPicPr>
            <p:cNvPr id="124" name="object 1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473196" y="4441507"/>
              <a:ext cx="152590" cy="19069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59314" y="4441507"/>
              <a:ext cx="183070" cy="19069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83533" y="4441507"/>
              <a:ext cx="126587" cy="190690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065079" y="4436935"/>
            <a:ext cx="166306" cy="199834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4263294" y="4441507"/>
            <a:ext cx="351155" cy="191135"/>
            <a:chOff x="4263294" y="4441507"/>
            <a:chExt cx="351155" cy="191135"/>
          </a:xfrm>
        </p:grpSpPr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87608" y="4441507"/>
              <a:ext cx="126587" cy="19069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263294" y="4441507"/>
              <a:ext cx="183070" cy="190690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4675251" y="4441507"/>
            <a:ext cx="361950" cy="191135"/>
            <a:chOff x="4675251" y="4441507"/>
            <a:chExt cx="361950" cy="191135"/>
          </a:xfrm>
        </p:grpSpPr>
        <p:pic>
          <p:nvPicPr>
            <p:cNvPr id="132" name="object 13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75251" y="4441507"/>
              <a:ext cx="154019" cy="19069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70513" y="4441507"/>
              <a:ext cx="166211" cy="19069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4B5F3C-109D-4AB6-85B5-C3B209971ECC}"/>
              </a:ext>
            </a:extLst>
          </p:cNvPr>
          <p:cNvGrpSpPr/>
          <p:nvPr/>
        </p:nvGrpSpPr>
        <p:grpSpPr>
          <a:xfrm>
            <a:off x="1314797" y="4825792"/>
            <a:ext cx="3790950" cy="294672"/>
            <a:chOff x="5163311" y="4427791"/>
            <a:chExt cx="3790950" cy="294672"/>
          </a:xfrm>
        </p:grpSpPr>
        <p:grpSp>
          <p:nvGrpSpPr>
            <p:cNvPr id="134" name="object 134"/>
            <p:cNvGrpSpPr/>
            <p:nvPr/>
          </p:nvGrpSpPr>
          <p:grpSpPr>
            <a:xfrm>
              <a:off x="5163311" y="4427791"/>
              <a:ext cx="361950" cy="204470"/>
              <a:chOff x="5163311" y="4427791"/>
              <a:chExt cx="361950" cy="204470"/>
            </a:xfrm>
          </p:grpSpPr>
          <p:pic>
            <p:nvPicPr>
              <p:cNvPr id="135" name="object 135"/>
              <p:cNvPicPr/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5163311" y="4441507"/>
                <a:ext cx="152590" cy="190690"/>
              </a:xfrm>
              <a:prstGeom prst="rect">
                <a:avLst/>
              </a:prstGeom>
            </p:spPr>
          </p:pic>
          <p:pic>
            <p:nvPicPr>
              <p:cNvPr id="136" name="object 136"/>
              <p:cNvPicPr/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5355526" y="4427791"/>
                <a:ext cx="169354" cy="204406"/>
              </a:xfrm>
              <a:prstGeom prst="rect">
                <a:avLst/>
              </a:prstGeom>
            </p:spPr>
          </p:pic>
        </p:grpSp>
        <p:grpSp>
          <p:nvGrpSpPr>
            <p:cNvPr id="137" name="object 137"/>
            <p:cNvGrpSpPr/>
            <p:nvPr/>
          </p:nvGrpSpPr>
          <p:grpSpPr>
            <a:xfrm>
              <a:off x="5570601" y="4485798"/>
              <a:ext cx="347980" cy="151130"/>
              <a:chOff x="5570601" y="4485798"/>
              <a:chExt cx="347980" cy="151130"/>
            </a:xfrm>
          </p:grpSpPr>
          <p:pic>
            <p:nvPicPr>
              <p:cNvPr id="138" name="object 138"/>
              <p:cNvPicPr/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5570601" y="4487322"/>
                <a:ext cx="152495" cy="144875"/>
              </a:xfrm>
              <a:prstGeom prst="rect">
                <a:avLst/>
              </a:prstGeom>
            </p:spPr>
          </p:pic>
          <p:pic>
            <p:nvPicPr>
              <p:cNvPr id="139" name="object 139"/>
              <p:cNvPicPr/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5765863" y="4485798"/>
                <a:ext cx="152495" cy="150971"/>
              </a:xfrm>
              <a:prstGeom prst="rect">
                <a:avLst/>
              </a:prstGeom>
            </p:spPr>
          </p:pic>
        </p:grpSp>
        <p:grpSp>
          <p:nvGrpSpPr>
            <p:cNvPr id="140" name="object 140"/>
            <p:cNvGrpSpPr/>
            <p:nvPr/>
          </p:nvGrpSpPr>
          <p:grpSpPr>
            <a:xfrm>
              <a:off x="5970270" y="4427791"/>
              <a:ext cx="372745" cy="209550"/>
              <a:chOff x="5970270" y="4427791"/>
              <a:chExt cx="372745" cy="209550"/>
            </a:xfrm>
          </p:grpSpPr>
          <p:pic>
            <p:nvPicPr>
              <p:cNvPr id="141" name="object 141"/>
              <p:cNvPicPr/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5970270" y="4485798"/>
                <a:ext cx="155543" cy="150971"/>
              </a:xfrm>
              <a:prstGeom prst="rect">
                <a:avLst/>
              </a:prstGeom>
            </p:spPr>
          </p:pic>
          <p:pic>
            <p:nvPicPr>
              <p:cNvPr id="142" name="object 142"/>
              <p:cNvPicPr/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6168580" y="4427791"/>
                <a:ext cx="173831" cy="208978"/>
              </a:xfrm>
              <a:prstGeom prst="rect">
                <a:avLst/>
              </a:prstGeom>
            </p:spPr>
          </p:pic>
        </p:grpSp>
        <p:sp>
          <p:nvSpPr>
            <p:cNvPr id="143" name="object 143"/>
            <p:cNvSpPr/>
            <p:nvPr/>
          </p:nvSpPr>
          <p:spPr>
            <a:xfrm>
              <a:off x="6424803" y="4592573"/>
              <a:ext cx="50800" cy="44450"/>
            </a:xfrm>
            <a:custGeom>
              <a:avLst/>
              <a:gdLst/>
              <a:ahLst/>
              <a:cxnLst/>
              <a:rect l="l" t="t" r="r" b="b"/>
              <a:pathLst>
                <a:path w="50800" h="44450">
                  <a:moveTo>
                    <a:pt x="33528" y="44195"/>
                  </a:moveTo>
                  <a:lnTo>
                    <a:pt x="15240" y="44195"/>
                  </a:lnTo>
                  <a:lnTo>
                    <a:pt x="6096" y="38100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33528" y="0"/>
                  </a:lnTo>
                  <a:lnTo>
                    <a:pt x="39624" y="1524"/>
                  </a:lnTo>
                  <a:lnTo>
                    <a:pt x="42672" y="6096"/>
                  </a:lnTo>
                  <a:lnTo>
                    <a:pt x="47244" y="10668"/>
                  </a:lnTo>
                  <a:lnTo>
                    <a:pt x="50387" y="15240"/>
                  </a:lnTo>
                  <a:lnTo>
                    <a:pt x="50387" y="27432"/>
                  </a:lnTo>
                  <a:lnTo>
                    <a:pt x="47244" y="33528"/>
                  </a:lnTo>
                  <a:lnTo>
                    <a:pt x="42672" y="38100"/>
                  </a:lnTo>
                  <a:lnTo>
                    <a:pt x="33528" y="44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555956" y="4441507"/>
              <a:ext cx="586105" cy="191135"/>
            </a:xfrm>
            <a:custGeom>
              <a:avLst/>
              <a:gdLst/>
              <a:ahLst/>
              <a:cxnLst/>
              <a:rect l="l" t="t" r="r" b="b"/>
              <a:pathLst>
                <a:path w="586104" h="191135">
                  <a:moveTo>
                    <a:pt x="192214" y="180022"/>
                  </a:moveTo>
                  <a:lnTo>
                    <a:pt x="189166" y="176974"/>
                  </a:lnTo>
                  <a:lnTo>
                    <a:pt x="172402" y="176974"/>
                  </a:lnTo>
                  <a:lnTo>
                    <a:pt x="172402" y="13716"/>
                  </a:lnTo>
                  <a:lnTo>
                    <a:pt x="186118" y="13716"/>
                  </a:lnTo>
                  <a:lnTo>
                    <a:pt x="190690" y="9144"/>
                  </a:lnTo>
                  <a:lnTo>
                    <a:pt x="190690" y="4572"/>
                  </a:lnTo>
                  <a:lnTo>
                    <a:pt x="186118" y="0"/>
                  </a:lnTo>
                  <a:lnTo>
                    <a:pt x="148018" y="0"/>
                  </a:lnTo>
                  <a:lnTo>
                    <a:pt x="96100" y="117538"/>
                  </a:lnTo>
                  <a:lnTo>
                    <a:pt x="44284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1524" y="9144"/>
                  </a:lnTo>
                  <a:lnTo>
                    <a:pt x="6096" y="13716"/>
                  </a:lnTo>
                  <a:lnTo>
                    <a:pt x="19812" y="13716"/>
                  </a:lnTo>
                  <a:lnTo>
                    <a:pt x="19812" y="176974"/>
                  </a:lnTo>
                  <a:lnTo>
                    <a:pt x="3048" y="176974"/>
                  </a:lnTo>
                  <a:lnTo>
                    <a:pt x="0" y="180022"/>
                  </a:lnTo>
                  <a:lnTo>
                    <a:pt x="0" y="187642"/>
                  </a:lnTo>
                  <a:lnTo>
                    <a:pt x="1524" y="187642"/>
                  </a:lnTo>
                  <a:lnTo>
                    <a:pt x="4572" y="190690"/>
                  </a:lnTo>
                  <a:lnTo>
                    <a:pt x="62572" y="190690"/>
                  </a:lnTo>
                  <a:lnTo>
                    <a:pt x="65620" y="187642"/>
                  </a:lnTo>
                  <a:lnTo>
                    <a:pt x="67144" y="187642"/>
                  </a:lnTo>
                  <a:lnTo>
                    <a:pt x="67144" y="180022"/>
                  </a:lnTo>
                  <a:lnTo>
                    <a:pt x="64096" y="176974"/>
                  </a:lnTo>
                  <a:lnTo>
                    <a:pt x="33616" y="176974"/>
                  </a:lnTo>
                  <a:lnTo>
                    <a:pt x="33616" y="13716"/>
                  </a:lnTo>
                  <a:lnTo>
                    <a:pt x="36664" y="13716"/>
                  </a:lnTo>
                  <a:lnTo>
                    <a:pt x="88480" y="132778"/>
                  </a:lnTo>
                  <a:lnTo>
                    <a:pt x="103720" y="132778"/>
                  </a:lnTo>
                  <a:lnTo>
                    <a:pt x="155638" y="13716"/>
                  </a:lnTo>
                  <a:lnTo>
                    <a:pt x="158686" y="13716"/>
                  </a:lnTo>
                  <a:lnTo>
                    <a:pt x="158686" y="176974"/>
                  </a:lnTo>
                  <a:lnTo>
                    <a:pt x="128104" y="176974"/>
                  </a:lnTo>
                  <a:lnTo>
                    <a:pt x="123532" y="181546"/>
                  </a:lnTo>
                  <a:lnTo>
                    <a:pt x="123532" y="184594"/>
                  </a:lnTo>
                  <a:lnTo>
                    <a:pt x="125056" y="187642"/>
                  </a:lnTo>
                  <a:lnTo>
                    <a:pt x="126580" y="187642"/>
                  </a:lnTo>
                  <a:lnTo>
                    <a:pt x="129628" y="190690"/>
                  </a:lnTo>
                  <a:lnTo>
                    <a:pt x="187642" y="190690"/>
                  </a:lnTo>
                  <a:lnTo>
                    <a:pt x="190690" y="187642"/>
                  </a:lnTo>
                  <a:lnTo>
                    <a:pt x="192214" y="187642"/>
                  </a:lnTo>
                  <a:lnTo>
                    <a:pt x="192214" y="180022"/>
                  </a:lnTo>
                  <a:close/>
                </a:path>
                <a:path w="586104" h="191135">
                  <a:moveTo>
                    <a:pt x="395097" y="181559"/>
                  </a:moveTo>
                  <a:lnTo>
                    <a:pt x="390525" y="176987"/>
                  </a:lnTo>
                  <a:lnTo>
                    <a:pt x="375285" y="176987"/>
                  </a:lnTo>
                  <a:lnTo>
                    <a:pt x="356196" y="126695"/>
                  </a:lnTo>
                  <a:lnTo>
                    <a:pt x="350964" y="112877"/>
                  </a:lnTo>
                  <a:lnTo>
                    <a:pt x="337083" y="76314"/>
                  </a:lnTo>
                  <a:lnTo>
                    <a:pt x="337083" y="112877"/>
                  </a:lnTo>
                  <a:lnTo>
                    <a:pt x="257835" y="112877"/>
                  </a:lnTo>
                  <a:lnTo>
                    <a:pt x="294411" y="13728"/>
                  </a:lnTo>
                  <a:lnTo>
                    <a:pt x="298983" y="13728"/>
                  </a:lnTo>
                  <a:lnTo>
                    <a:pt x="337083" y="112877"/>
                  </a:lnTo>
                  <a:lnTo>
                    <a:pt x="337083" y="76314"/>
                  </a:lnTo>
                  <a:lnTo>
                    <a:pt x="308127" y="12"/>
                  </a:lnTo>
                  <a:lnTo>
                    <a:pt x="236410" y="12"/>
                  </a:lnTo>
                  <a:lnTo>
                    <a:pt x="233362" y="1536"/>
                  </a:lnTo>
                  <a:lnTo>
                    <a:pt x="231838" y="1536"/>
                  </a:lnTo>
                  <a:lnTo>
                    <a:pt x="230314" y="3060"/>
                  </a:lnTo>
                  <a:lnTo>
                    <a:pt x="230314" y="9156"/>
                  </a:lnTo>
                  <a:lnTo>
                    <a:pt x="231838" y="10680"/>
                  </a:lnTo>
                  <a:lnTo>
                    <a:pt x="231838" y="12204"/>
                  </a:lnTo>
                  <a:lnTo>
                    <a:pt x="233362" y="13728"/>
                  </a:lnTo>
                  <a:lnTo>
                    <a:pt x="279171" y="13728"/>
                  </a:lnTo>
                  <a:lnTo>
                    <a:pt x="219646" y="176987"/>
                  </a:lnTo>
                  <a:lnTo>
                    <a:pt x="202882" y="176987"/>
                  </a:lnTo>
                  <a:lnTo>
                    <a:pt x="199834" y="180035"/>
                  </a:lnTo>
                  <a:lnTo>
                    <a:pt x="199834" y="184607"/>
                  </a:lnTo>
                  <a:lnTo>
                    <a:pt x="201358" y="187655"/>
                  </a:lnTo>
                  <a:lnTo>
                    <a:pt x="202882" y="189179"/>
                  </a:lnTo>
                  <a:lnTo>
                    <a:pt x="205930" y="190703"/>
                  </a:lnTo>
                  <a:lnTo>
                    <a:pt x="263931" y="190703"/>
                  </a:lnTo>
                  <a:lnTo>
                    <a:pt x="266979" y="187655"/>
                  </a:lnTo>
                  <a:lnTo>
                    <a:pt x="268503" y="187655"/>
                  </a:lnTo>
                  <a:lnTo>
                    <a:pt x="268503" y="180035"/>
                  </a:lnTo>
                  <a:lnTo>
                    <a:pt x="265455" y="176987"/>
                  </a:lnTo>
                  <a:lnTo>
                    <a:pt x="233362" y="176987"/>
                  </a:lnTo>
                  <a:lnTo>
                    <a:pt x="251739" y="126695"/>
                  </a:lnTo>
                  <a:lnTo>
                    <a:pt x="341655" y="126695"/>
                  </a:lnTo>
                  <a:lnTo>
                    <a:pt x="360045" y="176987"/>
                  </a:lnTo>
                  <a:lnTo>
                    <a:pt x="329463" y="176987"/>
                  </a:lnTo>
                  <a:lnTo>
                    <a:pt x="324891" y="181559"/>
                  </a:lnTo>
                  <a:lnTo>
                    <a:pt x="324891" y="184607"/>
                  </a:lnTo>
                  <a:lnTo>
                    <a:pt x="326415" y="187655"/>
                  </a:lnTo>
                  <a:lnTo>
                    <a:pt x="327939" y="187655"/>
                  </a:lnTo>
                  <a:lnTo>
                    <a:pt x="330987" y="190703"/>
                  </a:lnTo>
                  <a:lnTo>
                    <a:pt x="389001" y="190703"/>
                  </a:lnTo>
                  <a:lnTo>
                    <a:pt x="392049" y="187655"/>
                  </a:lnTo>
                  <a:lnTo>
                    <a:pt x="393573" y="187655"/>
                  </a:lnTo>
                  <a:lnTo>
                    <a:pt x="395097" y="184607"/>
                  </a:lnTo>
                  <a:lnTo>
                    <a:pt x="395097" y="181559"/>
                  </a:lnTo>
                  <a:close/>
                </a:path>
                <a:path w="586104" h="191135">
                  <a:moveTo>
                    <a:pt x="585787" y="180035"/>
                  </a:moveTo>
                  <a:lnTo>
                    <a:pt x="582739" y="176987"/>
                  </a:lnTo>
                  <a:lnTo>
                    <a:pt x="572071" y="176987"/>
                  </a:lnTo>
                  <a:lnTo>
                    <a:pt x="506450" y="93065"/>
                  </a:lnTo>
                  <a:lnTo>
                    <a:pt x="567499" y="13728"/>
                  </a:lnTo>
                  <a:lnTo>
                    <a:pt x="578167" y="13728"/>
                  </a:lnTo>
                  <a:lnTo>
                    <a:pt x="581215" y="10680"/>
                  </a:lnTo>
                  <a:lnTo>
                    <a:pt x="581215" y="3060"/>
                  </a:lnTo>
                  <a:lnTo>
                    <a:pt x="578167" y="12"/>
                  </a:lnTo>
                  <a:lnTo>
                    <a:pt x="532358" y="12"/>
                  </a:lnTo>
                  <a:lnTo>
                    <a:pt x="529310" y="1536"/>
                  </a:lnTo>
                  <a:lnTo>
                    <a:pt x="527786" y="1536"/>
                  </a:lnTo>
                  <a:lnTo>
                    <a:pt x="526262" y="3060"/>
                  </a:lnTo>
                  <a:lnTo>
                    <a:pt x="526262" y="10680"/>
                  </a:lnTo>
                  <a:lnTo>
                    <a:pt x="529310" y="13728"/>
                  </a:lnTo>
                  <a:lnTo>
                    <a:pt x="550646" y="13728"/>
                  </a:lnTo>
                  <a:lnTo>
                    <a:pt x="498830" y="82397"/>
                  </a:lnTo>
                  <a:lnTo>
                    <a:pt x="445389" y="13728"/>
                  </a:lnTo>
                  <a:lnTo>
                    <a:pt x="466826" y="13728"/>
                  </a:lnTo>
                  <a:lnTo>
                    <a:pt x="469874" y="10680"/>
                  </a:lnTo>
                  <a:lnTo>
                    <a:pt x="469874" y="3060"/>
                  </a:lnTo>
                  <a:lnTo>
                    <a:pt x="466826" y="12"/>
                  </a:lnTo>
                  <a:lnTo>
                    <a:pt x="421005" y="12"/>
                  </a:lnTo>
                  <a:lnTo>
                    <a:pt x="417957" y="1536"/>
                  </a:lnTo>
                  <a:lnTo>
                    <a:pt x="416433" y="1536"/>
                  </a:lnTo>
                  <a:lnTo>
                    <a:pt x="414909" y="3060"/>
                  </a:lnTo>
                  <a:lnTo>
                    <a:pt x="414909" y="10680"/>
                  </a:lnTo>
                  <a:lnTo>
                    <a:pt x="417957" y="13728"/>
                  </a:lnTo>
                  <a:lnTo>
                    <a:pt x="428625" y="13728"/>
                  </a:lnTo>
                  <a:lnTo>
                    <a:pt x="489686" y="93065"/>
                  </a:lnTo>
                  <a:lnTo>
                    <a:pt x="425577" y="176987"/>
                  </a:lnTo>
                  <a:lnTo>
                    <a:pt x="414909" y="176987"/>
                  </a:lnTo>
                  <a:lnTo>
                    <a:pt x="413385" y="178511"/>
                  </a:lnTo>
                  <a:lnTo>
                    <a:pt x="413385" y="180035"/>
                  </a:lnTo>
                  <a:lnTo>
                    <a:pt x="411861" y="180035"/>
                  </a:lnTo>
                  <a:lnTo>
                    <a:pt x="411861" y="187655"/>
                  </a:lnTo>
                  <a:lnTo>
                    <a:pt x="413385" y="187655"/>
                  </a:lnTo>
                  <a:lnTo>
                    <a:pt x="414909" y="189179"/>
                  </a:lnTo>
                  <a:lnTo>
                    <a:pt x="417957" y="190703"/>
                  </a:lnTo>
                  <a:lnTo>
                    <a:pt x="468350" y="190703"/>
                  </a:lnTo>
                  <a:lnTo>
                    <a:pt x="471398" y="187655"/>
                  </a:lnTo>
                  <a:lnTo>
                    <a:pt x="472922" y="187655"/>
                  </a:lnTo>
                  <a:lnTo>
                    <a:pt x="472922" y="180035"/>
                  </a:lnTo>
                  <a:lnTo>
                    <a:pt x="469874" y="176987"/>
                  </a:lnTo>
                  <a:lnTo>
                    <a:pt x="442341" y="176987"/>
                  </a:lnTo>
                  <a:lnTo>
                    <a:pt x="498830" y="103733"/>
                  </a:lnTo>
                  <a:lnTo>
                    <a:pt x="555218" y="176987"/>
                  </a:lnTo>
                  <a:lnTo>
                    <a:pt x="527786" y="176987"/>
                  </a:lnTo>
                  <a:lnTo>
                    <a:pt x="523214" y="181559"/>
                  </a:lnTo>
                  <a:lnTo>
                    <a:pt x="523214" y="184607"/>
                  </a:lnTo>
                  <a:lnTo>
                    <a:pt x="524738" y="187655"/>
                  </a:lnTo>
                  <a:lnTo>
                    <a:pt x="526262" y="187655"/>
                  </a:lnTo>
                  <a:lnTo>
                    <a:pt x="529310" y="190703"/>
                  </a:lnTo>
                  <a:lnTo>
                    <a:pt x="579691" y="190703"/>
                  </a:lnTo>
                  <a:lnTo>
                    <a:pt x="582739" y="189179"/>
                  </a:lnTo>
                  <a:lnTo>
                    <a:pt x="584263" y="187655"/>
                  </a:lnTo>
                  <a:lnTo>
                    <a:pt x="585787" y="187655"/>
                  </a:lnTo>
                  <a:lnTo>
                    <a:pt x="585787" y="180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156989" y="4708493"/>
              <a:ext cx="200025" cy="13970"/>
            </a:xfrm>
            <a:custGeom>
              <a:avLst/>
              <a:gdLst/>
              <a:ahLst/>
              <a:cxnLst/>
              <a:rect l="l" t="t" r="r" b="b"/>
              <a:pathLst>
                <a:path w="200025" h="13970">
                  <a:moveTo>
                    <a:pt x="195262" y="13811"/>
                  </a:moveTo>
                  <a:lnTo>
                    <a:pt x="190690" y="13811"/>
                  </a:lnTo>
                  <a:lnTo>
                    <a:pt x="3047" y="13811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3047" y="1523"/>
                  </a:lnTo>
                  <a:lnTo>
                    <a:pt x="6096" y="0"/>
                  </a:lnTo>
                  <a:lnTo>
                    <a:pt x="193738" y="0"/>
                  </a:lnTo>
                  <a:lnTo>
                    <a:pt x="196786" y="3047"/>
                  </a:lnTo>
                  <a:lnTo>
                    <a:pt x="198310" y="3047"/>
                  </a:lnTo>
                  <a:lnTo>
                    <a:pt x="199834" y="6095"/>
                  </a:lnTo>
                  <a:lnTo>
                    <a:pt x="199834" y="9143"/>
                  </a:lnTo>
                  <a:lnTo>
                    <a:pt x="195262" y="1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46" name="object 146"/>
            <p:cNvGrpSpPr/>
            <p:nvPr/>
          </p:nvGrpSpPr>
          <p:grpSpPr>
            <a:xfrm>
              <a:off x="7387304" y="4441507"/>
              <a:ext cx="537210" cy="191135"/>
              <a:chOff x="7387304" y="4441507"/>
              <a:chExt cx="537210" cy="191135"/>
            </a:xfrm>
          </p:grpSpPr>
          <p:pic>
            <p:nvPicPr>
              <p:cNvPr id="147" name="object 147"/>
              <p:cNvPicPr/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7387304" y="4441507"/>
                <a:ext cx="152495" cy="190690"/>
              </a:xfrm>
              <a:prstGeom prst="rect">
                <a:avLst/>
              </a:prstGeom>
            </p:spPr>
          </p:pic>
          <p:pic>
            <p:nvPicPr>
              <p:cNvPr id="148" name="object 148"/>
              <p:cNvPicPr/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7574946" y="4441507"/>
                <a:ext cx="181546" cy="190690"/>
              </a:xfrm>
              <a:prstGeom prst="rect">
                <a:avLst/>
              </a:prstGeom>
            </p:spPr>
          </p:pic>
          <p:pic>
            <p:nvPicPr>
              <p:cNvPr id="149" name="object 149"/>
              <p:cNvPicPr/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7799165" y="4441507"/>
                <a:ext cx="125063" cy="190690"/>
              </a:xfrm>
              <a:prstGeom prst="rect">
                <a:avLst/>
              </a:prstGeom>
            </p:spPr>
          </p:pic>
        </p:grpSp>
        <p:grpSp>
          <p:nvGrpSpPr>
            <p:cNvPr id="150" name="object 150"/>
            <p:cNvGrpSpPr/>
            <p:nvPr/>
          </p:nvGrpSpPr>
          <p:grpSpPr>
            <a:xfrm>
              <a:off x="7980712" y="4436935"/>
              <a:ext cx="549275" cy="200025"/>
              <a:chOff x="7980712" y="4436935"/>
              <a:chExt cx="549275" cy="200025"/>
            </a:xfrm>
          </p:grpSpPr>
          <p:pic>
            <p:nvPicPr>
              <p:cNvPr id="151" name="object 151"/>
              <p:cNvPicPr/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8178927" y="4441507"/>
                <a:ext cx="183070" cy="190690"/>
              </a:xfrm>
              <a:prstGeom prst="rect">
                <a:avLst/>
              </a:prstGeom>
            </p:spPr>
          </p:pic>
          <p:pic>
            <p:nvPicPr>
              <p:cNvPr id="152" name="object 152"/>
              <p:cNvPicPr/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7980712" y="4436935"/>
                <a:ext cx="166211" cy="199834"/>
              </a:xfrm>
              <a:prstGeom prst="rect">
                <a:avLst/>
              </a:prstGeom>
            </p:spPr>
          </p:pic>
          <p:pic>
            <p:nvPicPr>
              <p:cNvPr id="153" name="object 153"/>
              <p:cNvPicPr/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8404670" y="4441507"/>
                <a:ext cx="125063" cy="190690"/>
              </a:xfrm>
              <a:prstGeom prst="rect">
                <a:avLst/>
              </a:prstGeom>
            </p:spPr>
          </p:pic>
        </p:grpSp>
        <p:grpSp>
          <p:nvGrpSpPr>
            <p:cNvPr id="154" name="object 154"/>
            <p:cNvGrpSpPr/>
            <p:nvPr/>
          </p:nvGrpSpPr>
          <p:grpSpPr>
            <a:xfrm>
              <a:off x="8592311" y="4441507"/>
              <a:ext cx="361950" cy="191135"/>
              <a:chOff x="8592311" y="4441507"/>
              <a:chExt cx="361950" cy="191135"/>
            </a:xfrm>
          </p:grpSpPr>
          <p:pic>
            <p:nvPicPr>
              <p:cNvPr id="155" name="object 155"/>
              <p:cNvPicPr/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8592311" y="4441507"/>
                <a:ext cx="152590" cy="190690"/>
              </a:xfrm>
              <a:prstGeom prst="rect">
                <a:avLst/>
              </a:prstGeom>
            </p:spPr>
          </p:pic>
          <p:pic>
            <p:nvPicPr>
              <p:cNvPr id="156" name="object 156"/>
              <p:cNvPicPr/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8786050" y="4441507"/>
                <a:ext cx="167830" cy="19069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7806CC-57B7-4556-962E-C330E0B3A4A1}"/>
              </a:ext>
            </a:extLst>
          </p:cNvPr>
          <p:cNvGrpSpPr/>
          <p:nvPr/>
        </p:nvGrpSpPr>
        <p:grpSpPr>
          <a:xfrm>
            <a:off x="1311624" y="5307472"/>
            <a:ext cx="3986212" cy="287560"/>
            <a:chOff x="1252347" y="4832127"/>
            <a:chExt cx="3986212" cy="287560"/>
          </a:xfrm>
        </p:grpSpPr>
        <p:grpSp>
          <p:nvGrpSpPr>
            <p:cNvPr id="157" name="object 157"/>
            <p:cNvGrpSpPr/>
            <p:nvPr/>
          </p:nvGrpSpPr>
          <p:grpSpPr>
            <a:xfrm>
              <a:off x="1252347" y="4832127"/>
              <a:ext cx="755650" cy="209550"/>
              <a:chOff x="1252347" y="4832127"/>
              <a:chExt cx="755650" cy="209550"/>
            </a:xfrm>
          </p:grpSpPr>
          <p:pic>
            <p:nvPicPr>
              <p:cNvPr id="158" name="object 158"/>
              <p:cNvPicPr/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1252347" y="4845843"/>
                <a:ext cx="154019" cy="189166"/>
              </a:xfrm>
              <a:prstGeom prst="rect">
                <a:avLst/>
              </a:prstGeom>
            </p:spPr>
          </p:pic>
          <p:pic>
            <p:nvPicPr>
              <p:cNvPr id="159" name="object 159"/>
              <p:cNvPicPr/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444561" y="4832127"/>
                <a:ext cx="170783" cy="202882"/>
              </a:xfrm>
              <a:prstGeom prst="rect">
                <a:avLst/>
              </a:prstGeom>
            </p:spPr>
          </p:pic>
          <p:pic>
            <p:nvPicPr>
              <p:cNvPr id="160" name="object 160"/>
              <p:cNvPicPr/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>
                <a:off x="1659636" y="4891659"/>
                <a:ext cx="154019" cy="143351"/>
              </a:xfrm>
              <a:prstGeom prst="rect">
                <a:avLst/>
              </a:prstGeom>
            </p:spPr>
          </p:pic>
          <p:pic>
            <p:nvPicPr>
              <p:cNvPr id="161" name="object 161"/>
              <p:cNvPicPr/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854803" y="4890135"/>
                <a:ext cx="152590" cy="150971"/>
              </a:xfrm>
              <a:prstGeom prst="rect">
                <a:avLst/>
              </a:prstGeom>
            </p:spPr>
          </p:pic>
        </p:grpSp>
        <p:grpSp>
          <p:nvGrpSpPr>
            <p:cNvPr id="162" name="object 162"/>
            <p:cNvGrpSpPr/>
            <p:nvPr/>
          </p:nvGrpSpPr>
          <p:grpSpPr>
            <a:xfrm>
              <a:off x="2057685" y="4832127"/>
              <a:ext cx="372745" cy="209550"/>
              <a:chOff x="2057685" y="4832127"/>
              <a:chExt cx="372745" cy="209550"/>
            </a:xfrm>
          </p:grpSpPr>
          <p:pic>
            <p:nvPicPr>
              <p:cNvPr id="163" name="object 163"/>
              <p:cNvPicPr/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>
                <a:off x="2057685" y="4890135"/>
                <a:ext cx="157162" cy="150971"/>
              </a:xfrm>
              <a:prstGeom prst="rect">
                <a:avLst/>
              </a:prstGeom>
            </p:spPr>
          </p:pic>
          <p:pic>
            <p:nvPicPr>
              <p:cNvPr id="164" name="object 164"/>
              <p:cNvPicPr/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2257520" y="4832127"/>
                <a:ext cx="172402" cy="208978"/>
              </a:xfrm>
              <a:prstGeom prst="rect">
                <a:avLst/>
              </a:prstGeom>
            </p:spPr>
          </p:pic>
        </p:grpSp>
        <p:sp>
          <p:nvSpPr>
            <p:cNvPr id="165" name="object 165"/>
            <p:cNvSpPr/>
            <p:nvPr/>
          </p:nvSpPr>
          <p:spPr>
            <a:xfrm>
              <a:off x="2512314" y="4995386"/>
              <a:ext cx="50800" cy="44450"/>
            </a:xfrm>
            <a:custGeom>
              <a:avLst/>
              <a:gdLst/>
              <a:ahLst/>
              <a:cxnLst/>
              <a:rect l="l" t="t" r="r" b="b"/>
              <a:pathLst>
                <a:path w="50800" h="44450">
                  <a:moveTo>
                    <a:pt x="33528" y="44291"/>
                  </a:moveTo>
                  <a:lnTo>
                    <a:pt x="16764" y="44291"/>
                  </a:lnTo>
                  <a:lnTo>
                    <a:pt x="10668" y="42767"/>
                  </a:lnTo>
                  <a:lnTo>
                    <a:pt x="6096" y="38195"/>
                  </a:lnTo>
                  <a:lnTo>
                    <a:pt x="0" y="29051"/>
                  </a:lnTo>
                  <a:lnTo>
                    <a:pt x="0" y="16859"/>
                  </a:lnTo>
                  <a:lnTo>
                    <a:pt x="3048" y="10763"/>
                  </a:lnTo>
                  <a:lnTo>
                    <a:pt x="6096" y="6191"/>
                  </a:lnTo>
                  <a:lnTo>
                    <a:pt x="10668" y="3143"/>
                  </a:lnTo>
                  <a:lnTo>
                    <a:pt x="16764" y="0"/>
                  </a:lnTo>
                  <a:lnTo>
                    <a:pt x="22860" y="0"/>
                  </a:lnTo>
                  <a:lnTo>
                    <a:pt x="33528" y="0"/>
                  </a:lnTo>
                  <a:lnTo>
                    <a:pt x="39624" y="3143"/>
                  </a:lnTo>
                  <a:lnTo>
                    <a:pt x="44291" y="6191"/>
                  </a:lnTo>
                  <a:lnTo>
                    <a:pt x="48863" y="10763"/>
                  </a:lnTo>
                  <a:lnTo>
                    <a:pt x="50387" y="16859"/>
                  </a:lnTo>
                  <a:lnTo>
                    <a:pt x="50387" y="29051"/>
                  </a:lnTo>
                  <a:lnTo>
                    <a:pt x="48863" y="33623"/>
                  </a:lnTo>
                  <a:lnTo>
                    <a:pt x="39624" y="42767"/>
                  </a:lnTo>
                  <a:lnTo>
                    <a:pt x="33528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66" name="object 166"/>
            <p:cNvGrpSpPr/>
            <p:nvPr/>
          </p:nvGrpSpPr>
          <p:grpSpPr>
            <a:xfrm>
              <a:off x="2646521" y="4841271"/>
              <a:ext cx="795020" cy="200025"/>
              <a:chOff x="2646521" y="4841271"/>
              <a:chExt cx="795020" cy="200025"/>
            </a:xfrm>
          </p:grpSpPr>
          <p:pic>
            <p:nvPicPr>
              <p:cNvPr id="167" name="object 167"/>
              <p:cNvPicPr/>
              <p:nvPr/>
            </p:nvPicPr>
            <p:blipFill>
              <a:blip r:embed="rId88" cstate="print"/>
              <a:stretch>
                <a:fillRect/>
              </a:stretch>
            </p:blipFill>
            <p:spPr>
              <a:xfrm>
                <a:off x="2646521" y="4845843"/>
                <a:ext cx="179927" cy="189166"/>
              </a:xfrm>
              <a:prstGeom prst="rect">
                <a:avLst/>
              </a:prstGeom>
            </p:spPr>
          </p:pic>
          <p:pic>
            <p:nvPicPr>
              <p:cNvPr id="168" name="object 168"/>
              <p:cNvPicPr/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2857023" y="4841271"/>
                <a:ext cx="166211" cy="199834"/>
              </a:xfrm>
              <a:prstGeom prst="rect">
                <a:avLst/>
              </a:prstGeom>
            </p:spPr>
          </p:pic>
          <p:pic>
            <p:nvPicPr>
              <p:cNvPr id="169" name="object 169"/>
              <p:cNvPicPr/>
              <p:nvPr/>
            </p:nvPicPr>
            <p:blipFill>
              <a:blip r:embed="rId90" cstate="print"/>
              <a:stretch>
                <a:fillRect/>
              </a:stretch>
            </p:blipFill>
            <p:spPr>
              <a:xfrm>
                <a:off x="3055334" y="4845843"/>
                <a:ext cx="385857" cy="189166"/>
              </a:xfrm>
              <a:prstGeom prst="rect">
                <a:avLst/>
              </a:prstGeom>
            </p:spPr>
          </p:pic>
        </p:grpSp>
        <p:sp>
          <p:nvSpPr>
            <p:cNvPr id="170" name="object 170"/>
            <p:cNvSpPr/>
            <p:nvPr/>
          </p:nvSpPr>
          <p:spPr>
            <a:xfrm>
              <a:off x="3444239" y="5119687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>
                  <a:moveTo>
                    <a:pt x="0" y="0"/>
                  </a:moveTo>
                  <a:lnTo>
                    <a:pt x="19983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674554" y="4845843"/>
              <a:ext cx="152590" cy="189166"/>
            </a:xfrm>
            <a:prstGeom prst="rect">
              <a:avLst/>
            </a:prstGeom>
          </p:spPr>
        </p:pic>
        <p:grpSp>
          <p:nvGrpSpPr>
            <p:cNvPr id="172" name="object 172"/>
            <p:cNvGrpSpPr/>
            <p:nvPr/>
          </p:nvGrpSpPr>
          <p:grpSpPr>
            <a:xfrm>
              <a:off x="3860673" y="4845843"/>
              <a:ext cx="351155" cy="189230"/>
              <a:chOff x="3860673" y="4845843"/>
              <a:chExt cx="351155" cy="189230"/>
            </a:xfrm>
          </p:grpSpPr>
          <p:pic>
            <p:nvPicPr>
              <p:cNvPr id="173" name="object 173"/>
              <p:cNvPicPr/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>
                <a:off x="4084891" y="4845843"/>
                <a:ext cx="126587" cy="189166"/>
              </a:xfrm>
              <a:prstGeom prst="rect">
                <a:avLst/>
              </a:prstGeom>
            </p:spPr>
          </p:pic>
          <p:pic>
            <p:nvPicPr>
              <p:cNvPr id="174" name="object 174"/>
              <p:cNvPicPr/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3860673" y="4845843"/>
                <a:ext cx="182975" cy="189166"/>
              </a:xfrm>
              <a:prstGeom prst="rect">
                <a:avLst/>
              </a:prstGeom>
            </p:spPr>
          </p:pic>
        </p:grpSp>
        <p:grpSp>
          <p:nvGrpSpPr>
            <p:cNvPr id="175" name="object 175"/>
            <p:cNvGrpSpPr/>
            <p:nvPr/>
          </p:nvGrpSpPr>
          <p:grpSpPr>
            <a:xfrm>
              <a:off x="4266438" y="4841271"/>
              <a:ext cx="549275" cy="200025"/>
              <a:chOff x="4266438" y="4841271"/>
              <a:chExt cx="549275" cy="200025"/>
            </a:xfrm>
          </p:grpSpPr>
          <p:pic>
            <p:nvPicPr>
              <p:cNvPr id="176" name="object 176"/>
              <p:cNvPicPr/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4266438" y="4841271"/>
                <a:ext cx="166211" cy="199834"/>
              </a:xfrm>
              <a:prstGeom prst="rect">
                <a:avLst/>
              </a:prstGeom>
            </p:spPr>
          </p:pic>
          <p:pic>
            <p:nvPicPr>
              <p:cNvPr id="177" name="object 177"/>
              <p:cNvPicPr/>
              <p:nvPr/>
            </p:nvPicPr>
            <p:blipFill>
              <a:blip r:embed="rId95" cstate="print"/>
              <a:stretch>
                <a:fillRect/>
              </a:stretch>
            </p:blipFill>
            <p:spPr>
              <a:xfrm>
                <a:off x="4464748" y="4845843"/>
                <a:ext cx="182975" cy="189166"/>
              </a:xfrm>
              <a:prstGeom prst="rect">
                <a:avLst/>
              </a:prstGeom>
            </p:spPr>
          </p:pic>
          <p:pic>
            <p:nvPicPr>
              <p:cNvPr id="178" name="object 178"/>
              <p:cNvPicPr/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>
                <a:off x="4688967" y="4845843"/>
                <a:ext cx="126587" cy="189166"/>
              </a:xfrm>
              <a:prstGeom prst="rect">
                <a:avLst/>
              </a:prstGeom>
            </p:spPr>
          </p:pic>
        </p:grpSp>
        <p:grpSp>
          <p:nvGrpSpPr>
            <p:cNvPr id="179" name="object 179"/>
            <p:cNvGrpSpPr/>
            <p:nvPr/>
          </p:nvGrpSpPr>
          <p:grpSpPr>
            <a:xfrm>
              <a:off x="4876609" y="4845843"/>
              <a:ext cx="361950" cy="189230"/>
              <a:chOff x="4876609" y="4845843"/>
              <a:chExt cx="361950" cy="189230"/>
            </a:xfrm>
          </p:grpSpPr>
          <p:pic>
            <p:nvPicPr>
              <p:cNvPr id="180" name="object 180"/>
              <p:cNvPicPr/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4876609" y="4845843"/>
                <a:ext cx="154019" cy="189166"/>
              </a:xfrm>
              <a:prstGeom prst="rect">
                <a:avLst/>
              </a:prstGeom>
            </p:spPr>
          </p:pic>
          <p:pic>
            <p:nvPicPr>
              <p:cNvPr id="181" name="object 181"/>
              <p:cNvPicPr/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5071776" y="4845843"/>
                <a:ext cx="166306" cy="189166"/>
              </a:xfrm>
              <a:prstGeom prst="rect">
                <a:avLst/>
              </a:prstGeom>
            </p:spPr>
          </p:pic>
        </p:grpSp>
      </p:grpSp>
      <p:pic>
        <p:nvPicPr>
          <p:cNvPr id="182" name="object 182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878586" y="5732335"/>
            <a:ext cx="86963" cy="85439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244727" y="5642324"/>
            <a:ext cx="375189" cy="302037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703832" y="5620892"/>
            <a:ext cx="1084516" cy="308228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911887" y="5707951"/>
            <a:ext cx="151066" cy="167830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3152870" y="5620892"/>
            <a:ext cx="968692" cy="256413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4206906" y="5620892"/>
            <a:ext cx="503555" cy="255270"/>
            <a:chOff x="4206906" y="5620892"/>
            <a:chExt cx="503555" cy="255270"/>
          </a:xfrm>
        </p:grpSpPr>
        <p:pic>
          <p:nvPicPr>
            <p:cNvPr id="188" name="object 18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206906" y="5620892"/>
              <a:ext cx="184594" cy="25184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420457" y="5707951"/>
              <a:ext cx="151066" cy="16783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591335" y="5707951"/>
              <a:ext cx="118967" cy="167830"/>
            </a:xfrm>
            <a:prstGeom prst="rect">
              <a:avLst/>
            </a:prstGeom>
          </p:spPr>
        </p:pic>
      </p:grpSp>
      <p:grpSp>
        <p:nvGrpSpPr>
          <p:cNvPr id="191" name="object 191"/>
          <p:cNvGrpSpPr/>
          <p:nvPr/>
        </p:nvGrpSpPr>
        <p:grpSpPr>
          <a:xfrm>
            <a:off x="4801838" y="5620892"/>
            <a:ext cx="464184" cy="255270"/>
            <a:chOff x="4801838" y="5620892"/>
            <a:chExt cx="464184" cy="255270"/>
          </a:xfrm>
        </p:grpSpPr>
        <p:pic>
          <p:nvPicPr>
            <p:cNvPr id="192" name="object 19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801838" y="5620892"/>
              <a:ext cx="294417" cy="25488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123802" y="5707951"/>
              <a:ext cx="141712" cy="167830"/>
            </a:xfrm>
            <a:prstGeom prst="rect">
              <a:avLst/>
            </a:prstGeom>
          </p:spPr>
        </p:pic>
      </p:grpSp>
      <p:pic>
        <p:nvPicPr>
          <p:cNvPr id="194" name="object 19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358574" y="5625560"/>
            <a:ext cx="1128807" cy="318801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6560528" y="5620892"/>
            <a:ext cx="661035" cy="255270"/>
          </a:xfrm>
          <a:custGeom>
            <a:avLst/>
            <a:gdLst/>
            <a:ahLst/>
            <a:cxnLst/>
            <a:rect l="l" t="t" r="r" b="b"/>
            <a:pathLst>
              <a:path w="661034" h="255270">
                <a:moveTo>
                  <a:pt x="85432" y="241084"/>
                </a:moveTo>
                <a:lnTo>
                  <a:pt x="82384" y="239560"/>
                </a:lnTo>
                <a:lnTo>
                  <a:pt x="77812" y="239560"/>
                </a:lnTo>
                <a:lnTo>
                  <a:pt x="76288" y="238036"/>
                </a:lnTo>
                <a:lnTo>
                  <a:pt x="73240" y="238036"/>
                </a:lnTo>
                <a:lnTo>
                  <a:pt x="71716" y="236512"/>
                </a:lnTo>
                <a:lnTo>
                  <a:pt x="67144" y="234988"/>
                </a:lnTo>
                <a:lnTo>
                  <a:pt x="64096" y="231940"/>
                </a:lnTo>
                <a:lnTo>
                  <a:pt x="62572" y="228892"/>
                </a:lnTo>
                <a:lnTo>
                  <a:pt x="62572" y="1524"/>
                </a:lnTo>
                <a:lnTo>
                  <a:pt x="59524" y="0"/>
                </a:lnTo>
                <a:lnTo>
                  <a:pt x="0" y="3048"/>
                </a:lnTo>
                <a:lnTo>
                  <a:pt x="0" y="13817"/>
                </a:lnTo>
                <a:lnTo>
                  <a:pt x="3048" y="13817"/>
                </a:lnTo>
                <a:lnTo>
                  <a:pt x="6096" y="15341"/>
                </a:lnTo>
                <a:lnTo>
                  <a:pt x="12192" y="15341"/>
                </a:lnTo>
                <a:lnTo>
                  <a:pt x="21424" y="18389"/>
                </a:lnTo>
                <a:lnTo>
                  <a:pt x="22948" y="19913"/>
                </a:lnTo>
                <a:lnTo>
                  <a:pt x="25996" y="21437"/>
                </a:lnTo>
                <a:lnTo>
                  <a:pt x="30568" y="30581"/>
                </a:lnTo>
                <a:lnTo>
                  <a:pt x="32092" y="35153"/>
                </a:lnTo>
                <a:lnTo>
                  <a:pt x="32092" y="227368"/>
                </a:lnTo>
                <a:lnTo>
                  <a:pt x="27520" y="236512"/>
                </a:lnTo>
                <a:lnTo>
                  <a:pt x="25996" y="238036"/>
                </a:lnTo>
                <a:lnTo>
                  <a:pt x="22948" y="238036"/>
                </a:lnTo>
                <a:lnTo>
                  <a:pt x="21424" y="239560"/>
                </a:lnTo>
                <a:lnTo>
                  <a:pt x="12192" y="239560"/>
                </a:lnTo>
                <a:lnTo>
                  <a:pt x="10668" y="241084"/>
                </a:lnTo>
                <a:lnTo>
                  <a:pt x="7620" y="241084"/>
                </a:lnTo>
                <a:lnTo>
                  <a:pt x="7620" y="251841"/>
                </a:lnTo>
                <a:lnTo>
                  <a:pt x="85432" y="251841"/>
                </a:lnTo>
                <a:lnTo>
                  <a:pt x="85432" y="241084"/>
                </a:lnTo>
                <a:close/>
              </a:path>
              <a:path w="661034" h="255270">
                <a:moveTo>
                  <a:pt x="244132" y="213652"/>
                </a:moveTo>
                <a:lnTo>
                  <a:pt x="233464" y="206032"/>
                </a:lnTo>
                <a:lnTo>
                  <a:pt x="227977" y="214337"/>
                </a:lnTo>
                <a:lnTo>
                  <a:pt x="222796" y="221081"/>
                </a:lnTo>
                <a:lnTo>
                  <a:pt x="187744" y="238036"/>
                </a:lnTo>
                <a:lnTo>
                  <a:pt x="178600" y="238036"/>
                </a:lnTo>
                <a:lnTo>
                  <a:pt x="141922" y="210604"/>
                </a:lnTo>
                <a:lnTo>
                  <a:pt x="134302" y="166306"/>
                </a:lnTo>
                <a:lnTo>
                  <a:pt x="241084" y="166306"/>
                </a:lnTo>
                <a:lnTo>
                  <a:pt x="240957" y="152590"/>
                </a:lnTo>
                <a:lnTo>
                  <a:pt x="240792" y="148145"/>
                </a:lnTo>
                <a:lnTo>
                  <a:pt x="239941" y="141351"/>
                </a:lnTo>
                <a:lnTo>
                  <a:pt x="238506" y="134861"/>
                </a:lnTo>
                <a:lnTo>
                  <a:pt x="236512" y="128206"/>
                </a:lnTo>
                <a:lnTo>
                  <a:pt x="234988" y="120586"/>
                </a:lnTo>
                <a:lnTo>
                  <a:pt x="230416" y="112966"/>
                </a:lnTo>
                <a:lnTo>
                  <a:pt x="225844" y="106870"/>
                </a:lnTo>
                <a:lnTo>
                  <a:pt x="219748" y="100774"/>
                </a:lnTo>
                <a:lnTo>
                  <a:pt x="217716" y="99250"/>
                </a:lnTo>
                <a:lnTo>
                  <a:pt x="213652" y="96202"/>
                </a:lnTo>
                <a:lnTo>
                  <a:pt x="209080" y="93459"/>
                </a:lnTo>
                <a:lnTo>
                  <a:pt x="209080" y="146494"/>
                </a:lnTo>
                <a:lnTo>
                  <a:pt x="209080" y="152590"/>
                </a:lnTo>
                <a:lnTo>
                  <a:pt x="134302" y="152590"/>
                </a:lnTo>
                <a:lnTo>
                  <a:pt x="135089" y="141351"/>
                </a:lnTo>
                <a:lnTo>
                  <a:pt x="152514" y="106972"/>
                </a:lnTo>
                <a:lnTo>
                  <a:pt x="175450" y="99250"/>
                </a:lnTo>
                <a:lnTo>
                  <a:pt x="181648" y="99250"/>
                </a:lnTo>
                <a:lnTo>
                  <a:pt x="187744" y="100774"/>
                </a:lnTo>
                <a:lnTo>
                  <a:pt x="192316" y="103822"/>
                </a:lnTo>
                <a:lnTo>
                  <a:pt x="199936" y="111442"/>
                </a:lnTo>
                <a:lnTo>
                  <a:pt x="201460" y="116014"/>
                </a:lnTo>
                <a:lnTo>
                  <a:pt x="204508" y="120586"/>
                </a:lnTo>
                <a:lnTo>
                  <a:pt x="207556" y="132778"/>
                </a:lnTo>
                <a:lnTo>
                  <a:pt x="207606" y="140614"/>
                </a:lnTo>
                <a:lnTo>
                  <a:pt x="209080" y="146494"/>
                </a:lnTo>
                <a:lnTo>
                  <a:pt x="209080" y="93459"/>
                </a:lnTo>
                <a:lnTo>
                  <a:pt x="175450" y="87058"/>
                </a:lnTo>
                <a:lnTo>
                  <a:pt x="166827" y="87376"/>
                </a:lnTo>
                <a:lnTo>
                  <a:pt x="126974" y="107302"/>
                </a:lnTo>
                <a:lnTo>
                  <a:pt x="104902" y="146494"/>
                </a:lnTo>
                <a:lnTo>
                  <a:pt x="102412" y="166306"/>
                </a:lnTo>
                <a:lnTo>
                  <a:pt x="102450" y="174104"/>
                </a:lnTo>
                <a:lnTo>
                  <a:pt x="112585" y="217843"/>
                </a:lnTo>
                <a:lnTo>
                  <a:pt x="144970" y="248704"/>
                </a:lnTo>
                <a:lnTo>
                  <a:pt x="178600" y="254889"/>
                </a:lnTo>
                <a:lnTo>
                  <a:pt x="189471" y="254292"/>
                </a:lnTo>
                <a:lnTo>
                  <a:pt x="199364" y="252412"/>
                </a:lnTo>
                <a:lnTo>
                  <a:pt x="208381" y="249072"/>
                </a:lnTo>
                <a:lnTo>
                  <a:pt x="216700" y="244132"/>
                </a:lnTo>
                <a:lnTo>
                  <a:pt x="225044" y="238036"/>
                </a:lnTo>
                <a:lnTo>
                  <a:pt x="225272" y="237871"/>
                </a:lnTo>
                <a:lnTo>
                  <a:pt x="232702" y="230606"/>
                </a:lnTo>
                <a:lnTo>
                  <a:pt x="238988" y="222491"/>
                </a:lnTo>
                <a:lnTo>
                  <a:pt x="244132" y="213652"/>
                </a:lnTo>
                <a:close/>
              </a:path>
              <a:path w="661034" h="255270">
                <a:moveTo>
                  <a:pt x="421005" y="91643"/>
                </a:moveTo>
                <a:lnTo>
                  <a:pt x="360045" y="91643"/>
                </a:lnTo>
                <a:lnTo>
                  <a:pt x="360045" y="100787"/>
                </a:lnTo>
                <a:lnTo>
                  <a:pt x="361569" y="102311"/>
                </a:lnTo>
                <a:lnTo>
                  <a:pt x="366141" y="102311"/>
                </a:lnTo>
                <a:lnTo>
                  <a:pt x="367665" y="103835"/>
                </a:lnTo>
                <a:lnTo>
                  <a:pt x="370713" y="103835"/>
                </a:lnTo>
                <a:lnTo>
                  <a:pt x="372237" y="105359"/>
                </a:lnTo>
                <a:lnTo>
                  <a:pt x="375285" y="106883"/>
                </a:lnTo>
                <a:lnTo>
                  <a:pt x="376809" y="106883"/>
                </a:lnTo>
                <a:lnTo>
                  <a:pt x="379857" y="108407"/>
                </a:lnTo>
                <a:lnTo>
                  <a:pt x="381381" y="109931"/>
                </a:lnTo>
                <a:lnTo>
                  <a:pt x="381381" y="119075"/>
                </a:lnTo>
                <a:lnTo>
                  <a:pt x="379857" y="122123"/>
                </a:lnTo>
                <a:lnTo>
                  <a:pt x="379857" y="123647"/>
                </a:lnTo>
                <a:lnTo>
                  <a:pt x="376809" y="129743"/>
                </a:lnTo>
                <a:lnTo>
                  <a:pt x="372237" y="142024"/>
                </a:lnTo>
                <a:lnTo>
                  <a:pt x="367665" y="153746"/>
                </a:lnTo>
                <a:lnTo>
                  <a:pt x="363093" y="164922"/>
                </a:lnTo>
                <a:lnTo>
                  <a:pt x="358521" y="175552"/>
                </a:lnTo>
                <a:lnTo>
                  <a:pt x="350329" y="195364"/>
                </a:lnTo>
                <a:lnTo>
                  <a:pt x="346735" y="203415"/>
                </a:lnTo>
                <a:lnTo>
                  <a:pt x="343281" y="210604"/>
                </a:lnTo>
                <a:lnTo>
                  <a:pt x="335000" y="189826"/>
                </a:lnTo>
                <a:lnTo>
                  <a:pt x="329679" y="177342"/>
                </a:lnTo>
                <a:lnTo>
                  <a:pt x="323367" y="163271"/>
                </a:lnTo>
                <a:lnTo>
                  <a:pt x="305079" y="116027"/>
                </a:lnTo>
                <a:lnTo>
                  <a:pt x="303555" y="114503"/>
                </a:lnTo>
                <a:lnTo>
                  <a:pt x="303555" y="111455"/>
                </a:lnTo>
                <a:lnTo>
                  <a:pt x="302031" y="111455"/>
                </a:lnTo>
                <a:lnTo>
                  <a:pt x="302031" y="106883"/>
                </a:lnTo>
                <a:lnTo>
                  <a:pt x="305079" y="105359"/>
                </a:lnTo>
                <a:lnTo>
                  <a:pt x="309651" y="103835"/>
                </a:lnTo>
                <a:lnTo>
                  <a:pt x="314223" y="103835"/>
                </a:lnTo>
                <a:lnTo>
                  <a:pt x="318795" y="102311"/>
                </a:lnTo>
                <a:lnTo>
                  <a:pt x="321843" y="102311"/>
                </a:lnTo>
                <a:lnTo>
                  <a:pt x="321843" y="91643"/>
                </a:lnTo>
                <a:lnTo>
                  <a:pt x="247167" y="91643"/>
                </a:lnTo>
                <a:lnTo>
                  <a:pt x="247167" y="102311"/>
                </a:lnTo>
                <a:lnTo>
                  <a:pt x="253263" y="102311"/>
                </a:lnTo>
                <a:lnTo>
                  <a:pt x="257835" y="103835"/>
                </a:lnTo>
                <a:lnTo>
                  <a:pt x="266979" y="109931"/>
                </a:lnTo>
                <a:lnTo>
                  <a:pt x="273075" y="119075"/>
                </a:lnTo>
                <a:lnTo>
                  <a:pt x="300507" y="183172"/>
                </a:lnTo>
                <a:lnTo>
                  <a:pt x="306514" y="199491"/>
                </a:lnTo>
                <a:lnTo>
                  <a:pt x="313080" y="216522"/>
                </a:lnTo>
                <a:lnTo>
                  <a:pt x="327939" y="253377"/>
                </a:lnTo>
                <a:lnTo>
                  <a:pt x="340233" y="253377"/>
                </a:lnTo>
                <a:lnTo>
                  <a:pt x="343281" y="245656"/>
                </a:lnTo>
                <a:lnTo>
                  <a:pt x="344805" y="239560"/>
                </a:lnTo>
                <a:lnTo>
                  <a:pt x="347853" y="233464"/>
                </a:lnTo>
                <a:lnTo>
                  <a:pt x="350901" y="225844"/>
                </a:lnTo>
                <a:lnTo>
                  <a:pt x="352425" y="219748"/>
                </a:lnTo>
                <a:lnTo>
                  <a:pt x="353949" y="215176"/>
                </a:lnTo>
                <a:lnTo>
                  <a:pt x="359638" y="202628"/>
                </a:lnTo>
                <a:lnTo>
                  <a:pt x="370446" y="178054"/>
                </a:lnTo>
                <a:lnTo>
                  <a:pt x="375285" y="166319"/>
                </a:lnTo>
                <a:lnTo>
                  <a:pt x="380733" y="154025"/>
                </a:lnTo>
                <a:lnTo>
                  <a:pt x="395097" y="120599"/>
                </a:lnTo>
                <a:lnTo>
                  <a:pt x="398145" y="112979"/>
                </a:lnTo>
                <a:lnTo>
                  <a:pt x="402717" y="108407"/>
                </a:lnTo>
                <a:lnTo>
                  <a:pt x="407289" y="106883"/>
                </a:lnTo>
                <a:lnTo>
                  <a:pt x="411861" y="103835"/>
                </a:lnTo>
                <a:lnTo>
                  <a:pt x="421005" y="100787"/>
                </a:lnTo>
                <a:lnTo>
                  <a:pt x="421005" y="91643"/>
                </a:lnTo>
                <a:close/>
              </a:path>
              <a:path w="661034" h="255270">
                <a:moveTo>
                  <a:pt x="565975" y="213652"/>
                </a:moveTo>
                <a:lnTo>
                  <a:pt x="555307" y="206032"/>
                </a:lnTo>
                <a:lnTo>
                  <a:pt x="550443" y="214337"/>
                </a:lnTo>
                <a:lnTo>
                  <a:pt x="545312" y="221081"/>
                </a:lnTo>
                <a:lnTo>
                  <a:pt x="509498" y="238036"/>
                </a:lnTo>
                <a:lnTo>
                  <a:pt x="500354" y="238036"/>
                </a:lnTo>
                <a:lnTo>
                  <a:pt x="485114" y="231940"/>
                </a:lnTo>
                <a:lnTo>
                  <a:pt x="479018" y="228892"/>
                </a:lnTo>
                <a:lnTo>
                  <a:pt x="472922" y="222796"/>
                </a:lnTo>
                <a:lnTo>
                  <a:pt x="469874" y="216700"/>
                </a:lnTo>
                <a:lnTo>
                  <a:pt x="465302" y="210604"/>
                </a:lnTo>
                <a:lnTo>
                  <a:pt x="456158" y="166306"/>
                </a:lnTo>
                <a:lnTo>
                  <a:pt x="562927" y="166306"/>
                </a:lnTo>
                <a:lnTo>
                  <a:pt x="562813" y="152590"/>
                </a:lnTo>
                <a:lnTo>
                  <a:pt x="562648" y="148145"/>
                </a:lnTo>
                <a:lnTo>
                  <a:pt x="561784" y="141351"/>
                </a:lnTo>
                <a:lnTo>
                  <a:pt x="560362" y="134861"/>
                </a:lnTo>
                <a:lnTo>
                  <a:pt x="558355" y="128206"/>
                </a:lnTo>
                <a:lnTo>
                  <a:pt x="556831" y="120586"/>
                </a:lnTo>
                <a:lnTo>
                  <a:pt x="552170" y="112966"/>
                </a:lnTo>
                <a:lnTo>
                  <a:pt x="543026" y="100774"/>
                </a:lnTo>
                <a:lnTo>
                  <a:pt x="540486" y="99250"/>
                </a:lnTo>
                <a:lnTo>
                  <a:pt x="530834" y="93459"/>
                </a:lnTo>
                <a:lnTo>
                  <a:pt x="530834" y="140398"/>
                </a:lnTo>
                <a:lnTo>
                  <a:pt x="530834" y="152590"/>
                </a:lnTo>
                <a:lnTo>
                  <a:pt x="456158" y="152590"/>
                </a:lnTo>
                <a:lnTo>
                  <a:pt x="468350" y="112966"/>
                </a:lnTo>
                <a:lnTo>
                  <a:pt x="497306" y="99250"/>
                </a:lnTo>
                <a:lnTo>
                  <a:pt x="503402" y="99250"/>
                </a:lnTo>
                <a:lnTo>
                  <a:pt x="529310" y="132778"/>
                </a:lnTo>
                <a:lnTo>
                  <a:pt x="530834" y="140398"/>
                </a:lnTo>
                <a:lnTo>
                  <a:pt x="530834" y="93459"/>
                </a:lnTo>
                <a:lnTo>
                  <a:pt x="497306" y="87058"/>
                </a:lnTo>
                <a:lnTo>
                  <a:pt x="489318" y="87376"/>
                </a:lnTo>
                <a:lnTo>
                  <a:pt x="448779" y="107302"/>
                </a:lnTo>
                <a:lnTo>
                  <a:pt x="426631" y="146646"/>
                </a:lnTo>
                <a:lnTo>
                  <a:pt x="424167" y="166306"/>
                </a:lnTo>
                <a:lnTo>
                  <a:pt x="424205" y="174104"/>
                </a:lnTo>
                <a:lnTo>
                  <a:pt x="434340" y="217843"/>
                </a:lnTo>
                <a:lnTo>
                  <a:pt x="466826" y="248704"/>
                </a:lnTo>
                <a:lnTo>
                  <a:pt x="500354" y="254889"/>
                </a:lnTo>
                <a:lnTo>
                  <a:pt x="511251" y="254292"/>
                </a:lnTo>
                <a:lnTo>
                  <a:pt x="521309" y="252412"/>
                </a:lnTo>
                <a:lnTo>
                  <a:pt x="530783" y="249072"/>
                </a:lnTo>
                <a:lnTo>
                  <a:pt x="539978" y="244132"/>
                </a:lnTo>
                <a:lnTo>
                  <a:pt x="547471" y="238036"/>
                </a:lnTo>
                <a:lnTo>
                  <a:pt x="547674" y="237871"/>
                </a:lnTo>
                <a:lnTo>
                  <a:pt x="554685" y="230606"/>
                </a:lnTo>
                <a:lnTo>
                  <a:pt x="560844" y="222491"/>
                </a:lnTo>
                <a:lnTo>
                  <a:pt x="565975" y="213652"/>
                </a:lnTo>
                <a:close/>
              </a:path>
              <a:path w="661034" h="255270">
                <a:moveTo>
                  <a:pt x="660463" y="241084"/>
                </a:moveTo>
                <a:lnTo>
                  <a:pt x="657415" y="239560"/>
                </a:lnTo>
                <a:lnTo>
                  <a:pt x="651319" y="239560"/>
                </a:lnTo>
                <a:lnTo>
                  <a:pt x="649795" y="238036"/>
                </a:lnTo>
                <a:lnTo>
                  <a:pt x="646747" y="238036"/>
                </a:lnTo>
                <a:lnTo>
                  <a:pt x="645223" y="236512"/>
                </a:lnTo>
                <a:lnTo>
                  <a:pt x="639127" y="233464"/>
                </a:lnTo>
                <a:lnTo>
                  <a:pt x="637603" y="231940"/>
                </a:lnTo>
                <a:lnTo>
                  <a:pt x="636079" y="228892"/>
                </a:lnTo>
                <a:lnTo>
                  <a:pt x="636079" y="1524"/>
                </a:lnTo>
                <a:lnTo>
                  <a:pt x="633031" y="0"/>
                </a:lnTo>
                <a:lnTo>
                  <a:pt x="573595" y="3048"/>
                </a:lnTo>
                <a:lnTo>
                  <a:pt x="573595" y="13817"/>
                </a:lnTo>
                <a:lnTo>
                  <a:pt x="576643" y="13817"/>
                </a:lnTo>
                <a:lnTo>
                  <a:pt x="581215" y="15341"/>
                </a:lnTo>
                <a:lnTo>
                  <a:pt x="585787" y="15341"/>
                </a:lnTo>
                <a:lnTo>
                  <a:pt x="591883" y="16865"/>
                </a:lnTo>
                <a:lnTo>
                  <a:pt x="594931" y="18389"/>
                </a:lnTo>
                <a:lnTo>
                  <a:pt x="596455" y="19913"/>
                </a:lnTo>
                <a:lnTo>
                  <a:pt x="599503" y="21437"/>
                </a:lnTo>
                <a:lnTo>
                  <a:pt x="601027" y="24485"/>
                </a:lnTo>
                <a:lnTo>
                  <a:pt x="604075" y="27533"/>
                </a:lnTo>
                <a:lnTo>
                  <a:pt x="605599" y="30581"/>
                </a:lnTo>
                <a:lnTo>
                  <a:pt x="605599" y="230416"/>
                </a:lnTo>
                <a:lnTo>
                  <a:pt x="602551" y="236512"/>
                </a:lnTo>
                <a:lnTo>
                  <a:pt x="599503" y="238036"/>
                </a:lnTo>
                <a:lnTo>
                  <a:pt x="596455" y="238036"/>
                </a:lnTo>
                <a:lnTo>
                  <a:pt x="594931" y="239560"/>
                </a:lnTo>
                <a:lnTo>
                  <a:pt x="587311" y="239560"/>
                </a:lnTo>
                <a:lnTo>
                  <a:pt x="584263" y="241084"/>
                </a:lnTo>
                <a:lnTo>
                  <a:pt x="581215" y="241084"/>
                </a:lnTo>
                <a:lnTo>
                  <a:pt x="581215" y="251841"/>
                </a:lnTo>
                <a:lnTo>
                  <a:pt x="660463" y="251841"/>
                </a:lnTo>
                <a:lnTo>
                  <a:pt x="660463" y="24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6" name="object 196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326248" y="5620893"/>
            <a:ext cx="300514" cy="256412"/>
          </a:xfrm>
          <a:prstGeom prst="rect">
            <a:avLst/>
          </a:prstGeom>
        </p:spPr>
      </p:pic>
      <p:grpSp>
        <p:nvGrpSpPr>
          <p:cNvPr id="197" name="object 197"/>
          <p:cNvGrpSpPr/>
          <p:nvPr/>
        </p:nvGrpSpPr>
        <p:grpSpPr>
          <a:xfrm>
            <a:off x="7689342" y="5620892"/>
            <a:ext cx="464184" cy="255270"/>
            <a:chOff x="7689342" y="5620892"/>
            <a:chExt cx="464184" cy="255270"/>
          </a:xfrm>
        </p:grpSpPr>
        <p:pic>
          <p:nvPicPr>
            <p:cNvPr id="198" name="object 19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689342" y="5620892"/>
              <a:ext cx="294417" cy="25488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009792" y="5707951"/>
              <a:ext cx="143226" cy="167830"/>
            </a:xfrm>
            <a:prstGeom prst="rect">
              <a:avLst/>
            </a:prstGeom>
          </p:spPr>
        </p:pic>
      </p:grpSp>
      <p:pic>
        <p:nvPicPr>
          <p:cNvPr id="200" name="object 20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231011" y="6023705"/>
            <a:ext cx="970121" cy="256317"/>
          </a:xfrm>
          <a:prstGeom prst="rect">
            <a:avLst/>
          </a:prstGeom>
        </p:spPr>
      </p:pic>
      <p:grpSp>
        <p:nvGrpSpPr>
          <p:cNvPr id="201" name="object 201"/>
          <p:cNvGrpSpPr/>
          <p:nvPr/>
        </p:nvGrpSpPr>
        <p:grpSpPr>
          <a:xfrm>
            <a:off x="2288000" y="6023705"/>
            <a:ext cx="590550" cy="255270"/>
            <a:chOff x="2288000" y="6023705"/>
            <a:chExt cx="590550" cy="255270"/>
          </a:xfrm>
        </p:grpSpPr>
        <p:pic>
          <p:nvPicPr>
            <p:cNvPr id="202" name="object 20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288000" y="6023705"/>
              <a:ext cx="294417" cy="254793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609849" y="6064948"/>
              <a:ext cx="268509" cy="213550"/>
            </a:xfrm>
            <a:prstGeom prst="rect">
              <a:avLst/>
            </a:prstGeom>
          </p:spPr>
        </p:pic>
      </p:grpSp>
      <p:pic>
        <p:nvPicPr>
          <p:cNvPr id="204" name="object 204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971419" y="6023705"/>
            <a:ext cx="1070800" cy="256317"/>
          </a:xfrm>
          <a:prstGeom prst="rect">
            <a:avLst/>
          </a:prstGeom>
        </p:spPr>
      </p:pic>
      <p:grpSp>
        <p:nvGrpSpPr>
          <p:cNvPr id="205" name="object 205"/>
          <p:cNvGrpSpPr/>
          <p:nvPr/>
        </p:nvGrpSpPr>
        <p:grpSpPr>
          <a:xfrm>
            <a:off x="4133754" y="6028277"/>
            <a:ext cx="271780" cy="250825"/>
            <a:chOff x="4133754" y="6028277"/>
            <a:chExt cx="271780" cy="250825"/>
          </a:xfrm>
        </p:grpSpPr>
        <p:pic>
          <p:nvPicPr>
            <p:cNvPr id="206" name="object 20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133754" y="6028277"/>
              <a:ext cx="204406" cy="250221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4361021" y="623430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8956" y="44196"/>
                  </a:moveTo>
                  <a:lnTo>
                    <a:pt x="16764" y="44196"/>
                  </a:lnTo>
                  <a:lnTo>
                    <a:pt x="10668" y="42672"/>
                  </a:lnTo>
                  <a:lnTo>
                    <a:pt x="7620" y="38100"/>
                  </a:lnTo>
                  <a:lnTo>
                    <a:pt x="3048" y="33528"/>
                  </a:lnTo>
                  <a:lnTo>
                    <a:pt x="0" y="28956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42672" y="10668"/>
                  </a:lnTo>
                  <a:lnTo>
                    <a:pt x="44196" y="16764"/>
                  </a:lnTo>
                  <a:lnTo>
                    <a:pt x="44196" y="22860"/>
                  </a:lnTo>
                  <a:lnTo>
                    <a:pt x="44196" y="28956"/>
                  </a:lnTo>
                  <a:lnTo>
                    <a:pt x="42672" y="33528"/>
                  </a:lnTo>
                  <a:lnTo>
                    <a:pt x="33528" y="42672"/>
                  </a:lnTo>
                  <a:lnTo>
                    <a:pt x="28956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8" name="object 20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9507569" y="239553"/>
            <a:ext cx="233362" cy="17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CC4BF-E186-4465-AECA-606D8A47D384}"/>
              </a:ext>
            </a:extLst>
          </p:cNvPr>
          <p:cNvSpPr txBox="1"/>
          <p:nvPr/>
        </p:nvSpPr>
        <p:spPr>
          <a:xfrm>
            <a:off x="3003422" y="6934200"/>
            <a:ext cx="204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REFER TDemo3.java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158" y="1768919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8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1754600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60">
                <a:moveTo>
                  <a:pt x="234886" y="416528"/>
                </a:moveTo>
                <a:lnTo>
                  <a:pt x="183070" y="416528"/>
                </a:lnTo>
                <a:lnTo>
                  <a:pt x="183070" y="231933"/>
                </a:lnTo>
                <a:lnTo>
                  <a:pt x="181951" y="215884"/>
                </a:lnTo>
                <a:lnTo>
                  <a:pt x="166306" y="178593"/>
                </a:lnTo>
                <a:lnTo>
                  <a:pt x="120491" y="160210"/>
                </a:lnTo>
                <a:lnTo>
                  <a:pt x="111109" y="160805"/>
                </a:lnTo>
                <a:lnTo>
                  <a:pt x="73580" y="176910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4114"/>
                </a:lnTo>
                <a:lnTo>
                  <a:pt x="59102" y="146399"/>
                </a:lnTo>
                <a:lnTo>
                  <a:pt x="98631" y="122443"/>
                </a:lnTo>
                <a:lnTo>
                  <a:pt x="134207" y="116014"/>
                </a:lnTo>
                <a:lnTo>
                  <a:pt x="156860" y="117990"/>
                </a:lnTo>
                <a:lnTo>
                  <a:pt x="194094" y="133373"/>
                </a:lnTo>
                <a:lnTo>
                  <a:pt x="220098" y="163702"/>
                </a:lnTo>
                <a:lnTo>
                  <a:pt x="233195" y="206153"/>
                </a:lnTo>
                <a:lnTo>
                  <a:pt x="234886" y="231933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20" y="118579"/>
                </a:lnTo>
                <a:lnTo>
                  <a:pt x="154444" y="117157"/>
                </a:lnTo>
                <a:lnTo>
                  <a:pt x="144983" y="116293"/>
                </a:lnTo>
                <a:lnTo>
                  <a:pt x="137248" y="116014"/>
                </a:lnTo>
                <a:lnTo>
                  <a:pt x="110629" y="119418"/>
                </a:lnTo>
                <a:lnTo>
                  <a:pt x="87718" y="129540"/>
                </a:lnTo>
                <a:lnTo>
                  <a:pt x="68237" y="146227"/>
                </a:lnTo>
                <a:lnTo>
                  <a:pt x="51904" y="169354"/>
                </a:lnTo>
                <a:lnTo>
                  <a:pt x="51904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717"/>
                </a:lnTo>
                <a:lnTo>
                  <a:pt x="73240" y="186207"/>
                </a:lnTo>
                <a:lnTo>
                  <a:pt x="108597" y="161899"/>
                </a:lnTo>
                <a:lnTo>
                  <a:pt x="122008" y="160210"/>
                </a:lnTo>
                <a:lnTo>
                  <a:pt x="130251" y="161048"/>
                </a:lnTo>
                <a:lnTo>
                  <a:pt x="138785" y="163449"/>
                </a:lnTo>
                <a:lnTo>
                  <a:pt x="147332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8249" y="242608"/>
                </a:moveTo>
                <a:lnTo>
                  <a:pt x="467791" y="236512"/>
                </a:lnTo>
                <a:lnTo>
                  <a:pt x="466217" y="215442"/>
                </a:lnTo>
                <a:lnTo>
                  <a:pt x="460057" y="191122"/>
                </a:lnTo>
                <a:lnTo>
                  <a:pt x="449592" y="169659"/>
                </a:lnTo>
                <a:lnTo>
                  <a:pt x="442036" y="160210"/>
                </a:lnTo>
                <a:lnTo>
                  <a:pt x="434721" y="151066"/>
                </a:lnTo>
                <a:lnTo>
                  <a:pt x="416433" y="137236"/>
                </a:lnTo>
                <a:lnTo>
                  <a:pt x="416433" y="236512"/>
                </a:lnTo>
                <a:lnTo>
                  <a:pt x="253174" y="236512"/>
                </a:lnTo>
                <a:lnTo>
                  <a:pt x="269113" y="194284"/>
                </a:lnTo>
                <a:lnTo>
                  <a:pt x="305269" y="165938"/>
                </a:lnTo>
                <a:lnTo>
                  <a:pt x="337083" y="160210"/>
                </a:lnTo>
                <a:lnTo>
                  <a:pt x="355384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36"/>
                </a:lnTo>
                <a:lnTo>
                  <a:pt x="414731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59" y="116014"/>
                </a:lnTo>
                <a:lnTo>
                  <a:pt x="309219" y="118567"/>
                </a:lnTo>
                <a:lnTo>
                  <a:pt x="262229" y="138518"/>
                </a:lnTo>
                <a:lnTo>
                  <a:pt x="221856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856" y="361988"/>
                </a:lnTo>
                <a:lnTo>
                  <a:pt x="260705" y="401421"/>
                </a:lnTo>
                <a:lnTo>
                  <a:pt x="307505" y="420395"/>
                </a:lnTo>
                <a:lnTo>
                  <a:pt x="334035" y="422719"/>
                </a:lnTo>
                <a:lnTo>
                  <a:pt x="353148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33" y="363639"/>
                </a:lnTo>
                <a:lnTo>
                  <a:pt x="386130" y="371767"/>
                </a:lnTo>
                <a:lnTo>
                  <a:pt x="366496" y="376732"/>
                </a:lnTo>
                <a:lnTo>
                  <a:pt x="344703" y="378434"/>
                </a:lnTo>
                <a:lnTo>
                  <a:pt x="326136" y="376974"/>
                </a:lnTo>
                <a:lnTo>
                  <a:pt x="280695" y="354050"/>
                </a:lnTo>
                <a:lnTo>
                  <a:pt x="258737" y="320052"/>
                </a:lnTo>
                <a:lnTo>
                  <a:pt x="251650" y="274701"/>
                </a:lnTo>
                <a:lnTo>
                  <a:pt x="465201" y="274701"/>
                </a:lnTo>
                <a:lnTo>
                  <a:pt x="466953" y="266687"/>
                </a:lnTo>
                <a:lnTo>
                  <a:pt x="467868" y="258648"/>
                </a:lnTo>
                <a:lnTo>
                  <a:pt x="468198" y="250621"/>
                </a:lnTo>
                <a:lnTo>
                  <a:pt x="468249" y="242608"/>
                </a:lnTo>
                <a:close/>
              </a:path>
              <a:path w="1060450" h="422910">
                <a:moveTo>
                  <a:pt x="765708" y="396709"/>
                </a:moveTo>
                <a:lnTo>
                  <a:pt x="755700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63" y="377088"/>
                </a:lnTo>
                <a:lnTo>
                  <a:pt x="744270" y="362635"/>
                </a:lnTo>
                <a:lnTo>
                  <a:pt x="742848" y="344893"/>
                </a:lnTo>
                <a:lnTo>
                  <a:pt x="742848" y="267081"/>
                </a:lnTo>
                <a:lnTo>
                  <a:pt x="742848" y="238023"/>
                </a:lnTo>
                <a:lnTo>
                  <a:pt x="742645" y="234975"/>
                </a:lnTo>
                <a:lnTo>
                  <a:pt x="740892" y="208267"/>
                </a:lnTo>
                <a:lnTo>
                  <a:pt x="735228" y="182930"/>
                </a:lnTo>
                <a:lnTo>
                  <a:pt x="726732" y="163258"/>
                </a:lnTo>
                <a:lnTo>
                  <a:pt x="726135" y="161874"/>
                </a:lnTo>
                <a:lnTo>
                  <a:pt x="713892" y="144970"/>
                </a:lnTo>
                <a:lnTo>
                  <a:pt x="696988" y="132092"/>
                </a:lnTo>
                <a:lnTo>
                  <a:pt x="675932" y="123063"/>
                </a:lnTo>
                <a:lnTo>
                  <a:pt x="650595" y="117754"/>
                </a:lnTo>
                <a:lnTo>
                  <a:pt x="620826" y="116014"/>
                </a:lnTo>
                <a:lnTo>
                  <a:pt x="608253" y="116586"/>
                </a:lnTo>
                <a:lnTo>
                  <a:pt x="570445" y="125158"/>
                </a:lnTo>
                <a:lnTo>
                  <a:pt x="529297" y="144970"/>
                </a:lnTo>
                <a:lnTo>
                  <a:pt x="550633" y="189255"/>
                </a:lnTo>
                <a:lnTo>
                  <a:pt x="565556" y="178092"/>
                </a:lnTo>
                <a:lnTo>
                  <a:pt x="583069" y="169938"/>
                </a:lnTo>
                <a:lnTo>
                  <a:pt x="603440" y="164947"/>
                </a:lnTo>
                <a:lnTo>
                  <a:pt x="626922" y="163258"/>
                </a:lnTo>
                <a:lnTo>
                  <a:pt x="654710" y="167817"/>
                </a:lnTo>
                <a:lnTo>
                  <a:pt x="674217" y="181406"/>
                </a:lnTo>
                <a:lnTo>
                  <a:pt x="685736" y="203847"/>
                </a:lnTo>
                <a:lnTo>
                  <a:pt x="689508" y="234975"/>
                </a:lnTo>
                <a:lnTo>
                  <a:pt x="689508" y="271653"/>
                </a:lnTo>
                <a:lnTo>
                  <a:pt x="689508" y="343369"/>
                </a:lnTo>
                <a:lnTo>
                  <a:pt x="674001" y="360260"/>
                </a:lnTo>
                <a:lnTo>
                  <a:pt x="657225" y="372135"/>
                </a:lnTo>
                <a:lnTo>
                  <a:pt x="639051" y="379171"/>
                </a:lnTo>
                <a:lnTo>
                  <a:pt x="619302" y="381469"/>
                </a:lnTo>
                <a:lnTo>
                  <a:pt x="596176" y="378612"/>
                </a:lnTo>
                <a:lnTo>
                  <a:pt x="579450" y="370039"/>
                </a:lnTo>
                <a:lnTo>
                  <a:pt x="569290" y="355714"/>
                </a:lnTo>
                <a:lnTo>
                  <a:pt x="565873" y="335661"/>
                </a:lnTo>
                <a:lnTo>
                  <a:pt x="567321" y="321614"/>
                </a:lnTo>
                <a:lnTo>
                  <a:pt x="590346" y="286893"/>
                </a:lnTo>
                <a:lnTo>
                  <a:pt x="636435" y="268249"/>
                </a:lnTo>
                <a:lnTo>
                  <a:pt x="655878" y="267081"/>
                </a:lnTo>
                <a:lnTo>
                  <a:pt x="661555" y="267360"/>
                </a:lnTo>
                <a:lnTo>
                  <a:pt x="669226" y="268224"/>
                </a:lnTo>
                <a:lnTo>
                  <a:pt x="678637" y="269646"/>
                </a:lnTo>
                <a:lnTo>
                  <a:pt x="689508" y="271653"/>
                </a:lnTo>
                <a:lnTo>
                  <a:pt x="689508" y="234975"/>
                </a:lnTo>
                <a:lnTo>
                  <a:pt x="679450" y="231863"/>
                </a:lnTo>
                <a:lnTo>
                  <a:pt x="669988" y="229450"/>
                </a:lnTo>
                <a:lnTo>
                  <a:pt x="661123" y="227914"/>
                </a:lnTo>
                <a:lnTo>
                  <a:pt x="652830" y="227355"/>
                </a:lnTo>
                <a:lnTo>
                  <a:pt x="623392" y="229336"/>
                </a:lnTo>
                <a:lnTo>
                  <a:pt x="573036" y="244767"/>
                </a:lnTo>
                <a:lnTo>
                  <a:pt x="535038" y="274777"/>
                </a:lnTo>
                <a:lnTo>
                  <a:pt x="515086" y="313016"/>
                </a:lnTo>
                <a:lnTo>
                  <a:pt x="512533" y="334137"/>
                </a:lnTo>
                <a:lnTo>
                  <a:pt x="514223" y="352526"/>
                </a:lnTo>
                <a:lnTo>
                  <a:pt x="538441" y="396709"/>
                </a:lnTo>
                <a:lnTo>
                  <a:pt x="582625" y="421017"/>
                </a:lnTo>
                <a:lnTo>
                  <a:pt x="599490" y="422719"/>
                </a:lnTo>
                <a:lnTo>
                  <a:pt x="629500" y="420154"/>
                </a:lnTo>
                <a:lnTo>
                  <a:pt x="655510" y="412572"/>
                </a:lnTo>
                <a:lnTo>
                  <a:pt x="677545" y="400138"/>
                </a:lnTo>
                <a:lnTo>
                  <a:pt x="695604" y="382993"/>
                </a:lnTo>
                <a:lnTo>
                  <a:pt x="699604" y="392696"/>
                </a:lnTo>
                <a:lnTo>
                  <a:pt x="738085" y="420382"/>
                </a:lnTo>
                <a:lnTo>
                  <a:pt x="765708" y="422719"/>
                </a:lnTo>
                <a:lnTo>
                  <a:pt x="765708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214" y="0"/>
                </a:lnTo>
                <a:lnTo>
                  <a:pt x="1008214" y="137350"/>
                </a:lnTo>
                <a:lnTo>
                  <a:pt x="1008214" y="190792"/>
                </a:lnTo>
                <a:lnTo>
                  <a:pt x="1008214" y="354050"/>
                </a:lnTo>
                <a:lnTo>
                  <a:pt x="1005090" y="358381"/>
                </a:lnTo>
                <a:lnTo>
                  <a:pt x="969924" y="376339"/>
                </a:lnTo>
                <a:lnTo>
                  <a:pt x="956398" y="378434"/>
                </a:lnTo>
                <a:lnTo>
                  <a:pt x="914095" y="371830"/>
                </a:lnTo>
                <a:lnTo>
                  <a:pt x="883539" y="351942"/>
                </a:lnTo>
                <a:lnTo>
                  <a:pt x="865009" y="318592"/>
                </a:lnTo>
                <a:lnTo>
                  <a:pt x="858774" y="271653"/>
                </a:lnTo>
                <a:lnTo>
                  <a:pt x="860463" y="248500"/>
                </a:lnTo>
                <a:lnTo>
                  <a:pt x="873556" y="208546"/>
                </a:lnTo>
                <a:lnTo>
                  <a:pt x="899299" y="178257"/>
                </a:lnTo>
                <a:lnTo>
                  <a:pt x="953350" y="160210"/>
                </a:lnTo>
                <a:lnTo>
                  <a:pt x="969645" y="162191"/>
                </a:lnTo>
                <a:lnTo>
                  <a:pt x="984211" y="168033"/>
                </a:lnTo>
                <a:lnTo>
                  <a:pt x="997077" y="177609"/>
                </a:lnTo>
                <a:lnTo>
                  <a:pt x="1008214" y="190792"/>
                </a:lnTo>
                <a:lnTo>
                  <a:pt x="1008214" y="137350"/>
                </a:lnTo>
                <a:lnTo>
                  <a:pt x="994473" y="128231"/>
                </a:lnTo>
                <a:lnTo>
                  <a:pt x="978306" y="121539"/>
                </a:lnTo>
                <a:lnTo>
                  <a:pt x="959561" y="117424"/>
                </a:lnTo>
                <a:lnTo>
                  <a:pt x="938110" y="116014"/>
                </a:lnTo>
                <a:lnTo>
                  <a:pt x="911720" y="118897"/>
                </a:lnTo>
                <a:lnTo>
                  <a:pt x="864717" y="142379"/>
                </a:lnTo>
                <a:lnTo>
                  <a:pt x="826401" y="188226"/>
                </a:lnTo>
                <a:lnTo>
                  <a:pt x="806450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04" y="400138"/>
                </a:lnTo>
                <a:lnTo>
                  <a:pt x="902652" y="420154"/>
                </a:lnTo>
                <a:lnTo>
                  <a:pt x="928966" y="422719"/>
                </a:lnTo>
                <a:lnTo>
                  <a:pt x="953566" y="420992"/>
                </a:lnTo>
                <a:lnTo>
                  <a:pt x="974877" y="415810"/>
                </a:lnTo>
                <a:lnTo>
                  <a:pt x="993051" y="407212"/>
                </a:lnTo>
                <a:lnTo>
                  <a:pt x="1008214" y="395198"/>
                </a:lnTo>
                <a:lnTo>
                  <a:pt x="1008214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998" y="2862357"/>
            <a:ext cx="102203" cy="1022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269" y="2731103"/>
            <a:ext cx="1333214" cy="30213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1738" y="2731103"/>
            <a:ext cx="994505" cy="383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0734" y="2731103"/>
            <a:ext cx="1769364" cy="38300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463825" y="2731103"/>
            <a:ext cx="744855" cy="304165"/>
            <a:chOff x="5463825" y="2731103"/>
            <a:chExt cx="744855" cy="304165"/>
          </a:xfrm>
        </p:grpSpPr>
        <p:sp>
          <p:nvSpPr>
            <p:cNvPr id="20" name="object 20"/>
            <p:cNvSpPr/>
            <p:nvPr/>
          </p:nvSpPr>
          <p:spPr>
            <a:xfrm>
              <a:off x="5463819" y="2731109"/>
              <a:ext cx="229235" cy="297815"/>
            </a:xfrm>
            <a:custGeom>
              <a:avLst/>
              <a:gdLst/>
              <a:ahLst/>
              <a:cxnLst/>
              <a:rect l="l" t="t" r="r" b="b"/>
              <a:pathLst>
                <a:path w="229235" h="297814">
                  <a:moveTo>
                    <a:pt x="228790" y="285369"/>
                  </a:moveTo>
                  <a:lnTo>
                    <a:pt x="224218" y="283845"/>
                  </a:lnTo>
                  <a:lnTo>
                    <a:pt x="219646" y="283845"/>
                  </a:lnTo>
                  <a:lnTo>
                    <a:pt x="216598" y="282321"/>
                  </a:lnTo>
                  <a:lnTo>
                    <a:pt x="213550" y="282321"/>
                  </a:lnTo>
                  <a:lnTo>
                    <a:pt x="207454" y="279273"/>
                  </a:lnTo>
                  <a:lnTo>
                    <a:pt x="204406" y="276225"/>
                  </a:lnTo>
                  <a:lnTo>
                    <a:pt x="202882" y="273177"/>
                  </a:lnTo>
                  <a:lnTo>
                    <a:pt x="201358" y="271653"/>
                  </a:lnTo>
                  <a:lnTo>
                    <a:pt x="199834" y="267081"/>
                  </a:lnTo>
                  <a:lnTo>
                    <a:pt x="199834" y="3048"/>
                  </a:lnTo>
                  <a:lnTo>
                    <a:pt x="196786" y="0"/>
                  </a:lnTo>
                  <a:lnTo>
                    <a:pt x="137807" y="3848"/>
                  </a:lnTo>
                  <a:lnTo>
                    <a:pt x="136702" y="3213"/>
                  </a:lnTo>
                  <a:lnTo>
                    <a:pt x="130594" y="1333"/>
                  </a:lnTo>
                  <a:lnTo>
                    <a:pt x="123609" y="304"/>
                  </a:lnTo>
                  <a:lnTo>
                    <a:pt x="115925" y="0"/>
                  </a:lnTo>
                  <a:lnTo>
                    <a:pt x="99606" y="1689"/>
                  </a:lnTo>
                  <a:lnTo>
                    <a:pt x="59537" y="26009"/>
                  </a:lnTo>
                  <a:lnTo>
                    <a:pt x="38011" y="75514"/>
                  </a:lnTo>
                  <a:lnTo>
                    <a:pt x="36576" y="96113"/>
                  </a:lnTo>
                  <a:lnTo>
                    <a:pt x="36576" y="108394"/>
                  </a:lnTo>
                  <a:lnTo>
                    <a:pt x="0" y="108394"/>
                  </a:lnTo>
                  <a:lnTo>
                    <a:pt x="0" y="126682"/>
                  </a:lnTo>
                  <a:lnTo>
                    <a:pt x="36576" y="126682"/>
                  </a:lnTo>
                  <a:lnTo>
                    <a:pt x="36576" y="273177"/>
                  </a:lnTo>
                  <a:lnTo>
                    <a:pt x="33528" y="279273"/>
                  </a:lnTo>
                  <a:lnTo>
                    <a:pt x="24384" y="283845"/>
                  </a:lnTo>
                  <a:lnTo>
                    <a:pt x="12192" y="283845"/>
                  </a:lnTo>
                  <a:lnTo>
                    <a:pt x="9144" y="285369"/>
                  </a:lnTo>
                  <a:lnTo>
                    <a:pt x="9144" y="297561"/>
                  </a:lnTo>
                  <a:lnTo>
                    <a:pt x="109829" y="297561"/>
                  </a:lnTo>
                  <a:lnTo>
                    <a:pt x="109829" y="285369"/>
                  </a:lnTo>
                  <a:lnTo>
                    <a:pt x="105257" y="283845"/>
                  </a:lnTo>
                  <a:lnTo>
                    <a:pt x="96113" y="283845"/>
                  </a:lnTo>
                  <a:lnTo>
                    <a:pt x="91541" y="282321"/>
                  </a:lnTo>
                  <a:lnTo>
                    <a:pt x="86969" y="282321"/>
                  </a:lnTo>
                  <a:lnTo>
                    <a:pt x="83921" y="280797"/>
                  </a:lnTo>
                  <a:lnTo>
                    <a:pt x="79349" y="279273"/>
                  </a:lnTo>
                  <a:lnTo>
                    <a:pt x="77825" y="276225"/>
                  </a:lnTo>
                  <a:lnTo>
                    <a:pt x="73253" y="271653"/>
                  </a:lnTo>
                  <a:lnTo>
                    <a:pt x="73253" y="126682"/>
                  </a:lnTo>
                  <a:lnTo>
                    <a:pt x="122021" y="126682"/>
                  </a:lnTo>
                  <a:lnTo>
                    <a:pt x="122021" y="108394"/>
                  </a:lnTo>
                  <a:lnTo>
                    <a:pt x="73253" y="108394"/>
                  </a:lnTo>
                  <a:lnTo>
                    <a:pt x="73253" y="90017"/>
                  </a:lnTo>
                  <a:lnTo>
                    <a:pt x="76466" y="43929"/>
                  </a:lnTo>
                  <a:lnTo>
                    <a:pt x="99161" y="15240"/>
                  </a:lnTo>
                  <a:lnTo>
                    <a:pt x="100685" y="18288"/>
                  </a:lnTo>
                  <a:lnTo>
                    <a:pt x="103733" y="21437"/>
                  </a:lnTo>
                  <a:lnTo>
                    <a:pt x="105257" y="24485"/>
                  </a:lnTo>
                  <a:lnTo>
                    <a:pt x="108305" y="27533"/>
                  </a:lnTo>
                  <a:lnTo>
                    <a:pt x="109829" y="32105"/>
                  </a:lnTo>
                  <a:lnTo>
                    <a:pt x="112877" y="33629"/>
                  </a:lnTo>
                  <a:lnTo>
                    <a:pt x="114401" y="36677"/>
                  </a:lnTo>
                  <a:lnTo>
                    <a:pt x="117449" y="39725"/>
                  </a:lnTo>
                  <a:lnTo>
                    <a:pt x="123545" y="42773"/>
                  </a:lnTo>
                  <a:lnTo>
                    <a:pt x="137261" y="42773"/>
                  </a:lnTo>
                  <a:lnTo>
                    <a:pt x="141833" y="41249"/>
                  </a:lnTo>
                  <a:lnTo>
                    <a:pt x="144881" y="38201"/>
                  </a:lnTo>
                  <a:lnTo>
                    <a:pt x="147929" y="33629"/>
                  </a:lnTo>
                  <a:lnTo>
                    <a:pt x="149453" y="29057"/>
                  </a:lnTo>
                  <a:lnTo>
                    <a:pt x="149453" y="22961"/>
                  </a:lnTo>
                  <a:lnTo>
                    <a:pt x="149453" y="20929"/>
                  </a:lnTo>
                  <a:lnTo>
                    <a:pt x="164782" y="41249"/>
                  </a:lnTo>
                  <a:lnTo>
                    <a:pt x="164782" y="270129"/>
                  </a:lnTo>
                  <a:lnTo>
                    <a:pt x="160210" y="279273"/>
                  </a:lnTo>
                  <a:lnTo>
                    <a:pt x="154114" y="282321"/>
                  </a:lnTo>
                  <a:lnTo>
                    <a:pt x="150977" y="282321"/>
                  </a:lnTo>
                  <a:lnTo>
                    <a:pt x="147929" y="283845"/>
                  </a:lnTo>
                  <a:lnTo>
                    <a:pt x="138785" y="283845"/>
                  </a:lnTo>
                  <a:lnTo>
                    <a:pt x="135737" y="285369"/>
                  </a:lnTo>
                  <a:lnTo>
                    <a:pt x="135737" y="297561"/>
                  </a:lnTo>
                  <a:lnTo>
                    <a:pt x="228790" y="297561"/>
                  </a:lnTo>
                  <a:lnTo>
                    <a:pt x="228790" y="285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3952" y="2833401"/>
              <a:ext cx="184544" cy="2013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12263" y="2839497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15074" y="190690"/>
                  </a:moveTo>
                  <a:lnTo>
                    <a:pt x="198310" y="190690"/>
                  </a:lnTo>
                  <a:lnTo>
                    <a:pt x="146494" y="50291"/>
                  </a:lnTo>
                  <a:lnTo>
                    <a:pt x="96107" y="190690"/>
                  </a:lnTo>
                  <a:lnTo>
                    <a:pt x="80867" y="190690"/>
                  </a:lnTo>
                  <a:lnTo>
                    <a:pt x="73128" y="169196"/>
                  </a:lnTo>
                  <a:lnTo>
                    <a:pt x="65817" y="147970"/>
                  </a:lnTo>
                  <a:lnTo>
                    <a:pt x="58793" y="126745"/>
                  </a:lnTo>
                  <a:lnTo>
                    <a:pt x="33266" y="48592"/>
                  </a:lnTo>
                  <a:lnTo>
                    <a:pt x="27527" y="32003"/>
                  </a:lnTo>
                  <a:lnTo>
                    <a:pt x="26003" y="25907"/>
                  </a:lnTo>
                  <a:lnTo>
                    <a:pt x="21336" y="21335"/>
                  </a:lnTo>
                  <a:lnTo>
                    <a:pt x="15240" y="18287"/>
                  </a:lnTo>
                  <a:lnTo>
                    <a:pt x="10667" y="15239"/>
                  </a:lnTo>
                  <a:lnTo>
                    <a:pt x="4572" y="12191"/>
                  </a:lnTo>
                  <a:lnTo>
                    <a:pt x="0" y="12191"/>
                  </a:lnTo>
                  <a:lnTo>
                    <a:pt x="0" y="0"/>
                  </a:lnTo>
                  <a:lnTo>
                    <a:pt x="83915" y="0"/>
                  </a:lnTo>
                  <a:lnTo>
                    <a:pt x="83915" y="13715"/>
                  </a:lnTo>
                  <a:lnTo>
                    <a:pt x="74771" y="13715"/>
                  </a:lnTo>
                  <a:lnTo>
                    <a:pt x="65627" y="16763"/>
                  </a:lnTo>
                  <a:lnTo>
                    <a:pt x="62579" y="18287"/>
                  </a:lnTo>
                  <a:lnTo>
                    <a:pt x="62579" y="22859"/>
                  </a:lnTo>
                  <a:lnTo>
                    <a:pt x="64103" y="24383"/>
                  </a:lnTo>
                  <a:lnTo>
                    <a:pt x="64103" y="27431"/>
                  </a:lnTo>
                  <a:lnTo>
                    <a:pt x="65627" y="30479"/>
                  </a:lnTo>
                  <a:lnTo>
                    <a:pt x="68198" y="40814"/>
                  </a:lnTo>
                  <a:lnTo>
                    <a:pt x="71342" y="51434"/>
                  </a:lnTo>
                  <a:lnTo>
                    <a:pt x="75057" y="62626"/>
                  </a:lnTo>
                  <a:lnTo>
                    <a:pt x="79343" y="74675"/>
                  </a:lnTo>
                  <a:lnTo>
                    <a:pt x="87534" y="103524"/>
                  </a:lnTo>
                  <a:lnTo>
                    <a:pt x="92844" y="120846"/>
                  </a:lnTo>
                  <a:lnTo>
                    <a:pt x="99155" y="140303"/>
                  </a:lnTo>
                  <a:lnTo>
                    <a:pt x="148018" y="3047"/>
                  </a:lnTo>
                  <a:lnTo>
                    <a:pt x="166306" y="3047"/>
                  </a:lnTo>
                  <a:lnTo>
                    <a:pt x="215074" y="137255"/>
                  </a:lnTo>
                  <a:lnTo>
                    <a:pt x="219408" y="124706"/>
                  </a:lnTo>
                  <a:lnTo>
                    <a:pt x="227504" y="100179"/>
                  </a:lnTo>
                  <a:lnTo>
                    <a:pt x="231838" y="88487"/>
                  </a:lnTo>
                  <a:lnTo>
                    <a:pt x="235496" y="76144"/>
                  </a:lnTo>
                  <a:lnTo>
                    <a:pt x="242848" y="53246"/>
                  </a:lnTo>
                  <a:lnTo>
                    <a:pt x="245649" y="42671"/>
                  </a:lnTo>
                  <a:lnTo>
                    <a:pt x="247173" y="39623"/>
                  </a:lnTo>
                  <a:lnTo>
                    <a:pt x="247173" y="36575"/>
                  </a:lnTo>
                  <a:lnTo>
                    <a:pt x="248697" y="33527"/>
                  </a:lnTo>
                  <a:lnTo>
                    <a:pt x="248697" y="30479"/>
                  </a:lnTo>
                  <a:lnTo>
                    <a:pt x="250221" y="27431"/>
                  </a:lnTo>
                  <a:lnTo>
                    <a:pt x="250221" y="22859"/>
                  </a:lnTo>
                  <a:lnTo>
                    <a:pt x="247173" y="19811"/>
                  </a:lnTo>
                  <a:lnTo>
                    <a:pt x="244125" y="18287"/>
                  </a:lnTo>
                  <a:lnTo>
                    <a:pt x="242601" y="16763"/>
                  </a:lnTo>
                  <a:lnTo>
                    <a:pt x="236410" y="13715"/>
                  </a:lnTo>
                  <a:lnTo>
                    <a:pt x="233362" y="13715"/>
                  </a:lnTo>
                  <a:lnTo>
                    <a:pt x="230314" y="12191"/>
                  </a:lnTo>
                  <a:lnTo>
                    <a:pt x="224218" y="12191"/>
                  </a:lnTo>
                  <a:lnTo>
                    <a:pt x="224218" y="0"/>
                  </a:lnTo>
                  <a:lnTo>
                    <a:pt x="295941" y="0"/>
                  </a:lnTo>
                  <a:lnTo>
                    <a:pt x="295941" y="12191"/>
                  </a:lnTo>
                  <a:lnTo>
                    <a:pt x="291369" y="12191"/>
                  </a:lnTo>
                  <a:lnTo>
                    <a:pt x="279177" y="18287"/>
                  </a:lnTo>
                  <a:lnTo>
                    <a:pt x="273081" y="22859"/>
                  </a:lnTo>
                  <a:lnTo>
                    <a:pt x="268509" y="28955"/>
                  </a:lnTo>
                  <a:lnTo>
                    <a:pt x="265461" y="36575"/>
                  </a:lnTo>
                  <a:lnTo>
                    <a:pt x="251745" y="77121"/>
                  </a:lnTo>
                  <a:lnTo>
                    <a:pt x="227266" y="146399"/>
                  </a:lnTo>
                  <a:lnTo>
                    <a:pt x="225742" y="154019"/>
                  </a:lnTo>
                  <a:lnTo>
                    <a:pt x="222694" y="160210"/>
                  </a:lnTo>
                  <a:lnTo>
                    <a:pt x="221170" y="167830"/>
                  </a:lnTo>
                  <a:lnTo>
                    <a:pt x="218122" y="175450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298215" y="2731103"/>
            <a:ext cx="354330" cy="304165"/>
            <a:chOff x="6298215" y="2731103"/>
            <a:chExt cx="354330" cy="30416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8215" y="2833401"/>
              <a:ext cx="184544" cy="20135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01098" y="2731103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561"/>
                  </a:moveTo>
                  <a:lnTo>
                    <a:pt x="10667" y="297561"/>
                  </a:lnTo>
                  <a:lnTo>
                    <a:pt x="10667" y="285368"/>
                  </a:lnTo>
                  <a:lnTo>
                    <a:pt x="13715" y="283844"/>
                  </a:lnTo>
                  <a:lnTo>
                    <a:pt x="24383" y="283844"/>
                  </a:lnTo>
                  <a:lnTo>
                    <a:pt x="33527" y="279273"/>
                  </a:lnTo>
                  <a:lnTo>
                    <a:pt x="38099" y="270129"/>
                  </a:lnTo>
                  <a:lnTo>
                    <a:pt x="38099" y="126682"/>
                  </a:lnTo>
                  <a:lnTo>
                    <a:pt x="0" y="126682"/>
                  </a:lnTo>
                  <a:lnTo>
                    <a:pt x="0" y="108394"/>
                  </a:lnTo>
                  <a:lnTo>
                    <a:pt x="38099" y="108394"/>
                  </a:lnTo>
                  <a:lnTo>
                    <a:pt x="38099" y="96107"/>
                  </a:lnTo>
                  <a:lnTo>
                    <a:pt x="39528" y="75509"/>
                  </a:lnTo>
                  <a:lnTo>
                    <a:pt x="60959" y="26003"/>
                  </a:lnTo>
                  <a:lnTo>
                    <a:pt x="100259" y="1692"/>
                  </a:lnTo>
                  <a:lnTo>
                    <a:pt x="115919" y="0"/>
                  </a:lnTo>
                  <a:lnTo>
                    <a:pt x="124253" y="309"/>
                  </a:lnTo>
                  <a:lnTo>
                    <a:pt x="150971" y="16764"/>
                  </a:lnTo>
                  <a:lnTo>
                    <a:pt x="150971" y="22955"/>
                  </a:lnTo>
                  <a:lnTo>
                    <a:pt x="150971" y="29051"/>
                  </a:lnTo>
                  <a:lnTo>
                    <a:pt x="149447" y="33623"/>
                  </a:lnTo>
                  <a:lnTo>
                    <a:pt x="146399" y="38195"/>
                  </a:lnTo>
                  <a:lnTo>
                    <a:pt x="143351" y="41243"/>
                  </a:lnTo>
                  <a:lnTo>
                    <a:pt x="138779" y="42767"/>
                  </a:lnTo>
                  <a:lnTo>
                    <a:pt x="125063" y="42767"/>
                  </a:lnTo>
                  <a:lnTo>
                    <a:pt x="118967" y="39719"/>
                  </a:lnTo>
                  <a:lnTo>
                    <a:pt x="111347" y="32099"/>
                  </a:lnTo>
                  <a:lnTo>
                    <a:pt x="108299" y="27527"/>
                  </a:lnTo>
                  <a:lnTo>
                    <a:pt x="106775" y="24479"/>
                  </a:lnTo>
                  <a:lnTo>
                    <a:pt x="103727" y="21431"/>
                  </a:lnTo>
                  <a:lnTo>
                    <a:pt x="100679" y="15240"/>
                  </a:lnTo>
                  <a:lnTo>
                    <a:pt x="94368" y="17255"/>
                  </a:lnTo>
                  <a:lnTo>
                    <a:pt x="89058" y="21002"/>
                  </a:lnTo>
                  <a:lnTo>
                    <a:pt x="75259" y="56673"/>
                  </a:lnTo>
                  <a:lnTo>
                    <a:pt x="73151" y="90011"/>
                  </a:lnTo>
                  <a:lnTo>
                    <a:pt x="73151" y="108394"/>
                  </a:lnTo>
                  <a:lnTo>
                    <a:pt x="122015" y="108394"/>
                  </a:lnTo>
                  <a:lnTo>
                    <a:pt x="122015" y="126682"/>
                  </a:lnTo>
                  <a:lnTo>
                    <a:pt x="73151" y="126682"/>
                  </a:lnTo>
                  <a:lnTo>
                    <a:pt x="73151" y="267080"/>
                  </a:lnTo>
                  <a:lnTo>
                    <a:pt x="74675" y="271653"/>
                  </a:lnTo>
                  <a:lnTo>
                    <a:pt x="76199" y="274701"/>
                  </a:lnTo>
                  <a:lnTo>
                    <a:pt x="80867" y="279273"/>
                  </a:lnTo>
                  <a:lnTo>
                    <a:pt x="86963" y="282321"/>
                  </a:lnTo>
                  <a:lnTo>
                    <a:pt x="91535" y="282321"/>
                  </a:lnTo>
                  <a:lnTo>
                    <a:pt x="96107" y="283844"/>
                  </a:lnTo>
                  <a:lnTo>
                    <a:pt x="106775" y="283844"/>
                  </a:lnTo>
                  <a:lnTo>
                    <a:pt x="109823" y="285368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731413" y="2731103"/>
            <a:ext cx="1217295" cy="304165"/>
            <a:chOff x="6731413" y="2731103"/>
            <a:chExt cx="1217295" cy="30416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1413" y="2833401"/>
              <a:ext cx="365960" cy="20135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121931" y="2731109"/>
              <a:ext cx="826769" cy="304165"/>
            </a:xfrm>
            <a:custGeom>
              <a:avLst/>
              <a:gdLst/>
              <a:ahLst/>
              <a:cxnLst/>
              <a:rect l="l" t="t" r="r" b="b"/>
              <a:pathLst>
                <a:path w="826770" h="304164">
                  <a:moveTo>
                    <a:pt x="212026" y="285369"/>
                  </a:moveTo>
                  <a:lnTo>
                    <a:pt x="207454" y="283845"/>
                  </a:lnTo>
                  <a:lnTo>
                    <a:pt x="202780" y="283845"/>
                  </a:lnTo>
                  <a:lnTo>
                    <a:pt x="199732" y="282321"/>
                  </a:lnTo>
                  <a:lnTo>
                    <a:pt x="196684" y="282321"/>
                  </a:lnTo>
                  <a:lnTo>
                    <a:pt x="187540" y="277749"/>
                  </a:lnTo>
                  <a:lnTo>
                    <a:pt x="184492" y="271653"/>
                  </a:lnTo>
                  <a:lnTo>
                    <a:pt x="184492" y="164782"/>
                  </a:lnTo>
                  <a:lnTo>
                    <a:pt x="183642" y="151638"/>
                  </a:lnTo>
                  <a:lnTo>
                    <a:pt x="163309" y="111937"/>
                  </a:lnTo>
                  <a:lnTo>
                    <a:pt x="131152" y="102298"/>
                  </a:lnTo>
                  <a:lnTo>
                    <a:pt x="122008" y="102298"/>
                  </a:lnTo>
                  <a:lnTo>
                    <a:pt x="114388" y="103822"/>
                  </a:lnTo>
                  <a:lnTo>
                    <a:pt x="108292" y="105346"/>
                  </a:lnTo>
                  <a:lnTo>
                    <a:pt x="102196" y="108394"/>
                  </a:lnTo>
                  <a:lnTo>
                    <a:pt x="96012" y="109918"/>
                  </a:lnTo>
                  <a:lnTo>
                    <a:pt x="86868" y="116014"/>
                  </a:lnTo>
                  <a:lnTo>
                    <a:pt x="74676" y="128206"/>
                  </a:lnTo>
                  <a:lnTo>
                    <a:pt x="70104" y="131254"/>
                  </a:lnTo>
                  <a:lnTo>
                    <a:pt x="67056" y="134302"/>
                  </a:lnTo>
                  <a:lnTo>
                    <a:pt x="65532" y="134302"/>
                  </a:lnTo>
                  <a:lnTo>
                    <a:pt x="65532" y="108394"/>
                  </a:lnTo>
                  <a:lnTo>
                    <a:pt x="64008" y="105346"/>
                  </a:lnTo>
                  <a:lnTo>
                    <a:pt x="0" y="109918"/>
                  </a:lnTo>
                  <a:lnTo>
                    <a:pt x="0" y="122110"/>
                  </a:lnTo>
                  <a:lnTo>
                    <a:pt x="4572" y="122110"/>
                  </a:lnTo>
                  <a:lnTo>
                    <a:pt x="7620" y="123634"/>
                  </a:lnTo>
                  <a:lnTo>
                    <a:pt x="10668" y="123634"/>
                  </a:lnTo>
                  <a:lnTo>
                    <a:pt x="15240" y="125158"/>
                  </a:lnTo>
                  <a:lnTo>
                    <a:pt x="16764" y="125158"/>
                  </a:lnTo>
                  <a:lnTo>
                    <a:pt x="19812" y="126682"/>
                  </a:lnTo>
                  <a:lnTo>
                    <a:pt x="25908" y="132778"/>
                  </a:lnTo>
                  <a:lnTo>
                    <a:pt x="27432" y="135826"/>
                  </a:lnTo>
                  <a:lnTo>
                    <a:pt x="28956" y="140398"/>
                  </a:lnTo>
                  <a:lnTo>
                    <a:pt x="30480" y="143446"/>
                  </a:lnTo>
                  <a:lnTo>
                    <a:pt x="30480" y="270129"/>
                  </a:lnTo>
                  <a:lnTo>
                    <a:pt x="25908" y="279273"/>
                  </a:lnTo>
                  <a:lnTo>
                    <a:pt x="16764" y="283845"/>
                  </a:lnTo>
                  <a:lnTo>
                    <a:pt x="6096" y="283845"/>
                  </a:lnTo>
                  <a:lnTo>
                    <a:pt x="3048" y="285369"/>
                  </a:lnTo>
                  <a:lnTo>
                    <a:pt x="3048" y="297561"/>
                  </a:lnTo>
                  <a:lnTo>
                    <a:pt x="94488" y="297561"/>
                  </a:lnTo>
                  <a:lnTo>
                    <a:pt x="94488" y="285369"/>
                  </a:lnTo>
                  <a:lnTo>
                    <a:pt x="91440" y="283845"/>
                  </a:lnTo>
                  <a:lnTo>
                    <a:pt x="85344" y="283845"/>
                  </a:lnTo>
                  <a:lnTo>
                    <a:pt x="82296" y="282321"/>
                  </a:lnTo>
                  <a:lnTo>
                    <a:pt x="79248" y="282321"/>
                  </a:lnTo>
                  <a:lnTo>
                    <a:pt x="73152" y="279273"/>
                  </a:lnTo>
                  <a:lnTo>
                    <a:pt x="68580" y="274701"/>
                  </a:lnTo>
                  <a:lnTo>
                    <a:pt x="67056" y="271653"/>
                  </a:lnTo>
                  <a:lnTo>
                    <a:pt x="65532" y="267081"/>
                  </a:lnTo>
                  <a:lnTo>
                    <a:pt x="65532" y="154114"/>
                  </a:lnTo>
                  <a:lnTo>
                    <a:pt x="67056" y="152590"/>
                  </a:lnTo>
                  <a:lnTo>
                    <a:pt x="68580" y="149542"/>
                  </a:lnTo>
                  <a:lnTo>
                    <a:pt x="71628" y="146494"/>
                  </a:lnTo>
                  <a:lnTo>
                    <a:pt x="74676" y="141922"/>
                  </a:lnTo>
                  <a:lnTo>
                    <a:pt x="77724" y="138874"/>
                  </a:lnTo>
                  <a:lnTo>
                    <a:pt x="82296" y="135826"/>
                  </a:lnTo>
                  <a:lnTo>
                    <a:pt x="85344" y="132778"/>
                  </a:lnTo>
                  <a:lnTo>
                    <a:pt x="91440" y="131254"/>
                  </a:lnTo>
                  <a:lnTo>
                    <a:pt x="96012" y="128206"/>
                  </a:lnTo>
                  <a:lnTo>
                    <a:pt x="108292" y="125158"/>
                  </a:lnTo>
                  <a:lnTo>
                    <a:pt x="125056" y="125158"/>
                  </a:lnTo>
                  <a:lnTo>
                    <a:pt x="147345" y="158115"/>
                  </a:lnTo>
                  <a:lnTo>
                    <a:pt x="147916" y="167830"/>
                  </a:lnTo>
                  <a:lnTo>
                    <a:pt x="147916" y="270129"/>
                  </a:lnTo>
                  <a:lnTo>
                    <a:pt x="143344" y="279273"/>
                  </a:lnTo>
                  <a:lnTo>
                    <a:pt x="137248" y="282321"/>
                  </a:lnTo>
                  <a:lnTo>
                    <a:pt x="135724" y="283845"/>
                  </a:lnTo>
                  <a:lnTo>
                    <a:pt x="122008" y="283845"/>
                  </a:lnTo>
                  <a:lnTo>
                    <a:pt x="118960" y="285369"/>
                  </a:lnTo>
                  <a:lnTo>
                    <a:pt x="118960" y="297561"/>
                  </a:lnTo>
                  <a:lnTo>
                    <a:pt x="212026" y="297561"/>
                  </a:lnTo>
                  <a:lnTo>
                    <a:pt x="212026" y="285369"/>
                  </a:lnTo>
                  <a:close/>
                </a:path>
                <a:path w="826770" h="304164">
                  <a:moveTo>
                    <a:pt x="352336" y="274701"/>
                  </a:moveTo>
                  <a:lnTo>
                    <a:pt x="349288" y="276225"/>
                  </a:lnTo>
                  <a:lnTo>
                    <a:pt x="344716" y="276225"/>
                  </a:lnTo>
                  <a:lnTo>
                    <a:pt x="338620" y="277749"/>
                  </a:lnTo>
                  <a:lnTo>
                    <a:pt x="312610" y="277749"/>
                  </a:lnTo>
                  <a:lnTo>
                    <a:pt x="308038" y="274701"/>
                  </a:lnTo>
                  <a:lnTo>
                    <a:pt x="303466" y="273177"/>
                  </a:lnTo>
                  <a:lnTo>
                    <a:pt x="300418" y="270129"/>
                  </a:lnTo>
                  <a:lnTo>
                    <a:pt x="298894" y="267081"/>
                  </a:lnTo>
                  <a:lnTo>
                    <a:pt x="294322" y="253276"/>
                  </a:lnTo>
                  <a:lnTo>
                    <a:pt x="294322" y="126682"/>
                  </a:lnTo>
                  <a:lnTo>
                    <a:pt x="347764" y="126682"/>
                  </a:lnTo>
                  <a:lnTo>
                    <a:pt x="347764" y="108394"/>
                  </a:lnTo>
                  <a:lnTo>
                    <a:pt x="292798" y="108394"/>
                  </a:lnTo>
                  <a:lnTo>
                    <a:pt x="292798" y="50393"/>
                  </a:lnTo>
                  <a:lnTo>
                    <a:pt x="259270" y="50393"/>
                  </a:lnTo>
                  <a:lnTo>
                    <a:pt x="259270" y="108394"/>
                  </a:lnTo>
                  <a:lnTo>
                    <a:pt x="224218" y="108394"/>
                  </a:lnTo>
                  <a:lnTo>
                    <a:pt x="224218" y="126682"/>
                  </a:lnTo>
                  <a:lnTo>
                    <a:pt x="257746" y="126682"/>
                  </a:lnTo>
                  <a:lnTo>
                    <a:pt x="257746" y="254800"/>
                  </a:lnTo>
                  <a:lnTo>
                    <a:pt x="258318" y="265468"/>
                  </a:lnTo>
                  <a:lnTo>
                    <a:pt x="280797" y="298894"/>
                  </a:lnTo>
                  <a:lnTo>
                    <a:pt x="300418" y="302133"/>
                  </a:lnTo>
                  <a:lnTo>
                    <a:pt x="308152" y="301853"/>
                  </a:lnTo>
                  <a:lnTo>
                    <a:pt x="315328" y="300990"/>
                  </a:lnTo>
                  <a:lnTo>
                    <a:pt x="321932" y="299567"/>
                  </a:lnTo>
                  <a:lnTo>
                    <a:pt x="327952" y="297561"/>
                  </a:lnTo>
                  <a:lnTo>
                    <a:pt x="333679" y="296138"/>
                  </a:lnTo>
                  <a:lnTo>
                    <a:pt x="339572" y="294132"/>
                  </a:lnTo>
                  <a:lnTo>
                    <a:pt x="345732" y="291566"/>
                  </a:lnTo>
                  <a:lnTo>
                    <a:pt x="352336" y="288417"/>
                  </a:lnTo>
                  <a:lnTo>
                    <a:pt x="352336" y="274701"/>
                  </a:lnTo>
                  <a:close/>
                </a:path>
                <a:path w="826770" h="304164">
                  <a:moveTo>
                    <a:pt x="509397" y="123634"/>
                  </a:moveTo>
                  <a:lnTo>
                    <a:pt x="507873" y="116014"/>
                  </a:lnTo>
                  <a:lnTo>
                    <a:pt x="497205" y="105346"/>
                  </a:lnTo>
                  <a:lnTo>
                    <a:pt x="491109" y="103822"/>
                  </a:lnTo>
                  <a:lnTo>
                    <a:pt x="483489" y="103822"/>
                  </a:lnTo>
                  <a:lnTo>
                    <a:pt x="442531" y="121729"/>
                  </a:lnTo>
                  <a:lnTo>
                    <a:pt x="430149" y="134302"/>
                  </a:lnTo>
                  <a:lnTo>
                    <a:pt x="428625" y="134302"/>
                  </a:lnTo>
                  <a:lnTo>
                    <a:pt x="428625" y="108394"/>
                  </a:lnTo>
                  <a:lnTo>
                    <a:pt x="425577" y="105346"/>
                  </a:lnTo>
                  <a:lnTo>
                    <a:pt x="363004" y="109918"/>
                  </a:lnTo>
                  <a:lnTo>
                    <a:pt x="363004" y="122110"/>
                  </a:lnTo>
                  <a:lnTo>
                    <a:pt x="367576" y="122110"/>
                  </a:lnTo>
                  <a:lnTo>
                    <a:pt x="370624" y="123634"/>
                  </a:lnTo>
                  <a:lnTo>
                    <a:pt x="373672" y="123634"/>
                  </a:lnTo>
                  <a:lnTo>
                    <a:pt x="376720" y="125158"/>
                  </a:lnTo>
                  <a:lnTo>
                    <a:pt x="379768" y="125158"/>
                  </a:lnTo>
                  <a:lnTo>
                    <a:pt x="382816" y="126682"/>
                  </a:lnTo>
                  <a:lnTo>
                    <a:pt x="388912" y="132778"/>
                  </a:lnTo>
                  <a:lnTo>
                    <a:pt x="390436" y="135826"/>
                  </a:lnTo>
                  <a:lnTo>
                    <a:pt x="391960" y="140398"/>
                  </a:lnTo>
                  <a:lnTo>
                    <a:pt x="393484" y="143446"/>
                  </a:lnTo>
                  <a:lnTo>
                    <a:pt x="393484" y="270129"/>
                  </a:lnTo>
                  <a:lnTo>
                    <a:pt x="388912" y="279273"/>
                  </a:lnTo>
                  <a:lnTo>
                    <a:pt x="379768" y="283845"/>
                  </a:lnTo>
                  <a:lnTo>
                    <a:pt x="367576" y="283845"/>
                  </a:lnTo>
                  <a:lnTo>
                    <a:pt x="364528" y="285369"/>
                  </a:lnTo>
                  <a:lnTo>
                    <a:pt x="364528" y="297561"/>
                  </a:lnTo>
                  <a:lnTo>
                    <a:pt x="465201" y="297561"/>
                  </a:lnTo>
                  <a:lnTo>
                    <a:pt x="465201" y="285369"/>
                  </a:lnTo>
                  <a:lnTo>
                    <a:pt x="460629" y="283845"/>
                  </a:lnTo>
                  <a:lnTo>
                    <a:pt x="451485" y="283845"/>
                  </a:lnTo>
                  <a:lnTo>
                    <a:pt x="446913" y="282321"/>
                  </a:lnTo>
                  <a:lnTo>
                    <a:pt x="442341" y="282321"/>
                  </a:lnTo>
                  <a:lnTo>
                    <a:pt x="436245" y="279273"/>
                  </a:lnTo>
                  <a:lnTo>
                    <a:pt x="431673" y="274701"/>
                  </a:lnTo>
                  <a:lnTo>
                    <a:pt x="430149" y="271653"/>
                  </a:lnTo>
                  <a:lnTo>
                    <a:pt x="428625" y="267081"/>
                  </a:lnTo>
                  <a:lnTo>
                    <a:pt x="428625" y="152590"/>
                  </a:lnTo>
                  <a:lnTo>
                    <a:pt x="433247" y="146278"/>
                  </a:lnTo>
                  <a:lnTo>
                    <a:pt x="438150" y="140970"/>
                  </a:lnTo>
                  <a:lnTo>
                    <a:pt x="443623" y="136512"/>
                  </a:lnTo>
                  <a:lnTo>
                    <a:pt x="449961" y="132778"/>
                  </a:lnTo>
                  <a:lnTo>
                    <a:pt x="457581" y="126682"/>
                  </a:lnTo>
                  <a:lnTo>
                    <a:pt x="465201" y="125158"/>
                  </a:lnTo>
                  <a:lnTo>
                    <a:pt x="469773" y="125158"/>
                  </a:lnTo>
                  <a:lnTo>
                    <a:pt x="469773" y="131254"/>
                  </a:lnTo>
                  <a:lnTo>
                    <a:pt x="468249" y="134302"/>
                  </a:lnTo>
                  <a:lnTo>
                    <a:pt x="468249" y="143446"/>
                  </a:lnTo>
                  <a:lnTo>
                    <a:pt x="469773" y="148018"/>
                  </a:lnTo>
                  <a:lnTo>
                    <a:pt x="474345" y="151066"/>
                  </a:lnTo>
                  <a:lnTo>
                    <a:pt x="477393" y="155638"/>
                  </a:lnTo>
                  <a:lnTo>
                    <a:pt x="483489" y="157162"/>
                  </a:lnTo>
                  <a:lnTo>
                    <a:pt x="497205" y="157162"/>
                  </a:lnTo>
                  <a:lnTo>
                    <a:pt x="501777" y="154114"/>
                  </a:lnTo>
                  <a:lnTo>
                    <a:pt x="507873" y="144970"/>
                  </a:lnTo>
                  <a:lnTo>
                    <a:pt x="509397" y="138874"/>
                  </a:lnTo>
                  <a:lnTo>
                    <a:pt x="509397" y="132778"/>
                  </a:lnTo>
                  <a:lnTo>
                    <a:pt x="509397" y="123634"/>
                  </a:lnTo>
                  <a:close/>
                </a:path>
                <a:path w="826770" h="304164">
                  <a:moveTo>
                    <a:pt x="710704" y="202984"/>
                  </a:moveTo>
                  <a:lnTo>
                    <a:pt x="704088" y="160413"/>
                  </a:lnTo>
                  <a:lnTo>
                    <a:pt x="671398" y="117729"/>
                  </a:lnTo>
                  <a:lnTo>
                    <a:pt x="671080" y="117563"/>
                  </a:lnTo>
                  <a:lnTo>
                    <a:pt x="671080" y="199936"/>
                  </a:lnTo>
                  <a:lnTo>
                    <a:pt x="671068" y="202984"/>
                  </a:lnTo>
                  <a:lnTo>
                    <a:pt x="663422" y="252895"/>
                  </a:lnTo>
                  <a:lnTo>
                    <a:pt x="630377" y="286981"/>
                  </a:lnTo>
                  <a:lnTo>
                    <a:pt x="619226" y="288417"/>
                  </a:lnTo>
                  <a:lnTo>
                    <a:pt x="612406" y="288086"/>
                  </a:lnTo>
                  <a:lnTo>
                    <a:pt x="578078" y="262420"/>
                  </a:lnTo>
                  <a:lnTo>
                    <a:pt x="566839" y="218033"/>
                  </a:lnTo>
                  <a:lnTo>
                    <a:pt x="565886" y="199936"/>
                  </a:lnTo>
                  <a:lnTo>
                    <a:pt x="566140" y="193027"/>
                  </a:lnTo>
                  <a:lnTo>
                    <a:pt x="574281" y="150952"/>
                  </a:lnTo>
                  <a:lnTo>
                    <a:pt x="599287" y="121399"/>
                  </a:lnTo>
                  <a:lnTo>
                    <a:pt x="619226" y="117538"/>
                  </a:lnTo>
                  <a:lnTo>
                    <a:pt x="628370" y="117538"/>
                  </a:lnTo>
                  <a:lnTo>
                    <a:pt x="660463" y="143446"/>
                  </a:lnTo>
                  <a:lnTo>
                    <a:pt x="670179" y="186740"/>
                  </a:lnTo>
                  <a:lnTo>
                    <a:pt x="671080" y="199936"/>
                  </a:lnTo>
                  <a:lnTo>
                    <a:pt x="671080" y="117563"/>
                  </a:lnTo>
                  <a:lnTo>
                    <a:pt x="656069" y="109156"/>
                  </a:lnTo>
                  <a:lnTo>
                    <a:pt x="638733" y="104013"/>
                  </a:lnTo>
                  <a:lnTo>
                    <a:pt x="619226" y="102298"/>
                  </a:lnTo>
                  <a:lnTo>
                    <a:pt x="599528" y="104038"/>
                  </a:lnTo>
                  <a:lnTo>
                    <a:pt x="552170" y="131254"/>
                  </a:lnTo>
                  <a:lnTo>
                    <a:pt x="527646" y="182092"/>
                  </a:lnTo>
                  <a:lnTo>
                    <a:pt x="526161" y="202984"/>
                  </a:lnTo>
                  <a:lnTo>
                    <a:pt x="526719" y="214363"/>
                  </a:lnTo>
                  <a:lnTo>
                    <a:pt x="537616" y="254495"/>
                  </a:lnTo>
                  <a:lnTo>
                    <a:pt x="553694" y="276225"/>
                  </a:lnTo>
                  <a:lnTo>
                    <a:pt x="559930" y="282536"/>
                  </a:lnTo>
                  <a:lnTo>
                    <a:pt x="598843" y="301561"/>
                  </a:lnTo>
                  <a:lnTo>
                    <a:pt x="616178" y="303657"/>
                  </a:lnTo>
                  <a:lnTo>
                    <a:pt x="627087" y="303110"/>
                  </a:lnTo>
                  <a:lnTo>
                    <a:pt x="664514" y="291185"/>
                  </a:lnTo>
                  <a:lnTo>
                    <a:pt x="668464" y="288417"/>
                  </a:lnTo>
                  <a:lnTo>
                    <a:pt x="672274" y="285750"/>
                  </a:lnTo>
                  <a:lnTo>
                    <a:pt x="700951" y="249288"/>
                  </a:lnTo>
                  <a:lnTo>
                    <a:pt x="710450" y="210832"/>
                  </a:lnTo>
                  <a:lnTo>
                    <a:pt x="710704" y="202984"/>
                  </a:lnTo>
                  <a:close/>
                </a:path>
                <a:path w="826770" h="304164">
                  <a:moveTo>
                    <a:pt x="826681" y="285369"/>
                  </a:moveTo>
                  <a:lnTo>
                    <a:pt x="823633" y="283845"/>
                  </a:lnTo>
                  <a:lnTo>
                    <a:pt x="817537" y="283845"/>
                  </a:lnTo>
                  <a:lnTo>
                    <a:pt x="814489" y="282321"/>
                  </a:lnTo>
                  <a:lnTo>
                    <a:pt x="812965" y="282321"/>
                  </a:lnTo>
                  <a:lnTo>
                    <a:pt x="809917" y="280797"/>
                  </a:lnTo>
                  <a:lnTo>
                    <a:pt x="805345" y="279273"/>
                  </a:lnTo>
                  <a:lnTo>
                    <a:pt x="802297" y="276225"/>
                  </a:lnTo>
                  <a:lnTo>
                    <a:pt x="800773" y="273177"/>
                  </a:lnTo>
                  <a:lnTo>
                    <a:pt x="799249" y="271653"/>
                  </a:lnTo>
                  <a:lnTo>
                    <a:pt x="799249" y="3048"/>
                  </a:lnTo>
                  <a:lnTo>
                    <a:pt x="796201" y="0"/>
                  </a:lnTo>
                  <a:lnTo>
                    <a:pt x="724471" y="4572"/>
                  </a:lnTo>
                  <a:lnTo>
                    <a:pt x="724471" y="16764"/>
                  </a:lnTo>
                  <a:lnTo>
                    <a:pt x="729043" y="16764"/>
                  </a:lnTo>
                  <a:lnTo>
                    <a:pt x="733615" y="18288"/>
                  </a:lnTo>
                  <a:lnTo>
                    <a:pt x="739711" y="18288"/>
                  </a:lnTo>
                  <a:lnTo>
                    <a:pt x="745909" y="19913"/>
                  </a:lnTo>
                  <a:lnTo>
                    <a:pt x="750481" y="21437"/>
                  </a:lnTo>
                  <a:lnTo>
                    <a:pt x="758101" y="29044"/>
                  </a:lnTo>
                  <a:lnTo>
                    <a:pt x="759625" y="32092"/>
                  </a:lnTo>
                  <a:lnTo>
                    <a:pt x="762673" y="36677"/>
                  </a:lnTo>
                  <a:lnTo>
                    <a:pt x="762673" y="273177"/>
                  </a:lnTo>
                  <a:lnTo>
                    <a:pt x="761149" y="276225"/>
                  </a:lnTo>
                  <a:lnTo>
                    <a:pt x="756577" y="280797"/>
                  </a:lnTo>
                  <a:lnTo>
                    <a:pt x="752005" y="282321"/>
                  </a:lnTo>
                  <a:lnTo>
                    <a:pt x="750481" y="282321"/>
                  </a:lnTo>
                  <a:lnTo>
                    <a:pt x="747433" y="283845"/>
                  </a:lnTo>
                  <a:lnTo>
                    <a:pt x="738187" y="283845"/>
                  </a:lnTo>
                  <a:lnTo>
                    <a:pt x="735139" y="285369"/>
                  </a:lnTo>
                  <a:lnTo>
                    <a:pt x="735139" y="297561"/>
                  </a:lnTo>
                  <a:lnTo>
                    <a:pt x="826681" y="297561"/>
                  </a:lnTo>
                  <a:lnTo>
                    <a:pt x="826681" y="285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8055388" y="2731103"/>
            <a:ext cx="1101725" cy="302260"/>
            <a:chOff x="8055388" y="2731103"/>
            <a:chExt cx="1101725" cy="302260"/>
          </a:xfrm>
        </p:grpSpPr>
        <p:sp>
          <p:nvSpPr>
            <p:cNvPr id="30" name="object 30"/>
            <p:cNvSpPr/>
            <p:nvPr/>
          </p:nvSpPr>
          <p:spPr>
            <a:xfrm>
              <a:off x="8055382" y="2737205"/>
              <a:ext cx="400050" cy="293370"/>
            </a:xfrm>
            <a:custGeom>
              <a:avLst/>
              <a:gdLst/>
              <a:ahLst/>
              <a:cxnLst/>
              <a:rect l="l" t="t" r="r" b="b"/>
              <a:pathLst>
                <a:path w="400050" h="293369">
                  <a:moveTo>
                    <a:pt x="297472" y="102298"/>
                  </a:moveTo>
                  <a:lnTo>
                    <a:pt x="225742" y="102298"/>
                  </a:lnTo>
                  <a:lnTo>
                    <a:pt x="225742" y="114490"/>
                  </a:lnTo>
                  <a:lnTo>
                    <a:pt x="231838" y="114490"/>
                  </a:lnTo>
                  <a:lnTo>
                    <a:pt x="234886" y="116014"/>
                  </a:lnTo>
                  <a:lnTo>
                    <a:pt x="238036" y="116014"/>
                  </a:lnTo>
                  <a:lnTo>
                    <a:pt x="244132" y="119062"/>
                  </a:lnTo>
                  <a:lnTo>
                    <a:pt x="245656" y="120586"/>
                  </a:lnTo>
                  <a:lnTo>
                    <a:pt x="248704" y="122110"/>
                  </a:lnTo>
                  <a:lnTo>
                    <a:pt x="251752" y="125158"/>
                  </a:lnTo>
                  <a:lnTo>
                    <a:pt x="251752" y="129730"/>
                  </a:lnTo>
                  <a:lnTo>
                    <a:pt x="250228" y="132778"/>
                  </a:lnTo>
                  <a:lnTo>
                    <a:pt x="250228" y="135826"/>
                  </a:lnTo>
                  <a:lnTo>
                    <a:pt x="248704" y="138874"/>
                  </a:lnTo>
                  <a:lnTo>
                    <a:pt x="248704" y="141922"/>
                  </a:lnTo>
                  <a:lnTo>
                    <a:pt x="247180" y="144970"/>
                  </a:lnTo>
                  <a:lnTo>
                    <a:pt x="240309" y="166700"/>
                  </a:lnTo>
                  <a:lnTo>
                    <a:pt x="233362" y="190792"/>
                  </a:lnTo>
                  <a:lnTo>
                    <a:pt x="228815" y="202476"/>
                  </a:lnTo>
                  <a:lnTo>
                    <a:pt x="224409" y="214604"/>
                  </a:lnTo>
                  <a:lnTo>
                    <a:pt x="220294" y="226999"/>
                  </a:lnTo>
                  <a:lnTo>
                    <a:pt x="216598" y="239560"/>
                  </a:lnTo>
                  <a:lnTo>
                    <a:pt x="167830" y="105346"/>
                  </a:lnTo>
                  <a:lnTo>
                    <a:pt x="148018" y="105346"/>
                  </a:lnTo>
                  <a:lnTo>
                    <a:pt x="100685" y="242608"/>
                  </a:lnTo>
                  <a:lnTo>
                    <a:pt x="94373" y="223151"/>
                  </a:lnTo>
                  <a:lnTo>
                    <a:pt x="89065" y="205828"/>
                  </a:lnTo>
                  <a:lnTo>
                    <a:pt x="80873" y="176974"/>
                  </a:lnTo>
                  <a:lnTo>
                    <a:pt x="76555" y="164922"/>
                  </a:lnTo>
                  <a:lnTo>
                    <a:pt x="65633" y="132778"/>
                  </a:lnTo>
                  <a:lnTo>
                    <a:pt x="65633" y="128206"/>
                  </a:lnTo>
                  <a:lnTo>
                    <a:pt x="64109" y="126682"/>
                  </a:lnTo>
                  <a:lnTo>
                    <a:pt x="64109" y="120586"/>
                  </a:lnTo>
                  <a:lnTo>
                    <a:pt x="67157" y="119062"/>
                  </a:lnTo>
                  <a:lnTo>
                    <a:pt x="76301" y="116014"/>
                  </a:lnTo>
                  <a:lnTo>
                    <a:pt x="85445" y="116014"/>
                  </a:lnTo>
                  <a:lnTo>
                    <a:pt x="85445" y="102298"/>
                  </a:lnTo>
                  <a:lnTo>
                    <a:pt x="0" y="102298"/>
                  </a:lnTo>
                  <a:lnTo>
                    <a:pt x="0" y="114490"/>
                  </a:lnTo>
                  <a:lnTo>
                    <a:pt x="6096" y="114490"/>
                  </a:lnTo>
                  <a:lnTo>
                    <a:pt x="12192" y="117538"/>
                  </a:lnTo>
                  <a:lnTo>
                    <a:pt x="16764" y="120586"/>
                  </a:lnTo>
                  <a:lnTo>
                    <a:pt x="22961" y="123634"/>
                  </a:lnTo>
                  <a:lnTo>
                    <a:pt x="27533" y="128206"/>
                  </a:lnTo>
                  <a:lnTo>
                    <a:pt x="29057" y="134302"/>
                  </a:lnTo>
                  <a:lnTo>
                    <a:pt x="34785" y="150888"/>
                  </a:lnTo>
                  <a:lnTo>
                    <a:pt x="53441" y="207556"/>
                  </a:lnTo>
                  <a:lnTo>
                    <a:pt x="80873" y="292989"/>
                  </a:lnTo>
                  <a:lnTo>
                    <a:pt x="97637" y="292989"/>
                  </a:lnTo>
                  <a:lnTo>
                    <a:pt x="148018" y="152590"/>
                  </a:lnTo>
                  <a:lnTo>
                    <a:pt x="199834" y="292989"/>
                  </a:lnTo>
                  <a:lnTo>
                    <a:pt x="216598" y="292989"/>
                  </a:lnTo>
                  <a:lnTo>
                    <a:pt x="219646" y="277749"/>
                  </a:lnTo>
                  <a:lnTo>
                    <a:pt x="222694" y="270129"/>
                  </a:lnTo>
                  <a:lnTo>
                    <a:pt x="224218" y="262509"/>
                  </a:lnTo>
                  <a:lnTo>
                    <a:pt x="227266" y="256324"/>
                  </a:lnTo>
                  <a:lnTo>
                    <a:pt x="228790" y="248704"/>
                  </a:lnTo>
                  <a:lnTo>
                    <a:pt x="253276" y="179425"/>
                  </a:lnTo>
                  <a:lnTo>
                    <a:pt x="266992" y="138874"/>
                  </a:lnTo>
                  <a:lnTo>
                    <a:pt x="270040" y="131254"/>
                  </a:lnTo>
                  <a:lnTo>
                    <a:pt x="274612" y="125158"/>
                  </a:lnTo>
                  <a:lnTo>
                    <a:pt x="280708" y="120586"/>
                  </a:lnTo>
                  <a:lnTo>
                    <a:pt x="292900" y="114490"/>
                  </a:lnTo>
                  <a:lnTo>
                    <a:pt x="297472" y="114490"/>
                  </a:lnTo>
                  <a:lnTo>
                    <a:pt x="297472" y="102298"/>
                  </a:lnTo>
                  <a:close/>
                </a:path>
                <a:path w="400050" h="293369">
                  <a:moveTo>
                    <a:pt x="375285" y="18389"/>
                  </a:moveTo>
                  <a:lnTo>
                    <a:pt x="372237" y="12192"/>
                  </a:lnTo>
                  <a:lnTo>
                    <a:pt x="363093" y="3048"/>
                  </a:lnTo>
                  <a:lnTo>
                    <a:pt x="356997" y="0"/>
                  </a:lnTo>
                  <a:lnTo>
                    <a:pt x="343281" y="0"/>
                  </a:lnTo>
                  <a:lnTo>
                    <a:pt x="337083" y="3048"/>
                  </a:lnTo>
                  <a:lnTo>
                    <a:pt x="332511" y="7620"/>
                  </a:lnTo>
                  <a:lnTo>
                    <a:pt x="327939" y="13817"/>
                  </a:lnTo>
                  <a:lnTo>
                    <a:pt x="326415" y="19913"/>
                  </a:lnTo>
                  <a:lnTo>
                    <a:pt x="326415" y="33629"/>
                  </a:lnTo>
                  <a:lnTo>
                    <a:pt x="327939" y="39725"/>
                  </a:lnTo>
                  <a:lnTo>
                    <a:pt x="337083" y="48869"/>
                  </a:lnTo>
                  <a:lnTo>
                    <a:pt x="343281" y="51917"/>
                  </a:lnTo>
                  <a:lnTo>
                    <a:pt x="356997" y="51917"/>
                  </a:lnTo>
                  <a:lnTo>
                    <a:pt x="363093" y="48869"/>
                  </a:lnTo>
                  <a:lnTo>
                    <a:pt x="367665" y="44284"/>
                  </a:lnTo>
                  <a:lnTo>
                    <a:pt x="372237" y="38201"/>
                  </a:lnTo>
                  <a:lnTo>
                    <a:pt x="375285" y="32105"/>
                  </a:lnTo>
                  <a:lnTo>
                    <a:pt x="375285" y="18389"/>
                  </a:lnTo>
                  <a:close/>
                </a:path>
                <a:path w="400050" h="293369">
                  <a:moveTo>
                    <a:pt x="399669" y="279273"/>
                  </a:moveTo>
                  <a:lnTo>
                    <a:pt x="396621" y="277749"/>
                  </a:lnTo>
                  <a:lnTo>
                    <a:pt x="390525" y="277749"/>
                  </a:lnTo>
                  <a:lnTo>
                    <a:pt x="387477" y="276225"/>
                  </a:lnTo>
                  <a:lnTo>
                    <a:pt x="384429" y="276225"/>
                  </a:lnTo>
                  <a:lnTo>
                    <a:pt x="378333" y="273177"/>
                  </a:lnTo>
                  <a:lnTo>
                    <a:pt x="373761" y="268605"/>
                  </a:lnTo>
                  <a:lnTo>
                    <a:pt x="372237" y="265557"/>
                  </a:lnTo>
                  <a:lnTo>
                    <a:pt x="370713" y="260985"/>
                  </a:lnTo>
                  <a:lnTo>
                    <a:pt x="370713" y="102298"/>
                  </a:lnTo>
                  <a:lnTo>
                    <a:pt x="369189" y="99250"/>
                  </a:lnTo>
                  <a:lnTo>
                    <a:pt x="302031" y="103822"/>
                  </a:lnTo>
                  <a:lnTo>
                    <a:pt x="302031" y="116014"/>
                  </a:lnTo>
                  <a:lnTo>
                    <a:pt x="305079" y="116014"/>
                  </a:lnTo>
                  <a:lnTo>
                    <a:pt x="309651" y="117538"/>
                  </a:lnTo>
                  <a:lnTo>
                    <a:pt x="314223" y="117538"/>
                  </a:lnTo>
                  <a:lnTo>
                    <a:pt x="318795" y="119062"/>
                  </a:lnTo>
                  <a:lnTo>
                    <a:pt x="324891" y="122110"/>
                  </a:lnTo>
                  <a:lnTo>
                    <a:pt x="327939" y="125158"/>
                  </a:lnTo>
                  <a:lnTo>
                    <a:pt x="330987" y="126682"/>
                  </a:lnTo>
                  <a:lnTo>
                    <a:pt x="332511" y="131254"/>
                  </a:lnTo>
                  <a:lnTo>
                    <a:pt x="335559" y="137350"/>
                  </a:lnTo>
                  <a:lnTo>
                    <a:pt x="335559" y="264033"/>
                  </a:lnTo>
                  <a:lnTo>
                    <a:pt x="330987" y="273177"/>
                  </a:lnTo>
                  <a:lnTo>
                    <a:pt x="321843" y="277749"/>
                  </a:lnTo>
                  <a:lnTo>
                    <a:pt x="311175" y="277749"/>
                  </a:lnTo>
                  <a:lnTo>
                    <a:pt x="308127" y="279273"/>
                  </a:lnTo>
                  <a:lnTo>
                    <a:pt x="308127" y="291465"/>
                  </a:lnTo>
                  <a:lnTo>
                    <a:pt x="399669" y="291465"/>
                  </a:lnTo>
                  <a:lnTo>
                    <a:pt x="399669" y="279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2676" y="2781490"/>
              <a:ext cx="128111" cy="25174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92300" y="2731109"/>
              <a:ext cx="335915" cy="297815"/>
            </a:xfrm>
            <a:custGeom>
              <a:avLst/>
              <a:gdLst/>
              <a:ahLst/>
              <a:cxnLst/>
              <a:rect l="l" t="t" r="r" b="b"/>
              <a:pathLst>
                <a:path w="335915" h="297814">
                  <a:moveTo>
                    <a:pt x="218122" y="285369"/>
                  </a:moveTo>
                  <a:lnTo>
                    <a:pt x="213550" y="283845"/>
                  </a:lnTo>
                  <a:lnTo>
                    <a:pt x="208978" y="283845"/>
                  </a:lnTo>
                  <a:lnTo>
                    <a:pt x="205930" y="282321"/>
                  </a:lnTo>
                  <a:lnTo>
                    <a:pt x="202882" y="282321"/>
                  </a:lnTo>
                  <a:lnTo>
                    <a:pt x="201358" y="280797"/>
                  </a:lnTo>
                  <a:lnTo>
                    <a:pt x="196786" y="279273"/>
                  </a:lnTo>
                  <a:lnTo>
                    <a:pt x="193738" y="277749"/>
                  </a:lnTo>
                  <a:lnTo>
                    <a:pt x="190690" y="271653"/>
                  </a:lnTo>
                  <a:lnTo>
                    <a:pt x="190690" y="164782"/>
                  </a:lnTo>
                  <a:lnTo>
                    <a:pt x="189839" y="150787"/>
                  </a:lnTo>
                  <a:lnTo>
                    <a:pt x="169291" y="111937"/>
                  </a:lnTo>
                  <a:lnTo>
                    <a:pt x="137350" y="102298"/>
                  </a:lnTo>
                  <a:lnTo>
                    <a:pt x="129730" y="102298"/>
                  </a:lnTo>
                  <a:lnTo>
                    <a:pt x="122021" y="103822"/>
                  </a:lnTo>
                  <a:lnTo>
                    <a:pt x="115925" y="105346"/>
                  </a:lnTo>
                  <a:lnTo>
                    <a:pt x="108305" y="108394"/>
                  </a:lnTo>
                  <a:lnTo>
                    <a:pt x="103733" y="109918"/>
                  </a:lnTo>
                  <a:lnTo>
                    <a:pt x="97637" y="112966"/>
                  </a:lnTo>
                  <a:lnTo>
                    <a:pt x="93065" y="117538"/>
                  </a:lnTo>
                  <a:lnTo>
                    <a:pt x="83921" y="123634"/>
                  </a:lnTo>
                  <a:lnTo>
                    <a:pt x="80873" y="126682"/>
                  </a:lnTo>
                  <a:lnTo>
                    <a:pt x="77825" y="131254"/>
                  </a:lnTo>
                  <a:lnTo>
                    <a:pt x="73253" y="134302"/>
                  </a:lnTo>
                  <a:lnTo>
                    <a:pt x="71729" y="134302"/>
                  </a:lnTo>
                  <a:lnTo>
                    <a:pt x="71729" y="3048"/>
                  </a:lnTo>
                  <a:lnTo>
                    <a:pt x="70205" y="0"/>
                  </a:lnTo>
                  <a:lnTo>
                    <a:pt x="0" y="4572"/>
                  </a:lnTo>
                  <a:lnTo>
                    <a:pt x="0" y="16764"/>
                  </a:lnTo>
                  <a:lnTo>
                    <a:pt x="7620" y="16764"/>
                  </a:lnTo>
                  <a:lnTo>
                    <a:pt x="13716" y="18288"/>
                  </a:lnTo>
                  <a:lnTo>
                    <a:pt x="19913" y="18288"/>
                  </a:lnTo>
                  <a:lnTo>
                    <a:pt x="26009" y="21437"/>
                  </a:lnTo>
                  <a:lnTo>
                    <a:pt x="32105" y="27533"/>
                  </a:lnTo>
                  <a:lnTo>
                    <a:pt x="35153" y="36677"/>
                  </a:lnTo>
                  <a:lnTo>
                    <a:pt x="36677" y="39725"/>
                  </a:lnTo>
                  <a:lnTo>
                    <a:pt x="36677" y="270129"/>
                  </a:lnTo>
                  <a:lnTo>
                    <a:pt x="32105" y="279273"/>
                  </a:lnTo>
                  <a:lnTo>
                    <a:pt x="26009" y="282321"/>
                  </a:lnTo>
                  <a:lnTo>
                    <a:pt x="22961" y="282321"/>
                  </a:lnTo>
                  <a:lnTo>
                    <a:pt x="21437" y="283845"/>
                  </a:lnTo>
                  <a:lnTo>
                    <a:pt x="10668" y="283845"/>
                  </a:lnTo>
                  <a:lnTo>
                    <a:pt x="9144" y="285369"/>
                  </a:lnTo>
                  <a:lnTo>
                    <a:pt x="9144" y="297561"/>
                  </a:lnTo>
                  <a:lnTo>
                    <a:pt x="102209" y="297561"/>
                  </a:lnTo>
                  <a:lnTo>
                    <a:pt x="102209" y="285369"/>
                  </a:lnTo>
                  <a:lnTo>
                    <a:pt x="97637" y="283845"/>
                  </a:lnTo>
                  <a:lnTo>
                    <a:pt x="91541" y="283845"/>
                  </a:lnTo>
                  <a:lnTo>
                    <a:pt x="88493" y="282321"/>
                  </a:lnTo>
                  <a:lnTo>
                    <a:pt x="85445" y="282321"/>
                  </a:lnTo>
                  <a:lnTo>
                    <a:pt x="79349" y="279273"/>
                  </a:lnTo>
                  <a:lnTo>
                    <a:pt x="74777" y="274701"/>
                  </a:lnTo>
                  <a:lnTo>
                    <a:pt x="73253" y="271653"/>
                  </a:lnTo>
                  <a:lnTo>
                    <a:pt x="71729" y="267081"/>
                  </a:lnTo>
                  <a:lnTo>
                    <a:pt x="71729" y="154114"/>
                  </a:lnTo>
                  <a:lnTo>
                    <a:pt x="73253" y="152590"/>
                  </a:lnTo>
                  <a:lnTo>
                    <a:pt x="74777" y="149542"/>
                  </a:lnTo>
                  <a:lnTo>
                    <a:pt x="77825" y="146494"/>
                  </a:lnTo>
                  <a:lnTo>
                    <a:pt x="79349" y="143446"/>
                  </a:lnTo>
                  <a:lnTo>
                    <a:pt x="83921" y="140398"/>
                  </a:lnTo>
                  <a:lnTo>
                    <a:pt x="86969" y="135826"/>
                  </a:lnTo>
                  <a:lnTo>
                    <a:pt x="91541" y="132778"/>
                  </a:lnTo>
                  <a:lnTo>
                    <a:pt x="97637" y="131254"/>
                  </a:lnTo>
                  <a:lnTo>
                    <a:pt x="102209" y="128206"/>
                  </a:lnTo>
                  <a:lnTo>
                    <a:pt x="114401" y="125158"/>
                  </a:lnTo>
                  <a:lnTo>
                    <a:pt x="131254" y="125158"/>
                  </a:lnTo>
                  <a:lnTo>
                    <a:pt x="153543" y="158115"/>
                  </a:lnTo>
                  <a:lnTo>
                    <a:pt x="154114" y="167830"/>
                  </a:lnTo>
                  <a:lnTo>
                    <a:pt x="154114" y="270129"/>
                  </a:lnTo>
                  <a:lnTo>
                    <a:pt x="149542" y="279273"/>
                  </a:lnTo>
                  <a:lnTo>
                    <a:pt x="143446" y="282321"/>
                  </a:lnTo>
                  <a:lnTo>
                    <a:pt x="141922" y="283845"/>
                  </a:lnTo>
                  <a:lnTo>
                    <a:pt x="128206" y="283845"/>
                  </a:lnTo>
                  <a:lnTo>
                    <a:pt x="125069" y="285369"/>
                  </a:lnTo>
                  <a:lnTo>
                    <a:pt x="125069" y="297561"/>
                  </a:lnTo>
                  <a:lnTo>
                    <a:pt x="218122" y="297561"/>
                  </a:lnTo>
                  <a:lnTo>
                    <a:pt x="218122" y="285369"/>
                  </a:lnTo>
                  <a:close/>
                </a:path>
                <a:path w="335915" h="297814">
                  <a:moveTo>
                    <a:pt x="312610" y="24485"/>
                  </a:moveTo>
                  <a:lnTo>
                    <a:pt x="309562" y="18288"/>
                  </a:lnTo>
                  <a:lnTo>
                    <a:pt x="300418" y="9144"/>
                  </a:lnTo>
                  <a:lnTo>
                    <a:pt x="294322" y="6096"/>
                  </a:lnTo>
                  <a:lnTo>
                    <a:pt x="280606" y="6096"/>
                  </a:lnTo>
                  <a:lnTo>
                    <a:pt x="274510" y="9144"/>
                  </a:lnTo>
                  <a:lnTo>
                    <a:pt x="269938" y="13716"/>
                  </a:lnTo>
                  <a:lnTo>
                    <a:pt x="265366" y="19913"/>
                  </a:lnTo>
                  <a:lnTo>
                    <a:pt x="262318" y="26009"/>
                  </a:lnTo>
                  <a:lnTo>
                    <a:pt x="262318" y="39725"/>
                  </a:lnTo>
                  <a:lnTo>
                    <a:pt x="265366" y="45821"/>
                  </a:lnTo>
                  <a:lnTo>
                    <a:pt x="274510" y="54965"/>
                  </a:lnTo>
                  <a:lnTo>
                    <a:pt x="280606" y="58013"/>
                  </a:lnTo>
                  <a:lnTo>
                    <a:pt x="294322" y="58013"/>
                  </a:lnTo>
                  <a:lnTo>
                    <a:pt x="300418" y="54965"/>
                  </a:lnTo>
                  <a:lnTo>
                    <a:pt x="304990" y="50380"/>
                  </a:lnTo>
                  <a:lnTo>
                    <a:pt x="309562" y="44297"/>
                  </a:lnTo>
                  <a:lnTo>
                    <a:pt x="312610" y="38201"/>
                  </a:lnTo>
                  <a:lnTo>
                    <a:pt x="312610" y="24485"/>
                  </a:lnTo>
                  <a:close/>
                </a:path>
                <a:path w="335915" h="297814">
                  <a:moveTo>
                    <a:pt x="335572" y="285369"/>
                  </a:moveTo>
                  <a:lnTo>
                    <a:pt x="332524" y="283845"/>
                  </a:lnTo>
                  <a:lnTo>
                    <a:pt x="326428" y="283845"/>
                  </a:lnTo>
                  <a:lnTo>
                    <a:pt x="324904" y="282321"/>
                  </a:lnTo>
                  <a:lnTo>
                    <a:pt x="321856" y="282321"/>
                  </a:lnTo>
                  <a:lnTo>
                    <a:pt x="318706" y="280797"/>
                  </a:lnTo>
                  <a:lnTo>
                    <a:pt x="315658" y="279273"/>
                  </a:lnTo>
                  <a:lnTo>
                    <a:pt x="311086" y="274701"/>
                  </a:lnTo>
                  <a:lnTo>
                    <a:pt x="309562" y="271653"/>
                  </a:lnTo>
                  <a:lnTo>
                    <a:pt x="308038" y="267081"/>
                  </a:lnTo>
                  <a:lnTo>
                    <a:pt x="308038" y="108394"/>
                  </a:lnTo>
                  <a:lnTo>
                    <a:pt x="304990" y="105346"/>
                  </a:lnTo>
                  <a:lnTo>
                    <a:pt x="237934" y="109918"/>
                  </a:lnTo>
                  <a:lnTo>
                    <a:pt x="237934" y="122110"/>
                  </a:lnTo>
                  <a:lnTo>
                    <a:pt x="242506" y="122110"/>
                  </a:lnTo>
                  <a:lnTo>
                    <a:pt x="247078" y="123634"/>
                  </a:lnTo>
                  <a:lnTo>
                    <a:pt x="251650" y="123634"/>
                  </a:lnTo>
                  <a:lnTo>
                    <a:pt x="256222" y="125158"/>
                  </a:lnTo>
                  <a:lnTo>
                    <a:pt x="262318" y="128206"/>
                  </a:lnTo>
                  <a:lnTo>
                    <a:pt x="265366" y="131254"/>
                  </a:lnTo>
                  <a:lnTo>
                    <a:pt x="268414" y="132778"/>
                  </a:lnTo>
                  <a:lnTo>
                    <a:pt x="269938" y="137350"/>
                  </a:lnTo>
                  <a:lnTo>
                    <a:pt x="272986" y="143446"/>
                  </a:lnTo>
                  <a:lnTo>
                    <a:pt x="272986" y="270129"/>
                  </a:lnTo>
                  <a:lnTo>
                    <a:pt x="268414" y="279273"/>
                  </a:lnTo>
                  <a:lnTo>
                    <a:pt x="259270" y="283845"/>
                  </a:lnTo>
                  <a:lnTo>
                    <a:pt x="247078" y="283845"/>
                  </a:lnTo>
                  <a:lnTo>
                    <a:pt x="244030" y="285369"/>
                  </a:lnTo>
                  <a:lnTo>
                    <a:pt x="244030" y="297561"/>
                  </a:lnTo>
                  <a:lnTo>
                    <a:pt x="335572" y="297561"/>
                  </a:lnTo>
                  <a:lnTo>
                    <a:pt x="335572" y="285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4737" y="2833401"/>
              <a:ext cx="212026" cy="19526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80302" y="2833401"/>
            <a:ext cx="178403" cy="19983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4317" y="3297173"/>
            <a:ext cx="1490281" cy="28079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1998" y="3840384"/>
            <a:ext cx="102203" cy="10220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026604" y="3709130"/>
            <a:ext cx="2750185" cy="383540"/>
            <a:chOff x="1026604" y="3709130"/>
            <a:chExt cx="2750185" cy="383540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604" y="3709130"/>
              <a:ext cx="1041749" cy="3830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0927" y="3709130"/>
              <a:ext cx="1685829" cy="303657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72865" y="3811333"/>
            <a:ext cx="1490281" cy="280797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5471445" y="3811333"/>
            <a:ext cx="590550" cy="200025"/>
            <a:chOff x="5471445" y="3811333"/>
            <a:chExt cx="590550" cy="200025"/>
          </a:xfrm>
        </p:grpSpPr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1445" y="3811333"/>
              <a:ext cx="360044" cy="19992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1302" y="3811333"/>
              <a:ext cx="210502" cy="195357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51816" y="3709130"/>
            <a:ext cx="1177575" cy="30365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7442168" y="3811333"/>
            <a:ext cx="612140" cy="201930"/>
            <a:chOff x="7442168" y="3811333"/>
            <a:chExt cx="612140" cy="201930"/>
          </a:xfrm>
        </p:grpSpPr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42168" y="3811333"/>
              <a:ext cx="184544" cy="2014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52765" y="3811333"/>
              <a:ext cx="210502" cy="19535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4604" y="3811333"/>
              <a:ext cx="169259" cy="199929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8154542" y="3709130"/>
            <a:ext cx="715645" cy="302260"/>
            <a:chOff x="8154542" y="3709130"/>
            <a:chExt cx="715645" cy="302260"/>
          </a:xfrm>
        </p:grpSpPr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54542" y="3759517"/>
              <a:ext cx="321849" cy="25174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99252" y="3811333"/>
              <a:ext cx="140398" cy="19992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656414" y="3709130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213550" y="297561"/>
                  </a:moveTo>
                  <a:lnTo>
                    <a:pt x="155543" y="297561"/>
                  </a:lnTo>
                  <a:lnTo>
                    <a:pt x="140684" y="275224"/>
                  </a:lnTo>
                  <a:lnTo>
                    <a:pt x="132397" y="263404"/>
                  </a:lnTo>
                  <a:lnTo>
                    <a:pt x="123539" y="251745"/>
                  </a:lnTo>
                  <a:lnTo>
                    <a:pt x="115276" y="239196"/>
                  </a:lnTo>
                  <a:lnTo>
                    <a:pt x="106584" y="226790"/>
                  </a:lnTo>
                  <a:lnTo>
                    <a:pt x="97607" y="214669"/>
                  </a:lnTo>
                  <a:lnTo>
                    <a:pt x="88487" y="202977"/>
                  </a:lnTo>
                  <a:lnTo>
                    <a:pt x="73247" y="218217"/>
                  </a:lnTo>
                  <a:lnTo>
                    <a:pt x="73247" y="271557"/>
                  </a:lnTo>
                  <a:lnTo>
                    <a:pt x="74771" y="274701"/>
                  </a:lnTo>
                  <a:lnTo>
                    <a:pt x="79343" y="279273"/>
                  </a:lnTo>
                  <a:lnTo>
                    <a:pt x="83915" y="280797"/>
                  </a:lnTo>
                  <a:lnTo>
                    <a:pt x="86963" y="282321"/>
                  </a:lnTo>
                  <a:lnTo>
                    <a:pt x="90011" y="282321"/>
                  </a:lnTo>
                  <a:lnTo>
                    <a:pt x="93059" y="283845"/>
                  </a:lnTo>
                  <a:lnTo>
                    <a:pt x="97631" y="283845"/>
                  </a:lnTo>
                  <a:lnTo>
                    <a:pt x="102203" y="285369"/>
                  </a:lnTo>
                  <a:lnTo>
                    <a:pt x="102203" y="297561"/>
                  </a:lnTo>
                  <a:lnTo>
                    <a:pt x="9144" y="297561"/>
                  </a:lnTo>
                  <a:lnTo>
                    <a:pt x="9144" y="285369"/>
                  </a:lnTo>
                  <a:lnTo>
                    <a:pt x="12192" y="285369"/>
                  </a:lnTo>
                  <a:lnTo>
                    <a:pt x="15240" y="283845"/>
                  </a:lnTo>
                  <a:lnTo>
                    <a:pt x="24383" y="283845"/>
                  </a:lnTo>
                  <a:lnTo>
                    <a:pt x="25907" y="282321"/>
                  </a:lnTo>
                  <a:lnTo>
                    <a:pt x="30480" y="280797"/>
                  </a:lnTo>
                  <a:lnTo>
                    <a:pt x="35052" y="276225"/>
                  </a:lnTo>
                  <a:lnTo>
                    <a:pt x="36576" y="273081"/>
                  </a:lnTo>
                  <a:lnTo>
                    <a:pt x="36576" y="36671"/>
                  </a:lnTo>
                  <a:lnTo>
                    <a:pt x="33528" y="32099"/>
                  </a:lnTo>
                  <a:lnTo>
                    <a:pt x="32004" y="27527"/>
                  </a:lnTo>
                  <a:lnTo>
                    <a:pt x="28956" y="24384"/>
                  </a:lnTo>
                  <a:lnTo>
                    <a:pt x="25907" y="22860"/>
                  </a:lnTo>
                  <a:lnTo>
                    <a:pt x="24383" y="19812"/>
                  </a:lnTo>
                  <a:lnTo>
                    <a:pt x="19812" y="18288"/>
                  </a:lnTo>
                  <a:lnTo>
                    <a:pt x="7619" y="18288"/>
                  </a:lnTo>
                  <a:lnTo>
                    <a:pt x="3048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202977"/>
                  </a:lnTo>
                  <a:lnTo>
                    <a:pt x="105251" y="170878"/>
                  </a:lnTo>
                  <a:lnTo>
                    <a:pt x="113847" y="162901"/>
                  </a:lnTo>
                  <a:lnTo>
                    <a:pt x="121443" y="155067"/>
                  </a:lnTo>
                  <a:lnTo>
                    <a:pt x="128182" y="147518"/>
                  </a:lnTo>
                  <a:lnTo>
                    <a:pt x="134207" y="140398"/>
                  </a:lnTo>
                  <a:lnTo>
                    <a:pt x="137255" y="137350"/>
                  </a:lnTo>
                  <a:lnTo>
                    <a:pt x="137255" y="135826"/>
                  </a:lnTo>
                  <a:lnTo>
                    <a:pt x="140303" y="132778"/>
                  </a:lnTo>
                  <a:lnTo>
                    <a:pt x="140303" y="128206"/>
                  </a:lnTo>
                  <a:lnTo>
                    <a:pt x="137255" y="125158"/>
                  </a:lnTo>
                  <a:lnTo>
                    <a:pt x="125063" y="122110"/>
                  </a:lnTo>
                  <a:lnTo>
                    <a:pt x="120491" y="120586"/>
                  </a:lnTo>
                  <a:lnTo>
                    <a:pt x="115919" y="120586"/>
                  </a:lnTo>
                  <a:lnTo>
                    <a:pt x="115919" y="108299"/>
                  </a:lnTo>
                  <a:lnTo>
                    <a:pt x="198310" y="108299"/>
                  </a:lnTo>
                  <a:lnTo>
                    <a:pt x="198310" y="120586"/>
                  </a:lnTo>
                  <a:lnTo>
                    <a:pt x="190595" y="122920"/>
                  </a:lnTo>
                  <a:lnTo>
                    <a:pt x="183451" y="125539"/>
                  </a:lnTo>
                  <a:lnTo>
                    <a:pt x="176879" y="128730"/>
                  </a:lnTo>
                  <a:lnTo>
                    <a:pt x="170878" y="132778"/>
                  </a:lnTo>
                  <a:lnTo>
                    <a:pt x="161639" y="137350"/>
                  </a:lnTo>
                  <a:lnTo>
                    <a:pt x="155543" y="141922"/>
                  </a:lnTo>
                  <a:lnTo>
                    <a:pt x="150971" y="144970"/>
                  </a:lnTo>
                  <a:lnTo>
                    <a:pt x="147923" y="148018"/>
                  </a:lnTo>
                  <a:lnTo>
                    <a:pt x="143351" y="151066"/>
                  </a:lnTo>
                  <a:lnTo>
                    <a:pt x="138779" y="157162"/>
                  </a:lnTo>
                  <a:lnTo>
                    <a:pt x="128301" y="167449"/>
                  </a:lnTo>
                  <a:lnTo>
                    <a:pt x="121848" y="173450"/>
                  </a:lnTo>
                  <a:lnTo>
                    <a:pt x="114395" y="180022"/>
                  </a:lnTo>
                  <a:lnTo>
                    <a:pt x="122658" y="190031"/>
                  </a:lnTo>
                  <a:lnTo>
                    <a:pt x="131349" y="201441"/>
                  </a:lnTo>
                  <a:lnTo>
                    <a:pt x="140327" y="213977"/>
                  </a:lnTo>
                  <a:lnTo>
                    <a:pt x="149447" y="227361"/>
                  </a:lnTo>
                  <a:lnTo>
                    <a:pt x="158915" y="239315"/>
                  </a:lnTo>
                  <a:lnTo>
                    <a:pt x="184594" y="273081"/>
                  </a:lnTo>
                  <a:lnTo>
                    <a:pt x="213550" y="285369"/>
                  </a:lnTo>
                  <a:lnTo>
                    <a:pt x="213550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72169" y="3759517"/>
            <a:ext cx="317277" cy="25174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023556" y="4285869"/>
            <a:ext cx="616585" cy="281305"/>
            <a:chOff x="1023556" y="4285869"/>
            <a:chExt cx="616585" cy="281305"/>
          </a:xfrm>
        </p:grpSpPr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3556" y="4285869"/>
              <a:ext cx="176879" cy="19992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0247" y="4285869"/>
              <a:ext cx="212026" cy="19535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436846" y="4291965"/>
              <a:ext cx="203200" cy="274955"/>
            </a:xfrm>
            <a:custGeom>
              <a:avLst/>
              <a:gdLst/>
              <a:ahLst/>
              <a:cxnLst/>
              <a:rect l="l" t="t" r="r" b="b"/>
              <a:pathLst>
                <a:path w="203200" h="274954">
                  <a:moveTo>
                    <a:pt x="41243" y="274700"/>
                  </a:moveTo>
                  <a:lnTo>
                    <a:pt x="26003" y="274700"/>
                  </a:lnTo>
                  <a:lnTo>
                    <a:pt x="18383" y="271652"/>
                  </a:lnTo>
                  <a:lnTo>
                    <a:pt x="6095" y="262413"/>
                  </a:lnTo>
                  <a:lnTo>
                    <a:pt x="3047" y="256317"/>
                  </a:lnTo>
                  <a:lnTo>
                    <a:pt x="3047" y="250221"/>
                  </a:lnTo>
                  <a:lnTo>
                    <a:pt x="3047" y="244125"/>
                  </a:lnTo>
                  <a:lnTo>
                    <a:pt x="12287" y="230409"/>
                  </a:lnTo>
                  <a:lnTo>
                    <a:pt x="16859" y="228885"/>
                  </a:lnTo>
                  <a:lnTo>
                    <a:pt x="30575" y="228885"/>
                  </a:lnTo>
                  <a:lnTo>
                    <a:pt x="32099" y="230409"/>
                  </a:lnTo>
                  <a:lnTo>
                    <a:pt x="35147" y="231933"/>
                  </a:lnTo>
                  <a:lnTo>
                    <a:pt x="38195" y="234981"/>
                  </a:lnTo>
                  <a:lnTo>
                    <a:pt x="41243" y="236505"/>
                  </a:lnTo>
                  <a:lnTo>
                    <a:pt x="42767" y="239553"/>
                  </a:lnTo>
                  <a:lnTo>
                    <a:pt x="44291" y="241077"/>
                  </a:lnTo>
                  <a:lnTo>
                    <a:pt x="47339" y="245649"/>
                  </a:lnTo>
                  <a:lnTo>
                    <a:pt x="48863" y="248697"/>
                  </a:lnTo>
                  <a:lnTo>
                    <a:pt x="50387" y="250221"/>
                  </a:lnTo>
                  <a:lnTo>
                    <a:pt x="81081" y="215598"/>
                  </a:lnTo>
                  <a:lnTo>
                    <a:pt x="94583" y="187737"/>
                  </a:lnTo>
                  <a:lnTo>
                    <a:pt x="77247" y="144410"/>
                  </a:lnTo>
                  <a:lnTo>
                    <a:pt x="69080" y="124850"/>
                  </a:lnTo>
                  <a:lnTo>
                    <a:pt x="61055" y="106870"/>
                  </a:lnTo>
                  <a:lnTo>
                    <a:pt x="53935" y="88503"/>
                  </a:lnTo>
                  <a:lnTo>
                    <a:pt x="30575" y="32099"/>
                  </a:lnTo>
                  <a:lnTo>
                    <a:pt x="0" y="12191"/>
                  </a:lnTo>
                  <a:lnTo>
                    <a:pt x="0" y="0"/>
                  </a:lnTo>
                  <a:lnTo>
                    <a:pt x="86963" y="0"/>
                  </a:lnTo>
                  <a:lnTo>
                    <a:pt x="86963" y="12191"/>
                  </a:lnTo>
                  <a:lnTo>
                    <a:pt x="83915" y="12191"/>
                  </a:lnTo>
                  <a:lnTo>
                    <a:pt x="79343" y="13715"/>
                  </a:lnTo>
                  <a:lnTo>
                    <a:pt x="67151" y="16763"/>
                  </a:lnTo>
                  <a:lnTo>
                    <a:pt x="65627" y="18287"/>
                  </a:lnTo>
                  <a:lnTo>
                    <a:pt x="65627" y="24479"/>
                  </a:lnTo>
                  <a:lnTo>
                    <a:pt x="67151" y="26003"/>
                  </a:lnTo>
                  <a:lnTo>
                    <a:pt x="67151" y="27527"/>
                  </a:lnTo>
                  <a:lnTo>
                    <a:pt x="68675" y="29051"/>
                  </a:lnTo>
                  <a:lnTo>
                    <a:pt x="72651" y="40195"/>
                  </a:lnTo>
                  <a:lnTo>
                    <a:pt x="90011" y="83915"/>
                  </a:lnTo>
                  <a:lnTo>
                    <a:pt x="97440" y="101377"/>
                  </a:lnTo>
                  <a:lnTo>
                    <a:pt x="103727" y="116955"/>
                  </a:lnTo>
                  <a:lnTo>
                    <a:pt x="108870" y="130514"/>
                  </a:lnTo>
                  <a:lnTo>
                    <a:pt x="112871" y="141922"/>
                  </a:lnTo>
                  <a:lnTo>
                    <a:pt x="122098" y="121146"/>
                  </a:lnTo>
                  <a:lnTo>
                    <a:pt x="131254" y="99155"/>
                  </a:lnTo>
                  <a:lnTo>
                    <a:pt x="141350" y="75533"/>
                  </a:lnTo>
                  <a:lnTo>
                    <a:pt x="152590" y="47339"/>
                  </a:lnTo>
                  <a:lnTo>
                    <a:pt x="152590" y="44291"/>
                  </a:lnTo>
                  <a:lnTo>
                    <a:pt x="154114" y="41243"/>
                  </a:lnTo>
                  <a:lnTo>
                    <a:pt x="155638" y="36671"/>
                  </a:lnTo>
                  <a:lnTo>
                    <a:pt x="157162" y="33623"/>
                  </a:lnTo>
                  <a:lnTo>
                    <a:pt x="158686" y="29051"/>
                  </a:lnTo>
                  <a:lnTo>
                    <a:pt x="158686" y="22955"/>
                  </a:lnTo>
                  <a:lnTo>
                    <a:pt x="155638" y="19907"/>
                  </a:lnTo>
                  <a:lnTo>
                    <a:pt x="143446" y="13715"/>
                  </a:lnTo>
                  <a:lnTo>
                    <a:pt x="138874" y="12191"/>
                  </a:lnTo>
                  <a:lnTo>
                    <a:pt x="132778" y="12191"/>
                  </a:lnTo>
                  <a:lnTo>
                    <a:pt x="132778" y="0"/>
                  </a:lnTo>
                  <a:lnTo>
                    <a:pt x="202882" y="0"/>
                  </a:lnTo>
                  <a:lnTo>
                    <a:pt x="202882" y="10667"/>
                  </a:lnTo>
                  <a:lnTo>
                    <a:pt x="199834" y="12191"/>
                  </a:lnTo>
                  <a:lnTo>
                    <a:pt x="195262" y="13715"/>
                  </a:lnTo>
                  <a:lnTo>
                    <a:pt x="187642" y="18287"/>
                  </a:lnTo>
                  <a:lnTo>
                    <a:pt x="162806" y="59366"/>
                  </a:lnTo>
                  <a:lnTo>
                    <a:pt x="142851" y="108029"/>
                  </a:lnTo>
                  <a:lnTo>
                    <a:pt x="134302" y="131254"/>
                  </a:lnTo>
                  <a:lnTo>
                    <a:pt x="111933" y="183586"/>
                  </a:lnTo>
                  <a:lnTo>
                    <a:pt x="95535" y="218217"/>
                  </a:lnTo>
                  <a:lnTo>
                    <a:pt x="71723" y="256008"/>
                  </a:lnTo>
                  <a:lnTo>
                    <a:pt x="54959" y="268604"/>
                  </a:lnTo>
                  <a:lnTo>
                    <a:pt x="50387" y="271652"/>
                  </a:lnTo>
                  <a:lnTo>
                    <a:pt x="41243" y="274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725168" y="4189761"/>
            <a:ext cx="854710" cy="296545"/>
            <a:chOff x="1725168" y="4189761"/>
            <a:chExt cx="854710" cy="296545"/>
          </a:xfrm>
        </p:grpSpPr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5168" y="4232528"/>
              <a:ext cx="128111" cy="25174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862417" y="4189767"/>
              <a:ext cx="441325" cy="291465"/>
            </a:xfrm>
            <a:custGeom>
              <a:avLst/>
              <a:gdLst/>
              <a:ahLst/>
              <a:cxnLst/>
              <a:rect l="l" t="t" r="r" b="b"/>
              <a:pathLst>
                <a:path w="441325" h="291464">
                  <a:moveTo>
                    <a:pt x="73240" y="18288"/>
                  </a:moveTo>
                  <a:lnTo>
                    <a:pt x="71716" y="12192"/>
                  </a:lnTo>
                  <a:lnTo>
                    <a:pt x="65620" y="7620"/>
                  </a:lnTo>
                  <a:lnTo>
                    <a:pt x="61048" y="3048"/>
                  </a:lnTo>
                  <a:lnTo>
                    <a:pt x="56476" y="0"/>
                  </a:lnTo>
                  <a:lnTo>
                    <a:pt x="41236" y="0"/>
                  </a:lnTo>
                  <a:lnTo>
                    <a:pt x="36664" y="3048"/>
                  </a:lnTo>
                  <a:lnTo>
                    <a:pt x="25996" y="13716"/>
                  </a:lnTo>
                  <a:lnTo>
                    <a:pt x="24472" y="19812"/>
                  </a:lnTo>
                  <a:lnTo>
                    <a:pt x="24472" y="33528"/>
                  </a:lnTo>
                  <a:lnTo>
                    <a:pt x="25996" y="39725"/>
                  </a:lnTo>
                  <a:lnTo>
                    <a:pt x="32092" y="44284"/>
                  </a:lnTo>
                  <a:lnTo>
                    <a:pt x="36664" y="48869"/>
                  </a:lnTo>
                  <a:lnTo>
                    <a:pt x="41236" y="51917"/>
                  </a:lnTo>
                  <a:lnTo>
                    <a:pt x="54952" y="51917"/>
                  </a:lnTo>
                  <a:lnTo>
                    <a:pt x="61048" y="48869"/>
                  </a:lnTo>
                  <a:lnTo>
                    <a:pt x="65620" y="44284"/>
                  </a:lnTo>
                  <a:lnTo>
                    <a:pt x="71716" y="38100"/>
                  </a:lnTo>
                  <a:lnTo>
                    <a:pt x="73240" y="32004"/>
                  </a:lnTo>
                  <a:lnTo>
                    <a:pt x="73240" y="18288"/>
                  </a:lnTo>
                  <a:close/>
                </a:path>
                <a:path w="441325" h="291464">
                  <a:moveTo>
                    <a:pt x="97624" y="277660"/>
                  </a:moveTo>
                  <a:lnTo>
                    <a:pt x="91528" y="277660"/>
                  </a:lnTo>
                  <a:lnTo>
                    <a:pt x="88480" y="276136"/>
                  </a:lnTo>
                  <a:lnTo>
                    <a:pt x="85432" y="276136"/>
                  </a:lnTo>
                  <a:lnTo>
                    <a:pt x="82384" y="274612"/>
                  </a:lnTo>
                  <a:lnTo>
                    <a:pt x="80860" y="274612"/>
                  </a:lnTo>
                  <a:lnTo>
                    <a:pt x="76288" y="273088"/>
                  </a:lnTo>
                  <a:lnTo>
                    <a:pt x="73240" y="270040"/>
                  </a:lnTo>
                  <a:lnTo>
                    <a:pt x="70192" y="263944"/>
                  </a:lnTo>
                  <a:lnTo>
                    <a:pt x="70192" y="102196"/>
                  </a:lnTo>
                  <a:lnTo>
                    <a:pt x="67144" y="99148"/>
                  </a:lnTo>
                  <a:lnTo>
                    <a:pt x="0" y="103733"/>
                  </a:lnTo>
                  <a:lnTo>
                    <a:pt x="0" y="115925"/>
                  </a:lnTo>
                  <a:lnTo>
                    <a:pt x="4572" y="115925"/>
                  </a:lnTo>
                  <a:lnTo>
                    <a:pt x="7620" y="117449"/>
                  </a:lnTo>
                  <a:lnTo>
                    <a:pt x="12280" y="117449"/>
                  </a:lnTo>
                  <a:lnTo>
                    <a:pt x="21424" y="120484"/>
                  </a:lnTo>
                  <a:lnTo>
                    <a:pt x="22948" y="122110"/>
                  </a:lnTo>
                  <a:lnTo>
                    <a:pt x="25996" y="123634"/>
                  </a:lnTo>
                  <a:lnTo>
                    <a:pt x="29044" y="126682"/>
                  </a:lnTo>
                  <a:lnTo>
                    <a:pt x="30568" y="131254"/>
                  </a:lnTo>
                  <a:lnTo>
                    <a:pt x="33616" y="134302"/>
                  </a:lnTo>
                  <a:lnTo>
                    <a:pt x="33616" y="266992"/>
                  </a:lnTo>
                  <a:lnTo>
                    <a:pt x="30568" y="270040"/>
                  </a:lnTo>
                  <a:lnTo>
                    <a:pt x="29044" y="273088"/>
                  </a:lnTo>
                  <a:lnTo>
                    <a:pt x="27520" y="274612"/>
                  </a:lnTo>
                  <a:lnTo>
                    <a:pt x="22948" y="276136"/>
                  </a:lnTo>
                  <a:lnTo>
                    <a:pt x="21424" y="276136"/>
                  </a:lnTo>
                  <a:lnTo>
                    <a:pt x="18376" y="277660"/>
                  </a:lnTo>
                  <a:lnTo>
                    <a:pt x="6096" y="277660"/>
                  </a:lnTo>
                  <a:lnTo>
                    <a:pt x="6096" y="291465"/>
                  </a:lnTo>
                  <a:lnTo>
                    <a:pt x="97624" y="291465"/>
                  </a:lnTo>
                  <a:lnTo>
                    <a:pt x="97624" y="277660"/>
                  </a:lnTo>
                  <a:close/>
                </a:path>
                <a:path w="441325" h="291464">
                  <a:moveTo>
                    <a:pt x="440918" y="277660"/>
                  </a:moveTo>
                  <a:lnTo>
                    <a:pt x="430149" y="277660"/>
                  </a:lnTo>
                  <a:lnTo>
                    <a:pt x="428625" y="276136"/>
                  </a:lnTo>
                  <a:lnTo>
                    <a:pt x="425577" y="276136"/>
                  </a:lnTo>
                  <a:lnTo>
                    <a:pt x="422529" y="274612"/>
                  </a:lnTo>
                  <a:lnTo>
                    <a:pt x="417957" y="273088"/>
                  </a:lnTo>
                  <a:lnTo>
                    <a:pt x="414909" y="266992"/>
                  </a:lnTo>
                  <a:lnTo>
                    <a:pt x="413385" y="265468"/>
                  </a:lnTo>
                  <a:lnTo>
                    <a:pt x="411861" y="260896"/>
                  </a:lnTo>
                  <a:lnTo>
                    <a:pt x="411861" y="160210"/>
                  </a:lnTo>
                  <a:lnTo>
                    <a:pt x="411010" y="145110"/>
                  </a:lnTo>
                  <a:lnTo>
                    <a:pt x="390474" y="105752"/>
                  </a:lnTo>
                  <a:lnTo>
                    <a:pt x="360045" y="96113"/>
                  </a:lnTo>
                  <a:lnTo>
                    <a:pt x="352425" y="96113"/>
                  </a:lnTo>
                  <a:lnTo>
                    <a:pt x="344805" y="97637"/>
                  </a:lnTo>
                  <a:lnTo>
                    <a:pt x="338709" y="99148"/>
                  </a:lnTo>
                  <a:lnTo>
                    <a:pt x="331089" y="102196"/>
                  </a:lnTo>
                  <a:lnTo>
                    <a:pt x="324904" y="103733"/>
                  </a:lnTo>
                  <a:lnTo>
                    <a:pt x="320332" y="108305"/>
                  </a:lnTo>
                  <a:lnTo>
                    <a:pt x="315760" y="111353"/>
                  </a:lnTo>
                  <a:lnTo>
                    <a:pt x="309664" y="114401"/>
                  </a:lnTo>
                  <a:lnTo>
                    <a:pt x="306616" y="118960"/>
                  </a:lnTo>
                  <a:lnTo>
                    <a:pt x="303568" y="122110"/>
                  </a:lnTo>
                  <a:lnTo>
                    <a:pt x="298996" y="125158"/>
                  </a:lnTo>
                  <a:lnTo>
                    <a:pt x="294424" y="129730"/>
                  </a:lnTo>
                  <a:lnTo>
                    <a:pt x="261277" y="98590"/>
                  </a:lnTo>
                  <a:lnTo>
                    <a:pt x="244132" y="96113"/>
                  </a:lnTo>
                  <a:lnTo>
                    <a:pt x="236512" y="96113"/>
                  </a:lnTo>
                  <a:lnTo>
                    <a:pt x="228892" y="97637"/>
                  </a:lnTo>
                  <a:lnTo>
                    <a:pt x="222694" y="99148"/>
                  </a:lnTo>
                  <a:lnTo>
                    <a:pt x="215074" y="102196"/>
                  </a:lnTo>
                  <a:lnTo>
                    <a:pt x="210502" y="103733"/>
                  </a:lnTo>
                  <a:lnTo>
                    <a:pt x="196786" y="112877"/>
                  </a:lnTo>
                  <a:lnTo>
                    <a:pt x="187642" y="122110"/>
                  </a:lnTo>
                  <a:lnTo>
                    <a:pt x="184594" y="126682"/>
                  </a:lnTo>
                  <a:lnTo>
                    <a:pt x="181546" y="129730"/>
                  </a:lnTo>
                  <a:lnTo>
                    <a:pt x="180022" y="129730"/>
                  </a:lnTo>
                  <a:lnTo>
                    <a:pt x="180022" y="102196"/>
                  </a:lnTo>
                  <a:lnTo>
                    <a:pt x="176974" y="99148"/>
                  </a:lnTo>
                  <a:lnTo>
                    <a:pt x="112877" y="103733"/>
                  </a:lnTo>
                  <a:lnTo>
                    <a:pt x="112877" y="115925"/>
                  </a:lnTo>
                  <a:lnTo>
                    <a:pt x="117538" y="115925"/>
                  </a:lnTo>
                  <a:lnTo>
                    <a:pt x="120586" y="117449"/>
                  </a:lnTo>
                  <a:lnTo>
                    <a:pt x="125158" y="117449"/>
                  </a:lnTo>
                  <a:lnTo>
                    <a:pt x="137350" y="123634"/>
                  </a:lnTo>
                  <a:lnTo>
                    <a:pt x="140398" y="126682"/>
                  </a:lnTo>
                  <a:lnTo>
                    <a:pt x="143446" y="132778"/>
                  </a:lnTo>
                  <a:lnTo>
                    <a:pt x="144970" y="137350"/>
                  </a:lnTo>
                  <a:lnTo>
                    <a:pt x="144970" y="263944"/>
                  </a:lnTo>
                  <a:lnTo>
                    <a:pt x="140398" y="273088"/>
                  </a:lnTo>
                  <a:lnTo>
                    <a:pt x="134302" y="276136"/>
                  </a:lnTo>
                  <a:lnTo>
                    <a:pt x="131254" y="276136"/>
                  </a:lnTo>
                  <a:lnTo>
                    <a:pt x="128206" y="277660"/>
                  </a:lnTo>
                  <a:lnTo>
                    <a:pt x="115925" y="277660"/>
                  </a:lnTo>
                  <a:lnTo>
                    <a:pt x="115925" y="291465"/>
                  </a:lnTo>
                  <a:lnTo>
                    <a:pt x="208978" y="291465"/>
                  </a:lnTo>
                  <a:lnTo>
                    <a:pt x="208978" y="277660"/>
                  </a:lnTo>
                  <a:lnTo>
                    <a:pt x="201358" y="277660"/>
                  </a:lnTo>
                  <a:lnTo>
                    <a:pt x="198310" y="276136"/>
                  </a:lnTo>
                  <a:lnTo>
                    <a:pt x="196786" y="276136"/>
                  </a:lnTo>
                  <a:lnTo>
                    <a:pt x="193738" y="274612"/>
                  </a:lnTo>
                  <a:lnTo>
                    <a:pt x="190690" y="274612"/>
                  </a:lnTo>
                  <a:lnTo>
                    <a:pt x="187642" y="273088"/>
                  </a:lnTo>
                  <a:lnTo>
                    <a:pt x="184594" y="270040"/>
                  </a:lnTo>
                  <a:lnTo>
                    <a:pt x="180022" y="260896"/>
                  </a:lnTo>
                  <a:lnTo>
                    <a:pt x="180022" y="148018"/>
                  </a:lnTo>
                  <a:lnTo>
                    <a:pt x="181546" y="146494"/>
                  </a:lnTo>
                  <a:lnTo>
                    <a:pt x="183070" y="143446"/>
                  </a:lnTo>
                  <a:lnTo>
                    <a:pt x="186118" y="140398"/>
                  </a:lnTo>
                  <a:lnTo>
                    <a:pt x="187642" y="135826"/>
                  </a:lnTo>
                  <a:lnTo>
                    <a:pt x="192214" y="132778"/>
                  </a:lnTo>
                  <a:lnTo>
                    <a:pt x="195262" y="129730"/>
                  </a:lnTo>
                  <a:lnTo>
                    <a:pt x="204406" y="123634"/>
                  </a:lnTo>
                  <a:lnTo>
                    <a:pt x="210502" y="122110"/>
                  </a:lnTo>
                  <a:lnTo>
                    <a:pt x="215074" y="120484"/>
                  </a:lnTo>
                  <a:lnTo>
                    <a:pt x="221170" y="118960"/>
                  </a:lnTo>
                  <a:lnTo>
                    <a:pt x="236512" y="118960"/>
                  </a:lnTo>
                  <a:lnTo>
                    <a:pt x="258800" y="151371"/>
                  </a:lnTo>
                  <a:lnTo>
                    <a:pt x="259372" y="160210"/>
                  </a:lnTo>
                  <a:lnTo>
                    <a:pt x="259372" y="266992"/>
                  </a:lnTo>
                  <a:lnTo>
                    <a:pt x="257848" y="270040"/>
                  </a:lnTo>
                  <a:lnTo>
                    <a:pt x="253276" y="274612"/>
                  </a:lnTo>
                  <a:lnTo>
                    <a:pt x="248704" y="276136"/>
                  </a:lnTo>
                  <a:lnTo>
                    <a:pt x="247180" y="276136"/>
                  </a:lnTo>
                  <a:lnTo>
                    <a:pt x="244132" y="277660"/>
                  </a:lnTo>
                  <a:lnTo>
                    <a:pt x="233464" y="277660"/>
                  </a:lnTo>
                  <a:lnTo>
                    <a:pt x="233464" y="291465"/>
                  </a:lnTo>
                  <a:lnTo>
                    <a:pt x="323380" y="291465"/>
                  </a:lnTo>
                  <a:lnTo>
                    <a:pt x="323380" y="277660"/>
                  </a:lnTo>
                  <a:lnTo>
                    <a:pt x="314236" y="277660"/>
                  </a:lnTo>
                  <a:lnTo>
                    <a:pt x="311188" y="276136"/>
                  </a:lnTo>
                  <a:lnTo>
                    <a:pt x="309664" y="276136"/>
                  </a:lnTo>
                  <a:lnTo>
                    <a:pt x="306616" y="274612"/>
                  </a:lnTo>
                  <a:lnTo>
                    <a:pt x="302044" y="273088"/>
                  </a:lnTo>
                  <a:lnTo>
                    <a:pt x="298996" y="266992"/>
                  </a:lnTo>
                  <a:lnTo>
                    <a:pt x="297472" y="265468"/>
                  </a:lnTo>
                  <a:lnTo>
                    <a:pt x="295948" y="260896"/>
                  </a:lnTo>
                  <a:lnTo>
                    <a:pt x="295948" y="148018"/>
                  </a:lnTo>
                  <a:lnTo>
                    <a:pt x="298996" y="141922"/>
                  </a:lnTo>
                  <a:lnTo>
                    <a:pt x="302044" y="138874"/>
                  </a:lnTo>
                  <a:lnTo>
                    <a:pt x="303568" y="135826"/>
                  </a:lnTo>
                  <a:lnTo>
                    <a:pt x="306616" y="132778"/>
                  </a:lnTo>
                  <a:lnTo>
                    <a:pt x="320332" y="123634"/>
                  </a:lnTo>
                  <a:lnTo>
                    <a:pt x="326428" y="122110"/>
                  </a:lnTo>
                  <a:lnTo>
                    <a:pt x="331089" y="120484"/>
                  </a:lnTo>
                  <a:lnTo>
                    <a:pt x="337185" y="118960"/>
                  </a:lnTo>
                  <a:lnTo>
                    <a:pt x="352425" y="118960"/>
                  </a:lnTo>
                  <a:lnTo>
                    <a:pt x="374713" y="151371"/>
                  </a:lnTo>
                  <a:lnTo>
                    <a:pt x="375285" y="160210"/>
                  </a:lnTo>
                  <a:lnTo>
                    <a:pt x="375285" y="266992"/>
                  </a:lnTo>
                  <a:lnTo>
                    <a:pt x="373761" y="270040"/>
                  </a:lnTo>
                  <a:lnTo>
                    <a:pt x="369189" y="274612"/>
                  </a:lnTo>
                  <a:lnTo>
                    <a:pt x="364617" y="276136"/>
                  </a:lnTo>
                  <a:lnTo>
                    <a:pt x="363093" y="276136"/>
                  </a:lnTo>
                  <a:lnTo>
                    <a:pt x="360045" y="277660"/>
                  </a:lnTo>
                  <a:lnTo>
                    <a:pt x="347853" y="277660"/>
                  </a:lnTo>
                  <a:lnTo>
                    <a:pt x="347853" y="291465"/>
                  </a:lnTo>
                  <a:lnTo>
                    <a:pt x="440918" y="291465"/>
                  </a:lnTo>
                  <a:lnTo>
                    <a:pt x="440918" y="27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21623" y="4285868"/>
              <a:ext cx="167735" cy="19992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26029" y="4432363"/>
              <a:ext cx="53340" cy="52069"/>
            </a:xfrm>
            <a:custGeom>
              <a:avLst/>
              <a:gdLst/>
              <a:ahLst/>
              <a:cxnLst/>
              <a:rect l="l" t="t" r="r" b="b"/>
              <a:pathLst>
                <a:path w="53339" h="52070">
                  <a:moveTo>
                    <a:pt x="33527" y="51911"/>
                  </a:moveTo>
                  <a:lnTo>
                    <a:pt x="19811" y="51911"/>
                  </a:lnTo>
                  <a:lnTo>
                    <a:pt x="13715" y="50387"/>
                  </a:lnTo>
                  <a:lnTo>
                    <a:pt x="3047" y="39624"/>
                  </a:lnTo>
                  <a:lnTo>
                    <a:pt x="0" y="33528"/>
                  </a:lnTo>
                  <a:lnTo>
                    <a:pt x="0" y="19812"/>
                  </a:lnTo>
                  <a:lnTo>
                    <a:pt x="3047" y="12192"/>
                  </a:lnTo>
                  <a:lnTo>
                    <a:pt x="7619" y="7620"/>
                  </a:lnTo>
                  <a:lnTo>
                    <a:pt x="13715" y="3048"/>
                  </a:lnTo>
                  <a:lnTo>
                    <a:pt x="19811" y="0"/>
                  </a:lnTo>
                  <a:lnTo>
                    <a:pt x="33527" y="0"/>
                  </a:lnTo>
                  <a:lnTo>
                    <a:pt x="39623" y="3048"/>
                  </a:lnTo>
                  <a:lnTo>
                    <a:pt x="44195" y="7620"/>
                  </a:lnTo>
                  <a:lnTo>
                    <a:pt x="50291" y="12192"/>
                  </a:lnTo>
                  <a:lnTo>
                    <a:pt x="53339" y="18288"/>
                  </a:lnTo>
                  <a:lnTo>
                    <a:pt x="53339" y="25908"/>
                  </a:lnTo>
                  <a:lnTo>
                    <a:pt x="53339" y="33528"/>
                  </a:lnTo>
                  <a:lnTo>
                    <a:pt x="50291" y="39624"/>
                  </a:lnTo>
                  <a:lnTo>
                    <a:pt x="44195" y="44291"/>
                  </a:lnTo>
                  <a:lnTo>
                    <a:pt x="39623" y="48863"/>
                  </a:lnTo>
                  <a:lnTo>
                    <a:pt x="33527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51998" y="4829080"/>
            <a:ext cx="100679" cy="10220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17460" y="4697825"/>
            <a:ext cx="2187321" cy="383000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3328320" y="4697825"/>
            <a:ext cx="1066800" cy="302260"/>
            <a:chOff x="3328320" y="4697825"/>
            <a:chExt cx="1066800" cy="302260"/>
          </a:xfrm>
        </p:grpSpPr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28320" y="4800028"/>
              <a:ext cx="178498" cy="19992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514433" y="4697831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102209" y="283845"/>
                  </a:moveTo>
                  <a:lnTo>
                    <a:pt x="93065" y="283845"/>
                  </a:lnTo>
                  <a:lnTo>
                    <a:pt x="90017" y="282321"/>
                  </a:lnTo>
                  <a:lnTo>
                    <a:pt x="88493" y="280797"/>
                  </a:lnTo>
                  <a:lnTo>
                    <a:pt x="85445" y="280797"/>
                  </a:lnTo>
                  <a:lnTo>
                    <a:pt x="80873" y="279273"/>
                  </a:lnTo>
                  <a:lnTo>
                    <a:pt x="77825" y="276225"/>
                  </a:lnTo>
                  <a:lnTo>
                    <a:pt x="74777" y="270129"/>
                  </a:lnTo>
                  <a:lnTo>
                    <a:pt x="74777" y="3048"/>
                  </a:lnTo>
                  <a:lnTo>
                    <a:pt x="71729" y="0"/>
                  </a:lnTo>
                  <a:lnTo>
                    <a:pt x="0" y="4572"/>
                  </a:lnTo>
                  <a:lnTo>
                    <a:pt x="0" y="16764"/>
                  </a:lnTo>
                  <a:lnTo>
                    <a:pt x="4572" y="16764"/>
                  </a:lnTo>
                  <a:lnTo>
                    <a:pt x="9144" y="18288"/>
                  </a:lnTo>
                  <a:lnTo>
                    <a:pt x="15240" y="18288"/>
                  </a:lnTo>
                  <a:lnTo>
                    <a:pt x="21336" y="19812"/>
                  </a:lnTo>
                  <a:lnTo>
                    <a:pt x="25908" y="21336"/>
                  </a:lnTo>
                  <a:lnTo>
                    <a:pt x="33528" y="29057"/>
                  </a:lnTo>
                  <a:lnTo>
                    <a:pt x="35052" y="32105"/>
                  </a:lnTo>
                  <a:lnTo>
                    <a:pt x="38100" y="36677"/>
                  </a:lnTo>
                  <a:lnTo>
                    <a:pt x="38100" y="273177"/>
                  </a:lnTo>
                  <a:lnTo>
                    <a:pt x="36576" y="276225"/>
                  </a:lnTo>
                  <a:lnTo>
                    <a:pt x="32004" y="280797"/>
                  </a:lnTo>
                  <a:lnTo>
                    <a:pt x="27432" y="282321"/>
                  </a:lnTo>
                  <a:lnTo>
                    <a:pt x="25908" y="282321"/>
                  </a:lnTo>
                  <a:lnTo>
                    <a:pt x="22860" y="283845"/>
                  </a:lnTo>
                  <a:lnTo>
                    <a:pt x="10668" y="283845"/>
                  </a:lnTo>
                  <a:lnTo>
                    <a:pt x="10668" y="297561"/>
                  </a:lnTo>
                  <a:lnTo>
                    <a:pt x="102209" y="297561"/>
                  </a:lnTo>
                  <a:lnTo>
                    <a:pt x="102209" y="283845"/>
                  </a:lnTo>
                  <a:close/>
                </a:path>
                <a:path w="213995" h="297814">
                  <a:moveTo>
                    <a:pt x="213550" y="283845"/>
                  </a:moveTo>
                  <a:lnTo>
                    <a:pt x="204406" y="283845"/>
                  </a:lnTo>
                  <a:lnTo>
                    <a:pt x="198310" y="280797"/>
                  </a:lnTo>
                  <a:lnTo>
                    <a:pt x="195262" y="280797"/>
                  </a:lnTo>
                  <a:lnTo>
                    <a:pt x="192214" y="279273"/>
                  </a:lnTo>
                  <a:lnTo>
                    <a:pt x="189166" y="276225"/>
                  </a:lnTo>
                  <a:lnTo>
                    <a:pt x="184594" y="266992"/>
                  </a:lnTo>
                  <a:lnTo>
                    <a:pt x="184594" y="3048"/>
                  </a:lnTo>
                  <a:lnTo>
                    <a:pt x="183070" y="0"/>
                  </a:lnTo>
                  <a:lnTo>
                    <a:pt x="111353" y="4572"/>
                  </a:lnTo>
                  <a:lnTo>
                    <a:pt x="111353" y="16764"/>
                  </a:lnTo>
                  <a:lnTo>
                    <a:pt x="114401" y="16764"/>
                  </a:lnTo>
                  <a:lnTo>
                    <a:pt x="120497" y="18288"/>
                  </a:lnTo>
                  <a:lnTo>
                    <a:pt x="126593" y="18288"/>
                  </a:lnTo>
                  <a:lnTo>
                    <a:pt x="132689" y="19812"/>
                  </a:lnTo>
                  <a:lnTo>
                    <a:pt x="138785" y="22860"/>
                  </a:lnTo>
                  <a:lnTo>
                    <a:pt x="144881" y="29057"/>
                  </a:lnTo>
                  <a:lnTo>
                    <a:pt x="146405" y="32105"/>
                  </a:lnTo>
                  <a:lnTo>
                    <a:pt x="149453" y="41249"/>
                  </a:lnTo>
                  <a:lnTo>
                    <a:pt x="149453" y="270129"/>
                  </a:lnTo>
                  <a:lnTo>
                    <a:pt x="144881" y="279273"/>
                  </a:lnTo>
                  <a:lnTo>
                    <a:pt x="138785" y="282321"/>
                  </a:lnTo>
                  <a:lnTo>
                    <a:pt x="137261" y="282321"/>
                  </a:lnTo>
                  <a:lnTo>
                    <a:pt x="134213" y="283845"/>
                  </a:lnTo>
                  <a:lnTo>
                    <a:pt x="120497" y="283845"/>
                  </a:lnTo>
                  <a:lnTo>
                    <a:pt x="120497" y="297561"/>
                  </a:lnTo>
                  <a:lnTo>
                    <a:pt x="213550" y="297561"/>
                  </a:lnTo>
                  <a:lnTo>
                    <a:pt x="213550" y="28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49325" y="4800028"/>
              <a:ext cx="184594" cy="19992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947636" y="4806219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15074" y="190690"/>
                  </a:moveTo>
                  <a:lnTo>
                    <a:pt x="198310" y="190690"/>
                  </a:lnTo>
                  <a:lnTo>
                    <a:pt x="146399" y="50292"/>
                  </a:lnTo>
                  <a:lnTo>
                    <a:pt x="96107" y="190690"/>
                  </a:lnTo>
                  <a:lnTo>
                    <a:pt x="80867" y="190690"/>
                  </a:lnTo>
                  <a:lnTo>
                    <a:pt x="73113" y="169196"/>
                  </a:lnTo>
                  <a:lnTo>
                    <a:pt x="65770" y="147970"/>
                  </a:lnTo>
                  <a:lnTo>
                    <a:pt x="58712" y="126745"/>
                  </a:lnTo>
                  <a:lnTo>
                    <a:pt x="33170" y="48578"/>
                  </a:lnTo>
                  <a:lnTo>
                    <a:pt x="27431" y="32004"/>
                  </a:lnTo>
                  <a:lnTo>
                    <a:pt x="25908" y="25908"/>
                  </a:lnTo>
                  <a:lnTo>
                    <a:pt x="21336" y="21336"/>
                  </a:lnTo>
                  <a:lnTo>
                    <a:pt x="16764" y="18288"/>
                  </a:lnTo>
                  <a:lnTo>
                    <a:pt x="4572" y="12192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83915" y="0"/>
                  </a:lnTo>
                  <a:lnTo>
                    <a:pt x="83915" y="12192"/>
                  </a:lnTo>
                  <a:lnTo>
                    <a:pt x="79343" y="13716"/>
                  </a:lnTo>
                  <a:lnTo>
                    <a:pt x="74771" y="13716"/>
                  </a:lnTo>
                  <a:lnTo>
                    <a:pt x="65627" y="16764"/>
                  </a:lnTo>
                  <a:lnTo>
                    <a:pt x="62484" y="18288"/>
                  </a:lnTo>
                  <a:lnTo>
                    <a:pt x="62484" y="22860"/>
                  </a:lnTo>
                  <a:lnTo>
                    <a:pt x="64008" y="24384"/>
                  </a:lnTo>
                  <a:lnTo>
                    <a:pt x="64008" y="27432"/>
                  </a:lnTo>
                  <a:lnTo>
                    <a:pt x="65627" y="30480"/>
                  </a:lnTo>
                  <a:lnTo>
                    <a:pt x="68198" y="40171"/>
                  </a:lnTo>
                  <a:lnTo>
                    <a:pt x="71342" y="50863"/>
                  </a:lnTo>
                  <a:lnTo>
                    <a:pt x="75057" y="62412"/>
                  </a:lnTo>
                  <a:lnTo>
                    <a:pt x="79343" y="74676"/>
                  </a:lnTo>
                  <a:lnTo>
                    <a:pt x="83296" y="88185"/>
                  </a:lnTo>
                  <a:lnTo>
                    <a:pt x="93487" y="120846"/>
                  </a:lnTo>
                  <a:lnTo>
                    <a:pt x="99155" y="140303"/>
                  </a:lnTo>
                  <a:lnTo>
                    <a:pt x="147923" y="3048"/>
                  </a:lnTo>
                  <a:lnTo>
                    <a:pt x="166211" y="3048"/>
                  </a:lnTo>
                  <a:lnTo>
                    <a:pt x="215074" y="137255"/>
                  </a:lnTo>
                  <a:lnTo>
                    <a:pt x="219408" y="124706"/>
                  </a:lnTo>
                  <a:lnTo>
                    <a:pt x="227504" y="100179"/>
                  </a:lnTo>
                  <a:lnTo>
                    <a:pt x="231838" y="88487"/>
                  </a:lnTo>
                  <a:lnTo>
                    <a:pt x="238696" y="64400"/>
                  </a:lnTo>
                  <a:lnTo>
                    <a:pt x="245554" y="42672"/>
                  </a:lnTo>
                  <a:lnTo>
                    <a:pt x="247078" y="39624"/>
                  </a:lnTo>
                  <a:lnTo>
                    <a:pt x="247078" y="36576"/>
                  </a:lnTo>
                  <a:lnTo>
                    <a:pt x="248602" y="33528"/>
                  </a:lnTo>
                  <a:lnTo>
                    <a:pt x="248602" y="30480"/>
                  </a:lnTo>
                  <a:lnTo>
                    <a:pt x="250126" y="27432"/>
                  </a:lnTo>
                  <a:lnTo>
                    <a:pt x="250126" y="22860"/>
                  </a:lnTo>
                  <a:lnTo>
                    <a:pt x="242506" y="15240"/>
                  </a:lnTo>
                  <a:lnTo>
                    <a:pt x="239458" y="15240"/>
                  </a:lnTo>
                  <a:lnTo>
                    <a:pt x="236410" y="13716"/>
                  </a:lnTo>
                  <a:lnTo>
                    <a:pt x="233362" y="13716"/>
                  </a:lnTo>
                  <a:lnTo>
                    <a:pt x="230314" y="12192"/>
                  </a:lnTo>
                  <a:lnTo>
                    <a:pt x="224218" y="12192"/>
                  </a:lnTo>
                  <a:lnTo>
                    <a:pt x="224218" y="0"/>
                  </a:lnTo>
                  <a:lnTo>
                    <a:pt x="295941" y="0"/>
                  </a:lnTo>
                  <a:lnTo>
                    <a:pt x="295941" y="12192"/>
                  </a:lnTo>
                  <a:lnTo>
                    <a:pt x="291369" y="12192"/>
                  </a:lnTo>
                  <a:lnTo>
                    <a:pt x="285273" y="13716"/>
                  </a:lnTo>
                  <a:lnTo>
                    <a:pt x="272986" y="22860"/>
                  </a:lnTo>
                  <a:lnTo>
                    <a:pt x="268414" y="28956"/>
                  </a:lnTo>
                  <a:lnTo>
                    <a:pt x="265366" y="36576"/>
                  </a:lnTo>
                  <a:lnTo>
                    <a:pt x="251650" y="77121"/>
                  </a:lnTo>
                  <a:lnTo>
                    <a:pt x="227266" y="146399"/>
                  </a:lnTo>
                  <a:lnTo>
                    <a:pt x="225742" y="152495"/>
                  </a:lnTo>
                  <a:lnTo>
                    <a:pt x="222694" y="160115"/>
                  </a:lnTo>
                  <a:lnTo>
                    <a:pt x="221170" y="167830"/>
                  </a:lnTo>
                  <a:lnTo>
                    <a:pt x="218122" y="175450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54245" y="4800028"/>
              <a:ext cx="140303" cy="199929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505896" y="4697825"/>
            <a:ext cx="992981" cy="3830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614797" y="4800028"/>
            <a:ext cx="1673351" cy="280797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373588" y="4748212"/>
            <a:ext cx="326421" cy="251745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7825073" y="4800028"/>
            <a:ext cx="604520" cy="200025"/>
            <a:chOff x="7825073" y="4800028"/>
            <a:chExt cx="604520" cy="200025"/>
          </a:xfrm>
        </p:grpSpPr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5073" y="4801552"/>
              <a:ext cx="366140" cy="19840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18646" y="4800028"/>
              <a:ext cx="210502" cy="195357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2032" y="5161693"/>
            <a:ext cx="1195863" cy="30213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330767" y="5211984"/>
            <a:ext cx="1899094" cy="25336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312253" y="5161692"/>
            <a:ext cx="1386458" cy="302133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51998" y="5807106"/>
            <a:ext cx="100679" cy="10220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1017460" y="5700236"/>
            <a:ext cx="866775" cy="279400"/>
            <a:chOff x="1017460" y="5700236"/>
            <a:chExt cx="866775" cy="279400"/>
          </a:xfrm>
        </p:grpSpPr>
        <p:sp>
          <p:nvSpPr>
            <p:cNvPr id="82" name="object 82"/>
            <p:cNvSpPr/>
            <p:nvPr/>
          </p:nvSpPr>
          <p:spPr>
            <a:xfrm>
              <a:off x="1017460" y="5700236"/>
              <a:ext cx="337185" cy="273685"/>
            </a:xfrm>
            <a:custGeom>
              <a:avLst/>
              <a:gdLst/>
              <a:ahLst/>
              <a:cxnLst/>
              <a:rect l="l" t="t" r="r" b="b"/>
              <a:pathLst>
                <a:path w="337184" h="273685">
                  <a:moveTo>
                    <a:pt x="337089" y="273176"/>
                  </a:moveTo>
                  <a:lnTo>
                    <a:pt x="216598" y="273176"/>
                  </a:lnTo>
                  <a:lnTo>
                    <a:pt x="216598" y="259460"/>
                  </a:lnTo>
                  <a:lnTo>
                    <a:pt x="225742" y="259460"/>
                  </a:lnTo>
                  <a:lnTo>
                    <a:pt x="233362" y="257936"/>
                  </a:lnTo>
                  <a:lnTo>
                    <a:pt x="239458" y="257936"/>
                  </a:lnTo>
                  <a:lnTo>
                    <a:pt x="245554" y="256412"/>
                  </a:lnTo>
                  <a:lnTo>
                    <a:pt x="247078" y="254888"/>
                  </a:lnTo>
                  <a:lnTo>
                    <a:pt x="251650" y="251745"/>
                  </a:lnTo>
                  <a:lnTo>
                    <a:pt x="254698" y="248697"/>
                  </a:lnTo>
                  <a:lnTo>
                    <a:pt x="259270" y="239553"/>
                  </a:lnTo>
                  <a:lnTo>
                    <a:pt x="259270" y="36671"/>
                  </a:lnTo>
                  <a:lnTo>
                    <a:pt x="256222" y="36671"/>
                  </a:lnTo>
                  <a:lnTo>
                    <a:pt x="163163" y="268604"/>
                  </a:lnTo>
                  <a:lnTo>
                    <a:pt x="154019" y="268604"/>
                  </a:lnTo>
                  <a:lnTo>
                    <a:pt x="65531" y="32099"/>
                  </a:lnTo>
                  <a:lnTo>
                    <a:pt x="62483" y="32099"/>
                  </a:lnTo>
                  <a:lnTo>
                    <a:pt x="62483" y="193833"/>
                  </a:lnTo>
                  <a:lnTo>
                    <a:pt x="62745" y="205335"/>
                  </a:lnTo>
                  <a:lnTo>
                    <a:pt x="70103" y="244125"/>
                  </a:lnTo>
                  <a:lnTo>
                    <a:pt x="74676" y="247173"/>
                  </a:lnTo>
                  <a:lnTo>
                    <a:pt x="77723" y="250221"/>
                  </a:lnTo>
                  <a:lnTo>
                    <a:pt x="83819" y="253364"/>
                  </a:lnTo>
                  <a:lnTo>
                    <a:pt x="91439" y="254888"/>
                  </a:lnTo>
                  <a:lnTo>
                    <a:pt x="100583" y="257936"/>
                  </a:lnTo>
                  <a:lnTo>
                    <a:pt x="106775" y="259460"/>
                  </a:lnTo>
                  <a:lnTo>
                    <a:pt x="109823" y="259460"/>
                  </a:lnTo>
                  <a:lnTo>
                    <a:pt x="109823" y="273176"/>
                  </a:lnTo>
                  <a:lnTo>
                    <a:pt x="0" y="273176"/>
                  </a:lnTo>
                  <a:lnTo>
                    <a:pt x="0" y="259460"/>
                  </a:lnTo>
                  <a:lnTo>
                    <a:pt x="4571" y="259460"/>
                  </a:lnTo>
                  <a:lnTo>
                    <a:pt x="10667" y="257936"/>
                  </a:lnTo>
                  <a:lnTo>
                    <a:pt x="18287" y="256412"/>
                  </a:lnTo>
                  <a:lnTo>
                    <a:pt x="24383" y="254888"/>
                  </a:lnTo>
                  <a:lnTo>
                    <a:pt x="28956" y="253364"/>
                  </a:lnTo>
                  <a:lnTo>
                    <a:pt x="32004" y="250221"/>
                  </a:lnTo>
                  <a:lnTo>
                    <a:pt x="36576" y="247173"/>
                  </a:lnTo>
                  <a:lnTo>
                    <a:pt x="43934" y="208597"/>
                  </a:lnTo>
                  <a:lnTo>
                    <a:pt x="44195" y="196881"/>
                  </a:lnTo>
                  <a:lnTo>
                    <a:pt x="44195" y="48863"/>
                  </a:lnTo>
                  <a:lnTo>
                    <a:pt x="12191" y="15335"/>
                  </a:lnTo>
                  <a:lnTo>
                    <a:pt x="7619" y="13811"/>
                  </a:lnTo>
                  <a:lnTo>
                    <a:pt x="1523" y="13811"/>
                  </a:lnTo>
                  <a:lnTo>
                    <a:pt x="1523" y="0"/>
                  </a:lnTo>
                  <a:lnTo>
                    <a:pt x="94488" y="0"/>
                  </a:lnTo>
                  <a:lnTo>
                    <a:pt x="172307" y="204501"/>
                  </a:lnTo>
                  <a:lnTo>
                    <a:pt x="237934" y="33623"/>
                  </a:lnTo>
                  <a:lnTo>
                    <a:pt x="240982" y="27527"/>
                  </a:lnTo>
                  <a:lnTo>
                    <a:pt x="242506" y="21431"/>
                  </a:lnTo>
                  <a:lnTo>
                    <a:pt x="245554" y="13811"/>
                  </a:lnTo>
                  <a:lnTo>
                    <a:pt x="247078" y="7715"/>
                  </a:lnTo>
                  <a:lnTo>
                    <a:pt x="247078" y="0"/>
                  </a:lnTo>
                  <a:lnTo>
                    <a:pt x="337089" y="0"/>
                  </a:lnTo>
                  <a:lnTo>
                    <a:pt x="337089" y="13811"/>
                  </a:lnTo>
                  <a:lnTo>
                    <a:pt x="332517" y="13811"/>
                  </a:lnTo>
                  <a:lnTo>
                    <a:pt x="327945" y="15335"/>
                  </a:lnTo>
                  <a:lnTo>
                    <a:pt x="323373" y="15335"/>
                  </a:lnTo>
                  <a:lnTo>
                    <a:pt x="317182" y="16859"/>
                  </a:lnTo>
                  <a:lnTo>
                    <a:pt x="312610" y="18383"/>
                  </a:lnTo>
                  <a:lnTo>
                    <a:pt x="311086" y="18383"/>
                  </a:lnTo>
                  <a:lnTo>
                    <a:pt x="306514" y="19907"/>
                  </a:lnTo>
                  <a:lnTo>
                    <a:pt x="303466" y="22955"/>
                  </a:lnTo>
                  <a:lnTo>
                    <a:pt x="301942" y="26003"/>
                  </a:lnTo>
                  <a:lnTo>
                    <a:pt x="300418" y="30575"/>
                  </a:lnTo>
                  <a:lnTo>
                    <a:pt x="298894" y="33623"/>
                  </a:lnTo>
                  <a:lnTo>
                    <a:pt x="298894" y="239553"/>
                  </a:lnTo>
                  <a:lnTo>
                    <a:pt x="303466" y="248697"/>
                  </a:lnTo>
                  <a:lnTo>
                    <a:pt x="306514" y="251745"/>
                  </a:lnTo>
                  <a:lnTo>
                    <a:pt x="311086" y="253364"/>
                  </a:lnTo>
                  <a:lnTo>
                    <a:pt x="312610" y="254888"/>
                  </a:lnTo>
                  <a:lnTo>
                    <a:pt x="317182" y="256412"/>
                  </a:lnTo>
                  <a:lnTo>
                    <a:pt x="323373" y="257936"/>
                  </a:lnTo>
                  <a:lnTo>
                    <a:pt x="329469" y="257936"/>
                  </a:lnTo>
                  <a:lnTo>
                    <a:pt x="334041" y="259460"/>
                  </a:lnTo>
                  <a:lnTo>
                    <a:pt x="337089" y="259460"/>
                  </a:lnTo>
                  <a:lnTo>
                    <a:pt x="337089" y="273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83506" y="5778055"/>
              <a:ext cx="184544" cy="20145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97056" y="5726239"/>
              <a:ext cx="286797" cy="251745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995201" y="5675852"/>
            <a:ext cx="1340739" cy="303656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448919" y="5681948"/>
            <a:ext cx="1639716" cy="376904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210651" y="5726239"/>
            <a:ext cx="1340738" cy="33261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671881" y="5726239"/>
            <a:ext cx="1334738" cy="33261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8984" y="6148863"/>
            <a:ext cx="2254472" cy="383000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629584" y="239553"/>
            <a:ext cx="109823" cy="1693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069" y="1012164"/>
            <a:ext cx="317500" cy="403860"/>
          </a:xfrm>
          <a:custGeom>
            <a:avLst/>
            <a:gdLst/>
            <a:ahLst/>
            <a:cxnLst/>
            <a:rect l="l" t="t" r="r" b="b"/>
            <a:pathLst>
              <a:path w="317500" h="403859">
                <a:moveTo>
                  <a:pt x="317271" y="0"/>
                </a:moveTo>
                <a:lnTo>
                  <a:pt x="0" y="0"/>
                </a:lnTo>
                <a:lnTo>
                  <a:pt x="0" y="48260"/>
                </a:lnTo>
                <a:lnTo>
                  <a:pt x="128104" y="48260"/>
                </a:lnTo>
                <a:lnTo>
                  <a:pt x="128104" y="403860"/>
                </a:lnTo>
                <a:lnTo>
                  <a:pt x="183070" y="403860"/>
                </a:lnTo>
                <a:lnTo>
                  <a:pt x="183070" y="48260"/>
                </a:lnTo>
                <a:lnTo>
                  <a:pt x="317271" y="48260"/>
                </a:lnTo>
                <a:lnTo>
                  <a:pt x="317271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999362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59">
                <a:moveTo>
                  <a:pt x="234886" y="416528"/>
                </a:moveTo>
                <a:lnTo>
                  <a:pt x="183070" y="416528"/>
                </a:lnTo>
                <a:lnTo>
                  <a:pt x="183070" y="230409"/>
                </a:lnTo>
                <a:lnTo>
                  <a:pt x="181951" y="214369"/>
                </a:lnTo>
                <a:lnTo>
                  <a:pt x="166306" y="178498"/>
                </a:lnTo>
                <a:lnTo>
                  <a:pt x="120491" y="158686"/>
                </a:lnTo>
                <a:lnTo>
                  <a:pt x="111109" y="159519"/>
                </a:lnTo>
                <a:lnTo>
                  <a:pt x="73580" y="175999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2590"/>
                </a:lnTo>
                <a:lnTo>
                  <a:pt x="59102" y="144899"/>
                </a:lnTo>
                <a:lnTo>
                  <a:pt x="98631" y="121562"/>
                </a:lnTo>
                <a:lnTo>
                  <a:pt x="134207" y="114490"/>
                </a:lnTo>
                <a:lnTo>
                  <a:pt x="156860" y="116490"/>
                </a:lnTo>
                <a:lnTo>
                  <a:pt x="194094" y="132492"/>
                </a:lnTo>
                <a:lnTo>
                  <a:pt x="220098" y="162820"/>
                </a:lnTo>
                <a:lnTo>
                  <a:pt x="233195" y="204653"/>
                </a:lnTo>
                <a:lnTo>
                  <a:pt x="234886" y="230409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999375"/>
            <a:ext cx="1060450" cy="421640"/>
          </a:xfrm>
          <a:custGeom>
            <a:avLst/>
            <a:gdLst/>
            <a:ahLst/>
            <a:cxnLst/>
            <a:rect l="l" t="t" r="r" b="b"/>
            <a:pathLst>
              <a:path w="1060450" h="421640">
                <a:moveTo>
                  <a:pt x="178498" y="120586"/>
                </a:moveTo>
                <a:lnTo>
                  <a:pt x="165620" y="117703"/>
                </a:lnTo>
                <a:lnTo>
                  <a:pt x="154444" y="115824"/>
                </a:lnTo>
                <a:lnTo>
                  <a:pt x="144983" y="114795"/>
                </a:lnTo>
                <a:lnTo>
                  <a:pt x="137248" y="114490"/>
                </a:lnTo>
                <a:lnTo>
                  <a:pt x="110629" y="117894"/>
                </a:lnTo>
                <a:lnTo>
                  <a:pt x="87718" y="128016"/>
                </a:lnTo>
                <a:lnTo>
                  <a:pt x="68237" y="144703"/>
                </a:lnTo>
                <a:lnTo>
                  <a:pt x="51904" y="167830"/>
                </a:lnTo>
                <a:lnTo>
                  <a:pt x="51904" y="120586"/>
                </a:lnTo>
                <a:lnTo>
                  <a:pt x="0" y="120586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476"/>
                </a:lnTo>
                <a:lnTo>
                  <a:pt x="73240" y="184594"/>
                </a:lnTo>
                <a:lnTo>
                  <a:pt x="108597" y="160375"/>
                </a:lnTo>
                <a:lnTo>
                  <a:pt x="122008" y="158686"/>
                </a:lnTo>
                <a:lnTo>
                  <a:pt x="130251" y="159512"/>
                </a:lnTo>
                <a:lnTo>
                  <a:pt x="138785" y="161925"/>
                </a:lnTo>
                <a:lnTo>
                  <a:pt x="147332" y="165747"/>
                </a:lnTo>
                <a:lnTo>
                  <a:pt x="155638" y="170878"/>
                </a:lnTo>
                <a:lnTo>
                  <a:pt x="178498" y="120586"/>
                </a:lnTo>
                <a:close/>
              </a:path>
              <a:path w="1060450" h="421640">
                <a:moveTo>
                  <a:pt x="468249" y="241071"/>
                </a:moveTo>
                <a:lnTo>
                  <a:pt x="467779" y="234975"/>
                </a:lnTo>
                <a:lnTo>
                  <a:pt x="466217" y="214147"/>
                </a:lnTo>
                <a:lnTo>
                  <a:pt x="460057" y="190347"/>
                </a:lnTo>
                <a:lnTo>
                  <a:pt x="449592" y="169405"/>
                </a:lnTo>
                <a:lnTo>
                  <a:pt x="440893" y="158673"/>
                </a:lnTo>
                <a:lnTo>
                  <a:pt x="434721" y="151053"/>
                </a:lnTo>
                <a:lnTo>
                  <a:pt x="416433" y="136423"/>
                </a:lnTo>
                <a:lnTo>
                  <a:pt x="416433" y="234975"/>
                </a:lnTo>
                <a:lnTo>
                  <a:pt x="253174" y="234975"/>
                </a:lnTo>
                <a:lnTo>
                  <a:pt x="269113" y="192709"/>
                </a:lnTo>
                <a:lnTo>
                  <a:pt x="305269" y="164388"/>
                </a:lnTo>
                <a:lnTo>
                  <a:pt x="337083" y="158673"/>
                </a:lnTo>
                <a:lnTo>
                  <a:pt x="355384" y="160108"/>
                </a:lnTo>
                <a:lnTo>
                  <a:pt x="396621" y="181533"/>
                </a:lnTo>
                <a:lnTo>
                  <a:pt x="415264" y="219786"/>
                </a:lnTo>
                <a:lnTo>
                  <a:pt x="416433" y="234975"/>
                </a:lnTo>
                <a:lnTo>
                  <a:pt x="416433" y="136423"/>
                </a:lnTo>
                <a:lnTo>
                  <a:pt x="414731" y="135051"/>
                </a:lnTo>
                <a:lnTo>
                  <a:pt x="391464" y="123621"/>
                </a:lnTo>
                <a:lnTo>
                  <a:pt x="365023" y="116763"/>
                </a:lnTo>
                <a:lnTo>
                  <a:pt x="335559" y="114477"/>
                </a:lnTo>
                <a:lnTo>
                  <a:pt x="309219" y="117030"/>
                </a:lnTo>
                <a:lnTo>
                  <a:pt x="262229" y="136982"/>
                </a:lnTo>
                <a:lnTo>
                  <a:pt x="221856" y="178460"/>
                </a:lnTo>
                <a:lnTo>
                  <a:pt x="199618" y="236918"/>
                </a:lnTo>
                <a:lnTo>
                  <a:pt x="196786" y="271551"/>
                </a:lnTo>
                <a:lnTo>
                  <a:pt x="199618" y="305079"/>
                </a:lnTo>
                <a:lnTo>
                  <a:pt x="221856" y="360667"/>
                </a:lnTo>
                <a:lnTo>
                  <a:pt x="260705" y="399872"/>
                </a:lnTo>
                <a:lnTo>
                  <a:pt x="307505" y="418782"/>
                </a:lnTo>
                <a:lnTo>
                  <a:pt x="334035" y="421093"/>
                </a:lnTo>
                <a:lnTo>
                  <a:pt x="353148" y="420497"/>
                </a:lnTo>
                <a:lnTo>
                  <a:pt x="404241" y="410425"/>
                </a:lnTo>
                <a:lnTo>
                  <a:pt x="442341" y="389089"/>
                </a:lnTo>
                <a:lnTo>
                  <a:pt x="435038" y="376897"/>
                </a:lnTo>
                <a:lnTo>
                  <a:pt x="419481" y="350888"/>
                </a:lnTo>
                <a:lnTo>
                  <a:pt x="403733" y="362712"/>
                </a:lnTo>
                <a:lnTo>
                  <a:pt x="386130" y="370789"/>
                </a:lnTo>
                <a:lnTo>
                  <a:pt x="366496" y="375424"/>
                </a:lnTo>
                <a:lnTo>
                  <a:pt x="344703" y="376897"/>
                </a:lnTo>
                <a:lnTo>
                  <a:pt x="326136" y="375450"/>
                </a:lnTo>
                <a:lnTo>
                  <a:pt x="280695" y="352412"/>
                </a:lnTo>
                <a:lnTo>
                  <a:pt x="258737" y="319074"/>
                </a:lnTo>
                <a:lnTo>
                  <a:pt x="251650" y="273075"/>
                </a:lnTo>
                <a:lnTo>
                  <a:pt x="465201" y="273075"/>
                </a:lnTo>
                <a:lnTo>
                  <a:pt x="466953" y="265925"/>
                </a:lnTo>
                <a:lnTo>
                  <a:pt x="467868" y="258216"/>
                </a:lnTo>
                <a:lnTo>
                  <a:pt x="468198" y="249923"/>
                </a:lnTo>
                <a:lnTo>
                  <a:pt x="468249" y="241071"/>
                </a:lnTo>
                <a:close/>
              </a:path>
              <a:path w="1060450" h="421640">
                <a:moveTo>
                  <a:pt x="765708" y="395185"/>
                </a:moveTo>
                <a:lnTo>
                  <a:pt x="755700" y="386880"/>
                </a:lnTo>
                <a:lnTo>
                  <a:pt x="752297" y="381469"/>
                </a:lnTo>
                <a:lnTo>
                  <a:pt x="751332" y="379945"/>
                </a:lnTo>
                <a:lnTo>
                  <a:pt x="748563" y="375551"/>
                </a:lnTo>
                <a:lnTo>
                  <a:pt x="744270" y="361073"/>
                </a:lnTo>
                <a:lnTo>
                  <a:pt x="742848" y="343281"/>
                </a:lnTo>
                <a:lnTo>
                  <a:pt x="742848" y="265455"/>
                </a:lnTo>
                <a:lnTo>
                  <a:pt x="742848" y="236499"/>
                </a:lnTo>
                <a:lnTo>
                  <a:pt x="742645" y="233451"/>
                </a:lnTo>
                <a:lnTo>
                  <a:pt x="740892" y="207403"/>
                </a:lnTo>
                <a:lnTo>
                  <a:pt x="735228" y="182156"/>
                </a:lnTo>
                <a:lnTo>
                  <a:pt x="726363" y="161734"/>
                </a:lnTo>
                <a:lnTo>
                  <a:pt x="726135" y="161201"/>
                </a:lnTo>
                <a:lnTo>
                  <a:pt x="696988" y="131838"/>
                </a:lnTo>
                <a:lnTo>
                  <a:pt x="650595" y="116459"/>
                </a:lnTo>
                <a:lnTo>
                  <a:pt x="620826" y="114477"/>
                </a:lnTo>
                <a:lnTo>
                  <a:pt x="608253" y="115049"/>
                </a:lnTo>
                <a:lnTo>
                  <a:pt x="570445" y="123634"/>
                </a:lnTo>
                <a:lnTo>
                  <a:pt x="529297" y="144970"/>
                </a:lnTo>
                <a:lnTo>
                  <a:pt x="550633" y="187642"/>
                </a:lnTo>
                <a:lnTo>
                  <a:pt x="565556" y="176517"/>
                </a:lnTo>
                <a:lnTo>
                  <a:pt x="583069" y="168389"/>
                </a:lnTo>
                <a:lnTo>
                  <a:pt x="603440" y="163423"/>
                </a:lnTo>
                <a:lnTo>
                  <a:pt x="626922" y="161734"/>
                </a:lnTo>
                <a:lnTo>
                  <a:pt x="654710" y="166281"/>
                </a:lnTo>
                <a:lnTo>
                  <a:pt x="674217" y="179832"/>
                </a:lnTo>
                <a:lnTo>
                  <a:pt x="685736" y="202272"/>
                </a:lnTo>
                <a:lnTo>
                  <a:pt x="689508" y="233451"/>
                </a:lnTo>
                <a:lnTo>
                  <a:pt x="689508" y="270027"/>
                </a:lnTo>
                <a:lnTo>
                  <a:pt x="689508" y="341757"/>
                </a:lnTo>
                <a:lnTo>
                  <a:pt x="674001" y="358686"/>
                </a:lnTo>
                <a:lnTo>
                  <a:pt x="657225" y="370598"/>
                </a:lnTo>
                <a:lnTo>
                  <a:pt x="639051" y="377634"/>
                </a:lnTo>
                <a:lnTo>
                  <a:pt x="619302" y="379945"/>
                </a:lnTo>
                <a:lnTo>
                  <a:pt x="596176" y="377088"/>
                </a:lnTo>
                <a:lnTo>
                  <a:pt x="579450" y="368503"/>
                </a:lnTo>
                <a:lnTo>
                  <a:pt x="569290" y="354190"/>
                </a:lnTo>
                <a:lnTo>
                  <a:pt x="565873" y="334137"/>
                </a:lnTo>
                <a:lnTo>
                  <a:pt x="567321" y="320725"/>
                </a:lnTo>
                <a:lnTo>
                  <a:pt x="590346" y="285369"/>
                </a:lnTo>
                <a:lnTo>
                  <a:pt x="636435" y="266623"/>
                </a:lnTo>
                <a:lnTo>
                  <a:pt x="655878" y="265455"/>
                </a:lnTo>
                <a:lnTo>
                  <a:pt x="661555" y="265747"/>
                </a:lnTo>
                <a:lnTo>
                  <a:pt x="669226" y="266598"/>
                </a:lnTo>
                <a:lnTo>
                  <a:pt x="678637" y="268033"/>
                </a:lnTo>
                <a:lnTo>
                  <a:pt x="689508" y="270027"/>
                </a:lnTo>
                <a:lnTo>
                  <a:pt x="689508" y="233451"/>
                </a:lnTo>
                <a:lnTo>
                  <a:pt x="679450" y="230327"/>
                </a:lnTo>
                <a:lnTo>
                  <a:pt x="669988" y="227926"/>
                </a:lnTo>
                <a:lnTo>
                  <a:pt x="661123" y="226377"/>
                </a:lnTo>
                <a:lnTo>
                  <a:pt x="652830" y="225831"/>
                </a:lnTo>
                <a:lnTo>
                  <a:pt x="623392" y="227838"/>
                </a:lnTo>
                <a:lnTo>
                  <a:pt x="573036" y="243840"/>
                </a:lnTo>
                <a:lnTo>
                  <a:pt x="535038" y="273850"/>
                </a:lnTo>
                <a:lnTo>
                  <a:pt x="515086" y="311505"/>
                </a:lnTo>
                <a:lnTo>
                  <a:pt x="512533" y="332613"/>
                </a:lnTo>
                <a:lnTo>
                  <a:pt x="514223" y="351231"/>
                </a:lnTo>
                <a:lnTo>
                  <a:pt x="538441" y="396709"/>
                </a:lnTo>
                <a:lnTo>
                  <a:pt x="582625" y="419646"/>
                </a:lnTo>
                <a:lnTo>
                  <a:pt x="599490" y="421093"/>
                </a:lnTo>
                <a:lnTo>
                  <a:pt x="629500" y="418541"/>
                </a:lnTo>
                <a:lnTo>
                  <a:pt x="655510" y="410997"/>
                </a:lnTo>
                <a:lnTo>
                  <a:pt x="677545" y="398589"/>
                </a:lnTo>
                <a:lnTo>
                  <a:pt x="695604" y="381469"/>
                </a:lnTo>
                <a:lnTo>
                  <a:pt x="699604" y="391160"/>
                </a:lnTo>
                <a:lnTo>
                  <a:pt x="738085" y="418807"/>
                </a:lnTo>
                <a:lnTo>
                  <a:pt x="765708" y="421093"/>
                </a:lnTo>
                <a:lnTo>
                  <a:pt x="765708" y="395185"/>
                </a:lnTo>
                <a:close/>
              </a:path>
              <a:path w="1060450" h="421640">
                <a:moveTo>
                  <a:pt x="1060132" y="0"/>
                </a:moveTo>
                <a:lnTo>
                  <a:pt x="1008214" y="0"/>
                </a:lnTo>
                <a:lnTo>
                  <a:pt x="1008214" y="135826"/>
                </a:lnTo>
                <a:lnTo>
                  <a:pt x="1008214" y="189166"/>
                </a:lnTo>
                <a:lnTo>
                  <a:pt x="1008214" y="352425"/>
                </a:lnTo>
                <a:lnTo>
                  <a:pt x="1005090" y="357022"/>
                </a:lnTo>
                <a:lnTo>
                  <a:pt x="969924" y="374802"/>
                </a:lnTo>
                <a:lnTo>
                  <a:pt x="956398" y="376897"/>
                </a:lnTo>
                <a:lnTo>
                  <a:pt x="914095" y="370281"/>
                </a:lnTo>
                <a:lnTo>
                  <a:pt x="883539" y="350354"/>
                </a:lnTo>
                <a:lnTo>
                  <a:pt x="865009" y="316979"/>
                </a:lnTo>
                <a:lnTo>
                  <a:pt x="858774" y="270027"/>
                </a:lnTo>
                <a:lnTo>
                  <a:pt x="860463" y="247142"/>
                </a:lnTo>
                <a:lnTo>
                  <a:pt x="873556" y="207619"/>
                </a:lnTo>
                <a:lnTo>
                  <a:pt x="899299" y="176682"/>
                </a:lnTo>
                <a:lnTo>
                  <a:pt x="953350" y="158686"/>
                </a:lnTo>
                <a:lnTo>
                  <a:pt x="969645" y="160655"/>
                </a:lnTo>
                <a:lnTo>
                  <a:pt x="984211" y="166497"/>
                </a:lnTo>
                <a:lnTo>
                  <a:pt x="997077" y="176034"/>
                </a:lnTo>
                <a:lnTo>
                  <a:pt x="1008214" y="189166"/>
                </a:lnTo>
                <a:lnTo>
                  <a:pt x="1008214" y="135826"/>
                </a:lnTo>
                <a:lnTo>
                  <a:pt x="994473" y="126695"/>
                </a:lnTo>
                <a:lnTo>
                  <a:pt x="978306" y="120015"/>
                </a:lnTo>
                <a:lnTo>
                  <a:pt x="959561" y="115887"/>
                </a:lnTo>
                <a:lnTo>
                  <a:pt x="938110" y="114490"/>
                </a:lnTo>
                <a:lnTo>
                  <a:pt x="911720" y="117576"/>
                </a:lnTo>
                <a:lnTo>
                  <a:pt x="864717" y="141490"/>
                </a:lnTo>
                <a:lnTo>
                  <a:pt x="826401" y="186931"/>
                </a:lnTo>
                <a:lnTo>
                  <a:pt x="806450" y="244157"/>
                </a:lnTo>
                <a:lnTo>
                  <a:pt x="803910" y="276225"/>
                </a:lnTo>
                <a:lnTo>
                  <a:pt x="806170" y="307022"/>
                </a:lnTo>
                <a:lnTo>
                  <a:pt x="823836" y="360095"/>
                </a:lnTo>
                <a:lnTo>
                  <a:pt x="857504" y="398589"/>
                </a:lnTo>
                <a:lnTo>
                  <a:pt x="902652" y="418541"/>
                </a:lnTo>
                <a:lnTo>
                  <a:pt x="928966" y="421093"/>
                </a:lnTo>
                <a:lnTo>
                  <a:pt x="953566" y="419379"/>
                </a:lnTo>
                <a:lnTo>
                  <a:pt x="974877" y="414235"/>
                </a:lnTo>
                <a:lnTo>
                  <a:pt x="993051" y="405663"/>
                </a:lnTo>
                <a:lnTo>
                  <a:pt x="1008214" y="393661"/>
                </a:lnTo>
                <a:lnTo>
                  <a:pt x="1008214" y="414997"/>
                </a:lnTo>
                <a:lnTo>
                  <a:pt x="1060132" y="414997"/>
                </a:lnTo>
                <a:lnTo>
                  <a:pt x="1060132" y="393661"/>
                </a:lnTo>
                <a:lnTo>
                  <a:pt x="1060132" y="376897"/>
                </a:lnTo>
                <a:lnTo>
                  <a:pt x="1060132" y="158686"/>
                </a:lnTo>
                <a:lnTo>
                  <a:pt x="1060132" y="135826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0414" y="1003947"/>
            <a:ext cx="511175" cy="418465"/>
          </a:xfrm>
          <a:custGeom>
            <a:avLst/>
            <a:gdLst/>
            <a:ahLst/>
            <a:cxnLst/>
            <a:rect l="l" t="t" r="r" b="b"/>
            <a:pathLst>
              <a:path w="511175" h="418465">
                <a:moveTo>
                  <a:pt x="227266" y="309753"/>
                </a:moveTo>
                <a:lnTo>
                  <a:pt x="222885" y="270649"/>
                </a:lnTo>
                <a:lnTo>
                  <a:pt x="200164" y="226402"/>
                </a:lnTo>
                <a:lnTo>
                  <a:pt x="152488" y="193827"/>
                </a:lnTo>
                <a:lnTo>
                  <a:pt x="104368" y="170180"/>
                </a:lnTo>
                <a:lnTo>
                  <a:pt x="92481" y="163830"/>
                </a:lnTo>
                <a:lnTo>
                  <a:pt x="63766" y="138468"/>
                </a:lnTo>
                <a:lnTo>
                  <a:pt x="54864" y="103720"/>
                </a:lnTo>
                <a:lnTo>
                  <a:pt x="55740" y="91719"/>
                </a:lnTo>
                <a:lnTo>
                  <a:pt x="78981" y="55689"/>
                </a:lnTo>
                <a:lnTo>
                  <a:pt x="114388" y="47332"/>
                </a:lnTo>
                <a:lnTo>
                  <a:pt x="124701" y="47879"/>
                </a:lnTo>
                <a:lnTo>
                  <a:pt x="167678" y="58623"/>
                </a:lnTo>
                <a:lnTo>
                  <a:pt x="190690" y="70192"/>
                </a:lnTo>
                <a:lnTo>
                  <a:pt x="207454" y="22948"/>
                </a:lnTo>
                <a:lnTo>
                  <a:pt x="191401" y="12890"/>
                </a:lnTo>
                <a:lnTo>
                  <a:pt x="170637" y="5715"/>
                </a:lnTo>
                <a:lnTo>
                  <a:pt x="145008" y="1422"/>
                </a:lnTo>
                <a:lnTo>
                  <a:pt x="114388" y="0"/>
                </a:lnTo>
                <a:lnTo>
                  <a:pt x="90373" y="1968"/>
                </a:lnTo>
                <a:lnTo>
                  <a:pt x="49161" y="17399"/>
                </a:lnTo>
                <a:lnTo>
                  <a:pt x="17995" y="46304"/>
                </a:lnTo>
                <a:lnTo>
                  <a:pt x="1993" y="83540"/>
                </a:lnTo>
                <a:lnTo>
                  <a:pt x="0" y="105346"/>
                </a:lnTo>
                <a:lnTo>
                  <a:pt x="876" y="123063"/>
                </a:lnTo>
                <a:lnTo>
                  <a:pt x="15240" y="169354"/>
                </a:lnTo>
                <a:lnTo>
                  <a:pt x="54279" y="204571"/>
                </a:lnTo>
                <a:lnTo>
                  <a:pt x="106768" y="230403"/>
                </a:lnTo>
                <a:lnTo>
                  <a:pt x="126466" y="240423"/>
                </a:lnTo>
                <a:lnTo>
                  <a:pt x="160108" y="268503"/>
                </a:lnTo>
                <a:lnTo>
                  <a:pt x="172300" y="305181"/>
                </a:lnTo>
                <a:lnTo>
                  <a:pt x="170916" y="318325"/>
                </a:lnTo>
                <a:lnTo>
                  <a:pt x="141605" y="358749"/>
                </a:lnTo>
                <a:lnTo>
                  <a:pt x="100672" y="367753"/>
                </a:lnTo>
                <a:lnTo>
                  <a:pt x="91236" y="367449"/>
                </a:lnTo>
                <a:lnTo>
                  <a:pt x="48336" y="357047"/>
                </a:lnTo>
                <a:lnTo>
                  <a:pt x="21336" y="341757"/>
                </a:lnTo>
                <a:lnTo>
                  <a:pt x="0" y="392137"/>
                </a:lnTo>
                <a:lnTo>
                  <a:pt x="20307" y="403898"/>
                </a:lnTo>
                <a:lnTo>
                  <a:pt x="42481" y="411949"/>
                </a:lnTo>
                <a:lnTo>
                  <a:pt x="66687" y="416572"/>
                </a:lnTo>
                <a:lnTo>
                  <a:pt x="93052" y="418045"/>
                </a:lnTo>
                <a:lnTo>
                  <a:pt x="121577" y="416052"/>
                </a:lnTo>
                <a:lnTo>
                  <a:pt x="170675" y="400050"/>
                </a:lnTo>
                <a:lnTo>
                  <a:pt x="206692" y="369404"/>
                </a:lnTo>
                <a:lnTo>
                  <a:pt x="224980" y="331520"/>
                </a:lnTo>
                <a:lnTo>
                  <a:pt x="227266" y="309753"/>
                </a:lnTo>
                <a:close/>
              </a:path>
              <a:path w="511175" h="418465">
                <a:moveTo>
                  <a:pt x="511009" y="389089"/>
                </a:moveTo>
                <a:lnTo>
                  <a:pt x="489585" y="344792"/>
                </a:lnTo>
                <a:lnTo>
                  <a:pt x="471551" y="356857"/>
                </a:lnTo>
                <a:lnTo>
                  <a:pt x="453961" y="365455"/>
                </a:lnTo>
                <a:lnTo>
                  <a:pt x="436638" y="370611"/>
                </a:lnTo>
                <a:lnTo>
                  <a:pt x="419481" y="372325"/>
                </a:lnTo>
                <a:lnTo>
                  <a:pt x="397725" y="370611"/>
                </a:lnTo>
                <a:lnTo>
                  <a:pt x="361734" y="356857"/>
                </a:lnTo>
                <a:lnTo>
                  <a:pt x="328510" y="311645"/>
                </a:lnTo>
                <a:lnTo>
                  <a:pt x="321843" y="266979"/>
                </a:lnTo>
                <a:lnTo>
                  <a:pt x="323532" y="242112"/>
                </a:lnTo>
                <a:lnTo>
                  <a:pt x="336626" y="200926"/>
                </a:lnTo>
                <a:lnTo>
                  <a:pt x="361226" y="171462"/>
                </a:lnTo>
                <a:lnTo>
                  <a:pt x="414909" y="154101"/>
                </a:lnTo>
                <a:lnTo>
                  <a:pt x="424954" y="154660"/>
                </a:lnTo>
                <a:lnTo>
                  <a:pt x="463981" y="165176"/>
                </a:lnTo>
                <a:lnTo>
                  <a:pt x="483489" y="176961"/>
                </a:lnTo>
                <a:lnTo>
                  <a:pt x="509485" y="140385"/>
                </a:lnTo>
                <a:lnTo>
                  <a:pt x="469773" y="120573"/>
                </a:lnTo>
                <a:lnTo>
                  <a:pt x="431190" y="110502"/>
                </a:lnTo>
                <a:lnTo>
                  <a:pt x="419481" y="109905"/>
                </a:lnTo>
                <a:lnTo>
                  <a:pt x="385965" y="112725"/>
                </a:lnTo>
                <a:lnTo>
                  <a:pt x="330441" y="134340"/>
                </a:lnTo>
                <a:lnTo>
                  <a:pt x="290068" y="176034"/>
                </a:lnTo>
                <a:lnTo>
                  <a:pt x="269455" y="233248"/>
                </a:lnTo>
                <a:lnTo>
                  <a:pt x="266890" y="266979"/>
                </a:lnTo>
                <a:lnTo>
                  <a:pt x="269430" y="299605"/>
                </a:lnTo>
                <a:lnTo>
                  <a:pt x="289433" y="354558"/>
                </a:lnTo>
                <a:lnTo>
                  <a:pt x="327444" y="394017"/>
                </a:lnTo>
                <a:lnTo>
                  <a:pt x="377151" y="413969"/>
                </a:lnTo>
                <a:lnTo>
                  <a:pt x="405765" y="416521"/>
                </a:lnTo>
                <a:lnTo>
                  <a:pt x="436118" y="414807"/>
                </a:lnTo>
                <a:lnTo>
                  <a:pt x="463486" y="409663"/>
                </a:lnTo>
                <a:lnTo>
                  <a:pt x="488315" y="401091"/>
                </a:lnTo>
                <a:lnTo>
                  <a:pt x="511009" y="38908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19342" y="999362"/>
            <a:ext cx="233679" cy="416559"/>
          </a:xfrm>
          <a:custGeom>
            <a:avLst/>
            <a:gdLst/>
            <a:ahLst/>
            <a:cxnLst/>
            <a:rect l="l" t="t" r="r" b="b"/>
            <a:pathLst>
              <a:path w="233679" h="416559">
                <a:moveTo>
                  <a:pt x="233362" y="416528"/>
                </a:moveTo>
                <a:lnTo>
                  <a:pt x="181546" y="416528"/>
                </a:lnTo>
                <a:lnTo>
                  <a:pt x="181546" y="230409"/>
                </a:lnTo>
                <a:lnTo>
                  <a:pt x="180427" y="214369"/>
                </a:lnTo>
                <a:lnTo>
                  <a:pt x="164782" y="178498"/>
                </a:lnTo>
                <a:lnTo>
                  <a:pt x="118967" y="158686"/>
                </a:lnTo>
                <a:lnTo>
                  <a:pt x="109799" y="159519"/>
                </a:lnTo>
                <a:lnTo>
                  <a:pt x="72270" y="175999"/>
                </a:lnTo>
                <a:lnTo>
                  <a:pt x="51911" y="196881"/>
                </a:lnTo>
                <a:lnTo>
                  <a:pt x="51911" y="416528"/>
                </a:lnTo>
                <a:lnTo>
                  <a:pt x="0" y="416528"/>
                </a:lnTo>
                <a:lnTo>
                  <a:pt x="0" y="0"/>
                </a:lnTo>
                <a:lnTo>
                  <a:pt x="51911" y="0"/>
                </a:lnTo>
                <a:lnTo>
                  <a:pt x="51911" y="152590"/>
                </a:lnTo>
                <a:lnTo>
                  <a:pt x="58221" y="144899"/>
                </a:lnTo>
                <a:lnTo>
                  <a:pt x="97131" y="121562"/>
                </a:lnTo>
                <a:lnTo>
                  <a:pt x="134207" y="114490"/>
                </a:lnTo>
                <a:lnTo>
                  <a:pt x="155979" y="116490"/>
                </a:lnTo>
                <a:lnTo>
                  <a:pt x="192594" y="132492"/>
                </a:lnTo>
                <a:lnTo>
                  <a:pt x="218574" y="162820"/>
                </a:lnTo>
                <a:lnTo>
                  <a:pt x="231671" y="204653"/>
                </a:lnTo>
                <a:lnTo>
                  <a:pt x="233362" y="230409"/>
                </a:lnTo>
                <a:lnTo>
                  <a:pt x="233362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2236" y="999375"/>
            <a:ext cx="570865" cy="421640"/>
          </a:xfrm>
          <a:custGeom>
            <a:avLst/>
            <a:gdLst/>
            <a:ahLst/>
            <a:cxnLst/>
            <a:rect l="l" t="t" r="r" b="b"/>
            <a:pathLst>
              <a:path w="570864" h="421640">
                <a:moveTo>
                  <a:pt x="271462" y="241071"/>
                </a:moveTo>
                <a:lnTo>
                  <a:pt x="270941" y="234975"/>
                </a:lnTo>
                <a:lnTo>
                  <a:pt x="269189" y="214147"/>
                </a:lnTo>
                <a:lnTo>
                  <a:pt x="262509" y="190347"/>
                </a:lnTo>
                <a:lnTo>
                  <a:pt x="251523" y="169405"/>
                </a:lnTo>
                <a:lnTo>
                  <a:pt x="242684" y="158673"/>
                </a:lnTo>
                <a:lnTo>
                  <a:pt x="236410" y="151053"/>
                </a:lnTo>
                <a:lnTo>
                  <a:pt x="219646" y="137033"/>
                </a:lnTo>
                <a:lnTo>
                  <a:pt x="219646" y="234975"/>
                </a:lnTo>
                <a:lnTo>
                  <a:pt x="56388" y="234975"/>
                </a:lnTo>
                <a:lnTo>
                  <a:pt x="72110" y="192709"/>
                </a:lnTo>
                <a:lnTo>
                  <a:pt x="108483" y="164388"/>
                </a:lnTo>
                <a:lnTo>
                  <a:pt x="140296" y="158673"/>
                </a:lnTo>
                <a:lnTo>
                  <a:pt x="157746" y="160108"/>
                </a:lnTo>
                <a:lnTo>
                  <a:pt x="199834" y="181533"/>
                </a:lnTo>
                <a:lnTo>
                  <a:pt x="218478" y="219786"/>
                </a:lnTo>
                <a:lnTo>
                  <a:pt x="219646" y="234975"/>
                </a:lnTo>
                <a:lnTo>
                  <a:pt x="219646" y="137033"/>
                </a:lnTo>
                <a:lnTo>
                  <a:pt x="217284" y="135051"/>
                </a:lnTo>
                <a:lnTo>
                  <a:pt x="194297" y="123621"/>
                </a:lnTo>
                <a:lnTo>
                  <a:pt x="167563" y="116763"/>
                </a:lnTo>
                <a:lnTo>
                  <a:pt x="137248" y="114477"/>
                </a:lnTo>
                <a:lnTo>
                  <a:pt x="111582" y="117030"/>
                </a:lnTo>
                <a:lnTo>
                  <a:pt x="64770" y="136982"/>
                </a:lnTo>
                <a:lnTo>
                  <a:pt x="24422" y="178460"/>
                </a:lnTo>
                <a:lnTo>
                  <a:pt x="2616" y="236918"/>
                </a:lnTo>
                <a:lnTo>
                  <a:pt x="0" y="271551"/>
                </a:lnTo>
                <a:lnTo>
                  <a:pt x="2590" y="305079"/>
                </a:lnTo>
                <a:lnTo>
                  <a:pt x="23787" y="360667"/>
                </a:lnTo>
                <a:lnTo>
                  <a:pt x="63271" y="399872"/>
                </a:lnTo>
                <a:lnTo>
                  <a:pt x="110693" y="418782"/>
                </a:lnTo>
                <a:lnTo>
                  <a:pt x="137248" y="421093"/>
                </a:lnTo>
                <a:lnTo>
                  <a:pt x="156146" y="420497"/>
                </a:lnTo>
                <a:lnTo>
                  <a:pt x="207454" y="410425"/>
                </a:lnTo>
                <a:lnTo>
                  <a:pt x="244030" y="389089"/>
                </a:lnTo>
                <a:lnTo>
                  <a:pt x="237210" y="376897"/>
                </a:lnTo>
                <a:lnTo>
                  <a:pt x="222694" y="350888"/>
                </a:lnTo>
                <a:lnTo>
                  <a:pt x="206730" y="362712"/>
                </a:lnTo>
                <a:lnTo>
                  <a:pt x="188772" y="370789"/>
                </a:lnTo>
                <a:lnTo>
                  <a:pt x="169075" y="375424"/>
                </a:lnTo>
                <a:lnTo>
                  <a:pt x="147916" y="376897"/>
                </a:lnTo>
                <a:lnTo>
                  <a:pt x="128460" y="375450"/>
                </a:lnTo>
                <a:lnTo>
                  <a:pt x="82384" y="352412"/>
                </a:lnTo>
                <a:lnTo>
                  <a:pt x="61722" y="319074"/>
                </a:lnTo>
                <a:lnTo>
                  <a:pt x="54864" y="273075"/>
                </a:lnTo>
                <a:lnTo>
                  <a:pt x="266890" y="273075"/>
                </a:lnTo>
                <a:lnTo>
                  <a:pt x="268884" y="265925"/>
                </a:lnTo>
                <a:lnTo>
                  <a:pt x="270319" y="258216"/>
                </a:lnTo>
                <a:lnTo>
                  <a:pt x="271170" y="249923"/>
                </a:lnTo>
                <a:lnTo>
                  <a:pt x="271462" y="241071"/>
                </a:lnTo>
                <a:close/>
              </a:path>
              <a:path w="570864" h="421640">
                <a:moveTo>
                  <a:pt x="570547" y="0"/>
                </a:moveTo>
                <a:lnTo>
                  <a:pt x="518629" y="0"/>
                </a:lnTo>
                <a:lnTo>
                  <a:pt x="518629" y="137248"/>
                </a:lnTo>
                <a:lnTo>
                  <a:pt x="518629" y="189166"/>
                </a:lnTo>
                <a:lnTo>
                  <a:pt x="518629" y="352425"/>
                </a:lnTo>
                <a:lnTo>
                  <a:pt x="515493" y="356971"/>
                </a:lnTo>
                <a:lnTo>
                  <a:pt x="510628" y="361378"/>
                </a:lnTo>
                <a:lnTo>
                  <a:pt x="504063" y="365493"/>
                </a:lnTo>
                <a:lnTo>
                  <a:pt x="495769" y="369189"/>
                </a:lnTo>
                <a:lnTo>
                  <a:pt x="487819" y="372948"/>
                </a:lnTo>
                <a:lnTo>
                  <a:pt x="480148" y="375285"/>
                </a:lnTo>
                <a:lnTo>
                  <a:pt x="473049" y="376466"/>
                </a:lnTo>
                <a:lnTo>
                  <a:pt x="466813" y="376809"/>
                </a:lnTo>
                <a:lnTo>
                  <a:pt x="423875" y="370205"/>
                </a:lnTo>
                <a:lnTo>
                  <a:pt x="393382" y="350316"/>
                </a:lnTo>
                <a:lnTo>
                  <a:pt x="375208" y="316966"/>
                </a:lnTo>
                <a:lnTo>
                  <a:pt x="369189" y="270027"/>
                </a:lnTo>
                <a:lnTo>
                  <a:pt x="370878" y="247091"/>
                </a:lnTo>
                <a:lnTo>
                  <a:pt x="383971" y="207568"/>
                </a:lnTo>
                <a:lnTo>
                  <a:pt x="409460" y="176669"/>
                </a:lnTo>
                <a:lnTo>
                  <a:pt x="463765" y="158584"/>
                </a:lnTo>
                <a:lnTo>
                  <a:pt x="480060" y="160578"/>
                </a:lnTo>
                <a:lnTo>
                  <a:pt x="494626" y="166446"/>
                </a:lnTo>
                <a:lnTo>
                  <a:pt x="507492" y="176022"/>
                </a:lnTo>
                <a:lnTo>
                  <a:pt x="518629" y="189166"/>
                </a:lnTo>
                <a:lnTo>
                  <a:pt x="518629" y="137248"/>
                </a:lnTo>
                <a:lnTo>
                  <a:pt x="504888" y="127482"/>
                </a:lnTo>
                <a:lnTo>
                  <a:pt x="488721" y="120865"/>
                </a:lnTo>
                <a:lnTo>
                  <a:pt x="469976" y="117106"/>
                </a:lnTo>
                <a:lnTo>
                  <a:pt x="448525" y="115912"/>
                </a:lnTo>
                <a:lnTo>
                  <a:pt x="421919" y="118770"/>
                </a:lnTo>
                <a:lnTo>
                  <a:pt x="374497" y="141668"/>
                </a:lnTo>
                <a:lnTo>
                  <a:pt x="336816" y="186880"/>
                </a:lnTo>
                <a:lnTo>
                  <a:pt x="316865" y="244068"/>
                </a:lnTo>
                <a:lnTo>
                  <a:pt x="314325" y="276123"/>
                </a:lnTo>
                <a:lnTo>
                  <a:pt x="316585" y="307568"/>
                </a:lnTo>
                <a:lnTo>
                  <a:pt x="334251" y="360210"/>
                </a:lnTo>
                <a:lnTo>
                  <a:pt x="367677" y="398513"/>
                </a:lnTo>
                <a:lnTo>
                  <a:pt x="411772" y="418528"/>
                </a:lnTo>
                <a:lnTo>
                  <a:pt x="437857" y="421093"/>
                </a:lnTo>
                <a:lnTo>
                  <a:pt x="462699" y="419379"/>
                </a:lnTo>
                <a:lnTo>
                  <a:pt x="484530" y="414223"/>
                </a:lnTo>
                <a:lnTo>
                  <a:pt x="503224" y="405625"/>
                </a:lnTo>
                <a:lnTo>
                  <a:pt x="518629" y="393573"/>
                </a:lnTo>
                <a:lnTo>
                  <a:pt x="518629" y="414997"/>
                </a:lnTo>
                <a:lnTo>
                  <a:pt x="570547" y="414997"/>
                </a:lnTo>
                <a:lnTo>
                  <a:pt x="570547" y="393573"/>
                </a:lnTo>
                <a:lnTo>
                  <a:pt x="570547" y="376809"/>
                </a:lnTo>
                <a:lnTo>
                  <a:pt x="570547" y="158584"/>
                </a:lnTo>
                <a:lnTo>
                  <a:pt x="570547" y="137248"/>
                </a:lnTo>
                <a:lnTo>
                  <a:pt x="570547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2887" y="1119949"/>
            <a:ext cx="240029" cy="300990"/>
          </a:xfrm>
          <a:custGeom>
            <a:avLst/>
            <a:gdLst/>
            <a:ahLst/>
            <a:cxnLst/>
            <a:rect l="l" t="t" r="r" b="b"/>
            <a:pathLst>
              <a:path w="240029" h="300990">
                <a:moveTo>
                  <a:pt x="100679" y="300513"/>
                </a:moveTo>
                <a:lnTo>
                  <a:pt x="57578" y="293655"/>
                </a:lnTo>
                <a:lnTo>
                  <a:pt x="14787" y="257683"/>
                </a:lnTo>
                <a:lnTo>
                  <a:pt x="1690" y="217708"/>
                </a:lnTo>
                <a:lnTo>
                  <a:pt x="0" y="193738"/>
                </a:lnTo>
                <a:lnTo>
                  <a:pt x="0" y="0"/>
                </a:lnTo>
                <a:lnTo>
                  <a:pt x="51815" y="0"/>
                </a:lnTo>
                <a:lnTo>
                  <a:pt x="51815" y="187642"/>
                </a:lnTo>
                <a:lnTo>
                  <a:pt x="55545" y="217661"/>
                </a:lnTo>
                <a:lnTo>
                  <a:pt x="66722" y="239125"/>
                </a:lnTo>
                <a:lnTo>
                  <a:pt x="85329" y="252016"/>
                </a:lnTo>
                <a:lnTo>
                  <a:pt x="111347" y="256317"/>
                </a:lnTo>
                <a:lnTo>
                  <a:pt x="124515" y="255436"/>
                </a:lnTo>
                <a:lnTo>
                  <a:pt x="168957" y="233640"/>
                </a:lnTo>
                <a:lnTo>
                  <a:pt x="187642" y="207454"/>
                </a:lnTo>
                <a:lnTo>
                  <a:pt x="187642" y="0"/>
                </a:lnTo>
                <a:lnTo>
                  <a:pt x="239458" y="0"/>
                </a:lnTo>
                <a:lnTo>
                  <a:pt x="239458" y="295941"/>
                </a:lnTo>
                <a:lnTo>
                  <a:pt x="187642" y="295941"/>
                </a:lnTo>
                <a:lnTo>
                  <a:pt x="187642" y="254793"/>
                </a:lnTo>
                <a:lnTo>
                  <a:pt x="181936" y="262794"/>
                </a:lnTo>
                <a:lnTo>
                  <a:pt x="139041" y="292798"/>
                </a:lnTo>
                <a:lnTo>
                  <a:pt x="113276" y="299656"/>
                </a:lnTo>
                <a:lnTo>
                  <a:pt x="100679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1689" y="999362"/>
            <a:ext cx="102235" cy="421640"/>
          </a:xfrm>
          <a:custGeom>
            <a:avLst/>
            <a:gdLst/>
            <a:ahLst/>
            <a:cxnLst/>
            <a:rect l="l" t="t" r="r" b="b"/>
            <a:pathLst>
              <a:path w="102235" h="421640">
                <a:moveTo>
                  <a:pt x="102203" y="421100"/>
                </a:moveTo>
                <a:lnTo>
                  <a:pt x="57904" y="415645"/>
                </a:lnTo>
                <a:lnTo>
                  <a:pt x="25919" y="399180"/>
                </a:lnTo>
                <a:lnTo>
                  <a:pt x="6526" y="371553"/>
                </a:lnTo>
                <a:lnTo>
                  <a:pt x="0" y="332612"/>
                </a:lnTo>
                <a:lnTo>
                  <a:pt x="0" y="0"/>
                </a:lnTo>
                <a:lnTo>
                  <a:pt x="53339" y="0"/>
                </a:lnTo>
                <a:lnTo>
                  <a:pt x="53339" y="323468"/>
                </a:lnTo>
                <a:lnTo>
                  <a:pt x="54197" y="334328"/>
                </a:lnTo>
                <a:lnTo>
                  <a:pt x="82379" y="370427"/>
                </a:lnTo>
                <a:lnTo>
                  <a:pt x="102203" y="373856"/>
                </a:lnTo>
                <a:lnTo>
                  <a:pt x="102203" y="4211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22660" y="1008506"/>
            <a:ext cx="102235" cy="407670"/>
          </a:xfrm>
          <a:custGeom>
            <a:avLst/>
            <a:gdLst/>
            <a:ahLst/>
            <a:cxnLst/>
            <a:rect l="l" t="t" r="r" b="b"/>
            <a:pathLst>
              <a:path w="102235" h="407669">
                <a:moveTo>
                  <a:pt x="79343" y="64103"/>
                </a:moveTo>
                <a:lnTo>
                  <a:pt x="61055" y="64103"/>
                </a:lnTo>
                <a:lnTo>
                  <a:pt x="53435" y="61055"/>
                </a:lnTo>
                <a:lnTo>
                  <a:pt x="41243" y="48863"/>
                </a:lnTo>
                <a:lnTo>
                  <a:pt x="38195" y="41243"/>
                </a:lnTo>
                <a:lnTo>
                  <a:pt x="38195" y="22955"/>
                </a:lnTo>
                <a:lnTo>
                  <a:pt x="41243" y="15240"/>
                </a:lnTo>
                <a:lnTo>
                  <a:pt x="53435" y="3048"/>
                </a:lnTo>
                <a:lnTo>
                  <a:pt x="61055" y="0"/>
                </a:lnTo>
                <a:lnTo>
                  <a:pt x="79343" y="0"/>
                </a:lnTo>
                <a:lnTo>
                  <a:pt x="86963" y="3048"/>
                </a:lnTo>
                <a:lnTo>
                  <a:pt x="99155" y="15240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86963" y="61055"/>
                </a:lnTo>
                <a:lnTo>
                  <a:pt x="79343" y="64103"/>
                </a:lnTo>
                <a:close/>
              </a:path>
              <a:path w="102235" h="407669">
                <a:moveTo>
                  <a:pt x="93059" y="407384"/>
                </a:moveTo>
                <a:lnTo>
                  <a:pt x="41243" y="407384"/>
                </a:lnTo>
                <a:lnTo>
                  <a:pt x="41243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73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99635" y="1113853"/>
            <a:ext cx="233679" cy="302260"/>
          </a:xfrm>
          <a:custGeom>
            <a:avLst/>
            <a:gdLst/>
            <a:ahLst/>
            <a:cxnLst/>
            <a:rect l="l" t="t" r="r" b="b"/>
            <a:pathLst>
              <a:path w="233679" h="302259">
                <a:moveTo>
                  <a:pt x="233362" y="302037"/>
                </a:moveTo>
                <a:lnTo>
                  <a:pt x="181546" y="302037"/>
                </a:lnTo>
                <a:lnTo>
                  <a:pt x="181546" y="129635"/>
                </a:lnTo>
                <a:lnTo>
                  <a:pt x="180687" y="107593"/>
                </a:lnTo>
                <a:lnTo>
                  <a:pt x="167735" y="64007"/>
                </a:lnTo>
                <a:lnTo>
                  <a:pt x="118967" y="44195"/>
                </a:lnTo>
                <a:lnTo>
                  <a:pt x="110466" y="45005"/>
                </a:lnTo>
                <a:lnTo>
                  <a:pt x="72898" y="60866"/>
                </a:lnTo>
                <a:lnTo>
                  <a:pt x="51815" y="82391"/>
                </a:lnTo>
                <a:lnTo>
                  <a:pt x="51815" y="302037"/>
                </a:lnTo>
                <a:lnTo>
                  <a:pt x="0" y="302037"/>
                </a:lnTo>
                <a:lnTo>
                  <a:pt x="0" y="6095"/>
                </a:lnTo>
                <a:lnTo>
                  <a:pt x="35051" y="6095"/>
                </a:lnTo>
                <a:lnTo>
                  <a:pt x="51815" y="44195"/>
                </a:lnTo>
                <a:lnTo>
                  <a:pt x="66706" y="25074"/>
                </a:lnTo>
                <a:lnTo>
                  <a:pt x="85998" y="11239"/>
                </a:lnTo>
                <a:lnTo>
                  <a:pt x="109559" y="2833"/>
                </a:lnTo>
                <a:lnTo>
                  <a:pt x="137255" y="0"/>
                </a:lnTo>
                <a:lnTo>
                  <a:pt x="179315" y="7430"/>
                </a:lnTo>
                <a:lnTo>
                  <a:pt x="209347" y="29729"/>
                </a:lnTo>
                <a:lnTo>
                  <a:pt x="227360" y="66905"/>
                </a:lnTo>
                <a:lnTo>
                  <a:pt x="233362" y="118967"/>
                </a:lnTo>
                <a:lnTo>
                  <a:pt x="233362" y="3020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6432" y="1101566"/>
            <a:ext cx="245745" cy="429259"/>
          </a:xfrm>
          <a:custGeom>
            <a:avLst/>
            <a:gdLst/>
            <a:ahLst/>
            <a:cxnLst/>
            <a:rect l="l" t="t" r="r" b="b"/>
            <a:pathLst>
              <a:path w="245745" h="429259">
                <a:moveTo>
                  <a:pt x="239318" y="30575"/>
                </a:moveTo>
                <a:lnTo>
                  <a:pt x="179927" y="30575"/>
                </a:lnTo>
                <a:lnTo>
                  <a:pt x="205930" y="0"/>
                </a:lnTo>
                <a:lnTo>
                  <a:pt x="239318" y="30575"/>
                </a:lnTo>
                <a:close/>
              </a:path>
              <a:path w="245745" h="429259">
                <a:moveTo>
                  <a:pt x="74676" y="312801"/>
                </a:moveTo>
                <a:lnTo>
                  <a:pt x="46672" y="309919"/>
                </a:lnTo>
                <a:lnTo>
                  <a:pt x="26670" y="301180"/>
                </a:lnTo>
                <a:lnTo>
                  <a:pt x="14668" y="286440"/>
                </a:lnTo>
                <a:lnTo>
                  <a:pt x="10759" y="266033"/>
                </a:lnTo>
                <a:lnTo>
                  <a:pt x="10759" y="264985"/>
                </a:lnTo>
                <a:lnTo>
                  <a:pt x="34194" y="234148"/>
                </a:lnTo>
                <a:lnTo>
                  <a:pt x="62484" y="222789"/>
                </a:lnTo>
                <a:lnTo>
                  <a:pt x="35361" y="205320"/>
                </a:lnTo>
                <a:lnTo>
                  <a:pt x="15811" y="182546"/>
                </a:lnTo>
                <a:lnTo>
                  <a:pt x="3976" y="154343"/>
                </a:lnTo>
                <a:lnTo>
                  <a:pt x="0" y="120586"/>
                </a:lnTo>
                <a:lnTo>
                  <a:pt x="2000" y="98592"/>
                </a:lnTo>
                <a:lnTo>
                  <a:pt x="18002" y="60284"/>
                </a:lnTo>
                <a:lnTo>
                  <a:pt x="49126" y="30289"/>
                </a:lnTo>
                <a:lnTo>
                  <a:pt x="89694" y="14287"/>
                </a:lnTo>
                <a:lnTo>
                  <a:pt x="112871" y="12287"/>
                </a:lnTo>
                <a:lnTo>
                  <a:pt x="133207" y="13430"/>
                </a:lnTo>
                <a:lnTo>
                  <a:pt x="150971" y="16859"/>
                </a:lnTo>
                <a:lnTo>
                  <a:pt x="166449" y="22574"/>
                </a:lnTo>
                <a:lnTo>
                  <a:pt x="179927" y="30575"/>
                </a:lnTo>
                <a:lnTo>
                  <a:pt x="239318" y="30575"/>
                </a:lnTo>
                <a:lnTo>
                  <a:pt x="240982" y="32099"/>
                </a:lnTo>
                <a:lnTo>
                  <a:pt x="208978" y="54959"/>
                </a:lnTo>
                <a:lnTo>
                  <a:pt x="115919" y="54959"/>
                </a:lnTo>
                <a:lnTo>
                  <a:pt x="102783" y="56126"/>
                </a:lnTo>
                <a:lnTo>
                  <a:pt x="63627" y="84501"/>
                </a:lnTo>
                <a:lnTo>
                  <a:pt x="53340" y="120586"/>
                </a:lnTo>
                <a:lnTo>
                  <a:pt x="54459" y="135756"/>
                </a:lnTo>
                <a:lnTo>
                  <a:pt x="70104" y="172497"/>
                </a:lnTo>
                <a:lnTo>
                  <a:pt x="115919" y="192309"/>
                </a:lnTo>
                <a:lnTo>
                  <a:pt x="205928" y="192309"/>
                </a:lnTo>
                <a:lnTo>
                  <a:pt x="201263" y="198405"/>
                </a:lnTo>
                <a:lnTo>
                  <a:pt x="169259" y="222218"/>
                </a:lnTo>
                <a:lnTo>
                  <a:pt x="128111" y="233457"/>
                </a:lnTo>
                <a:lnTo>
                  <a:pt x="85344" y="238029"/>
                </a:lnTo>
                <a:lnTo>
                  <a:pt x="80772" y="238029"/>
                </a:lnTo>
                <a:lnTo>
                  <a:pt x="73152" y="239553"/>
                </a:lnTo>
                <a:lnTo>
                  <a:pt x="64008" y="244125"/>
                </a:lnTo>
                <a:lnTo>
                  <a:pt x="56388" y="247173"/>
                </a:lnTo>
                <a:lnTo>
                  <a:pt x="51816" y="251745"/>
                </a:lnTo>
                <a:lnTo>
                  <a:pt x="51816" y="256413"/>
                </a:lnTo>
                <a:lnTo>
                  <a:pt x="53530" y="261532"/>
                </a:lnTo>
                <a:lnTo>
                  <a:pt x="58674" y="265366"/>
                </a:lnTo>
                <a:lnTo>
                  <a:pt x="67246" y="267771"/>
                </a:lnTo>
                <a:lnTo>
                  <a:pt x="79248" y="268605"/>
                </a:lnTo>
                <a:lnTo>
                  <a:pt x="200078" y="268605"/>
                </a:lnTo>
                <a:lnTo>
                  <a:pt x="207439" y="271676"/>
                </a:lnTo>
                <a:lnTo>
                  <a:pt x="221170" y="280797"/>
                </a:lnTo>
                <a:lnTo>
                  <a:pt x="231409" y="292204"/>
                </a:lnTo>
                <a:lnTo>
                  <a:pt x="238747" y="305181"/>
                </a:lnTo>
                <a:lnTo>
                  <a:pt x="141827" y="305181"/>
                </a:lnTo>
                <a:lnTo>
                  <a:pt x="137040" y="305228"/>
                </a:lnTo>
                <a:lnTo>
                  <a:pt x="129825" y="305562"/>
                </a:lnTo>
                <a:lnTo>
                  <a:pt x="120610" y="306466"/>
                </a:lnTo>
                <a:lnTo>
                  <a:pt x="109823" y="308229"/>
                </a:lnTo>
                <a:lnTo>
                  <a:pt x="98933" y="310229"/>
                </a:lnTo>
                <a:lnTo>
                  <a:pt x="89356" y="311658"/>
                </a:lnTo>
                <a:lnTo>
                  <a:pt x="81225" y="312515"/>
                </a:lnTo>
                <a:lnTo>
                  <a:pt x="74676" y="312801"/>
                </a:lnTo>
                <a:close/>
              </a:path>
              <a:path w="245745" h="429259">
                <a:moveTo>
                  <a:pt x="205928" y="192309"/>
                </a:moveTo>
                <a:lnTo>
                  <a:pt x="115919" y="192309"/>
                </a:lnTo>
                <a:lnTo>
                  <a:pt x="129039" y="191142"/>
                </a:lnTo>
                <a:lnTo>
                  <a:pt x="140874" y="187547"/>
                </a:lnTo>
                <a:lnTo>
                  <a:pt x="171164" y="149935"/>
                </a:lnTo>
                <a:lnTo>
                  <a:pt x="175355" y="120586"/>
                </a:lnTo>
                <a:lnTo>
                  <a:pt x="174236" y="107427"/>
                </a:lnTo>
                <a:lnTo>
                  <a:pt x="149137" y="65889"/>
                </a:lnTo>
                <a:lnTo>
                  <a:pt x="115919" y="54959"/>
                </a:lnTo>
                <a:lnTo>
                  <a:pt x="208978" y="54959"/>
                </a:lnTo>
                <a:lnTo>
                  <a:pt x="217860" y="69547"/>
                </a:lnTo>
                <a:lnTo>
                  <a:pt x="224028" y="85867"/>
                </a:lnTo>
                <a:lnTo>
                  <a:pt x="227623" y="103902"/>
                </a:lnTo>
                <a:lnTo>
                  <a:pt x="228790" y="123634"/>
                </a:lnTo>
                <a:lnTo>
                  <a:pt x="227074" y="145390"/>
                </a:lnTo>
                <a:lnTo>
                  <a:pt x="221920" y="165020"/>
                </a:lnTo>
                <a:lnTo>
                  <a:pt x="213319" y="182650"/>
                </a:lnTo>
                <a:lnTo>
                  <a:pt x="205928" y="192309"/>
                </a:lnTo>
                <a:close/>
              </a:path>
              <a:path w="245745" h="429259">
                <a:moveTo>
                  <a:pt x="200078" y="268605"/>
                </a:moveTo>
                <a:lnTo>
                  <a:pt x="79248" y="268605"/>
                </a:lnTo>
                <a:lnTo>
                  <a:pt x="85835" y="268319"/>
                </a:lnTo>
                <a:lnTo>
                  <a:pt x="94154" y="267462"/>
                </a:lnTo>
                <a:lnTo>
                  <a:pt x="104188" y="266033"/>
                </a:lnTo>
                <a:lnTo>
                  <a:pt x="127635" y="262032"/>
                </a:lnTo>
                <a:lnTo>
                  <a:pt x="137636" y="260604"/>
                </a:lnTo>
                <a:lnTo>
                  <a:pt x="145923" y="259746"/>
                </a:lnTo>
                <a:lnTo>
                  <a:pt x="152495" y="259461"/>
                </a:lnTo>
                <a:lnTo>
                  <a:pt x="173084" y="260865"/>
                </a:lnTo>
                <a:lnTo>
                  <a:pt x="191404" y="264985"/>
                </a:lnTo>
                <a:lnTo>
                  <a:pt x="200078" y="268605"/>
                </a:lnTo>
                <a:close/>
              </a:path>
              <a:path w="245745" h="429259">
                <a:moveTo>
                  <a:pt x="230864" y="383000"/>
                </a:moveTo>
                <a:lnTo>
                  <a:pt x="117443" y="383000"/>
                </a:lnTo>
                <a:lnTo>
                  <a:pt x="134612" y="382166"/>
                </a:lnTo>
                <a:lnTo>
                  <a:pt x="149637" y="379761"/>
                </a:lnTo>
                <a:lnTo>
                  <a:pt x="188880" y="357282"/>
                </a:lnTo>
                <a:lnTo>
                  <a:pt x="193643" y="340328"/>
                </a:lnTo>
                <a:lnTo>
                  <a:pt x="190476" y="324509"/>
                </a:lnTo>
                <a:lnTo>
                  <a:pt x="180879" y="313574"/>
                </a:lnTo>
                <a:lnTo>
                  <a:pt x="164711" y="307230"/>
                </a:lnTo>
                <a:lnTo>
                  <a:pt x="141827" y="305181"/>
                </a:lnTo>
                <a:lnTo>
                  <a:pt x="238747" y="305181"/>
                </a:lnTo>
                <a:lnTo>
                  <a:pt x="239077" y="305764"/>
                </a:lnTo>
                <a:lnTo>
                  <a:pt x="243887" y="321342"/>
                </a:lnTo>
                <a:lnTo>
                  <a:pt x="245554" y="338804"/>
                </a:lnTo>
                <a:lnTo>
                  <a:pt x="243268" y="358259"/>
                </a:lnTo>
                <a:lnTo>
                  <a:pt x="236410" y="375570"/>
                </a:lnTo>
                <a:lnTo>
                  <a:pt x="230864" y="383000"/>
                </a:lnTo>
                <a:close/>
              </a:path>
              <a:path w="245745" h="429259">
                <a:moveTo>
                  <a:pt x="115919" y="428815"/>
                </a:moveTo>
                <a:lnTo>
                  <a:pt x="71476" y="423672"/>
                </a:lnTo>
                <a:lnTo>
                  <a:pt x="27622" y="407777"/>
                </a:lnTo>
                <a:lnTo>
                  <a:pt x="4572" y="393668"/>
                </a:lnTo>
                <a:lnTo>
                  <a:pt x="33528" y="352520"/>
                </a:lnTo>
                <a:lnTo>
                  <a:pt x="55841" y="365640"/>
                </a:lnTo>
                <a:lnTo>
                  <a:pt x="77164" y="375189"/>
                </a:lnTo>
                <a:lnTo>
                  <a:pt x="97647" y="381023"/>
                </a:lnTo>
                <a:lnTo>
                  <a:pt x="117443" y="383000"/>
                </a:lnTo>
                <a:lnTo>
                  <a:pt x="230864" y="383000"/>
                </a:lnTo>
                <a:lnTo>
                  <a:pt x="224980" y="390882"/>
                </a:lnTo>
                <a:lnTo>
                  <a:pt x="208978" y="404336"/>
                </a:lnTo>
                <a:lnTo>
                  <a:pt x="189468" y="415273"/>
                </a:lnTo>
                <a:lnTo>
                  <a:pt x="167556" y="422898"/>
                </a:lnTo>
                <a:lnTo>
                  <a:pt x="143090" y="427361"/>
                </a:lnTo>
                <a:lnTo>
                  <a:pt x="115919" y="42881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998" y="2062924"/>
            <a:ext cx="102203" cy="10067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00601" y="1951482"/>
            <a:ext cx="492759" cy="278130"/>
            <a:chOff x="1000601" y="1951482"/>
            <a:chExt cx="492759" cy="278130"/>
          </a:xfrm>
        </p:grpSpPr>
        <p:sp>
          <p:nvSpPr>
            <p:cNvPr id="25" name="object 25"/>
            <p:cNvSpPr/>
            <p:nvPr/>
          </p:nvSpPr>
          <p:spPr>
            <a:xfrm>
              <a:off x="1000601" y="1951482"/>
              <a:ext cx="281305" cy="278130"/>
            </a:xfrm>
            <a:custGeom>
              <a:avLst/>
              <a:gdLst/>
              <a:ahLst/>
              <a:cxnLst/>
              <a:rect l="l" t="t" r="r" b="b"/>
              <a:pathLst>
                <a:path w="281305" h="278130">
                  <a:moveTo>
                    <a:pt x="102203" y="277653"/>
                  </a:moveTo>
                  <a:lnTo>
                    <a:pt x="0" y="277653"/>
                  </a:lnTo>
                  <a:lnTo>
                    <a:pt x="0" y="263937"/>
                  </a:lnTo>
                  <a:lnTo>
                    <a:pt x="3047" y="262413"/>
                  </a:lnTo>
                  <a:lnTo>
                    <a:pt x="6095" y="262413"/>
                  </a:lnTo>
                  <a:lnTo>
                    <a:pt x="12191" y="260889"/>
                  </a:lnTo>
                  <a:lnTo>
                    <a:pt x="38195" y="241077"/>
                  </a:lnTo>
                  <a:lnTo>
                    <a:pt x="41243" y="236505"/>
                  </a:lnTo>
                  <a:lnTo>
                    <a:pt x="44291" y="230409"/>
                  </a:lnTo>
                  <a:lnTo>
                    <a:pt x="54863" y="203468"/>
                  </a:lnTo>
                  <a:lnTo>
                    <a:pt x="77723" y="145622"/>
                  </a:lnTo>
                  <a:lnTo>
                    <a:pt x="90011" y="114395"/>
                  </a:lnTo>
                  <a:lnTo>
                    <a:pt x="102061" y="83233"/>
                  </a:lnTo>
                  <a:lnTo>
                    <a:pt x="113264" y="53768"/>
                  </a:lnTo>
                  <a:lnTo>
                    <a:pt x="123912" y="26018"/>
                  </a:lnTo>
                  <a:lnTo>
                    <a:pt x="134302" y="0"/>
                  </a:lnTo>
                  <a:lnTo>
                    <a:pt x="149542" y="0"/>
                  </a:lnTo>
                  <a:lnTo>
                    <a:pt x="172309" y="59436"/>
                  </a:lnTo>
                  <a:lnTo>
                    <a:pt x="129730" y="59436"/>
                  </a:lnTo>
                  <a:lnTo>
                    <a:pt x="88487" y="166306"/>
                  </a:lnTo>
                  <a:lnTo>
                    <a:pt x="213247" y="166306"/>
                  </a:lnTo>
                  <a:lnTo>
                    <a:pt x="219668" y="183070"/>
                  </a:lnTo>
                  <a:lnTo>
                    <a:pt x="82391" y="183070"/>
                  </a:lnTo>
                  <a:lnTo>
                    <a:pt x="77819" y="192214"/>
                  </a:lnTo>
                  <a:lnTo>
                    <a:pt x="74771" y="199834"/>
                  </a:lnTo>
                  <a:lnTo>
                    <a:pt x="73247" y="205930"/>
                  </a:lnTo>
                  <a:lnTo>
                    <a:pt x="70199" y="212026"/>
                  </a:lnTo>
                  <a:lnTo>
                    <a:pt x="67151" y="224218"/>
                  </a:lnTo>
                  <a:lnTo>
                    <a:pt x="65627" y="230409"/>
                  </a:lnTo>
                  <a:lnTo>
                    <a:pt x="64103" y="234981"/>
                  </a:lnTo>
                  <a:lnTo>
                    <a:pt x="64103" y="238029"/>
                  </a:lnTo>
                  <a:lnTo>
                    <a:pt x="62579" y="241077"/>
                  </a:lnTo>
                  <a:lnTo>
                    <a:pt x="62579" y="251745"/>
                  </a:lnTo>
                  <a:lnTo>
                    <a:pt x="102203" y="263937"/>
                  </a:lnTo>
                  <a:lnTo>
                    <a:pt x="102203" y="277653"/>
                  </a:lnTo>
                  <a:close/>
                </a:path>
                <a:path w="281305" h="278130">
                  <a:moveTo>
                    <a:pt x="213247" y="166306"/>
                  </a:moveTo>
                  <a:lnTo>
                    <a:pt x="170878" y="166306"/>
                  </a:lnTo>
                  <a:lnTo>
                    <a:pt x="129730" y="59436"/>
                  </a:lnTo>
                  <a:lnTo>
                    <a:pt x="172309" y="59436"/>
                  </a:lnTo>
                  <a:lnTo>
                    <a:pt x="213247" y="166306"/>
                  </a:lnTo>
                  <a:close/>
                </a:path>
                <a:path w="281305" h="278130">
                  <a:moveTo>
                    <a:pt x="280701" y="277653"/>
                  </a:moveTo>
                  <a:lnTo>
                    <a:pt x="166306" y="277653"/>
                  </a:lnTo>
                  <a:lnTo>
                    <a:pt x="166306" y="263937"/>
                  </a:lnTo>
                  <a:lnTo>
                    <a:pt x="176974" y="262413"/>
                  </a:lnTo>
                  <a:lnTo>
                    <a:pt x="184594" y="260889"/>
                  </a:lnTo>
                  <a:lnTo>
                    <a:pt x="190690" y="259365"/>
                  </a:lnTo>
                  <a:lnTo>
                    <a:pt x="198310" y="257841"/>
                  </a:lnTo>
                  <a:lnTo>
                    <a:pt x="201358" y="254793"/>
                  </a:lnTo>
                  <a:lnTo>
                    <a:pt x="201358" y="247173"/>
                  </a:lnTo>
                  <a:lnTo>
                    <a:pt x="199834" y="245649"/>
                  </a:lnTo>
                  <a:lnTo>
                    <a:pt x="199834" y="244125"/>
                  </a:lnTo>
                  <a:lnTo>
                    <a:pt x="176974" y="183070"/>
                  </a:lnTo>
                  <a:lnTo>
                    <a:pt x="219668" y="183070"/>
                  </a:lnTo>
                  <a:lnTo>
                    <a:pt x="239553" y="234981"/>
                  </a:lnTo>
                  <a:lnTo>
                    <a:pt x="244125" y="244125"/>
                  </a:lnTo>
                  <a:lnTo>
                    <a:pt x="247173" y="247173"/>
                  </a:lnTo>
                  <a:lnTo>
                    <a:pt x="248697" y="250221"/>
                  </a:lnTo>
                  <a:lnTo>
                    <a:pt x="251745" y="253269"/>
                  </a:lnTo>
                  <a:lnTo>
                    <a:pt x="256317" y="256317"/>
                  </a:lnTo>
                  <a:lnTo>
                    <a:pt x="259365" y="257841"/>
                  </a:lnTo>
                  <a:lnTo>
                    <a:pt x="273081" y="262413"/>
                  </a:lnTo>
                  <a:lnTo>
                    <a:pt x="276129" y="262413"/>
                  </a:lnTo>
                  <a:lnTo>
                    <a:pt x="280701" y="263937"/>
                  </a:lnTo>
                  <a:lnTo>
                    <a:pt x="280701" y="277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03" y="2033873"/>
              <a:ext cx="212026" cy="19526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6200" y="1937766"/>
            <a:ext cx="1639728" cy="3752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9468" y="1934717"/>
            <a:ext cx="1427797" cy="37833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5565" y="1931670"/>
            <a:ext cx="1136332" cy="30203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7149" y="1931670"/>
            <a:ext cx="1674876" cy="30203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2032" y="2395442"/>
            <a:ext cx="1912715" cy="30213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050762" y="2395442"/>
            <a:ext cx="1035685" cy="302260"/>
            <a:chOff x="3050762" y="2395442"/>
            <a:chExt cx="1035685" cy="302260"/>
          </a:xfrm>
        </p:grpSpPr>
        <p:sp>
          <p:nvSpPr>
            <p:cNvPr id="33" name="object 33"/>
            <p:cNvSpPr/>
            <p:nvPr/>
          </p:nvSpPr>
          <p:spPr>
            <a:xfrm>
              <a:off x="3050756" y="2395448"/>
              <a:ext cx="631825" cy="297815"/>
            </a:xfrm>
            <a:custGeom>
              <a:avLst/>
              <a:gdLst/>
              <a:ahLst/>
              <a:cxnLst/>
              <a:rect l="l" t="t" r="r" b="b"/>
              <a:pathLst>
                <a:path w="631825" h="297814">
                  <a:moveTo>
                    <a:pt x="297370" y="106768"/>
                  </a:moveTo>
                  <a:lnTo>
                    <a:pt x="225742" y="106768"/>
                  </a:lnTo>
                  <a:lnTo>
                    <a:pt x="225742" y="120586"/>
                  </a:lnTo>
                  <a:lnTo>
                    <a:pt x="234886" y="120586"/>
                  </a:lnTo>
                  <a:lnTo>
                    <a:pt x="240982" y="123634"/>
                  </a:lnTo>
                  <a:lnTo>
                    <a:pt x="244030" y="123634"/>
                  </a:lnTo>
                  <a:lnTo>
                    <a:pt x="245554" y="125158"/>
                  </a:lnTo>
                  <a:lnTo>
                    <a:pt x="248602" y="126682"/>
                  </a:lnTo>
                  <a:lnTo>
                    <a:pt x="250126" y="129730"/>
                  </a:lnTo>
                  <a:lnTo>
                    <a:pt x="251650" y="131254"/>
                  </a:lnTo>
                  <a:lnTo>
                    <a:pt x="251650" y="135826"/>
                  </a:lnTo>
                  <a:lnTo>
                    <a:pt x="250126" y="138874"/>
                  </a:lnTo>
                  <a:lnTo>
                    <a:pt x="250126" y="141922"/>
                  </a:lnTo>
                  <a:lnTo>
                    <a:pt x="248602" y="144970"/>
                  </a:lnTo>
                  <a:lnTo>
                    <a:pt x="248602" y="148018"/>
                  </a:lnTo>
                  <a:lnTo>
                    <a:pt x="247078" y="151066"/>
                  </a:lnTo>
                  <a:lnTo>
                    <a:pt x="243649" y="161620"/>
                  </a:lnTo>
                  <a:lnTo>
                    <a:pt x="233362" y="195351"/>
                  </a:lnTo>
                  <a:lnTo>
                    <a:pt x="229031" y="207924"/>
                  </a:lnTo>
                  <a:lnTo>
                    <a:pt x="220929" y="233070"/>
                  </a:lnTo>
                  <a:lnTo>
                    <a:pt x="216598" y="245643"/>
                  </a:lnTo>
                  <a:lnTo>
                    <a:pt x="167741" y="111442"/>
                  </a:lnTo>
                  <a:lnTo>
                    <a:pt x="147929" y="111442"/>
                  </a:lnTo>
                  <a:lnTo>
                    <a:pt x="100584" y="247167"/>
                  </a:lnTo>
                  <a:lnTo>
                    <a:pt x="94272" y="228600"/>
                  </a:lnTo>
                  <a:lnTo>
                    <a:pt x="88963" y="211734"/>
                  </a:lnTo>
                  <a:lnTo>
                    <a:pt x="84505" y="196557"/>
                  </a:lnTo>
                  <a:lnTo>
                    <a:pt x="80772" y="183070"/>
                  </a:lnTo>
                  <a:lnTo>
                    <a:pt x="76466" y="170776"/>
                  </a:lnTo>
                  <a:lnTo>
                    <a:pt x="65532" y="137350"/>
                  </a:lnTo>
                  <a:lnTo>
                    <a:pt x="65532" y="134302"/>
                  </a:lnTo>
                  <a:lnTo>
                    <a:pt x="64008" y="132778"/>
                  </a:lnTo>
                  <a:lnTo>
                    <a:pt x="64008" y="126682"/>
                  </a:lnTo>
                  <a:lnTo>
                    <a:pt x="67056" y="123634"/>
                  </a:lnTo>
                  <a:lnTo>
                    <a:pt x="71628" y="123634"/>
                  </a:lnTo>
                  <a:lnTo>
                    <a:pt x="80772" y="120586"/>
                  </a:lnTo>
                  <a:lnTo>
                    <a:pt x="85344" y="120586"/>
                  </a:lnTo>
                  <a:lnTo>
                    <a:pt x="85344" y="106768"/>
                  </a:lnTo>
                  <a:lnTo>
                    <a:pt x="0" y="106768"/>
                  </a:lnTo>
                  <a:lnTo>
                    <a:pt x="0" y="120586"/>
                  </a:lnTo>
                  <a:lnTo>
                    <a:pt x="6096" y="120586"/>
                  </a:lnTo>
                  <a:lnTo>
                    <a:pt x="12192" y="123634"/>
                  </a:lnTo>
                  <a:lnTo>
                    <a:pt x="16764" y="126682"/>
                  </a:lnTo>
                  <a:lnTo>
                    <a:pt x="22860" y="129730"/>
                  </a:lnTo>
                  <a:lnTo>
                    <a:pt x="27432" y="134302"/>
                  </a:lnTo>
                  <a:lnTo>
                    <a:pt x="28956" y="140398"/>
                  </a:lnTo>
                  <a:lnTo>
                    <a:pt x="34696" y="156972"/>
                  </a:lnTo>
                  <a:lnTo>
                    <a:pt x="80772" y="297561"/>
                  </a:lnTo>
                  <a:lnTo>
                    <a:pt x="97536" y="297561"/>
                  </a:lnTo>
                  <a:lnTo>
                    <a:pt x="147929" y="158686"/>
                  </a:lnTo>
                  <a:lnTo>
                    <a:pt x="199745" y="297561"/>
                  </a:lnTo>
                  <a:lnTo>
                    <a:pt x="216598" y="297561"/>
                  </a:lnTo>
                  <a:lnTo>
                    <a:pt x="218122" y="291465"/>
                  </a:lnTo>
                  <a:lnTo>
                    <a:pt x="219646" y="283845"/>
                  </a:lnTo>
                  <a:lnTo>
                    <a:pt x="222694" y="276225"/>
                  </a:lnTo>
                  <a:lnTo>
                    <a:pt x="224218" y="268503"/>
                  </a:lnTo>
                  <a:lnTo>
                    <a:pt x="227266" y="260883"/>
                  </a:lnTo>
                  <a:lnTo>
                    <a:pt x="228790" y="254787"/>
                  </a:lnTo>
                  <a:lnTo>
                    <a:pt x="253174" y="185521"/>
                  </a:lnTo>
                  <a:lnTo>
                    <a:pt x="269938" y="135826"/>
                  </a:lnTo>
                  <a:lnTo>
                    <a:pt x="274510" y="131254"/>
                  </a:lnTo>
                  <a:lnTo>
                    <a:pt x="286702" y="122110"/>
                  </a:lnTo>
                  <a:lnTo>
                    <a:pt x="292798" y="120586"/>
                  </a:lnTo>
                  <a:lnTo>
                    <a:pt x="297370" y="120586"/>
                  </a:lnTo>
                  <a:lnTo>
                    <a:pt x="297370" y="106768"/>
                  </a:lnTo>
                  <a:close/>
                </a:path>
                <a:path w="631825" h="297814">
                  <a:moveTo>
                    <a:pt x="512445" y="283845"/>
                  </a:moveTo>
                  <a:lnTo>
                    <a:pt x="506349" y="283845"/>
                  </a:lnTo>
                  <a:lnTo>
                    <a:pt x="503301" y="282321"/>
                  </a:lnTo>
                  <a:lnTo>
                    <a:pt x="498729" y="282321"/>
                  </a:lnTo>
                  <a:lnTo>
                    <a:pt x="495681" y="280797"/>
                  </a:lnTo>
                  <a:lnTo>
                    <a:pt x="491109" y="279273"/>
                  </a:lnTo>
                  <a:lnTo>
                    <a:pt x="489585" y="276225"/>
                  </a:lnTo>
                  <a:lnTo>
                    <a:pt x="488061" y="274701"/>
                  </a:lnTo>
                  <a:lnTo>
                    <a:pt x="486537" y="271564"/>
                  </a:lnTo>
                  <a:lnTo>
                    <a:pt x="485013" y="266992"/>
                  </a:lnTo>
                  <a:lnTo>
                    <a:pt x="485013" y="164782"/>
                  </a:lnTo>
                  <a:lnTo>
                    <a:pt x="484149" y="150787"/>
                  </a:lnTo>
                  <a:lnTo>
                    <a:pt x="463842" y="111887"/>
                  </a:lnTo>
                  <a:lnTo>
                    <a:pt x="433197" y="102209"/>
                  </a:lnTo>
                  <a:lnTo>
                    <a:pt x="423951" y="102209"/>
                  </a:lnTo>
                  <a:lnTo>
                    <a:pt x="416331" y="103733"/>
                  </a:lnTo>
                  <a:lnTo>
                    <a:pt x="404139" y="106781"/>
                  </a:lnTo>
                  <a:lnTo>
                    <a:pt x="398043" y="109918"/>
                  </a:lnTo>
                  <a:lnTo>
                    <a:pt x="393471" y="112966"/>
                  </a:lnTo>
                  <a:lnTo>
                    <a:pt x="387375" y="116014"/>
                  </a:lnTo>
                  <a:lnTo>
                    <a:pt x="376707" y="126682"/>
                  </a:lnTo>
                  <a:lnTo>
                    <a:pt x="372135" y="129730"/>
                  </a:lnTo>
                  <a:lnTo>
                    <a:pt x="367563" y="134302"/>
                  </a:lnTo>
                  <a:lnTo>
                    <a:pt x="367563" y="3048"/>
                  </a:lnTo>
                  <a:lnTo>
                    <a:pt x="364515" y="0"/>
                  </a:lnTo>
                  <a:lnTo>
                    <a:pt x="294322" y="4572"/>
                  </a:lnTo>
                  <a:lnTo>
                    <a:pt x="294322" y="16764"/>
                  </a:lnTo>
                  <a:lnTo>
                    <a:pt x="303466" y="16764"/>
                  </a:lnTo>
                  <a:lnTo>
                    <a:pt x="308038" y="18288"/>
                  </a:lnTo>
                  <a:lnTo>
                    <a:pt x="314134" y="18288"/>
                  </a:lnTo>
                  <a:lnTo>
                    <a:pt x="318706" y="19812"/>
                  </a:lnTo>
                  <a:lnTo>
                    <a:pt x="320319" y="21336"/>
                  </a:lnTo>
                  <a:lnTo>
                    <a:pt x="324891" y="22860"/>
                  </a:lnTo>
                  <a:lnTo>
                    <a:pt x="326415" y="27533"/>
                  </a:lnTo>
                  <a:lnTo>
                    <a:pt x="327939" y="30581"/>
                  </a:lnTo>
                  <a:lnTo>
                    <a:pt x="330987" y="35153"/>
                  </a:lnTo>
                  <a:lnTo>
                    <a:pt x="330987" y="273088"/>
                  </a:lnTo>
                  <a:lnTo>
                    <a:pt x="329463" y="276225"/>
                  </a:lnTo>
                  <a:lnTo>
                    <a:pt x="324891" y="280797"/>
                  </a:lnTo>
                  <a:lnTo>
                    <a:pt x="320319" y="282321"/>
                  </a:lnTo>
                  <a:lnTo>
                    <a:pt x="318706" y="282321"/>
                  </a:lnTo>
                  <a:lnTo>
                    <a:pt x="315658" y="283845"/>
                  </a:lnTo>
                  <a:lnTo>
                    <a:pt x="303466" y="283845"/>
                  </a:lnTo>
                  <a:lnTo>
                    <a:pt x="303466" y="297561"/>
                  </a:lnTo>
                  <a:lnTo>
                    <a:pt x="396519" y="297561"/>
                  </a:lnTo>
                  <a:lnTo>
                    <a:pt x="396519" y="283845"/>
                  </a:lnTo>
                  <a:lnTo>
                    <a:pt x="388899" y="283845"/>
                  </a:lnTo>
                  <a:lnTo>
                    <a:pt x="385851" y="282321"/>
                  </a:lnTo>
                  <a:lnTo>
                    <a:pt x="382803" y="282321"/>
                  </a:lnTo>
                  <a:lnTo>
                    <a:pt x="381279" y="280797"/>
                  </a:lnTo>
                  <a:lnTo>
                    <a:pt x="378231" y="280797"/>
                  </a:lnTo>
                  <a:lnTo>
                    <a:pt x="373659" y="279273"/>
                  </a:lnTo>
                  <a:lnTo>
                    <a:pt x="372135" y="276225"/>
                  </a:lnTo>
                  <a:lnTo>
                    <a:pt x="370611" y="273088"/>
                  </a:lnTo>
                  <a:lnTo>
                    <a:pt x="367563" y="270040"/>
                  </a:lnTo>
                  <a:lnTo>
                    <a:pt x="367563" y="154114"/>
                  </a:lnTo>
                  <a:lnTo>
                    <a:pt x="369087" y="151066"/>
                  </a:lnTo>
                  <a:lnTo>
                    <a:pt x="370611" y="149542"/>
                  </a:lnTo>
                  <a:lnTo>
                    <a:pt x="372135" y="146494"/>
                  </a:lnTo>
                  <a:lnTo>
                    <a:pt x="375183" y="141922"/>
                  </a:lnTo>
                  <a:lnTo>
                    <a:pt x="378231" y="138874"/>
                  </a:lnTo>
                  <a:lnTo>
                    <a:pt x="385089" y="134302"/>
                  </a:lnTo>
                  <a:lnTo>
                    <a:pt x="387375" y="132778"/>
                  </a:lnTo>
                  <a:lnTo>
                    <a:pt x="391947" y="131254"/>
                  </a:lnTo>
                  <a:lnTo>
                    <a:pt x="398043" y="128206"/>
                  </a:lnTo>
                  <a:lnTo>
                    <a:pt x="410235" y="125158"/>
                  </a:lnTo>
                  <a:lnTo>
                    <a:pt x="425475" y="125158"/>
                  </a:lnTo>
                  <a:lnTo>
                    <a:pt x="433197" y="128206"/>
                  </a:lnTo>
                  <a:lnTo>
                    <a:pt x="448437" y="167830"/>
                  </a:lnTo>
                  <a:lnTo>
                    <a:pt x="448437" y="273088"/>
                  </a:lnTo>
                  <a:lnTo>
                    <a:pt x="446913" y="276225"/>
                  </a:lnTo>
                  <a:lnTo>
                    <a:pt x="445389" y="279273"/>
                  </a:lnTo>
                  <a:lnTo>
                    <a:pt x="439293" y="282321"/>
                  </a:lnTo>
                  <a:lnTo>
                    <a:pt x="436245" y="282321"/>
                  </a:lnTo>
                  <a:lnTo>
                    <a:pt x="433197" y="283845"/>
                  </a:lnTo>
                  <a:lnTo>
                    <a:pt x="419379" y="283845"/>
                  </a:lnTo>
                  <a:lnTo>
                    <a:pt x="419379" y="297561"/>
                  </a:lnTo>
                  <a:lnTo>
                    <a:pt x="512445" y="297561"/>
                  </a:lnTo>
                  <a:lnTo>
                    <a:pt x="512445" y="283845"/>
                  </a:lnTo>
                  <a:close/>
                </a:path>
                <a:path w="631825" h="297814">
                  <a:moveTo>
                    <a:pt x="607021" y="24384"/>
                  </a:moveTo>
                  <a:lnTo>
                    <a:pt x="603973" y="18288"/>
                  </a:lnTo>
                  <a:lnTo>
                    <a:pt x="599401" y="13716"/>
                  </a:lnTo>
                  <a:lnTo>
                    <a:pt x="594829" y="7620"/>
                  </a:lnTo>
                  <a:lnTo>
                    <a:pt x="588733" y="6096"/>
                  </a:lnTo>
                  <a:lnTo>
                    <a:pt x="575017" y="6096"/>
                  </a:lnTo>
                  <a:lnTo>
                    <a:pt x="568921" y="9144"/>
                  </a:lnTo>
                  <a:lnTo>
                    <a:pt x="559777" y="18288"/>
                  </a:lnTo>
                  <a:lnTo>
                    <a:pt x="558253" y="25908"/>
                  </a:lnTo>
                  <a:lnTo>
                    <a:pt x="558253" y="39725"/>
                  </a:lnTo>
                  <a:lnTo>
                    <a:pt x="559777" y="44297"/>
                  </a:lnTo>
                  <a:lnTo>
                    <a:pt x="564349" y="50393"/>
                  </a:lnTo>
                  <a:lnTo>
                    <a:pt x="568921" y="54965"/>
                  </a:lnTo>
                  <a:lnTo>
                    <a:pt x="575017" y="58013"/>
                  </a:lnTo>
                  <a:lnTo>
                    <a:pt x="588733" y="58013"/>
                  </a:lnTo>
                  <a:lnTo>
                    <a:pt x="594829" y="54965"/>
                  </a:lnTo>
                  <a:lnTo>
                    <a:pt x="599401" y="48869"/>
                  </a:lnTo>
                  <a:lnTo>
                    <a:pt x="603973" y="44297"/>
                  </a:lnTo>
                  <a:lnTo>
                    <a:pt x="607021" y="38201"/>
                  </a:lnTo>
                  <a:lnTo>
                    <a:pt x="607021" y="24384"/>
                  </a:lnTo>
                  <a:close/>
                </a:path>
                <a:path w="631825" h="297814">
                  <a:moveTo>
                    <a:pt x="631405" y="283845"/>
                  </a:moveTo>
                  <a:lnTo>
                    <a:pt x="623785" y="283845"/>
                  </a:lnTo>
                  <a:lnTo>
                    <a:pt x="622261" y="282321"/>
                  </a:lnTo>
                  <a:lnTo>
                    <a:pt x="619213" y="282321"/>
                  </a:lnTo>
                  <a:lnTo>
                    <a:pt x="616165" y="280797"/>
                  </a:lnTo>
                  <a:lnTo>
                    <a:pt x="613117" y="280797"/>
                  </a:lnTo>
                  <a:lnTo>
                    <a:pt x="610069" y="279273"/>
                  </a:lnTo>
                  <a:lnTo>
                    <a:pt x="607021" y="276225"/>
                  </a:lnTo>
                  <a:lnTo>
                    <a:pt x="605497" y="273088"/>
                  </a:lnTo>
                  <a:lnTo>
                    <a:pt x="602449" y="266992"/>
                  </a:lnTo>
                  <a:lnTo>
                    <a:pt x="602449" y="108305"/>
                  </a:lnTo>
                  <a:lnTo>
                    <a:pt x="599401" y="105257"/>
                  </a:lnTo>
                  <a:lnTo>
                    <a:pt x="533869" y="109918"/>
                  </a:lnTo>
                  <a:lnTo>
                    <a:pt x="533869" y="122110"/>
                  </a:lnTo>
                  <a:lnTo>
                    <a:pt x="536917" y="122110"/>
                  </a:lnTo>
                  <a:lnTo>
                    <a:pt x="541489" y="123634"/>
                  </a:lnTo>
                  <a:lnTo>
                    <a:pt x="546061" y="123634"/>
                  </a:lnTo>
                  <a:lnTo>
                    <a:pt x="550633" y="125158"/>
                  </a:lnTo>
                  <a:lnTo>
                    <a:pt x="559777" y="129730"/>
                  </a:lnTo>
                  <a:lnTo>
                    <a:pt x="562825" y="132778"/>
                  </a:lnTo>
                  <a:lnTo>
                    <a:pt x="564349" y="135826"/>
                  </a:lnTo>
                  <a:lnTo>
                    <a:pt x="565873" y="140398"/>
                  </a:lnTo>
                  <a:lnTo>
                    <a:pt x="567397" y="143446"/>
                  </a:lnTo>
                  <a:lnTo>
                    <a:pt x="567397" y="268516"/>
                  </a:lnTo>
                  <a:lnTo>
                    <a:pt x="565873" y="273088"/>
                  </a:lnTo>
                  <a:lnTo>
                    <a:pt x="564349" y="276225"/>
                  </a:lnTo>
                  <a:lnTo>
                    <a:pt x="562825" y="279273"/>
                  </a:lnTo>
                  <a:lnTo>
                    <a:pt x="556729" y="282321"/>
                  </a:lnTo>
                  <a:lnTo>
                    <a:pt x="553681" y="282321"/>
                  </a:lnTo>
                  <a:lnTo>
                    <a:pt x="552157" y="283845"/>
                  </a:lnTo>
                  <a:lnTo>
                    <a:pt x="539965" y="283845"/>
                  </a:lnTo>
                  <a:lnTo>
                    <a:pt x="539965" y="297561"/>
                  </a:lnTo>
                  <a:lnTo>
                    <a:pt x="631405" y="297561"/>
                  </a:lnTo>
                  <a:lnTo>
                    <a:pt x="631405" y="28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0557" y="2497645"/>
              <a:ext cx="163163" cy="19992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68292" y="2395442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218122" y="297561"/>
                  </a:moveTo>
                  <a:lnTo>
                    <a:pt x="126587" y="297561"/>
                  </a:lnTo>
                  <a:lnTo>
                    <a:pt x="126587" y="283845"/>
                  </a:lnTo>
                  <a:lnTo>
                    <a:pt x="138779" y="283845"/>
                  </a:lnTo>
                  <a:lnTo>
                    <a:pt x="141827" y="282321"/>
                  </a:lnTo>
                  <a:lnTo>
                    <a:pt x="144970" y="282321"/>
                  </a:lnTo>
                  <a:lnTo>
                    <a:pt x="151066" y="279273"/>
                  </a:lnTo>
                  <a:lnTo>
                    <a:pt x="154114" y="273081"/>
                  </a:lnTo>
                  <a:lnTo>
                    <a:pt x="155638" y="268509"/>
                  </a:lnTo>
                  <a:lnTo>
                    <a:pt x="155638" y="167830"/>
                  </a:lnTo>
                  <a:lnTo>
                    <a:pt x="138779" y="128206"/>
                  </a:lnTo>
                  <a:lnTo>
                    <a:pt x="131159" y="125158"/>
                  </a:lnTo>
                  <a:lnTo>
                    <a:pt x="115919" y="125158"/>
                  </a:lnTo>
                  <a:lnTo>
                    <a:pt x="103727" y="128206"/>
                  </a:lnTo>
                  <a:lnTo>
                    <a:pt x="97631" y="131254"/>
                  </a:lnTo>
                  <a:lnTo>
                    <a:pt x="93059" y="132778"/>
                  </a:lnTo>
                  <a:lnTo>
                    <a:pt x="83915" y="138874"/>
                  </a:lnTo>
                  <a:lnTo>
                    <a:pt x="80867" y="141922"/>
                  </a:lnTo>
                  <a:lnTo>
                    <a:pt x="79343" y="146494"/>
                  </a:lnTo>
                  <a:lnTo>
                    <a:pt x="74771" y="151066"/>
                  </a:lnTo>
                  <a:lnTo>
                    <a:pt x="73247" y="154114"/>
                  </a:lnTo>
                  <a:lnTo>
                    <a:pt x="73247" y="266985"/>
                  </a:lnTo>
                  <a:lnTo>
                    <a:pt x="77819" y="276225"/>
                  </a:lnTo>
                  <a:lnTo>
                    <a:pt x="80867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0011" y="282321"/>
                  </a:lnTo>
                  <a:lnTo>
                    <a:pt x="93059" y="282321"/>
                  </a:lnTo>
                  <a:lnTo>
                    <a:pt x="96107" y="283845"/>
                  </a:lnTo>
                  <a:lnTo>
                    <a:pt x="102203" y="283845"/>
                  </a:lnTo>
                  <a:lnTo>
                    <a:pt x="102203" y="297561"/>
                  </a:lnTo>
                  <a:lnTo>
                    <a:pt x="9143" y="297561"/>
                  </a:lnTo>
                  <a:lnTo>
                    <a:pt x="9143" y="283845"/>
                  </a:lnTo>
                  <a:lnTo>
                    <a:pt x="21336" y="283845"/>
                  </a:lnTo>
                  <a:lnTo>
                    <a:pt x="24384" y="282321"/>
                  </a:lnTo>
                  <a:lnTo>
                    <a:pt x="27432" y="282321"/>
                  </a:lnTo>
                  <a:lnTo>
                    <a:pt x="33528" y="279273"/>
                  </a:lnTo>
                  <a:lnTo>
                    <a:pt x="36671" y="273081"/>
                  </a:lnTo>
                  <a:lnTo>
                    <a:pt x="38195" y="268509"/>
                  </a:lnTo>
                  <a:lnTo>
                    <a:pt x="38195" y="39719"/>
                  </a:lnTo>
                  <a:lnTo>
                    <a:pt x="35052" y="30575"/>
                  </a:lnTo>
                  <a:lnTo>
                    <a:pt x="32003" y="27527"/>
                  </a:lnTo>
                  <a:lnTo>
                    <a:pt x="30479" y="22860"/>
                  </a:lnTo>
                  <a:lnTo>
                    <a:pt x="24384" y="19812"/>
                  </a:lnTo>
                  <a:lnTo>
                    <a:pt x="19812" y="18288"/>
                  </a:lnTo>
                  <a:lnTo>
                    <a:pt x="15240" y="18288"/>
                  </a:lnTo>
                  <a:lnTo>
                    <a:pt x="9143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134302"/>
                  </a:lnTo>
                  <a:lnTo>
                    <a:pt x="74771" y="134302"/>
                  </a:lnTo>
                  <a:lnTo>
                    <a:pt x="77819" y="129730"/>
                  </a:lnTo>
                  <a:lnTo>
                    <a:pt x="82391" y="126682"/>
                  </a:lnTo>
                  <a:lnTo>
                    <a:pt x="93059" y="116014"/>
                  </a:lnTo>
                  <a:lnTo>
                    <a:pt x="99155" y="112966"/>
                  </a:lnTo>
                  <a:lnTo>
                    <a:pt x="103727" y="109918"/>
                  </a:lnTo>
                  <a:lnTo>
                    <a:pt x="109823" y="106775"/>
                  </a:lnTo>
                  <a:lnTo>
                    <a:pt x="115919" y="105251"/>
                  </a:lnTo>
                  <a:lnTo>
                    <a:pt x="123539" y="103727"/>
                  </a:lnTo>
                  <a:lnTo>
                    <a:pt x="129635" y="102203"/>
                  </a:lnTo>
                  <a:lnTo>
                    <a:pt x="138779" y="102203"/>
                  </a:lnTo>
                  <a:lnTo>
                    <a:pt x="150573" y="103323"/>
                  </a:lnTo>
                  <a:lnTo>
                    <a:pt x="182975" y="127920"/>
                  </a:lnTo>
                  <a:lnTo>
                    <a:pt x="190690" y="164782"/>
                  </a:lnTo>
                  <a:lnTo>
                    <a:pt x="190690" y="266985"/>
                  </a:lnTo>
                  <a:lnTo>
                    <a:pt x="192214" y="271557"/>
                  </a:lnTo>
                  <a:lnTo>
                    <a:pt x="193738" y="274701"/>
                  </a:lnTo>
                  <a:lnTo>
                    <a:pt x="198310" y="279273"/>
                  </a:lnTo>
                  <a:lnTo>
                    <a:pt x="204406" y="282321"/>
                  </a:lnTo>
                  <a:lnTo>
                    <a:pt x="208978" y="282321"/>
                  </a:lnTo>
                  <a:lnTo>
                    <a:pt x="212026" y="283845"/>
                  </a:lnTo>
                  <a:lnTo>
                    <a:pt x="218122" y="283845"/>
                  </a:lnTo>
                  <a:lnTo>
                    <a:pt x="2181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82427" y="2395442"/>
            <a:ext cx="1134999" cy="30213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421153" y="2497645"/>
            <a:ext cx="767715" cy="200025"/>
            <a:chOff x="5421153" y="2497645"/>
            <a:chExt cx="767715" cy="200025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1153" y="2497645"/>
              <a:ext cx="366045" cy="19992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3107" y="2497645"/>
              <a:ext cx="210502" cy="1953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8089" y="2497645"/>
              <a:ext cx="140303" cy="199929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305835" y="2444305"/>
            <a:ext cx="825500" cy="253365"/>
            <a:chOff x="6305835" y="2444305"/>
            <a:chExt cx="825500" cy="253365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5835" y="2497645"/>
              <a:ext cx="212026" cy="19535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540716" y="2444305"/>
              <a:ext cx="590550" cy="253365"/>
            </a:xfrm>
            <a:custGeom>
              <a:avLst/>
              <a:gdLst/>
              <a:ahLst/>
              <a:cxnLst/>
              <a:rect l="l" t="t" r="r" b="b"/>
              <a:pathLst>
                <a:path w="590550" h="253364">
                  <a:moveTo>
                    <a:pt x="169354" y="202895"/>
                  </a:moveTo>
                  <a:lnTo>
                    <a:pt x="155638" y="195275"/>
                  </a:lnTo>
                  <a:lnTo>
                    <a:pt x="149669" y="204724"/>
                  </a:lnTo>
                  <a:lnTo>
                    <a:pt x="143395" y="212610"/>
                  </a:lnTo>
                  <a:lnTo>
                    <a:pt x="110159" y="231394"/>
                  </a:lnTo>
                  <a:lnTo>
                    <a:pt x="102196" y="231940"/>
                  </a:lnTo>
                  <a:lnTo>
                    <a:pt x="93611" y="231635"/>
                  </a:lnTo>
                  <a:lnTo>
                    <a:pt x="57391" y="212890"/>
                  </a:lnTo>
                  <a:lnTo>
                    <a:pt x="42760" y="181559"/>
                  </a:lnTo>
                  <a:lnTo>
                    <a:pt x="40754" y="173532"/>
                  </a:lnTo>
                  <a:lnTo>
                    <a:pt x="39293" y="165366"/>
                  </a:lnTo>
                  <a:lnTo>
                    <a:pt x="38404" y="156908"/>
                  </a:lnTo>
                  <a:lnTo>
                    <a:pt x="38100" y="148031"/>
                  </a:lnTo>
                  <a:lnTo>
                    <a:pt x="164782" y="148031"/>
                  </a:lnTo>
                  <a:lnTo>
                    <a:pt x="164668" y="131165"/>
                  </a:lnTo>
                  <a:lnTo>
                    <a:pt x="154495" y="89636"/>
                  </a:lnTo>
                  <a:lnTo>
                    <a:pt x="126580" y="61760"/>
                  </a:lnTo>
                  <a:lnTo>
                    <a:pt x="126580" y="123545"/>
                  </a:lnTo>
                  <a:lnTo>
                    <a:pt x="126580" y="131165"/>
                  </a:lnTo>
                  <a:lnTo>
                    <a:pt x="38100" y="131165"/>
                  </a:lnTo>
                  <a:lnTo>
                    <a:pt x="39890" y="117144"/>
                  </a:lnTo>
                  <a:lnTo>
                    <a:pt x="60604" y="76796"/>
                  </a:lnTo>
                  <a:lnTo>
                    <a:pt x="86956" y="67157"/>
                  </a:lnTo>
                  <a:lnTo>
                    <a:pt x="94576" y="67157"/>
                  </a:lnTo>
                  <a:lnTo>
                    <a:pt x="120484" y="93065"/>
                  </a:lnTo>
                  <a:lnTo>
                    <a:pt x="123532" y="100685"/>
                  </a:lnTo>
                  <a:lnTo>
                    <a:pt x="125056" y="108305"/>
                  </a:lnTo>
                  <a:lnTo>
                    <a:pt x="125056" y="115925"/>
                  </a:lnTo>
                  <a:lnTo>
                    <a:pt x="126580" y="123545"/>
                  </a:lnTo>
                  <a:lnTo>
                    <a:pt x="126580" y="61760"/>
                  </a:lnTo>
                  <a:lnTo>
                    <a:pt x="86956" y="53352"/>
                  </a:lnTo>
                  <a:lnTo>
                    <a:pt x="76962" y="53898"/>
                  </a:lnTo>
                  <a:lnTo>
                    <a:pt x="35483" y="71348"/>
                  </a:lnTo>
                  <a:lnTo>
                    <a:pt x="9575" y="107073"/>
                  </a:lnTo>
                  <a:lnTo>
                    <a:pt x="0" y="152603"/>
                  </a:lnTo>
                  <a:lnTo>
                    <a:pt x="304" y="162623"/>
                  </a:lnTo>
                  <a:lnTo>
                    <a:pt x="12763" y="207848"/>
                  </a:lnTo>
                  <a:lnTo>
                    <a:pt x="42659" y="240792"/>
                  </a:lnTo>
                  <a:lnTo>
                    <a:pt x="80391" y="252730"/>
                  </a:lnTo>
                  <a:lnTo>
                    <a:pt x="91528" y="253276"/>
                  </a:lnTo>
                  <a:lnTo>
                    <a:pt x="103822" y="252425"/>
                  </a:lnTo>
                  <a:lnTo>
                    <a:pt x="146164" y="232117"/>
                  </a:lnTo>
                  <a:lnTo>
                    <a:pt x="162204" y="213766"/>
                  </a:lnTo>
                  <a:lnTo>
                    <a:pt x="169354" y="202895"/>
                  </a:lnTo>
                  <a:close/>
                </a:path>
                <a:path w="590550" h="253364">
                  <a:moveTo>
                    <a:pt x="372237" y="234988"/>
                  </a:moveTo>
                  <a:lnTo>
                    <a:pt x="364617" y="234988"/>
                  </a:lnTo>
                  <a:lnTo>
                    <a:pt x="358432" y="233464"/>
                  </a:lnTo>
                  <a:lnTo>
                    <a:pt x="353860" y="230416"/>
                  </a:lnTo>
                  <a:lnTo>
                    <a:pt x="349288" y="225844"/>
                  </a:lnTo>
                  <a:lnTo>
                    <a:pt x="344716" y="221183"/>
                  </a:lnTo>
                  <a:lnTo>
                    <a:pt x="341668" y="216611"/>
                  </a:lnTo>
                  <a:lnTo>
                    <a:pt x="335965" y="208394"/>
                  </a:lnTo>
                  <a:lnTo>
                    <a:pt x="330428" y="200037"/>
                  </a:lnTo>
                  <a:lnTo>
                    <a:pt x="320446" y="184797"/>
                  </a:lnTo>
                  <a:lnTo>
                    <a:pt x="314299" y="176034"/>
                  </a:lnTo>
                  <a:lnTo>
                    <a:pt x="307568" y="166319"/>
                  </a:lnTo>
                  <a:lnTo>
                    <a:pt x="299961" y="155460"/>
                  </a:lnTo>
                  <a:lnTo>
                    <a:pt x="291376" y="143459"/>
                  </a:lnTo>
                  <a:lnTo>
                    <a:pt x="299567" y="132689"/>
                  </a:lnTo>
                  <a:lnTo>
                    <a:pt x="310870" y="117640"/>
                  </a:lnTo>
                  <a:lnTo>
                    <a:pt x="315760" y="111353"/>
                  </a:lnTo>
                  <a:lnTo>
                    <a:pt x="321856" y="103733"/>
                  </a:lnTo>
                  <a:lnTo>
                    <a:pt x="331000" y="91541"/>
                  </a:lnTo>
                  <a:lnTo>
                    <a:pt x="334048" y="86969"/>
                  </a:lnTo>
                  <a:lnTo>
                    <a:pt x="338620" y="83921"/>
                  </a:lnTo>
                  <a:lnTo>
                    <a:pt x="344716" y="79349"/>
                  </a:lnTo>
                  <a:lnTo>
                    <a:pt x="350812" y="76301"/>
                  </a:lnTo>
                  <a:lnTo>
                    <a:pt x="358432" y="73253"/>
                  </a:lnTo>
                  <a:lnTo>
                    <a:pt x="367665" y="70205"/>
                  </a:lnTo>
                  <a:lnTo>
                    <a:pt x="367665" y="57924"/>
                  </a:lnTo>
                  <a:lnTo>
                    <a:pt x="297472" y="57924"/>
                  </a:lnTo>
                  <a:lnTo>
                    <a:pt x="297472" y="71729"/>
                  </a:lnTo>
                  <a:lnTo>
                    <a:pt x="302044" y="71729"/>
                  </a:lnTo>
                  <a:lnTo>
                    <a:pt x="311188" y="74777"/>
                  </a:lnTo>
                  <a:lnTo>
                    <a:pt x="317284" y="77825"/>
                  </a:lnTo>
                  <a:lnTo>
                    <a:pt x="317284" y="83921"/>
                  </a:lnTo>
                  <a:lnTo>
                    <a:pt x="315760" y="85445"/>
                  </a:lnTo>
                  <a:lnTo>
                    <a:pt x="315760" y="86969"/>
                  </a:lnTo>
                  <a:lnTo>
                    <a:pt x="314236" y="88493"/>
                  </a:lnTo>
                  <a:lnTo>
                    <a:pt x="310781" y="94208"/>
                  </a:lnTo>
                  <a:lnTo>
                    <a:pt x="307187" y="99923"/>
                  </a:lnTo>
                  <a:lnTo>
                    <a:pt x="303301" y="105638"/>
                  </a:lnTo>
                  <a:lnTo>
                    <a:pt x="298996" y="111353"/>
                  </a:lnTo>
                  <a:lnTo>
                    <a:pt x="290042" y="122593"/>
                  </a:lnTo>
                  <a:lnTo>
                    <a:pt x="285915" y="127850"/>
                  </a:lnTo>
                  <a:lnTo>
                    <a:pt x="282232" y="132689"/>
                  </a:lnTo>
                  <a:lnTo>
                    <a:pt x="277660" y="125590"/>
                  </a:lnTo>
                  <a:lnTo>
                    <a:pt x="268516" y="110832"/>
                  </a:lnTo>
                  <a:lnTo>
                    <a:pt x="263944" y="103733"/>
                  </a:lnTo>
                  <a:lnTo>
                    <a:pt x="257848" y="94589"/>
                  </a:lnTo>
                  <a:lnTo>
                    <a:pt x="253276" y="88493"/>
                  </a:lnTo>
                  <a:lnTo>
                    <a:pt x="250126" y="83921"/>
                  </a:lnTo>
                  <a:lnTo>
                    <a:pt x="248602" y="82397"/>
                  </a:lnTo>
                  <a:lnTo>
                    <a:pt x="248602" y="80873"/>
                  </a:lnTo>
                  <a:lnTo>
                    <a:pt x="247078" y="79349"/>
                  </a:lnTo>
                  <a:lnTo>
                    <a:pt x="247078" y="77825"/>
                  </a:lnTo>
                  <a:lnTo>
                    <a:pt x="245554" y="76301"/>
                  </a:lnTo>
                  <a:lnTo>
                    <a:pt x="245554" y="73253"/>
                  </a:lnTo>
                  <a:lnTo>
                    <a:pt x="248602" y="73253"/>
                  </a:lnTo>
                  <a:lnTo>
                    <a:pt x="251650" y="71729"/>
                  </a:lnTo>
                  <a:lnTo>
                    <a:pt x="263944" y="71729"/>
                  </a:lnTo>
                  <a:lnTo>
                    <a:pt x="263944" y="57924"/>
                  </a:lnTo>
                  <a:lnTo>
                    <a:pt x="181546" y="57924"/>
                  </a:lnTo>
                  <a:lnTo>
                    <a:pt x="181546" y="71729"/>
                  </a:lnTo>
                  <a:lnTo>
                    <a:pt x="189166" y="71729"/>
                  </a:lnTo>
                  <a:lnTo>
                    <a:pt x="195262" y="73253"/>
                  </a:lnTo>
                  <a:lnTo>
                    <a:pt x="208978" y="82397"/>
                  </a:lnTo>
                  <a:lnTo>
                    <a:pt x="212026" y="86969"/>
                  </a:lnTo>
                  <a:lnTo>
                    <a:pt x="216776" y="94208"/>
                  </a:lnTo>
                  <a:lnTo>
                    <a:pt x="228320" y="112039"/>
                  </a:lnTo>
                  <a:lnTo>
                    <a:pt x="234886" y="122021"/>
                  </a:lnTo>
                  <a:lnTo>
                    <a:pt x="241490" y="131127"/>
                  </a:lnTo>
                  <a:lnTo>
                    <a:pt x="247662" y="139979"/>
                  </a:lnTo>
                  <a:lnTo>
                    <a:pt x="253568" y="148247"/>
                  </a:lnTo>
                  <a:lnTo>
                    <a:pt x="259372" y="155651"/>
                  </a:lnTo>
                  <a:lnTo>
                    <a:pt x="250736" y="166509"/>
                  </a:lnTo>
                  <a:lnTo>
                    <a:pt x="243281" y="176225"/>
                  </a:lnTo>
                  <a:lnTo>
                    <a:pt x="237121" y="184607"/>
                  </a:lnTo>
                  <a:lnTo>
                    <a:pt x="231838" y="192227"/>
                  </a:lnTo>
                  <a:lnTo>
                    <a:pt x="221742" y="204038"/>
                  </a:lnTo>
                  <a:lnTo>
                    <a:pt x="217906" y="208940"/>
                  </a:lnTo>
                  <a:lnTo>
                    <a:pt x="215074" y="213563"/>
                  </a:lnTo>
                  <a:lnTo>
                    <a:pt x="205930" y="222707"/>
                  </a:lnTo>
                  <a:lnTo>
                    <a:pt x="199834" y="227368"/>
                  </a:lnTo>
                  <a:lnTo>
                    <a:pt x="195262" y="230416"/>
                  </a:lnTo>
                  <a:lnTo>
                    <a:pt x="187642" y="233464"/>
                  </a:lnTo>
                  <a:lnTo>
                    <a:pt x="178498" y="236512"/>
                  </a:lnTo>
                  <a:lnTo>
                    <a:pt x="178498" y="248704"/>
                  </a:lnTo>
                  <a:lnTo>
                    <a:pt x="248602" y="248704"/>
                  </a:lnTo>
                  <a:lnTo>
                    <a:pt x="248602" y="236512"/>
                  </a:lnTo>
                  <a:lnTo>
                    <a:pt x="240982" y="234988"/>
                  </a:lnTo>
                  <a:lnTo>
                    <a:pt x="231838" y="231940"/>
                  </a:lnTo>
                  <a:lnTo>
                    <a:pt x="228790" y="230416"/>
                  </a:lnTo>
                  <a:lnTo>
                    <a:pt x="227266" y="227368"/>
                  </a:lnTo>
                  <a:lnTo>
                    <a:pt x="227266" y="222707"/>
                  </a:lnTo>
                  <a:lnTo>
                    <a:pt x="228790" y="219659"/>
                  </a:lnTo>
                  <a:lnTo>
                    <a:pt x="228790" y="218135"/>
                  </a:lnTo>
                  <a:lnTo>
                    <a:pt x="248602" y="190703"/>
                  </a:lnTo>
                  <a:lnTo>
                    <a:pt x="253187" y="184797"/>
                  </a:lnTo>
                  <a:lnTo>
                    <a:pt x="262407" y="172262"/>
                  </a:lnTo>
                  <a:lnTo>
                    <a:pt x="266992" y="166319"/>
                  </a:lnTo>
                  <a:lnTo>
                    <a:pt x="273316" y="174929"/>
                  </a:lnTo>
                  <a:lnTo>
                    <a:pt x="278803" y="182702"/>
                  </a:lnTo>
                  <a:lnTo>
                    <a:pt x="283705" y="189890"/>
                  </a:lnTo>
                  <a:lnTo>
                    <a:pt x="288226" y="196646"/>
                  </a:lnTo>
                  <a:lnTo>
                    <a:pt x="297472" y="212039"/>
                  </a:lnTo>
                  <a:lnTo>
                    <a:pt x="300520" y="216611"/>
                  </a:lnTo>
                  <a:lnTo>
                    <a:pt x="302044" y="218135"/>
                  </a:lnTo>
                  <a:lnTo>
                    <a:pt x="303568" y="221183"/>
                  </a:lnTo>
                  <a:lnTo>
                    <a:pt x="305092" y="222707"/>
                  </a:lnTo>
                  <a:lnTo>
                    <a:pt x="306616" y="225844"/>
                  </a:lnTo>
                  <a:lnTo>
                    <a:pt x="306616" y="231940"/>
                  </a:lnTo>
                  <a:lnTo>
                    <a:pt x="305092" y="233464"/>
                  </a:lnTo>
                  <a:lnTo>
                    <a:pt x="297472" y="233464"/>
                  </a:lnTo>
                  <a:lnTo>
                    <a:pt x="291376" y="234988"/>
                  </a:lnTo>
                  <a:lnTo>
                    <a:pt x="286804" y="234988"/>
                  </a:lnTo>
                  <a:lnTo>
                    <a:pt x="286804" y="248704"/>
                  </a:lnTo>
                  <a:lnTo>
                    <a:pt x="372237" y="248704"/>
                  </a:lnTo>
                  <a:lnTo>
                    <a:pt x="372237" y="234988"/>
                  </a:lnTo>
                  <a:close/>
                </a:path>
                <a:path w="590550" h="253364">
                  <a:moveTo>
                    <a:pt x="509485" y="225844"/>
                  </a:moveTo>
                  <a:lnTo>
                    <a:pt x="507961" y="227368"/>
                  </a:lnTo>
                  <a:lnTo>
                    <a:pt x="497293" y="227368"/>
                  </a:lnTo>
                  <a:lnTo>
                    <a:pt x="491197" y="228892"/>
                  </a:lnTo>
                  <a:lnTo>
                    <a:pt x="475957" y="228892"/>
                  </a:lnTo>
                  <a:lnTo>
                    <a:pt x="469861" y="227368"/>
                  </a:lnTo>
                  <a:lnTo>
                    <a:pt x="466813" y="225844"/>
                  </a:lnTo>
                  <a:lnTo>
                    <a:pt x="462153" y="224218"/>
                  </a:lnTo>
                  <a:lnTo>
                    <a:pt x="459105" y="221170"/>
                  </a:lnTo>
                  <a:lnTo>
                    <a:pt x="457581" y="218122"/>
                  </a:lnTo>
                  <a:lnTo>
                    <a:pt x="454533" y="213550"/>
                  </a:lnTo>
                  <a:lnTo>
                    <a:pt x="453009" y="208978"/>
                  </a:lnTo>
                  <a:lnTo>
                    <a:pt x="453009" y="202882"/>
                  </a:lnTo>
                  <a:lnTo>
                    <a:pt x="451485" y="198310"/>
                  </a:lnTo>
                  <a:lnTo>
                    <a:pt x="451485" y="77825"/>
                  </a:lnTo>
                  <a:lnTo>
                    <a:pt x="506437" y="77825"/>
                  </a:lnTo>
                  <a:lnTo>
                    <a:pt x="506437" y="59436"/>
                  </a:lnTo>
                  <a:lnTo>
                    <a:pt x="451485" y="59436"/>
                  </a:lnTo>
                  <a:lnTo>
                    <a:pt x="451485" y="0"/>
                  </a:lnTo>
                  <a:lnTo>
                    <a:pt x="416433" y="0"/>
                  </a:lnTo>
                  <a:lnTo>
                    <a:pt x="416433" y="59436"/>
                  </a:lnTo>
                  <a:lnTo>
                    <a:pt x="381381" y="59436"/>
                  </a:lnTo>
                  <a:lnTo>
                    <a:pt x="381381" y="77825"/>
                  </a:lnTo>
                  <a:lnTo>
                    <a:pt x="416433" y="77825"/>
                  </a:lnTo>
                  <a:lnTo>
                    <a:pt x="416433" y="205930"/>
                  </a:lnTo>
                  <a:lnTo>
                    <a:pt x="417004" y="216547"/>
                  </a:lnTo>
                  <a:lnTo>
                    <a:pt x="438912" y="249085"/>
                  </a:lnTo>
                  <a:lnTo>
                    <a:pt x="459105" y="251752"/>
                  </a:lnTo>
                  <a:lnTo>
                    <a:pt x="466877" y="251485"/>
                  </a:lnTo>
                  <a:lnTo>
                    <a:pt x="474052" y="250799"/>
                  </a:lnTo>
                  <a:lnTo>
                    <a:pt x="480631" y="249821"/>
                  </a:lnTo>
                  <a:lnTo>
                    <a:pt x="486625" y="248704"/>
                  </a:lnTo>
                  <a:lnTo>
                    <a:pt x="509485" y="239560"/>
                  </a:lnTo>
                  <a:lnTo>
                    <a:pt x="509485" y="225844"/>
                  </a:lnTo>
                  <a:close/>
                </a:path>
                <a:path w="590550" h="253364">
                  <a:moveTo>
                    <a:pt x="590359" y="218122"/>
                  </a:moveTo>
                  <a:lnTo>
                    <a:pt x="587311" y="212026"/>
                  </a:lnTo>
                  <a:lnTo>
                    <a:pt x="582739" y="207454"/>
                  </a:lnTo>
                  <a:lnTo>
                    <a:pt x="576643" y="202882"/>
                  </a:lnTo>
                  <a:lnTo>
                    <a:pt x="570445" y="199834"/>
                  </a:lnTo>
                  <a:lnTo>
                    <a:pt x="556729" y="199834"/>
                  </a:lnTo>
                  <a:lnTo>
                    <a:pt x="550633" y="202882"/>
                  </a:lnTo>
                  <a:lnTo>
                    <a:pt x="544537" y="207454"/>
                  </a:lnTo>
                  <a:lnTo>
                    <a:pt x="539965" y="212026"/>
                  </a:lnTo>
                  <a:lnTo>
                    <a:pt x="536917" y="218122"/>
                  </a:lnTo>
                  <a:lnTo>
                    <a:pt x="536917" y="233464"/>
                  </a:lnTo>
                  <a:lnTo>
                    <a:pt x="539965" y="239560"/>
                  </a:lnTo>
                  <a:lnTo>
                    <a:pt x="544537" y="244132"/>
                  </a:lnTo>
                  <a:lnTo>
                    <a:pt x="550633" y="248704"/>
                  </a:lnTo>
                  <a:lnTo>
                    <a:pt x="556729" y="251752"/>
                  </a:lnTo>
                  <a:lnTo>
                    <a:pt x="570445" y="251752"/>
                  </a:lnTo>
                  <a:lnTo>
                    <a:pt x="576643" y="248704"/>
                  </a:lnTo>
                  <a:lnTo>
                    <a:pt x="582739" y="244132"/>
                  </a:lnTo>
                  <a:lnTo>
                    <a:pt x="587311" y="239560"/>
                  </a:lnTo>
                  <a:lnTo>
                    <a:pt x="590359" y="233464"/>
                  </a:lnTo>
                  <a:lnTo>
                    <a:pt x="590359" y="225844"/>
                  </a:lnTo>
                  <a:lnTo>
                    <a:pt x="590359" y="21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998" y="3040951"/>
            <a:ext cx="102203" cy="100679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017460" y="2934080"/>
            <a:ext cx="866775" cy="278130"/>
            <a:chOff x="1017460" y="2934080"/>
            <a:chExt cx="866775" cy="278130"/>
          </a:xfrm>
        </p:grpSpPr>
        <p:sp>
          <p:nvSpPr>
            <p:cNvPr id="46" name="object 46"/>
            <p:cNvSpPr/>
            <p:nvPr/>
          </p:nvSpPr>
          <p:spPr>
            <a:xfrm>
              <a:off x="1017460" y="2934080"/>
              <a:ext cx="337185" cy="273685"/>
            </a:xfrm>
            <a:custGeom>
              <a:avLst/>
              <a:gdLst/>
              <a:ahLst/>
              <a:cxnLst/>
              <a:rect l="l" t="t" r="r" b="b"/>
              <a:pathLst>
                <a:path w="337184" h="273685">
                  <a:moveTo>
                    <a:pt x="337089" y="273081"/>
                  </a:moveTo>
                  <a:lnTo>
                    <a:pt x="216598" y="273081"/>
                  </a:lnTo>
                  <a:lnTo>
                    <a:pt x="216598" y="259365"/>
                  </a:lnTo>
                  <a:lnTo>
                    <a:pt x="221170" y="259365"/>
                  </a:lnTo>
                  <a:lnTo>
                    <a:pt x="227266" y="257841"/>
                  </a:lnTo>
                  <a:lnTo>
                    <a:pt x="233362" y="257841"/>
                  </a:lnTo>
                  <a:lnTo>
                    <a:pt x="240982" y="256317"/>
                  </a:lnTo>
                  <a:lnTo>
                    <a:pt x="245554" y="256317"/>
                  </a:lnTo>
                  <a:lnTo>
                    <a:pt x="247078" y="254793"/>
                  </a:lnTo>
                  <a:lnTo>
                    <a:pt x="251650" y="251745"/>
                  </a:lnTo>
                  <a:lnTo>
                    <a:pt x="254698" y="248697"/>
                  </a:lnTo>
                  <a:lnTo>
                    <a:pt x="259270" y="239553"/>
                  </a:lnTo>
                  <a:lnTo>
                    <a:pt x="259270" y="36575"/>
                  </a:lnTo>
                  <a:lnTo>
                    <a:pt x="256222" y="36575"/>
                  </a:lnTo>
                  <a:lnTo>
                    <a:pt x="163163" y="268509"/>
                  </a:lnTo>
                  <a:lnTo>
                    <a:pt x="154019" y="268509"/>
                  </a:lnTo>
                  <a:lnTo>
                    <a:pt x="65531" y="30480"/>
                  </a:lnTo>
                  <a:lnTo>
                    <a:pt x="62483" y="30480"/>
                  </a:lnTo>
                  <a:lnTo>
                    <a:pt x="62483" y="193738"/>
                  </a:lnTo>
                  <a:lnTo>
                    <a:pt x="62745" y="204598"/>
                  </a:lnTo>
                  <a:lnTo>
                    <a:pt x="70103" y="244125"/>
                  </a:lnTo>
                  <a:lnTo>
                    <a:pt x="74676" y="247173"/>
                  </a:lnTo>
                  <a:lnTo>
                    <a:pt x="77723" y="250221"/>
                  </a:lnTo>
                  <a:lnTo>
                    <a:pt x="83819" y="253269"/>
                  </a:lnTo>
                  <a:lnTo>
                    <a:pt x="92964" y="254793"/>
                  </a:lnTo>
                  <a:lnTo>
                    <a:pt x="100583" y="257841"/>
                  </a:lnTo>
                  <a:lnTo>
                    <a:pt x="106775" y="259365"/>
                  </a:lnTo>
                  <a:lnTo>
                    <a:pt x="109823" y="259365"/>
                  </a:lnTo>
                  <a:lnTo>
                    <a:pt x="109823" y="273081"/>
                  </a:lnTo>
                  <a:lnTo>
                    <a:pt x="0" y="273081"/>
                  </a:lnTo>
                  <a:lnTo>
                    <a:pt x="0" y="259365"/>
                  </a:lnTo>
                  <a:lnTo>
                    <a:pt x="4571" y="257841"/>
                  </a:lnTo>
                  <a:lnTo>
                    <a:pt x="10667" y="257841"/>
                  </a:lnTo>
                  <a:lnTo>
                    <a:pt x="18287" y="256317"/>
                  </a:lnTo>
                  <a:lnTo>
                    <a:pt x="43243" y="218324"/>
                  </a:lnTo>
                  <a:lnTo>
                    <a:pt x="44195" y="195262"/>
                  </a:lnTo>
                  <a:lnTo>
                    <a:pt x="44195" y="48768"/>
                  </a:lnTo>
                  <a:lnTo>
                    <a:pt x="12191" y="15239"/>
                  </a:lnTo>
                  <a:lnTo>
                    <a:pt x="7619" y="13715"/>
                  </a:lnTo>
                  <a:lnTo>
                    <a:pt x="1523" y="13715"/>
                  </a:lnTo>
                  <a:lnTo>
                    <a:pt x="1523" y="0"/>
                  </a:lnTo>
                  <a:lnTo>
                    <a:pt x="94488" y="0"/>
                  </a:lnTo>
                  <a:lnTo>
                    <a:pt x="172307" y="204406"/>
                  </a:lnTo>
                  <a:lnTo>
                    <a:pt x="239458" y="33528"/>
                  </a:lnTo>
                  <a:lnTo>
                    <a:pt x="240982" y="27431"/>
                  </a:lnTo>
                  <a:lnTo>
                    <a:pt x="244030" y="21335"/>
                  </a:lnTo>
                  <a:lnTo>
                    <a:pt x="245554" y="13715"/>
                  </a:lnTo>
                  <a:lnTo>
                    <a:pt x="247078" y="7619"/>
                  </a:lnTo>
                  <a:lnTo>
                    <a:pt x="247078" y="3047"/>
                  </a:lnTo>
                  <a:lnTo>
                    <a:pt x="248602" y="0"/>
                  </a:lnTo>
                  <a:lnTo>
                    <a:pt x="337089" y="0"/>
                  </a:lnTo>
                  <a:lnTo>
                    <a:pt x="337089" y="13715"/>
                  </a:lnTo>
                  <a:lnTo>
                    <a:pt x="327945" y="13715"/>
                  </a:lnTo>
                  <a:lnTo>
                    <a:pt x="323373" y="15239"/>
                  </a:lnTo>
                  <a:lnTo>
                    <a:pt x="317182" y="16763"/>
                  </a:lnTo>
                  <a:lnTo>
                    <a:pt x="314134" y="16763"/>
                  </a:lnTo>
                  <a:lnTo>
                    <a:pt x="311086" y="18287"/>
                  </a:lnTo>
                  <a:lnTo>
                    <a:pt x="306514" y="19811"/>
                  </a:lnTo>
                  <a:lnTo>
                    <a:pt x="303466" y="22859"/>
                  </a:lnTo>
                  <a:lnTo>
                    <a:pt x="300418" y="28956"/>
                  </a:lnTo>
                  <a:lnTo>
                    <a:pt x="300418" y="242601"/>
                  </a:lnTo>
                  <a:lnTo>
                    <a:pt x="303466" y="248697"/>
                  </a:lnTo>
                  <a:lnTo>
                    <a:pt x="306514" y="251745"/>
                  </a:lnTo>
                  <a:lnTo>
                    <a:pt x="311086" y="253269"/>
                  </a:lnTo>
                  <a:lnTo>
                    <a:pt x="312610" y="254793"/>
                  </a:lnTo>
                  <a:lnTo>
                    <a:pt x="317182" y="256317"/>
                  </a:lnTo>
                  <a:lnTo>
                    <a:pt x="323373" y="257841"/>
                  </a:lnTo>
                  <a:lnTo>
                    <a:pt x="329469" y="257841"/>
                  </a:lnTo>
                  <a:lnTo>
                    <a:pt x="334041" y="259365"/>
                  </a:lnTo>
                  <a:lnTo>
                    <a:pt x="337089" y="259365"/>
                  </a:lnTo>
                  <a:lnTo>
                    <a:pt x="337089" y="273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3506" y="3011900"/>
              <a:ext cx="184594" cy="1998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7056" y="2958465"/>
              <a:ext cx="286797" cy="253269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98357" y="2915792"/>
            <a:ext cx="1639620" cy="37680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50849" y="2958464"/>
            <a:ext cx="1339310" cy="334136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212175" y="3011900"/>
            <a:ext cx="578485" cy="200025"/>
            <a:chOff x="5212175" y="3011900"/>
            <a:chExt cx="578485" cy="200025"/>
          </a:xfrm>
        </p:grpSpPr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12175" y="3014948"/>
              <a:ext cx="210502" cy="1967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51633" y="3011900"/>
              <a:ext cx="141827" cy="19983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2512" y="3011900"/>
              <a:ext cx="167735" cy="19983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06166" y="2909601"/>
            <a:ext cx="1908238" cy="383000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7915084" y="2909601"/>
            <a:ext cx="497840" cy="302260"/>
            <a:chOff x="7915084" y="2909601"/>
            <a:chExt cx="497840" cy="302260"/>
          </a:xfrm>
        </p:grpSpPr>
        <p:sp>
          <p:nvSpPr>
            <p:cNvPr id="57" name="object 57"/>
            <p:cNvSpPr/>
            <p:nvPr/>
          </p:nvSpPr>
          <p:spPr>
            <a:xfrm>
              <a:off x="7915084" y="2909601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561"/>
                  </a:moveTo>
                  <a:lnTo>
                    <a:pt x="10668" y="297561"/>
                  </a:lnTo>
                  <a:lnTo>
                    <a:pt x="10668" y="283844"/>
                  </a:lnTo>
                  <a:lnTo>
                    <a:pt x="22860" y="283844"/>
                  </a:lnTo>
                  <a:lnTo>
                    <a:pt x="24384" y="282321"/>
                  </a:lnTo>
                  <a:lnTo>
                    <a:pt x="27432" y="282321"/>
                  </a:lnTo>
                  <a:lnTo>
                    <a:pt x="33528" y="279273"/>
                  </a:lnTo>
                  <a:lnTo>
                    <a:pt x="38100" y="270129"/>
                  </a:lnTo>
                  <a:lnTo>
                    <a:pt x="38100" y="126682"/>
                  </a:lnTo>
                  <a:lnTo>
                    <a:pt x="0" y="126682"/>
                  </a:lnTo>
                  <a:lnTo>
                    <a:pt x="0" y="108394"/>
                  </a:lnTo>
                  <a:lnTo>
                    <a:pt x="38100" y="108394"/>
                  </a:lnTo>
                  <a:lnTo>
                    <a:pt x="38100" y="96202"/>
                  </a:lnTo>
                  <a:lnTo>
                    <a:pt x="39506" y="75549"/>
                  </a:lnTo>
                  <a:lnTo>
                    <a:pt x="59531" y="26003"/>
                  </a:lnTo>
                  <a:lnTo>
                    <a:pt x="99607" y="1491"/>
                  </a:lnTo>
                  <a:lnTo>
                    <a:pt x="115919" y="0"/>
                  </a:lnTo>
                  <a:lnTo>
                    <a:pt x="124253" y="311"/>
                  </a:lnTo>
                  <a:lnTo>
                    <a:pt x="150971" y="16859"/>
                  </a:lnTo>
                  <a:lnTo>
                    <a:pt x="150971" y="22955"/>
                  </a:lnTo>
                  <a:lnTo>
                    <a:pt x="150971" y="29051"/>
                  </a:lnTo>
                  <a:lnTo>
                    <a:pt x="149447" y="33623"/>
                  </a:lnTo>
                  <a:lnTo>
                    <a:pt x="146399" y="36671"/>
                  </a:lnTo>
                  <a:lnTo>
                    <a:pt x="143351" y="41243"/>
                  </a:lnTo>
                  <a:lnTo>
                    <a:pt x="138779" y="42767"/>
                  </a:lnTo>
                  <a:lnTo>
                    <a:pt x="125063" y="42767"/>
                  </a:lnTo>
                  <a:lnTo>
                    <a:pt x="118967" y="39719"/>
                  </a:lnTo>
                  <a:lnTo>
                    <a:pt x="112871" y="33623"/>
                  </a:lnTo>
                  <a:lnTo>
                    <a:pt x="111347" y="30575"/>
                  </a:lnTo>
                  <a:lnTo>
                    <a:pt x="105251" y="24479"/>
                  </a:lnTo>
                  <a:lnTo>
                    <a:pt x="100679" y="15335"/>
                  </a:lnTo>
                  <a:lnTo>
                    <a:pt x="94368" y="16478"/>
                  </a:lnTo>
                  <a:lnTo>
                    <a:pt x="89058" y="19907"/>
                  </a:lnTo>
                  <a:lnTo>
                    <a:pt x="75342" y="56495"/>
                  </a:lnTo>
                  <a:lnTo>
                    <a:pt x="73247" y="88582"/>
                  </a:lnTo>
                  <a:lnTo>
                    <a:pt x="73247" y="108394"/>
                  </a:lnTo>
                  <a:lnTo>
                    <a:pt x="122015" y="108394"/>
                  </a:lnTo>
                  <a:lnTo>
                    <a:pt x="122015" y="126682"/>
                  </a:lnTo>
                  <a:lnTo>
                    <a:pt x="73247" y="126682"/>
                  </a:lnTo>
                  <a:lnTo>
                    <a:pt x="73247" y="267080"/>
                  </a:lnTo>
                  <a:lnTo>
                    <a:pt x="74771" y="271653"/>
                  </a:lnTo>
                  <a:lnTo>
                    <a:pt x="76295" y="273177"/>
                  </a:lnTo>
                  <a:lnTo>
                    <a:pt x="77819" y="276225"/>
                  </a:lnTo>
                  <a:lnTo>
                    <a:pt x="80867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1535" y="282321"/>
                  </a:lnTo>
                  <a:lnTo>
                    <a:pt x="96107" y="282321"/>
                  </a:lnTo>
                  <a:lnTo>
                    <a:pt x="102203" y="283844"/>
                  </a:lnTo>
                  <a:lnTo>
                    <a:pt x="109823" y="283844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5387" y="3011900"/>
              <a:ext cx="184594" cy="199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65889" y="3011900"/>
              <a:ext cx="146494" cy="195262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09840" y="3384137"/>
            <a:ext cx="1290446" cy="302133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2420778" y="3382613"/>
            <a:ext cx="352425" cy="304165"/>
            <a:chOff x="2420778" y="3382613"/>
            <a:chExt cx="352425" cy="304165"/>
          </a:xfrm>
        </p:grpSpPr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20778" y="3486340"/>
              <a:ext cx="184499" cy="19992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623661" y="3382613"/>
              <a:ext cx="149860" cy="297815"/>
            </a:xfrm>
            <a:custGeom>
              <a:avLst/>
              <a:gdLst/>
              <a:ahLst/>
              <a:cxnLst/>
              <a:rect l="l" t="t" r="r" b="b"/>
              <a:pathLst>
                <a:path w="149860" h="297814">
                  <a:moveTo>
                    <a:pt x="109823" y="297561"/>
                  </a:moveTo>
                  <a:lnTo>
                    <a:pt x="9144" y="297561"/>
                  </a:lnTo>
                  <a:lnTo>
                    <a:pt x="9144" y="285369"/>
                  </a:lnTo>
                  <a:lnTo>
                    <a:pt x="18288" y="285369"/>
                  </a:lnTo>
                  <a:lnTo>
                    <a:pt x="21336" y="283845"/>
                  </a:lnTo>
                  <a:lnTo>
                    <a:pt x="27432" y="283845"/>
                  </a:lnTo>
                  <a:lnTo>
                    <a:pt x="30480" y="282321"/>
                  </a:lnTo>
                  <a:lnTo>
                    <a:pt x="35052" y="277749"/>
                  </a:lnTo>
                  <a:lnTo>
                    <a:pt x="36576" y="274701"/>
                  </a:lnTo>
                  <a:lnTo>
                    <a:pt x="38100" y="270033"/>
                  </a:lnTo>
                  <a:lnTo>
                    <a:pt x="38100" y="128206"/>
                  </a:lnTo>
                  <a:lnTo>
                    <a:pt x="0" y="128206"/>
                  </a:lnTo>
                  <a:lnTo>
                    <a:pt x="0" y="109918"/>
                  </a:lnTo>
                  <a:lnTo>
                    <a:pt x="38100" y="109918"/>
                  </a:lnTo>
                  <a:lnTo>
                    <a:pt x="38100" y="97631"/>
                  </a:lnTo>
                  <a:lnTo>
                    <a:pt x="39290" y="77033"/>
                  </a:lnTo>
                  <a:lnTo>
                    <a:pt x="59436" y="27527"/>
                  </a:lnTo>
                  <a:lnTo>
                    <a:pt x="99552" y="1715"/>
                  </a:lnTo>
                  <a:lnTo>
                    <a:pt x="115919" y="0"/>
                  </a:lnTo>
                  <a:lnTo>
                    <a:pt x="123610" y="547"/>
                  </a:lnTo>
                  <a:lnTo>
                    <a:pt x="149447" y="16764"/>
                  </a:lnTo>
                  <a:lnTo>
                    <a:pt x="149447" y="24384"/>
                  </a:lnTo>
                  <a:lnTo>
                    <a:pt x="149447" y="29051"/>
                  </a:lnTo>
                  <a:lnTo>
                    <a:pt x="147923" y="33623"/>
                  </a:lnTo>
                  <a:lnTo>
                    <a:pt x="141827" y="42767"/>
                  </a:lnTo>
                  <a:lnTo>
                    <a:pt x="137255" y="44291"/>
                  </a:lnTo>
                  <a:lnTo>
                    <a:pt x="123539" y="44291"/>
                  </a:lnTo>
                  <a:lnTo>
                    <a:pt x="120491" y="41243"/>
                  </a:lnTo>
                  <a:lnTo>
                    <a:pt x="117443" y="39719"/>
                  </a:lnTo>
                  <a:lnTo>
                    <a:pt x="109823" y="32099"/>
                  </a:lnTo>
                  <a:lnTo>
                    <a:pt x="108299" y="29051"/>
                  </a:lnTo>
                  <a:lnTo>
                    <a:pt x="105251" y="26003"/>
                  </a:lnTo>
                  <a:lnTo>
                    <a:pt x="103632" y="21336"/>
                  </a:lnTo>
                  <a:lnTo>
                    <a:pt x="102108" y="18288"/>
                  </a:lnTo>
                  <a:lnTo>
                    <a:pt x="100584" y="16764"/>
                  </a:lnTo>
                  <a:lnTo>
                    <a:pt x="94249" y="17908"/>
                  </a:lnTo>
                  <a:lnTo>
                    <a:pt x="74485" y="56864"/>
                  </a:lnTo>
                  <a:lnTo>
                    <a:pt x="73152" y="90011"/>
                  </a:lnTo>
                  <a:lnTo>
                    <a:pt x="73152" y="109918"/>
                  </a:lnTo>
                  <a:lnTo>
                    <a:pt x="122015" y="109918"/>
                  </a:lnTo>
                  <a:lnTo>
                    <a:pt x="122015" y="128206"/>
                  </a:lnTo>
                  <a:lnTo>
                    <a:pt x="73152" y="128206"/>
                  </a:lnTo>
                  <a:lnTo>
                    <a:pt x="73152" y="271652"/>
                  </a:lnTo>
                  <a:lnTo>
                    <a:pt x="76200" y="274701"/>
                  </a:lnTo>
                  <a:lnTo>
                    <a:pt x="77724" y="277749"/>
                  </a:lnTo>
                  <a:lnTo>
                    <a:pt x="79248" y="279273"/>
                  </a:lnTo>
                  <a:lnTo>
                    <a:pt x="83820" y="280797"/>
                  </a:lnTo>
                  <a:lnTo>
                    <a:pt x="86868" y="282321"/>
                  </a:lnTo>
                  <a:lnTo>
                    <a:pt x="91440" y="283845"/>
                  </a:lnTo>
                  <a:lnTo>
                    <a:pt x="96012" y="283845"/>
                  </a:lnTo>
                  <a:lnTo>
                    <a:pt x="100584" y="285369"/>
                  </a:lnTo>
                  <a:lnTo>
                    <a:pt x="109823" y="285369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853975" y="3384137"/>
            <a:ext cx="933450" cy="381635"/>
            <a:chOff x="2853975" y="3384137"/>
            <a:chExt cx="933450" cy="381635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3975" y="3486340"/>
              <a:ext cx="167735" cy="19992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046094" y="3480244"/>
              <a:ext cx="207645" cy="285750"/>
            </a:xfrm>
            <a:custGeom>
              <a:avLst/>
              <a:gdLst/>
              <a:ahLst/>
              <a:cxnLst/>
              <a:rect l="l" t="t" r="r" b="b"/>
              <a:pathLst>
                <a:path w="207645" h="285750">
                  <a:moveTo>
                    <a:pt x="174894" y="26003"/>
                  </a:moveTo>
                  <a:lnTo>
                    <a:pt x="149542" y="26003"/>
                  </a:lnTo>
                  <a:lnTo>
                    <a:pt x="164782" y="0"/>
                  </a:lnTo>
                  <a:lnTo>
                    <a:pt x="176974" y="1524"/>
                  </a:lnTo>
                  <a:lnTo>
                    <a:pt x="176069" y="9627"/>
                  </a:lnTo>
                  <a:lnTo>
                    <a:pt x="174894" y="26003"/>
                  </a:lnTo>
                  <a:close/>
                </a:path>
                <a:path w="207645" h="285750">
                  <a:moveTo>
                    <a:pt x="90011" y="206025"/>
                  </a:moveTo>
                  <a:lnTo>
                    <a:pt x="82391" y="206025"/>
                  </a:lnTo>
                  <a:lnTo>
                    <a:pt x="74390" y="205478"/>
                  </a:lnTo>
                  <a:lnTo>
                    <a:pt x="36290" y="189452"/>
                  </a:lnTo>
                  <a:lnTo>
                    <a:pt x="9906" y="154687"/>
                  </a:lnTo>
                  <a:lnTo>
                    <a:pt x="311" y="114966"/>
                  </a:lnTo>
                  <a:lnTo>
                    <a:pt x="0" y="103822"/>
                  </a:lnTo>
                  <a:lnTo>
                    <a:pt x="334" y="92861"/>
                  </a:lnTo>
                  <a:lnTo>
                    <a:pt x="11453" y="55483"/>
                  </a:lnTo>
                  <a:lnTo>
                    <a:pt x="40862" y="22002"/>
                  </a:lnTo>
                  <a:lnTo>
                    <a:pt x="81772" y="6645"/>
                  </a:lnTo>
                  <a:lnTo>
                    <a:pt x="90011" y="6095"/>
                  </a:lnTo>
                  <a:lnTo>
                    <a:pt x="105251" y="6095"/>
                  </a:lnTo>
                  <a:lnTo>
                    <a:pt x="112966" y="7619"/>
                  </a:lnTo>
                  <a:lnTo>
                    <a:pt x="119062" y="9143"/>
                  </a:lnTo>
                  <a:lnTo>
                    <a:pt x="123634" y="12287"/>
                  </a:lnTo>
                  <a:lnTo>
                    <a:pt x="132778" y="15335"/>
                  </a:lnTo>
                  <a:lnTo>
                    <a:pt x="137350" y="18383"/>
                  </a:lnTo>
                  <a:lnTo>
                    <a:pt x="140398" y="19907"/>
                  </a:lnTo>
                  <a:lnTo>
                    <a:pt x="93059" y="19907"/>
                  </a:lnTo>
                  <a:lnTo>
                    <a:pt x="54959" y="44291"/>
                  </a:lnTo>
                  <a:lnTo>
                    <a:pt x="40600" y="88908"/>
                  </a:lnTo>
                  <a:lnTo>
                    <a:pt x="39719" y="108394"/>
                  </a:lnTo>
                  <a:lnTo>
                    <a:pt x="39766" y="116133"/>
                  </a:lnTo>
                  <a:lnTo>
                    <a:pt x="40100" y="123443"/>
                  </a:lnTo>
                  <a:lnTo>
                    <a:pt x="41005" y="130468"/>
                  </a:lnTo>
                  <a:lnTo>
                    <a:pt x="42767" y="137350"/>
                  </a:lnTo>
                  <a:lnTo>
                    <a:pt x="44196" y="143303"/>
                  </a:lnTo>
                  <a:lnTo>
                    <a:pt x="46196" y="149542"/>
                  </a:lnTo>
                  <a:lnTo>
                    <a:pt x="48768" y="155781"/>
                  </a:lnTo>
                  <a:lnTo>
                    <a:pt x="51911" y="161734"/>
                  </a:lnTo>
                  <a:lnTo>
                    <a:pt x="58007" y="167830"/>
                  </a:lnTo>
                  <a:lnTo>
                    <a:pt x="62579" y="174021"/>
                  </a:lnTo>
                  <a:lnTo>
                    <a:pt x="96107" y="184689"/>
                  </a:lnTo>
                  <a:lnTo>
                    <a:pt x="132778" y="184689"/>
                  </a:lnTo>
                  <a:lnTo>
                    <a:pt x="131254" y="186213"/>
                  </a:lnTo>
                  <a:lnTo>
                    <a:pt x="126682" y="189261"/>
                  </a:lnTo>
                  <a:lnTo>
                    <a:pt x="123634" y="192309"/>
                  </a:lnTo>
                  <a:lnTo>
                    <a:pt x="119062" y="195357"/>
                  </a:lnTo>
                  <a:lnTo>
                    <a:pt x="109918" y="199929"/>
                  </a:lnTo>
                  <a:lnTo>
                    <a:pt x="96107" y="204501"/>
                  </a:lnTo>
                  <a:lnTo>
                    <a:pt x="90011" y="206025"/>
                  </a:lnTo>
                  <a:close/>
                </a:path>
                <a:path w="207645" h="285750">
                  <a:moveTo>
                    <a:pt x="132778" y="184689"/>
                  </a:moveTo>
                  <a:lnTo>
                    <a:pt x="105251" y="184689"/>
                  </a:lnTo>
                  <a:lnTo>
                    <a:pt x="114490" y="183165"/>
                  </a:lnTo>
                  <a:lnTo>
                    <a:pt x="120586" y="178593"/>
                  </a:lnTo>
                  <a:lnTo>
                    <a:pt x="126682" y="175545"/>
                  </a:lnTo>
                  <a:lnTo>
                    <a:pt x="132778" y="170878"/>
                  </a:lnTo>
                  <a:lnTo>
                    <a:pt x="137350" y="164782"/>
                  </a:lnTo>
                  <a:lnTo>
                    <a:pt x="137350" y="51911"/>
                  </a:lnTo>
                  <a:lnTo>
                    <a:pt x="134302" y="45815"/>
                  </a:lnTo>
                  <a:lnTo>
                    <a:pt x="132778" y="41243"/>
                  </a:lnTo>
                  <a:lnTo>
                    <a:pt x="129730" y="38195"/>
                  </a:lnTo>
                  <a:lnTo>
                    <a:pt x="126682" y="33623"/>
                  </a:lnTo>
                  <a:lnTo>
                    <a:pt x="120586" y="27527"/>
                  </a:lnTo>
                  <a:lnTo>
                    <a:pt x="116014" y="26003"/>
                  </a:lnTo>
                  <a:lnTo>
                    <a:pt x="109918" y="22955"/>
                  </a:lnTo>
                  <a:lnTo>
                    <a:pt x="105251" y="21431"/>
                  </a:lnTo>
                  <a:lnTo>
                    <a:pt x="99155" y="19907"/>
                  </a:lnTo>
                  <a:lnTo>
                    <a:pt x="140398" y="19907"/>
                  </a:lnTo>
                  <a:lnTo>
                    <a:pt x="144970" y="22955"/>
                  </a:lnTo>
                  <a:lnTo>
                    <a:pt x="148018" y="24479"/>
                  </a:lnTo>
                  <a:lnTo>
                    <a:pt x="149542" y="26003"/>
                  </a:lnTo>
                  <a:lnTo>
                    <a:pt x="174894" y="26003"/>
                  </a:lnTo>
                  <a:lnTo>
                    <a:pt x="174773" y="27527"/>
                  </a:lnTo>
                  <a:lnTo>
                    <a:pt x="173926" y="36671"/>
                  </a:lnTo>
                  <a:lnTo>
                    <a:pt x="173708" y="45815"/>
                  </a:lnTo>
                  <a:lnTo>
                    <a:pt x="173630" y="47720"/>
                  </a:lnTo>
                  <a:lnTo>
                    <a:pt x="173119" y="56865"/>
                  </a:lnTo>
                  <a:lnTo>
                    <a:pt x="172640" y="64960"/>
                  </a:lnTo>
                  <a:lnTo>
                    <a:pt x="172445" y="71735"/>
                  </a:lnTo>
                  <a:lnTo>
                    <a:pt x="172402" y="181641"/>
                  </a:lnTo>
                  <a:lnTo>
                    <a:pt x="135826" y="181641"/>
                  </a:lnTo>
                  <a:lnTo>
                    <a:pt x="132778" y="184689"/>
                  </a:lnTo>
                  <a:close/>
                </a:path>
                <a:path w="207645" h="285750">
                  <a:moveTo>
                    <a:pt x="195262" y="271652"/>
                  </a:moveTo>
                  <a:lnTo>
                    <a:pt x="120586" y="271652"/>
                  </a:lnTo>
                  <a:lnTo>
                    <a:pt x="123634" y="270128"/>
                  </a:lnTo>
                  <a:lnTo>
                    <a:pt x="126682" y="270128"/>
                  </a:lnTo>
                  <a:lnTo>
                    <a:pt x="131254" y="268604"/>
                  </a:lnTo>
                  <a:lnTo>
                    <a:pt x="132778" y="267080"/>
                  </a:lnTo>
                  <a:lnTo>
                    <a:pt x="134302" y="262508"/>
                  </a:lnTo>
                  <a:lnTo>
                    <a:pt x="137350" y="256412"/>
                  </a:lnTo>
                  <a:lnTo>
                    <a:pt x="137350" y="181641"/>
                  </a:lnTo>
                  <a:lnTo>
                    <a:pt x="172402" y="181641"/>
                  </a:lnTo>
                  <a:lnTo>
                    <a:pt x="172402" y="253269"/>
                  </a:lnTo>
                  <a:lnTo>
                    <a:pt x="173926" y="256412"/>
                  </a:lnTo>
                  <a:lnTo>
                    <a:pt x="175450" y="260984"/>
                  </a:lnTo>
                  <a:lnTo>
                    <a:pt x="176974" y="264032"/>
                  </a:lnTo>
                  <a:lnTo>
                    <a:pt x="186118" y="268604"/>
                  </a:lnTo>
                  <a:lnTo>
                    <a:pt x="195262" y="271652"/>
                  </a:lnTo>
                  <a:close/>
                </a:path>
                <a:path w="207645" h="285750">
                  <a:moveTo>
                    <a:pt x="204406" y="273176"/>
                  </a:moveTo>
                  <a:lnTo>
                    <a:pt x="108299" y="273176"/>
                  </a:lnTo>
                  <a:lnTo>
                    <a:pt x="112966" y="271652"/>
                  </a:lnTo>
                  <a:lnTo>
                    <a:pt x="199834" y="271652"/>
                  </a:lnTo>
                  <a:lnTo>
                    <a:pt x="204406" y="273176"/>
                  </a:lnTo>
                  <a:close/>
                </a:path>
                <a:path w="207645" h="285750">
                  <a:moveTo>
                    <a:pt x="207454" y="285368"/>
                  </a:moveTo>
                  <a:lnTo>
                    <a:pt x="105251" y="285368"/>
                  </a:lnTo>
                  <a:lnTo>
                    <a:pt x="105251" y="273176"/>
                  </a:lnTo>
                  <a:lnTo>
                    <a:pt x="207454" y="273176"/>
                  </a:lnTo>
                  <a:lnTo>
                    <a:pt x="207454" y="285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59645" y="3489388"/>
              <a:ext cx="210502" cy="19535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99199" y="3486340"/>
              <a:ext cx="178403" cy="19840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685222" y="3384137"/>
              <a:ext cx="102235" cy="296545"/>
            </a:xfrm>
            <a:custGeom>
              <a:avLst/>
              <a:gdLst/>
              <a:ahLst/>
              <a:cxnLst/>
              <a:rect l="l" t="t" r="r" b="b"/>
              <a:pathLst>
                <a:path w="102235" h="296545">
                  <a:moveTo>
                    <a:pt x="102203" y="296037"/>
                  </a:moveTo>
                  <a:lnTo>
                    <a:pt x="10763" y="296037"/>
                  </a:lnTo>
                  <a:lnTo>
                    <a:pt x="10763" y="283845"/>
                  </a:lnTo>
                  <a:lnTo>
                    <a:pt x="16859" y="283845"/>
                  </a:lnTo>
                  <a:lnTo>
                    <a:pt x="19907" y="282321"/>
                  </a:lnTo>
                  <a:lnTo>
                    <a:pt x="27527" y="282321"/>
                  </a:lnTo>
                  <a:lnTo>
                    <a:pt x="32099" y="280797"/>
                  </a:lnTo>
                  <a:lnTo>
                    <a:pt x="33623" y="277749"/>
                  </a:lnTo>
                  <a:lnTo>
                    <a:pt x="36671" y="276225"/>
                  </a:lnTo>
                  <a:lnTo>
                    <a:pt x="38195" y="273177"/>
                  </a:lnTo>
                  <a:lnTo>
                    <a:pt x="38195" y="36671"/>
                  </a:lnTo>
                  <a:lnTo>
                    <a:pt x="35147" y="32099"/>
                  </a:lnTo>
                  <a:lnTo>
                    <a:pt x="33623" y="27527"/>
                  </a:lnTo>
                  <a:lnTo>
                    <a:pt x="32099" y="24479"/>
                  </a:lnTo>
                  <a:lnTo>
                    <a:pt x="27527" y="22860"/>
                  </a:lnTo>
                  <a:lnTo>
                    <a:pt x="26003" y="21336"/>
                  </a:lnTo>
                  <a:lnTo>
                    <a:pt x="21431" y="19812"/>
                  </a:lnTo>
                  <a:lnTo>
                    <a:pt x="9239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1723" y="0"/>
                  </a:lnTo>
                  <a:lnTo>
                    <a:pt x="74771" y="1524"/>
                  </a:lnTo>
                  <a:lnTo>
                    <a:pt x="74771" y="270129"/>
                  </a:lnTo>
                  <a:lnTo>
                    <a:pt x="76295" y="273177"/>
                  </a:lnTo>
                  <a:lnTo>
                    <a:pt x="80867" y="277749"/>
                  </a:lnTo>
                  <a:lnTo>
                    <a:pt x="85439" y="279273"/>
                  </a:lnTo>
                  <a:lnTo>
                    <a:pt x="88487" y="280797"/>
                  </a:lnTo>
                  <a:lnTo>
                    <a:pt x="90011" y="282321"/>
                  </a:lnTo>
                  <a:lnTo>
                    <a:pt x="93059" y="282321"/>
                  </a:lnTo>
                  <a:lnTo>
                    <a:pt x="96107" y="283845"/>
                  </a:lnTo>
                  <a:lnTo>
                    <a:pt x="102203" y="283845"/>
                  </a:lnTo>
                  <a:lnTo>
                    <a:pt x="102203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883533" y="3390233"/>
            <a:ext cx="1372838" cy="37538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51998" y="4029551"/>
            <a:ext cx="100679" cy="10067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03649" y="3904488"/>
            <a:ext cx="2013489" cy="37528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114770" y="3898296"/>
            <a:ext cx="1970817" cy="381476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218271" y="3898296"/>
            <a:ext cx="938530" cy="302260"/>
            <a:chOff x="5218271" y="3898296"/>
            <a:chExt cx="938530" cy="302260"/>
          </a:xfrm>
        </p:grpSpPr>
        <p:sp>
          <p:nvSpPr>
            <p:cNvPr id="75" name="object 75"/>
            <p:cNvSpPr/>
            <p:nvPr/>
          </p:nvSpPr>
          <p:spPr>
            <a:xfrm>
              <a:off x="5218265" y="3898303"/>
              <a:ext cx="513080" cy="297815"/>
            </a:xfrm>
            <a:custGeom>
              <a:avLst/>
              <a:gdLst/>
              <a:ahLst/>
              <a:cxnLst/>
              <a:rect l="l" t="t" r="r" b="b"/>
              <a:pathLst>
                <a:path w="513079" h="297814">
                  <a:moveTo>
                    <a:pt x="297472" y="106870"/>
                  </a:moveTo>
                  <a:lnTo>
                    <a:pt x="224218" y="106870"/>
                  </a:lnTo>
                  <a:lnTo>
                    <a:pt x="224218" y="119062"/>
                  </a:lnTo>
                  <a:lnTo>
                    <a:pt x="225742" y="119062"/>
                  </a:lnTo>
                  <a:lnTo>
                    <a:pt x="228790" y="120586"/>
                  </a:lnTo>
                  <a:lnTo>
                    <a:pt x="234886" y="120586"/>
                  </a:lnTo>
                  <a:lnTo>
                    <a:pt x="237934" y="122110"/>
                  </a:lnTo>
                  <a:lnTo>
                    <a:pt x="239458" y="122110"/>
                  </a:lnTo>
                  <a:lnTo>
                    <a:pt x="245554" y="125158"/>
                  </a:lnTo>
                  <a:lnTo>
                    <a:pt x="247078" y="126682"/>
                  </a:lnTo>
                  <a:lnTo>
                    <a:pt x="250126" y="128206"/>
                  </a:lnTo>
                  <a:lnTo>
                    <a:pt x="250126" y="138874"/>
                  </a:lnTo>
                  <a:lnTo>
                    <a:pt x="248602" y="141922"/>
                  </a:lnTo>
                  <a:lnTo>
                    <a:pt x="248602" y="143446"/>
                  </a:lnTo>
                  <a:lnTo>
                    <a:pt x="247078" y="148018"/>
                  </a:lnTo>
                  <a:lnTo>
                    <a:pt x="247078" y="151066"/>
                  </a:lnTo>
                  <a:lnTo>
                    <a:pt x="236143" y="183934"/>
                  </a:lnTo>
                  <a:lnTo>
                    <a:pt x="231838" y="195351"/>
                  </a:lnTo>
                  <a:lnTo>
                    <a:pt x="228168" y="207924"/>
                  </a:lnTo>
                  <a:lnTo>
                    <a:pt x="220268" y="233070"/>
                  </a:lnTo>
                  <a:lnTo>
                    <a:pt x="216598" y="245643"/>
                  </a:lnTo>
                  <a:lnTo>
                    <a:pt x="166217" y="111442"/>
                  </a:lnTo>
                  <a:lnTo>
                    <a:pt x="147929" y="111442"/>
                  </a:lnTo>
                  <a:lnTo>
                    <a:pt x="99161" y="247167"/>
                  </a:lnTo>
                  <a:lnTo>
                    <a:pt x="88684" y="211734"/>
                  </a:lnTo>
                  <a:lnTo>
                    <a:pt x="83934" y="196596"/>
                  </a:lnTo>
                  <a:lnTo>
                    <a:pt x="79349" y="183159"/>
                  </a:lnTo>
                  <a:lnTo>
                    <a:pt x="72402" y="159118"/>
                  </a:lnTo>
                  <a:lnTo>
                    <a:pt x="65532" y="137350"/>
                  </a:lnTo>
                  <a:lnTo>
                    <a:pt x="65532" y="135826"/>
                  </a:lnTo>
                  <a:lnTo>
                    <a:pt x="64008" y="134302"/>
                  </a:lnTo>
                  <a:lnTo>
                    <a:pt x="64008" y="126682"/>
                  </a:lnTo>
                  <a:lnTo>
                    <a:pt x="65532" y="123634"/>
                  </a:lnTo>
                  <a:lnTo>
                    <a:pt x="71628" y="123634"/>
                  </a:lnTo>
                  <a:lnTo>
                    <a:pt x="80873" y="120586"/>
                  </a:lnTo>
                  <a:lnTo>
                    <a:pt x="85445" y="120586"/>
                  </a:lnTo>
                  <a:lnTo>
                    <a:pt x="85445" y="106870"/>
                  </a:lnTo>
                  <a:lnTo>
                    <a:pt x="0" y="106870"/>
                  </a:lnTo>
                  <a:lnTo>
                    <a:pt x="0" y="120586"/>
                  </a:lnTo>
                  <a:lnTo>
                    <a:pt x="6096" y="120586"/>
                  </a:lnTo>
                  <a:lnTo>
                    <a:pt x="10668" y="122110"/>
                  </a:lnTo>
                  <a:lnTo>
                    <a:pt x="16764" y="126682"/>
                  </a:lnTo>
                  <a:lnTo>
                    <a:pt x="22860" y="129730"/>
                  </a:lnTo>
                  <a:lnTo>
                    <a:pt x="25908" y="134302"/>
                  </a:lnTo>
                  <a:lnTo>
                    <a:pt x="28956" y="140398"/>
                  </a:lnTo>
                  <a:lnTo>
                    <a:pt x="34048" y="156984"/>
                  </a:lnTo>
                  <a:lnTo>
                    <a:pt x="53340" y="213639"/>
                  </a:lnTo>
                  <a:lnTo>
                    <a:pt x="80873" y="297561"/>
                  </a:lnTo>
                  <a:lnTo>
                    <a:pt x="96113" y="297561"/>
                  </a:lnTo>
                  <a:lnTo>
                    <a:pt x="147929" y="158686"/>
                  </a:lnTo>
                  <a:lnTo>
                    <a:pt x="198310" y="297561"/>
                  </a:lnTo>
                  <a:lnTo>
                    <a:pt x="215074" y="297561"/>
                  </a:lnTo>
                  <a:lnTo>
                    <a:pt x="216598" y="291465"/>
                  </a:lnTo>
                  <a:lnTo>
                    <a:pt x="219646" y="283845"/>
                  </a:lnTo>
                  <a:lnTo>
                    <a:pt x="221170" y="276225"/>
                  </a:lnTo>
                  <a:lnTo>
                    <a:pt x="224218" y="268605"/>
                  </a:lnTo>
                  <a:lnTo>
                    <a:pt x="225742" y="260985"/>
                  </a:lnTo>
                  <a:lnTo>
                    <a:pt x="239077" y="224891"/>
                  </a:lnTo>
                  <a:lnTo>
                    <a:pt x="247078" y="198399"/>
                  </a:lnTo>
                  <a:lnTo>
                    <a:pt x="260794" y="157822"/>
                  </a:lnTo>
                  <a:lnTo>
                    <a:pt x="265366" y="143446"/>
                  </a:lnTo>
                  <a:lnTo>
                    <a:pt x="268414" y="135826"/>
                  </a:lnTo>
                  <a:lnTo>
                    <a:pt x="272986" y="129730"/>
                  </a:lnTo>
                  <a:lnTo>
                    <a:pt x="279082" y="126682"/>
                  </a:lnTo>
                  <a:lnTo>
                    <a:pt x="285178" y="122110"/>
                  </a:lnTo>
                  <a:lnTo>
                    <a:pt x="297472" y="119062"/>
                  </a:lnTo>
                  <a:lnTo>
                    <a:pt x="297472" y="106870"/>
                  </a:lnTo>
                  <a:close/>
                </a:path>
                <a:path w="513079" h="297814">
                  <a:moveTo>
                    <a:pt x="512533" y="283845"/>
                  </a:moveTo>
                  <a:lnTo>
                    <a:pt x="504825" y="283845"/>
                  </a:lnTo>
                  <a:lnTo>
                    <a:pt x="503301" y="282321"/>
                  </a:lnTo>
                  <a:lnTo>
                    <a:pt x="500253" y="282321"/>
                  </a:lnTo>
                  <a:lnTo>
                    <a:pt x="498729" y="280797"/>
                  </a:lnTo>
                  <a:lnTo>
                    <a:pt x="495681" y="280797"/>
                  </a:lnTo>
                  <a:lnTo>
                    <a:pt x="491109" y="279273"/>
                  </a:lnTo>
                  <a:lnTo>
                    <a:pt x="488061" y="276225"/>
                  </a:lnTo>
                  <a:lnTo>
                    <a:pt x="486537" y="273177"/>
                  </a:lnTo>
                  <a:lnTo>
                    <a:pt x="485013" y="271653"/>
                  </a:lnTo>
                  <a:lnTo>
                    <a:pt x="485013" y="164782"/>
                  </a:lnTo>
                  <a:lnTo>
                    <a:pt x="484149" y="149898"/>
                  </a:lnTo>
                  <a:lnTo>
                    <a:pt x="481584" y="137160"/>
                  </a:lnTo>
                  <a:lnTo>
                    <a:pt x="477291" y="126415"/>
                  </a:lnTo>
                  <a:lnTo>
                    <a:pt x="476440" y="125158"/>
                  </a:lnTo>
                  <a:lnTo>
                    <a:pt x="471297" y="117538"/>
                  </a:lnTo>
                  <a:lnTo>
                    <a:pt x="463600" y="110655"/>
                  </a:lnTo>
                  <a:lnTo>
                    <a:pt x="454342" y="105918"/>
                  </a:lnTo>
                  <a:lnTo>
                    <a:pt x="443649" y="103174"/>
                  </a:lnTo>
                  <a:lnTo>
                    <a:pt x="431673" y="102298"/>
                  </a:lnTo>
                  <a:lnTo>
                    <a:pt x="424053" y="102298"/>
                  </a:lnTo>
                  <a:lnTo>
                    <a:pt x="416433" y="103822"/>
                  </a:lnTo>
                  <a:lnTo>
                    <a:pt x="404241" y="106870"/>
                  </a:lnTo>
                  <a:lnTo>
                    <a:pt x="398043" y="109918"/>
                  </a:lnTo>
                  <a:lnTo>
                    <a:pt x="393471" y="112966"/>
                  </a:lnTo>
                  <a:lnTo>
                    <a:pt x="387375" y="116014"/>
                  </a:lnTo>
                  <a:lnTo>
                    <a:pt x="379755" y="123634"/>
                  </a:lnTo>
                  <a:lnTo>
                    <a:pt x="375183" y="126682"/>
                  </a:lnTo>
                  <a:lnTo>
                    <a:pt x="367563" y="134302"/>
                  </a:lnTo>
                  <a:lnTo>
                    <a:pt x="367563" y="3149"/>
                  </a:lnTo>
                  <a:lnTo>
                    <a:pt x="364515" y="0"/>
                  </a:lnTo>
                  <a:lnTo>
                    <a:pt x="294411" y="4673"/>
                  </a:lnTo>
                  <a:lnTo>
                    <a:pt x="294411" y="16865"/>
                  </a:lnTo>
                  <a:lnTo>
                    <a:pt x="302031" y="16865"/>
                  </a:lnTo>
                  <a:lnTo>
                    <a:pt x="308127" y="18389"/>
                  </a:lnTo>
                  <a:lnTo>
                    <a:pt x="314223" y="18389"/>
                  </a:lnTo>
                  <a:lnTo>
                    <a:pt x="318795" y="19913"/>
                  </a:lnTo>
                  <a:lnTo>
                    <a:pt x="320319" y="21437"/>
                  </a:lnTo>
                  <a:lnTo>
                    <a:pt x="323367" y="22961"/>
                  </a:lnTo>
                  <a:lnTo>
                    <a:pt x="326415" y="26009"/>
                  </a:lnTo>
                  <a:lnTo>
                    <a:pt x="327939" y="30581"/>
                  </a:lnTo>
                  <a:lnTo>
                    <a:pt x="330987" y="35153"/>
                  </a:lnTo>
                  <a:lnTo>
                    <a:pt x="330987" y="273177"/>
                  </a:lnTo>
                  <a:lnTo>
                    <a:pt x="326415" y="277749"/>
                  </a:lnTo>
                  <a:lnTo>
                    <a:pt x="324891" y="280797"/>
                  </a:lnTo>
                  <a:lnTo>
                    <a:pt x="320319" y="282321"/>
                  </a:lnTo>
                  <a:lnTo>
                    <a:pt x="315747" y="282321"/>
                  </a:lnTo>
                  <a:lnTo>
                    <a:pt x="312699" y="283845"/>
                  </a:lnTo>
                  <a:lnTo>
                    <a:pt x="303555" y="283845"/>
                  </a:lnTo>
                  <a:lnTo>
                    <a:pt x="303555" y="296037"/>
                  </a:lnTo>
                  <a:lnTo>
                    <a:pt x="396519" y="296037"/>
                  </a:lnTo>
                  <a:lnTo>
                    <a:pt x="396519" y="283845"/>
                  </a:lnTo>
                  <a:lnTo>
                    <a:pt x="388899" y="283845"/>
                  </a:lnTo>
                  <a:lnTo>
                    <a:pt x="385851" y="282321"/>
                  </a:lnTo>
                  <a:lnTo>
                    <a:pt x="382803" y="282321"/>
                  </a:lnTo>
                  <a:lnTo>
                    <a:pt x="379755" y="280797"/>
                  </a:lnTo>
                  <a:lnTo>
                    <a:pt x="378231" y="279273"/>
                  </a:lnTo>
                  <a:lnTo>
                    <a:pt x="373659" y="277749"/>
                  </a:lnTo>
                  <a:lnTo>
                    <a:pt x="370611" y="276225"/>
                  </a:lnTo>
                  <a:lnTo>
                    <a:pt x="367563" y="270129"/>
                  </a:lnTo>
                  <a:lnTo>
                    <a:pt x="367563" y="154114"/>
                  </a:lnTo>
                  <a:lnTo>
                    <a:pt x="372135" y="144970"/>
                  </a:lnTo>
                  <a:lnTo>
                    <a:pt x="378231" y="138874"/>
                  </a:lnTo>
                  <a:lnTo>
                    <a:pt x="385089" y="134302"/>
                  </a:lnTo>
                  <a:lnTo>
                    <a:pt x="391947" y="129730"/>
                  </a:lnTo>
                  <a:lnTo>
                    <a:pt x="398043" y="128206"/>
                  </a:lnTo>
                  <a:lnTo>
                    <a:pt x="402717" y="126682"/>
                  </a:lnTo>
                  <a:lnTo>
                    <a:pt x="408813" y="125158"/>
                  </a:lnTo>
                  <a:lnTo>
                    <a:pt x="425577" y="125158"/>
                  </a:lnTo>
                  <a:lnTo>
                    <a:pt x="433197" y="128206"/>
                  </a:lnTo>
                  <a:lnTo>
                    <a:pt x="448335" y="164782"/>
                  </a:lnTo>
                  <a:lnTo>
                    <a:pt x="448437" y="273177"/>
                  </a:lnTo>
                  <a:lnTo>
                    <a:pt x="446913" y="276225"/>
                  </a:lnTo>
                  <a:lnTo>
                    <a:pt x="443865" y="277749"/>
                  </a:lnTo>
                  <a:lnTo>
                    <a:pt x="442341" y="280797"/>
                  </a:lnTo>
                  <a:lnTo>
                    <a:pt x="437769" y="282321"/>
                  </a:lnTo>
                  <a:lnTo>
                    <a:pt x="433197" y="282321"/>
                  </a:lnTo>
                  <a:lnTo>
                    <a:pt x="430149" y="283845"/>
                  </a:lnTo>
                  <a:lnTo>
                    <a:pt x="419481" y="283845"/>
                  </a:lnTo>
                  <a:lnTo>
                    <a:pt x="419481" y="296037"/>
                  </a:lnTo>
                  <a:lnTo>
                    <a:pt x="512533" y="296037"/>
                  </a:lnTo>
                  <a:lnTo>
                    <a:pt x="512533" y="2838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56719" y="4000595"/>
              <a:ext cx="167735" cy="19983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45886" y="4000595"/>
              <a:ext cx="210502" cy="193738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70797" y="4000595"/>
            <a:ext cx="178389" cy="19983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539103" y="3898296"/>
            <a:ext cx="1133475" cy="302133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7786972" y="3898296"/>
            <a:ext cx="354330" cy="302260"/>
            <a:chOff x="7786972" y="3898296"/>
            <a:chExt cx="354330" cy="302260"/>
          </a:xfrm>
        </p:grpSpPr>
        <p:pic>
          <p:nvPicPr>
            <p:cNvPr id="81" name="object 8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86972" y="4000595"/>
              <a:ext cx="184594" cy="19983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989855" y="3898296"/>
              <a:ext cx="151130" cy="296545"/>
            </a:xfrm>
            <a:custGeom>
              <a:avLst/>
              <a:gdLst/>
              <a:ahLst/>
              <a:cxnLst/>
              <a:rect l="l" t="t" r="r" b="b"/>
              <a:pathLst>
                <a:path w="151129" h="296545">
                  <a:moveTo>
                    <a:pt x="109823" y="296037"/>
                  </a:moveTo>
                  <a:lnTo>
                    <a:pt x="10668" y="296037"/>
                  </a:lnTo>
                  <a:lnTo>
                    <a:pt x="10668" y="283844"/>
                  </a:lnTo>
                  <a:lnTo>
                    <a:pt x="19812" y="283844"/>
                  </a:lnTo>
                  <a:lnTo>
                    <a:pt x="22860" y="282321"/>
                  </a:lnTo>
                  <a:lnTo>
                    <a:pt x="27432" y="282321"/>
                  </a:lnTo>
                  <a:lnTo>
                    <a:pt x="30480" y="280797"/>
                  </a:lnTo>
                  <a:lnTo>
                    <a:pt x="35052" y="276225"/>
                  </a:lnTo>
                  <a:lnTo>
                    <a:pt x="36576" y="273177"/>
                  </a:lnTo>
                  <a:lnTo>
                    <a:pt x="38100" y="268605"/>
                  </a:lnTo>
                  <a:lnTo>
                    <a:pt x="38100" y="126682"/>
                  </a:lnTo>
                  <a:lnTo>
                    <a:pt x="0" y="126682"/>
                  </a:lnTo>
                  <a:lnTo>
                    <a:pt x="0" y="108394"/>
                  </a:lnTo>
                  <a:lnTo>
                    <a:pt x="38100" y="108394"/>
                  </a:lnTo>
                  <a:lnTo>
                    <a:pt x="38100" y="96202"/>
                  </a:lnTo>
                  <a:lnTo>
                    <a:pt x="39504" y="75549"/>
                  </a:lnTo>
                  <a:lnTo>
                    <a:pt x="59436" y="26003"/>
                  </a:lnTo>
                  <a:lnTo>
                    <a:pt x="99592" y="1491"/>
                  </a:lnTo>
                  <a:lnTo>
                    <a:pt x="115919" y="0"/>
                  </a:lnTo>
                  <a:lnTo>
                    <a:pt x="124253" y="311"/>
                  </a:lnTo>
                  <a:lnTo>
                    <a:pt x="150971" y="15335"/>
                  </a:lnTo>
                  <a:lnTo>
                    <a:pt x="150971" y="22955"/>
                  </a:lnTo>
                  <a:lnTo>
                    <a:pt x="150971" y="27527"/>
                  </a:lnTo>
                  <a:lnTo>
                    <a:pt x="149447" y="33623"/>
                  </a:lnTo>
                  <a:lnTo>
                    <a:pt x="146399" y="36671"/>
                  </a:lnTo>
                  <a:lnTo>
                    <a:pt x="143351" y="41243"/>
                  </a:lnTo>
                  <a:lnTo>
                    <a:pt x="138779" y="42767"/>
                  </a:lnTo>
                  <a:lnTo>
                    <a:pt x="125063" y="42767"/>
                  </a:lnTo>
                  <a:lnTo>
                    <a:pt x="122015" y="39719"/>
                  </a:lnTo>
                  <a:lnTo>
                    <a:pt x="115919" y="36671"/>
                  </a:lnTo>
                  <a:lnTo>
                    <a:pt x="109823" y="30575"/>
                  </a:lnTo>
                  <a:lnTo>
                    <a:pt x="108299" y="27527"/>
                  </a:lnTo>
                  <a:lnTo>
                    <a:pt x="105251" y="24479"/>
                  </a:lnTo>
                  <a:lnTo>
                    <a:pt x="103727" y="19907"/>
                  </a:lnTo>
                  <a:lnTo>
                    <a:pt x="102203" y="18383"/>
                  </a:lnTo>
                  <a:lnTo>
                    <a:pt x="100679" y="15335"/>
                  </a:lnTo>
                  <a:lnTo>
                    <a:pt x="75247" y="55923"/>
                  </a:lnTo>
                  <a:lnTo>
                    <a:pt x="73152" y="88582"/>
                  </a:lnTo>
                  <a:lnTo>
                    <a:pt x="73152" y="108394"/>
                  </a:lnTo>
                  <a:lnTo>
                    <a:pt x="122015" y="108394"/>
                  </a:lnTo>
                  <a:lnTo>
                    <a:pt x="122015" y="126682"/>
                  </a:lnTo>
                  <a:lnTo>
                    <a:pt x="73152" y="126682"/>
                  </a:lnTo>
                  <a:lnTo>
                    <a:pt x="73152" y="267080"/>
                  </a:lnTo>
                  <a:lnTo>
                    <a:pt x="77724" y="276225"/>
                  </a:lnTo>
                  <a:lnTo>
                    <a:pt x="86868" y="280797"/>
                  </a:lnTo>
                  <a:lnTo>
                    <a:pt x="91535" y="282321"/>
                  </a:lnTo>
                  <a:lnTo>
                    <a:pt x="96107" y="282321"/>
                  </a:lnTo>
                  <a:lnTo>
                    <a:pt x="102203" y="283844"/>
                  </a:lnTo>
                  <a:lnTo>
                    <a:pt x="109823" y="283844"/>
                  </a:lnTo>
                  <a:lnTo>
                    <a:pt x="109823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3" name="object 8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207978" y="3898296"/>
            <a:ext cx="1122616" cy="38147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14317" y="4368260"/>
            <a:ext cx="1301210" cy="375380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2431446" y="4411027"/>
            <a:ext cx="1048385" cy="253365"/>
            <a:chOff x="2431446" y="4411027"/>
            <a:chExt cx="1048385" cy="253365"/>
          </a:xfrm>
        </p:grpSpPr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31446" y="4464367"/>
              <a:ext cx="169259" cy="19992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620518" y="4411027"/>
              <a:ext cx="534035" cy="253365"/>
            </a:xfrm>
            <a:custGeom>
              <a:avLst/>
              <a:gdLst/>
              <a:ahLst/>
              <a:cxnLst/>
              <a:rect l="l" t="t" r="r" b="b"/>
              <a:pathLst>
                <a:path w="534035" h="253364">
                  <a:moveTo>
                    <a:pt x="212026" y="234988"/>
                  </a:moveTo>
                  <a:lnTo>
                    <a:pt x="204406" y="234988"/>
                  </a:lnTo>
                  <a:lnTo>
                    <a:pt x="202882" y="233464"/>
                  </a:lnTo>
                  <a:lnTo>
                    <a:pt x="199834" y="233464"/>
                  </a:lnTo>
                  <a:lnTo>
                    <a:pt x="198310" y="231940"/>
                  </a:lnTo>
                  <a:lnTo>
                    <a:pt x="195262" y="231940"/>
                  </a:lnTo>
                  <a:lnTo>
                    <a:pt x="190690" y="230416"/>
                  </a:lnTo>
                  <a:lnTo>
                    <a:pt x="187642" y="227266"/>
                  </a:lnTo>
                  <a:lnTo>
                    <a:pt x="186118" y="224218"/>
                  </a:lnTo>
                  <a:lnTo>
                    <a:pt x="184594" y="222694"/>
                  </a:lnTo>
                  <a:lnTo>
                    <a:pt x="184594" y="115925"/>
                  </a:lnTo>
                  <a:lnTo>
                    <a:pt x="183730" y="102133"/>
                  </a:lnTo>
                  <a:lnTo>
                    <a:pt x="163398" y="63030"/>
                  </a:lnTo>
                  <a:lnTo>
                    <a:pt x="131254" y="53340"/>
                  </a:lnTo>
                  <a:lnTo>
                    <a:pt x="122110" y="53340"/>
                  </a:lnTo>
                  <a:lnTo>
                    <a:pt x="116014" y="54864"/>
                  </a:lnTo>
                  <a:lnTo>
                    <a:pt x="108394" y="56388"/>
                  </a:lnTo>
                  <a:lnTo>
                    <a:pt x="102196" y="57912"/>
                  </a:lnTo>
                  <a:lnTo>
                    <a:pt x="96100" y="60960"/>
                  </a:lnTo>
                  <a:lnTo>
                    <a:pt x="86956" y="67157"/>
                  </a:lnTo>
                  <a:lnTo>
                    <a:pt x="74764" y="79349"/>
                  </a:lnTo>
                  <a:lnTo>
                    <a:pt x="70192" y="82397"/>
                  </a:lnTo>
                  <a:lnTo>
                    <a:pt x="67144" y="85445"/>
                  </a:lnTo>
                  <a:lnTo>
                    <a:pt x="65620" y="85445"/>
                  </a:lnTo>
                  <a:lnTo>
                    <a:pt x="65620" y="59436"/>
                  </a:lnTo>
                  <a:lnTo>
                    <a:pt x="64096" y="56388"/>
                  </a:lnTo>
                  <a:lnTo>
                    <a:pt x="0" y="60960"/>
                  </a:lnTo>
                  <a:lnTo>
                    <a:pt x="0" y="73253"/>
                  </a:lnTo>
                  <a:lnTo>
                    <a:pt x="7708" y="73253"/>
                  </a:lnTo>
                  <a:lnTo>
                    <a:pt x="10756" y="74777"/>
                  </a:lnTo>
                  <a:lnTo>
                    <a:pt x="15328" y="74777"/>
                  </a:lnTo>
                  <a:lnTo>
                    <a:pt x="18376" y="76301"/>
                  </a:lnTo>
                  <a:lnTo>
                    <a:pt x="19900" y="77825"/>
                  </a:lnTo>
                  <a:lnTo>
                    <a:pt x="22948" y="79349"/>
                  </a:lnTo>
                  <a:lnTo>
                    <a:pt x="25996" y="82397"/>
                  </a:lnTo>
                  <a:lnTo>
                    <a:pt x="27520" y="86969"/>
                  </a:lnTo>
                  <a:lnTo>
                    <a:pt x="30568" y="90017"/>
                  </a:lnTo>
                  <a:lnTo>
                    <a:pt x="30568" y="224218"/>
                  </a:lnTo>
                  <a:lnTo>
                    <a:pt x="27520" y="227266"/>
                  </a:lnTo>
                  <a:lnTo>
                    <a:pt x="25996" y="230416"/>
                  </a:lnTo>
                  <a:lnTo>
                    <a:pt x="19900" y="233464"/>
                  </a:lnTo>
                  <a:lnTo>
                    <a:pt x="18376" y="233464"/>
                  </a:lnTo>
                  <a:lnTo>
                    <a:pt x="15328" y="234988"/>
                  </a:lnTo>
                  <a:lnTo>
                    <a:pt x="3136" y="234988"/>
                  </a:lnTo>
                  <a:lnTo>
                    <a:pt x="3136" y="247180"/>
                  </a:lnTo>
                  <a:lnTo>
                    <a:pt x="96100" y="247180"/>
                  </a:lnTo>
                  <a:lnTo>
                    <a:pt x="96100" y="234988"/>
                  </a:lnTo>
                  <a:lnTo>
                    <a:pt x="88480" y="234988"/>
                  </a:lnTo>
                  <a:lnTo>
                    <a:pt x="85432" y="233464"/>
                  </a:lnTo>
                  <a:lnTo>
                    <a:pt x="82384" y="233464"/>
                  </a:lnTo>
                  <a:lnTo>
                    <a:pt x="79336" y="231940"/>
                  </a:lnTo>
                  <a:lnTo>
                    <a:pt x="77812" y="230416"/>
                  </a:lnTo>
                  <a:lnTo>
                    <a:pt x="73240" y="228892"/>
                  </a:lnTo>
                  <a:lnTo>
                    <a:pt x="70192" y="227266"/>
                  </a:lnTo>
                  <a:lnTo>
                    <a:pt x="65620" y="218122"/>
                  </a:lnTo>
                  <a:lnTo>
                    <a:pt x="65620" y="105257"/>
                  </a:lnTo>
                  <a:lnTo>
                    <a:pt x="67144" y="102209"/>
                  </a:lnTo>
                  <a:lnTo>
                    <a:pt x="68668" y="100685"/>
                  </a:lnTo>
                  <a:lnTo>
                    <a:pt x="71716" y="96113"/>
                  </a:lnTo>
                  <a:lnTo>
                    <a:pt x="77812" y="90017"/>
                  </a:lnTo>
                  <a:lnTo>
                    <a:pt x="91528" y="80873"/>
                  </a:lnTo>
                  <a:lnTo>
                    <a:pt x="96100" y="79349"/>
                  </a:lnTo>
                  <a:lnTo>
                    <a:pt x="108394" y="76301"/>
                  </a:lnTo>
                  <a:lnTo>
                    <a:pt x="125158" y="76301"/>
                  </a:lnTo>
                  <a:lnTo>
                    <a:pt x="147447" y="109258"/>
                  </a:lnTo>
                  <a:lnTo>
                    <a:pt x="148018" y="118973"/>
                  </a:lnTo>
                  <a:lnTo>
                    <a:pt x="148018" y="219646"/>
                  </a:lnTo>
                  <a:lnTo>
                    <a:pt x="146494" y="224218"/>
                  </a:lnTo>
                  <a:lnTo>
                    <a:pt x="143446" y="230416"/>
                  </a:lnTo>
                  <a:lnTo>
                    <a:pt x="137350" y="233464"/>
                  </a:lnTo>
                  <a:lnTo>
                    <a:pt x="135826" y="233464"/>
                  </a:lnTo>
                  <a:lnTo>
                    <a:pt x="132778" y="234988"/>
                  </a:lnTo>
                  <a:lnTo>
                    <a:pt x="119062" y="234988"/>
                  </a:lnTo>
                  <a:lnTo>
                    <a:pt x="119062" y="247180"/>
                  </a:lnTo>
                  <a:lnTo>
                    <a:pt x="212026" y="247180"/>
                  </a:lnTo>
                  <a:lnTo>
                    <a:pt x="212026" y="234988"/>
                  </a:lnTo>
                  <a:close/>
                </a:path>
                <a:path w="534035" h="253364">
                  <a:moveTo>
                    <a:pt x="352412" y="225844"/>
                  </a:moveTo>
                  <a:lnTo>
                    <a:pt x="349364" y="225844"/>
                  </a:lnTo>
                  <a:lnTo>
                    <a:pt x="344792" y="227368"/>
                  </a:lnTo>
                  <a:lnTo>
                    <a:pt x="338696" y="227368"/>
                  </a:lnTo>
                  <a:lnTo>
                    <a:pt x="332600" y="228892"/>
                  </a:lnTo>
                  <a:lnTo>
                    <a:pt x="317360" y="228892"/>
                  </a:lnTo>
                  <a:lnTo>
                    <a:pt x="303555" y="224320"/>
                  </a:lnTo>
                  <a:lnTo>
                    <a:pt x="300507" y="221272"/>
                  </a:lnTo>
                  <a:lnTo>
                    <a:pt x="298983" y="216700"/>
                  </a:lnTo>
                  <a:lnTo>
                    <a:pt x="297459" y="213652"/>
                  </a:lnTo>
                  <a:lnTo>
                    <a:pt x="295935" y="209080"/>
                  </a:lnTo>
                  <a:lnTo>
                    <a:pt x="294411" y="202984"/>
                  </a:lnTo>
                  <a:lnTo>
                    <a:pt x="294411" y="77825"/>
                  </a:lnTo>
                  <a:lnTo>
                    <a:pt x="347840" y="77825"/>
                  </a:lnTo>
                  <a:lnTo>
                    <a:pt x="347840" y="59537"/>
                  </a:lnTo>
                  <a:lnTo>
                    <a:pt x="292887" y="59537"/>
                  </a:lnTo>
                  <a:lnTo>
                    <a:pt x="292887" y="0"/>
                  </a:lnTo>
                  <a:lnTo>
                    <a:pt x="259359" y="0"/>
                  </a:lnTo>
                  <a:lnTo>
                    <a:pt x="259359" y="59537"/>
                  </a:lnTo>
                  <a:lnTo>
                    <a:pt x="224307" y="59537"/>
                  </a:lnTo>
                  <a:lnTo>
                    <a:pt x="224307" y="77825"/>
                  </a:lnTo>
                  <a:lnTo>
                    <a:pt x="257835" y="77825"/>
                  </a:lnTo>
                  <a:lnTo>
                    <a:pt x="257835" y="206032"/>
                  </a:lnTo>
                  <a:lnTo>
                    <a:pt x="258406" y="216623"/>
                  </a:lnTo>
                  <a:lnTo>
                    <a:pt x="280885" y="248513"/>
                  </a:lnTo>
                  <a:lnTo>
                    <a:pt x="300507" y="251752"/>
                  </a:lnTo>
                  <a:lnTo>
                    <a:pt x="308279" y="251485"/>
                  </a:lnTo>
                  <a:lnTo>
                    <a:pt x="315455" y="250799"/>
                  </a:lnTo>
                  <a:lnTo>
                    <a:pt x="322033" y="249821"/>
                  </a:lnTo>
                  <a:lnTo>
                    <a:pt x="328028" y="248704"/>
                  </a:lnTo>
                  <a:lnTo>
                    <a:pt x="339648" y="244132"/>
                  </a:lnTo>
                  <a:lnTo>
                    <a:pt x="352412" y="239560"/>
                  </a:lnTo>
                  <a:lnTo>
                    <a:pt x="352412" y="225844"/>
                  </a:lnTo>
                  <a:close/>
                </a:path>
                <a:path w="534035" h="253364">
                  <a:moveTo>
                    <a:pt x="533869" y="202882"/>
                  </a:moveTo>
                  <a:lnTo>
                    <a:pt x="520153" y="195262"/>
                  </a:lnTo>
                  <a:lnTo>
                    <a:pt x="514413" y="204724"/>
                  </a:lnTo>
                  <a:lnTo>
                    <a:pt x="508533" y="212598"/>
                  </a:lnTo>
                  <a:lnTo>
                    <a:pt x="474764" y="231394"/>
                  </a:lnTo>
                  <a:lnTo>
                    <a:pt x="466813" y="231940"/>
                  </a:lnTo>
                  <a:lnTo>
                    <a:pt x="458863" y="231419"/>
                  </a:lnTo>
                  <a:lnTo>
                    <a:pt x="422567" y="212890"/>
                  </a:lnTo>
                  <a:lnTo>
                    <a:pt x="405523" y="173532"/>
                  </a:lnTo>
                  <a:lnTo>
                    <a:pt x="404241" y="148018"/>
                  </a:lnTo>
                  <a:lnTo>
                    <a:pt x="529297" y="148018"/>
                  </a:lnTo>
                  <a:lnTo>
                    <a:pt x="529183" y="131165"/>
                  </a:lnTo>
                  <a:lnTo>
                    <a:pt x="519010" y="89446"/>
                  </a:lnTo>
                  <a:lnTo>
                    <a:pt x="491197" y="61188"/>
                  </a:lnTo>
                  <a:lnTo>
                    <a:pt x="491197" y="115925"/>
                  </a:lnTo>
                  <a:lnTo>
                    <a:pt x="491197" y="131165"/>
                  </a:lnTo>
                  <a:lnTo>
                    <a:pt x="404241" y="131165"/>
                  </a:lnTo>
                  <a:lnTo>
                    <a:pt x="405091" y="117144"/>
                  </a:lnTo>
                  <a:lnTo>
                    <a:pt x="425132" y="76796"/>
                  </a:lnTo>
                  <a:lnTo>
                    <a:pt x="451573" y="67157"/>
                  </a:lnTo>
                  <a:lnTo>
                    <a:pt x="459193" y="67157"/>
                  </a:lnTo>
                  <a:lnTo>
                    <a:pt x="491197" y="115925"/>
                  </a:lnTo>
                  <a:lnTo>
                    <a:pt x="491197" y="61188"/>
                  </a:lnTo>
                  <a:lnTo>
                    <a:pt x="451573" y="53340"/>
                  </a:lnTo>
                  <a:lnTo>
                    <a:pt x="442442" y="53898"/>
                  </a:lnTo>
                  <a:lnTo>
                    <a:pt x="400431" y="71335"/>
                  </a:lnTo>
                  <a:lnTo>
                    <a:pt x="374421" y="107061"/>
                  </a:lnTo>
                  <a:lnTo>
                    <a:pt x="366229" y="148018"/>
                  </a:lnTo>
                  <a:lnTo>
                    <a:pt x="366293" y="156908"/>
                  </a:lnTo>
                  <a:lnTo>
                    <a:pt x="374180" y="199555"/>
                  </a:lnTo>
                  <a:lnTo>
                    <a:pt x="400240" y="235165"/>
                  </a:lnTo>
                  <a:lnTo>
                    <a:pt x="445008" y="252704"/>
                  </a:lnTo>
                  <a:lnTo>
                    <a:pt x="456145" y="253276"/>
                  </a:lnTo>
                  <a:lnTo>
                    <a:pt x="468439" y="252412"/>
                  </a:lnTo>
                  <a:lnTo>
                    <a:pt x="511581" y="232117"/>
                  </a:lnTo>
                  <a:lnTo>
                    <a:pt x="527583" y="213766"/>
                  </a:lnTo>
                  <a:lnTo>
                    <a:pt x="533869" y="20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75825" y="4464367"/>
              <a:ext cx="303561" cy="199929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3589210" y="4362163"/>
            <a:ext cx="541655" cy="302260"/>
            <a:chOff x="3589210" y="4362163"/>
            <a:chExt cx="541655" cy="302260"/>
          </a:xfrm>
        </p:grpSpPr>
        <p:pic>
          <p:nvPicPr>
            <p:cNvPr id="90" name="object 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89210" y="4411027"/>
              <a:ext cx="128111" cy="25174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718845" y="4362163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39" h="296545">
                  <a:moveTo>
                    <a:pt x="218122" y="296037"/>
                  </a:moveTo>
                  <a:lnTo>
                    <a:pt x="125063" y="296037"/>
                  </a:lnTo>
                  <a:lnTo>
                    <a:pt x="125063" y="283845"/>
                  </a:lnTo>
                  <a:lnTo>
                    <a:pt x="137255" y="283845"/>
                  </a:lnTo>
                  <a:lnTo>
                    <a:pt x="140303" y="282321"/>
                  </a:lnTo>
                  <a:lnTo>
                    <a:pt x="143351" y="282321"/>
                  </a:lnTo>
                  <a:lnTo>
                    <a:pt x="149447" y="279273"/>
                  </a:lnTo>
                  <a:lnTo>
                    <a:pt x="152495" y="273081"/>
                  </a:lnTo>
                  <a:lnTo>
                    <a:pt x="154019" y="268509"/>
                  </a:lnTo>
                  <a:lnTo>
                    <a:pt x="154019" y="167830"/>
                  </a:lnTo>
                  <a:lnTo>
                    <a:pt x="139136" y="130944"/>
                  </a:lnTo>
                  <a:lnTo>
                    <a:pt x="120491" y="125158"/>
                  </a:lnTo>
                  <a:lnTo>
                    <a:pt x="114395" y="125158"/>
                  </a:lnTo>
                  <a:lnTo>
                    <a:pt x="79343" y="141922"/>
                  </a:lnTo>
                  <a:lnTo>
                    <a:pt x="77724" y="144970"/>
                  </a:lnTo>
                  <a:lnTo>
                    <a:pt x="74676" y="149542"/>
                  </a:lnTo>
                  <a:lnTo>
                    <a:pt x="73152" y="151066"/>
                  </a:lnTo>
                  <a:lnTo>
                    <a:pt x="71628" y="154114"/>
                  </a:lnTo>
                  <a:lnTo>
                    <a:pt x="71628" y="266985"/>
                  </a:lnTo>
                  <a:lnTo>
                    <a:pt x="76200" y="276129"/>
                  </a:lnTo>
                  <a:lnTo>
                    <a:pt x="88487" y="282321"/>
                  </a:lnTo>
                  <a:lnTo>
                    <a:pt x="91535" y="282321"/>
                  </a:lnTo>
                  <a:lnTo>
                    <a:pt x="94583" y="283845"/>
                  </a:lnTo>
                  <a:lnTo>
                    <a:pt x="100679" y="283845"/>
                  </a:lnTo>
                  <a:lnTo>
                    <a:pt x="100679" y="296037"/>
                  </a:lnTo>
                  <a:lnTo>
                    <a:pt x="7620" y="296037"/>
                  </a:lnTo>
                  <a:lnTo>
                    <a:pt x="7620" y="283845"/>
                  </a:lnTo>
                  <a:lnTo>
                    <a:pt x="16764" y="283845"/>
                  </a:lnTo>
                  <a:lnTo>
                    <a:pt x="21336" y="282321"/>
                  </a:lnTo>
                  <a:lnTo>
                    <a:pt x="25908" y="282321"/>
                  </a:lnTo>
                  <a:lnTo>
                    <a:pt x="32003" y="279273"/>
                  </a:lnTo>
                  <a:lnTo>
                    <a:pt x="35052" y="273081"/>
                  </a:lnTo>
                  <a:lnTo>
                    <a:pt x="36576" y="268509"/>
                  </a:lnTo>
                  <a:lnTo>
                    <a:pt x="36576" y="39719"/>
                  </a:lnTo>
                  <a:lnTo>
                    <a:pt x="33528" y="30480"/>
                  </a:lnTo>
                  <a:lnTo>
                    <a:pt x="32003" y="27431"/>
                  </a:lnTo>
                  <a:lnTo>
                    <a:pt x="28955" y="22860"/>
                  </a:lnTo>
                  <a:lnTo>
                    <a:pt x="19812" y="18288"/>
                  </a:lnTo>
                  <a:lnTo>
                    <a:pt x="13716" y="18288"/>
                  </a:lnTo>
                  <a:lnTo>
                    <a:pt x="7620" y="16764"/>
                  </a:lnTo>
                  <a:lnTo>
                    <a:pt x="0" y="16764"/>
                  </a:lnTo>
                  <a:lnTo>
                    <a:pt x="0" y="4571"/>
                  </a:lnTo>
                  <a:lnTo>
                    <a:pt x="68580" y="0"/>
                  </a:lnTo>
                  <a:lnTo>
                    <a:pt x="71628" y="3048"/>
                  </a:lnTo>
                  <a:lnTo>
                    <a:pt x="71628" y="134302"/>
                  </a:lnTo>
                  <a:lnTo>
                    <a:pt x="73152" y="134302"/>
                  </a:lnTo>
                  <a:lnTo>
                    <a:pt x="76200" y="129730"/>
                  </a:lnTo>
                  <a:lnTo>
                    <a:pt x="80867" y="126682"/>
                  </a:lnTo>
                  <a:lnTo>
                    <a:pt x="83915" y="123634"/>
                  </a:lnTo>
                  <a:lnTo>
                    <a:pt x="88487" y="120586"/>
                  </a:lnTo>
                  <a:lnTo>
                    <a:pt x="91535" y="116014"/>
                  </a:lnTo>
                  <a:lnTo>
                    <a:pt x="97631" y="112966"/>
                  </a:lnTo>
                  <a:lnTo>
                    <a:pt x="102203" y="109823"/>
                  </a:lnTo>
                  <a:lnTo>
                    <a:pt x="108299" y="106775"/>
                  </a:lnTo>
                  <a:lnTo>
                    <a:pt x="114395" y="105251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879" y="119062"/>
                  </a:lnTo>
                  <a:lnTo>
                    <a:pt x="189166" y="164782"/>
                  </a:lnTo>
                  <a:lnTo>
                    <a:pt x="189166" y="266985"/>
                  </a:lnTo>
                  <a:lnTo>
                    <a:pt x="190690" y="271557"/>
                  </a:lnTo>
                  <a:lnTo>
                    <a:pt x="192214" y="273081"/>
                  </a:lnTo>
                  <a:lnTo>
                    <a:pt x="193738" y="276129"/>
                  </a:lnTo>
                  <a:lnTo>
                    <a:pt x="196786" y="279273"/>
                  </a:lnTo>
                  <a:lnTo>
                    <a:pt x="199834" y="280797"/>
                  </a:lnTo>
                  <a:lnTo>
                    <a:pt x="202882" y="280797"/>
                  </a:lnTo>
                  <a:lnTo>
                    <a:pt x="205930" y="282321"/>
                  </a:lnTo>
                  <a:lnTo>
                    <a:pt x="207454" y="282321"/>
                  </a:lnTo>
                  <a:lnTo>
                    <a:pt x="210502" y="283845"/>
                  </a:lnTo>
                  <a:lnTo>
                    <a:pt x="218122" y="283845"/>
                  </a:lnTo>
                  <a:lnTo>
                    <a:pt x="218122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62971" y="4464367"/>
              <a:ext cx="167735" cy="199929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242054" y="4368260"/>
            <a:ext cx="1380458" cy="375380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5735383" y="4411027"/>
            <a:ext cx="894080" cy="316230"/>
            <a:chOff x="5735383" y="4411027"/>
            <a:chExt cx="894080" cy="316230"/>
          </a:xfrm>
        </p:grpSpPr>
        <p:sp>
          <p:nvSpPr>
            <p:cNvPr id="95" name="object 95"/>
            <p:cNvSpPr/>
            <p:nvPr/>
          </p:nvSpPr>
          <p:spPr>
            <a:xfrm>
              <a:off x="5735383" y="4411027"/>
              <a:ext cx="802640" cy="253365"/>
            </a:xfrm>
            <a:custGeom>
              <a:avLst/>
              <a:gdLst/>
              <a:ahLst/>
              <a:cxnLst/>
              <a:rect l="l" t="t" r="r" b="b"/>
              <a:pathLst>
                <a:path w="802640" h="253364">
                  <a:moveTo>
                    <a:pt x="141820" y="184607"/>
                  </a:moveTo>
                  <a:lnTo>
                    <a:pt x="140296" y="176987"/>
                  </a:lnTo>
                  <a:lnTo>
                    <a:pt x="134200" y="164795"/>
                  </a:lnTo>
                  <a:lnTo>
                    <a:pt x="125056" y="155651"/>
                  </a:lnTo>
                  <a:lnTo>
                    <a:pt x="120484" y="151079"/>
                  </a:lnTo>
                  <a:lnTo>
                    <a:pt x="114388" y="146507"/>
                  </a:lnTo>
                  <a:lnTo>
                    <a:pt x="106768" y="143357"/>
                  </a:lnTo>
                  <a:lnTo>
                    <a:pt x="101015" y="140220"/>
                  </a:lnTo>
                  <a:lnTo>
                    <a:pt x="95097" y="137642"/>
                  </a:lnTo>
                  <a:lnTo>
                    <a:pt x="88900" y="135648"/>
                  </a:lnTo>
                  <a:lnTo>
                    <a:pt x="82296" y="134213"/>
                  </a:lnTo>
                  <a:lnTo>
                    <a:pt x="73152" y="131165"/>
                  </a:lnTo>
                  <a:lnTo>
                    <a:pt x="67056" y="128117"/>
                  </a:lnTo>
                  <a:lnTo>
                    <a:pt x="60960" y="126593"/>
                  </a:lnTo>
                  <a:lnTo>
                    <a:pt x="54864" y="123545"/>
                  </a:lnTo>
                  <a:lnTo>
                    <a:pt x="50292" y="122021"/>
                  </a:lnTo>
                  <a:lnTo>
                    <a:pt x="45720" y="118973"/>
                  </a:lnTo>
                  <a:lnTo>
                    <a:pt x="39624" y="112877"/>
                  </a:lnTo>
                  <a:lnTo>
                    <a:pt x="38100" y="109829"/>
                  </a:lnTo>
                  <a:lnTo>
                    <a:pt x="35052" y="105257"/>
                  </a:lnTo>
                  <a:lnTo>
                    <a:pt x="35052" y="86969"/>
                  </a:lnTo>
                  <a:lnTo>
                    <a:pt x="38100" y="80873"/>
                  </a:lnTo>
                  <a:lnTo>
                    <a:pt x="49072" y="72542"/>
                  </a:lnTo>
                  <a:lnTo>
                    <a:pt x="54673" y="70205"/>
                  </a:lnTo>
                  <a:lnTo>
                    <a:pt x="61125" y="69011"/>
                  </a:lnTo>
                  <a:lnTo>
                    <a:pt x="68580" y="68681"/>
                  </a:lnTo>
                  <a:lnTo>
                    <a:pt x="77431" y="69303"/>
                  </a:lnTo>
                  <a:lnTo>
                    <a:pt x="111912" y="95923"/>
                  </a:lnTo>
                  <a:lnTo>
                    <a:pt x="117436" y="114401"/>
                  </a:lnTo>
                  <a:lnTo>
                    <a:pt x="131152" y="114401"/>
                  </a:lnTo>
                  <a:lnTo>
                    <a:pt x="128104" y="53352"/>
                  </a:lnTo>
                  <a:lnTo>
                    <a:pt x="114388" y="53352"/>
                  </a:lnTo>
                  <a:lnTo>
                    <a:pt x="109816" y="62496"/>
                  </a:lnTo>
                  <a:lnTo>
                    <a:pt x="105244" y="60972"/>
                  </a:lnTo>
                  <a:lnTo>
                    <a:pt x="99148" y="57924"/>
                  </a:lnTo>
                  <a:lnTo>
                    <a:pt x="76200" y="53352"/>
                  </a:lnTo>
                  <a:lnTo>
                    <a:pt x="68580" y="53352"/>
                  </a:lnTo>
                  <a:lnTo>
                    <a:pt x="22860" y="68681"/>
                  </a:lnTo>
                  <a:lnTo>
                    <a:pt x="4572" y="108305"/>
                  </a:lnTo>
                  <a:lnTo>
                    <a:pt x="4572" y="117449"/>
                  </a:lnTo>
                  <a:lnTo>
                    <a:pt x="7620" y="125069"/>
                  </a:lnTo>
                  <a:lnTo>
                    <a:pt x="10668" y="131165"/>
                  </a:lnTo>
                  <a:lnTo>
                    <a:pt x="13716" y="138785"/>
                  </a:lnTo>
                  <a:lnTo>
                    <a:pt x="18288" y="143357"/>
                  </a:lnTo>
                  <a:lnTo>
                    <a:pt x="24384" y="148031"/>
                  </a:lnTo>
                  <a:lnTo>
                    <a:pt x="28956" y="152603"/>
                  </a:lnTo>
                  <a:lnTo>
                    <a:pt x="36576" y="155651"/>
                  </a:lnTo>
                  <a:lnTo>
                    <a:pt x="42672" y="158699"/>
                  </a:lnTo>
                  <a:lnTo>
                    <a:pt x="57912" y="164795"/>
                  </a:lnTo>
                  <a:lnTo>
                    <a:pt x="64008" y="166319"/>
                  </a:lnTo>
                  <a:lnTo>
                    <a:pt x="70104" y="169367"/>
                  </a:lnTo>
                  <a:lnTo>
                    <a:pt x="77724" y="170891"/>
                  </a:lnTo>
                  <a:lnTo>
                    <a:pt x="83820" y="173939"/>
                  </a:lnTo>
                  <a:lnTo>
                    <a:pt x="89916" y="175463"/>
                  </a:lnTo>
                  <a:lnTo>
                    <a:pt x="103720" y="184607"/>
                  </a:lnTo>
                  <a:lnTo>
                    <a:pt x="106768" y="187655"/>
                  </a:lnTo>
                  <a:lnTo>
                    <a:pt x="108292" y="192227"/>
                  </a:lnTo>
                  <a:lnTo>
                    <a:pt x="111340" y="195275"/>
                  </a:lnTo>
                  <a:lnTo>
                    <a:pt x="111340" y="205943"/>
                  </a:lnTo>
                  <a:lnTo>
                    <a:pt x="110769" y="213385"/>
                  </a:lnTo>
                  <a:lnTo>
                    <a:pt x="73152" y="238036"/>
                  </a:lnTo>
                  <a:lnTo>
                    <a:pt x="64008" y="238036"/>
                  </a:lnTo>
                  <a:lnTo>
                    <a:pt x="56388" y="236512"/>
                  </a:lnTo>
                  <a:lnTo>
                    <a:pt x="50292" y="231940"/>
                  </a:lnTo>
                  <a:lnTo>
                    <a:pt x="42672" y="228892"/>
                  </a:lnTo>
                  <a:lnTo>
                    <a:pt x="36576" y="224231"/>
                  </a:lnTo>
                  <a:lnTo>
                    <a:pt x="22860" y="205943"/>
                  </a:lnTo>
                  <a:lnTo>
                    <a:pt x="13716" y="187655"/>
                  </a:lnTo>
                  <a:lnTo>
                    <a:pt x="13716" y="183083"/>
                  </a:lnTo>
                  <a:lnTo>
                    <a:pt x="0" y="183083"/>
                  </a:lnTo>
                  <a:lnTo>
                    <a:pt x="1524" y="248704"/>
                  </a:lnTo>
                  <a:lnTo>
                    <a:pt x="16764" y="248704"/>
                  </a:lnTo>
                  <a:lnTo>
                    <a:pt x="19812" y="236512"/>
                  </a:lnTo>
                  <a:lnTo>
                    <a:pt x="24384" y="239560"/>
                  </a:lnTo>
                  <a:lnTo>
                    <a:pt x="62115" y="252755"/>
                  </a:lnTo>
                  <a:lnTo>
                    <a:pt x="70104" y="253276"/>
                  </a:lnTo>
                  <a:lnTo>
                    <a:pt x="85280" y="252158"/>
                  </a:lnTo>
                  <a:lnTo>
                    <a:pt x="122008" y="236512"/>
                  </a:lnTo>
                  <a:lnTo>
                    <a:pt x="141820" y="193751"/>
                  </a:lnTo>
                  <a:lnTo>
                    <a:pt x="141820" y="184607"/>
                  </a:lnTo>
                  <a:close/>
                </a:path>
                <a:path w="802640" h="253364">
                  <a:moveTo>
                    <a:pt x="288226" y="225844"/>
                  </a:moveTo>
                  <a:lnTo>
                    <a:pt x="285178" y="225844"/>
                  </a:lnTo>
                  <a:lnTo>
                    <a:pt x="280606" y="227368"/>
                  </a:lnTo>
                  <a:lnTo>
                    <a:pt x="274510" y="227368"/>
                  </a:lnTo>
                  <a:lnTo>
                    <a:pt x="268414" y="228892"/>
                  </a:lnTo>
                  <a:lnTo>
                    <a:pt x="253174" y="228892"/>
                  </a:lnTo>
                  <a:lnTo>
                    <a:pt x="239356" y="224320"/>
                  </a:lnTo>
                  <a:lnTo>
                    <a:pt x="236308" y="221272"/>
                  </a:lnTo>
                  <a:lnTo>
                    <a:pt x="234784" y="216700"/>
                  </a:lnTo>
                  <a:lnTo>
                    <a:pt x="233260" y="213652"/>
                  </a:lnTo>
                  <a:lnTo>
                    <a:pt x="231736" y="209080"/>
                  </a:lnTo>
                  <a:lnTo>
                    <a:pt x="230212" y="202984"/>
                  </a:lnTo>
                  <a:lnTo>
                    <a:pt x="230212" y="77825"/>
                  </a:lnTo>
                  <a:lnTo>
                    <a:pt x="283654" y="77825"/>
                  </a:lnTo>
                  <a:lnTo>
                    <a:pt x="283654" y="59537"/>
                  </a:lnTo>
                  <a:lnTo>
                    <a:pt x="228688" y="59537"/>
                  </a:lnTo>
                  <a:lnTo>
                    <a:pt x="228688" y="0"/>
                  </a:lnTo>
                  <a:lnTo>
                    <a:pt x="195160" y="0"/>
                  </a:lnTo>
                  <a:lnTo>
                    <a:pt x="195160" y="59537"/>
                  </a:lnTo>
                  <a:lnTo>
                    <a:pt x="160108" y="59537"/>
                  </a:lnTo>
                  <a:lnTo>
                    <a:pt x="160108" y="77825"/>
                  </a:lnTo>
                  <a:lnTo>
                    <a:pt x="193636" y="77825"/>
                  </a:lnTo>
                  <a:lnTo>
                    <a:pt x="193636" y="206032"/>
                  </a:lnTo>
                  <a:lnTo>
                    <a:pt x="194208" y="216623"/>
                  </a:lnTo>
                  <a:lnTo>
                    <a:pt x="216687" y="248513"/>
                  </a:lnTo>
                  <a:lnTo>
                    <a:pt x="236308" y="251752"/>
                  </a:lnTo>
                  <a:lnTo>
                    <a:pt x="244081" y="251485"/>
                  </a:lnTo>
                  <a:lnTo>
                    <a:pt x="251256" y="250799"/>
                  </a:lnTo>
                  <a:lnTo>
                    <a:pt x="257835" y="249821"/>
                  </a:lnTo>
                  <a:lnTo>
                    <a:pt x="263842" y="248704"/>
                  </a:lnTo>
                  <a:lnTo>
                    <a:pt x="275463" y="244132"/>
                  </a:lnTo>
                  <a:lnTo>
                    <a:pt x="288226" y="239560"/>
                  </a:lnTo>
                  <a:lnTo>
                    <a:pt x="288226" y="225844"/>
                  </a:lnTo>
                  <a:close/>
                </a:path>
                <a:path w="802640" h="253364">
                  <a:moveTo>
                    <a:pt x="480441" y="231940"/>
                  </a:moveTo>
                  <a:lnTo>
                    <a:pt x="463677" y="231940"/>
                  </a:lnTo>
                  <a:lnTo>
                    <a:pt x="460629" y="230416"/>
                  </a:lnTo>
                  <a:lnTo>
                    <a:pt x="459105" y="230416"/>
                  </a:lnTo>
                  <a:lnTo>
                    <a:pt x="456057" y="227279"/>
                  </a:lnTo>
                  <a:lnTo>
                    <a:pt x="453009" y="225755"/>
                  </a:lnTo>
                  <a:lnTo>
                    <a:pt x="452247" y="224231"/>
                  </a:lnTo>
                  <a:lnTo>
                    <a:pt x="449961" y="219659"/>
                  </a:lnTo>
                  <a:lnTo>
                    <a:pt x="448437" y="215087"/>
                  </a:lnTo>
                  <a:lnTo>
                    <a:pt x="448437" y="164795"/>
                  </a:lnTo>
                  <a:lnTo>
                    <a:pt x="449313" y="153301"/>
                  </a:lnTo>
                  <a:lnTo>
                    <a:pt x="449694" y="143357"/>
                  </a:lnTo>
                  <a:lnTo>
                    <a:pt x="449770" y="141503"/>
                  </a:lnTo>
                  <a:lnTo>
                    <a:pt x="449834" y="136029"/>
                  </a:lnTo>
                  <a:lnTo>
                    <a:pt x="449910" y="114401"/>
                  </a:lnTo>
                  <a:lnTo>
                    <a:pt x="449668" y="106210"/>
                  </a:lnTo>
                  <a:lnTo>
                    <a:pt x="436245" y="70205"/>
                  </a:lnTo>
                  <a:lnTo>
                    <a:pt x="432181" y="67157"/>
                  </a:lnTo>
                  <a:lnTo>
                    <a:pt x="430149" y="65633"/>
                  </a:lnTo>
                  <a:lnTo>
                    <a:pt x="387477" y="53365"/>
                  </a:lnTo>
                  <a:lnTo>
                    <a:pt x="372135" y="53352"/>
                  </a:lnTo>
                  <a:lnTo>
                    <a:pt x="364515" y="54876"/>
                  </a:lnTo>
                  <a:lnTo>
                    <a:pt x="355371" y="56400"/>
                  </a:lnTo>
                  <a:lnTo>
                    <a:pt x="340131" y="62496"/>
                  </a:lnTo>
                  <a:lnTo>
                    <a:pt x="335559" y="65633"/>
                  </a:lnTo>
                  <a:lnTo>
                    <a:pt x="327939" y="70205"/>
                  </a:lnTo>
                  <a:lnTo>
                    <a:pt x="323367" y="74777"/>
                  </a:lnTo>
                  <a:lnTo>
                    <a:pt x="318795" y="80873"/>
                  </a:lnTo>
                  <a:lnTo>
                    <a:pt x="314223" y="85445"/>
                  </a:lnTo>
                  <a:lnTo>
                    <a:pt x="312699" y="91541"/>
                  </a:lnTo>
                  <a:lnTo>
                    <a:pt x="312699" y="103733"/>
                  </a:lnTo>
                  <a:lnTo>
                    <a:pt x="314223" y="108305"/>
                  </a:lnTo>
                  <a:lnTo>
                    <a:pt x="320319" y="117449"/>
                  </a:lnTo>
                  <a:lnTo>
                    <a:pt x="324891" y="118973"/>
                  </a:lnTo>
                  <a:lnTo>
                    <a:pt x="338607" y="118973"/>
                  </a:lnTo>
                  <a:lnTo>
                    <a:pt x="343179" y="117449"/>
                  </a:lnTo>
                  <a:lnTo>
                    <a:pt x="347751" y="114401"/>
                  </a:lnTo>
                  <a:lnTo>
                    <a:pt x="352323" y="109829"/>
                  </a:lnTo>
                  <a:lnTo>
                    <a:pt x="353847" y="105257"/>
                  </a:lnTo>
                  <a:lnTo>
                    <a:pt x="353847" y="93065"/>
                  </a:lnTo>
                  <a:lnTo>
                    <a:pt x="352323" y="88493"/>
                  </a:lnTo>
                  <a:lnTo>
                    <a:pt x="350799" y="82397"/>
                  </a:lnTo>
                  <a:lnTo>
                    <a:pt x="350799" y="76301"/>
                  </a:lnTo>
                  <a:lnTo>
                    <a:pt x="355371" y="71729"/>
                  </a:lnTo>
                  <a:lnTo>
                    <a:pt x="361467" y="70205"/>
                  </a:lnTo>
                  <a:lnTo>
                    <a:pt x="366039" y="68681"/>
                  </a:lnTo>
                  <a:lnTo>
                    <a:pt x="372135" y="67157"/>
                  </a:lnTo>
                  <a:lnTo>
                    <a:pt x="385851" y="67157"/>
                  </a:lnTo>
                  <a:lnTo>
                    <a:pt x="391947" y="68681"/>
                  </a:lnTo>
                  <a:lnTo>
                    <a:pt x="396519" y="73253"/>
                  </a:lnTo>
                  <a:lnTo>
                    <a:pt x="402615" y="76301"/>
                  </a:lnTo>
                  <a:lnTo>
                    <a:pt x="408711" y="85445"/>
                  </a:lnTo>
                  <a:lnTo>
                    <a:pt x="410235" y="88493"/>
                  </a:lnTo>
                  <a:lnTo>
                    <a:pt x="413283" y="97637"/>
                  </a:lnTo>
                  <a:lnTo>
                    <a:pt x="413283" y="126593"/>
                  </a:lnTo>
                  <a:lnTo>
                    <a:pt x="413283" y="143357"/>
                  </a:lnTo>
                  <a:lnTo>
                    <a:pt x="413283" y="208991"/>
                  </a:lnTo>
                  <a:lnTo>
                    <a:pt x="408711" y="215087"/>
                  </a:lnTo>
                  <a:lnTo>
                    <a:pt x="402615" y="221183"/>
                  </a:lnTo>
                  <a:lnTo>
                    <a:pt x="394995" y="224231"/>
                  </a:lnTo>
                  <a:lnTo>
                    <a:pt x="388899" y="228892"/>
                  </a:lnTo>
                  <a:lnTo>
                    <a:pt x="379755" y="231940"/>
                  </a:lnTo>
                  <a:lnTo>
                    <a:pt x="362991" y="231940"/>
                  </a:lnTo>
                  <a:lnTo>
                    <a:pt x="341655" y="199847"/>
                  </a:lnTo>
                  <a:lnTo>
                    <a:pt x="341655" y="192227"/>
                  </a:lnTo>
                  <a:lnTo>
                    <a:pt x="343179" y="184607"/>
                  </a:lnTo>
                  <a:lnTo>
                    <a:pt x="347751" y="180035"/>
                  </a:lnTo>
                  <a:lnTo>
                    <a:pt x="350799" y="173939"/>
                  </a:lnTo>
                  <a:lnTo>
                    <a:pt x="356895" y="167843"/>
                  </a:lnTo>
                  <a:lnTo>
                    <a:pt x="369087" y="158699"/>
                  </a:lnTo>
                  <a:lnTo>
                    <a:pt x="376707" y="155651"/>
                  </a:lnTo>
                  <a:lnTo>
                    <a:pt x="385851" y="152603"/>
                  </a:lnTo>
                  <a:lnTo>
                    <a:pt x="391858" y="150304"/>
                  </a:lnTo>
                  <a:lnTo>
                    <a:pt x="398424" y="148018"/>
                  </a:lnTo>
                  <a:lnTo>
                    <a:pt x="405574" y="145694"/>
                  </a:lnTo>
                  <a:lnTo>
                    <a:pt x="413283" y="143357"/>
                  </a:lnTo>
                  <a:lnTo>
                    <a:pt x="413283" y="126593"/>
                  </a:lnTo>
                  <a:lnTo>
                    <a:pt x="365899" y="144627"/>
                  </a:lnTo>
                  <a:lnTo>
                    <a:pt x="348653" y="150901"/>
                  </a:lnTo>
                  <a:lnTo>
                    <a:pt x="343179" y="152603"/>
                  </a:lnTo>
                  <a:lnTo>
                    <a:pt x="338607" y="154127"/>
                  </a:lnTo>
                  <a:lnTo>
                    <a:pt x="334035" y="157175"/>
                  </a:lnTo>
                  <a:lnTo>
                    <a:pt x="327939" y="160223"/>
                  </a:lnTo>
                  <a:lnTo>
                    <a:pt x="318795" y="166319"/>
                  </a:lnTo>
                  <a:lnTo>
                    <a:pt x="315747" y="170891"/>
                  </a:lnTo>
                  <a:lnTo>
                    <a:pt x="311175" y="175463"/>
                  </a:lnTo>
                  <a:lnTo>
                    <a:pt x="308038" y="180035"/>
                  </a:lnTo>
                  <a:lnTo>
                    <a:pt x="306514" y="186131"/>
                  </a:lnTo>
                  <a:lnTo>
                    <a:pt x="303466" y="192227"/>
                  </a:lnTo>
                  <a:lnTo>
                    <a:pt x="303466" y="205943"/>
                  </a:lnTo>
                  <a:lnTo>
                    <a:pt x="304317" y="215696"/>
                  </a:lnTo>
                  <a:lnTo>
                    <a:pt x="333082" y="249847"/>
                  </a:lnTo>
                  <a:lnTo>
                    <a:pt x="352323" y="253276"/>
                  </a:lnTo>
                  <a:lnTo>
                    <a:pt x="362064" y="252730"/>
                  </a:lnTo>
                  <a:lnTo>
                    <a:pt x="400710" y="236689"/>
                  </a:lnTo>
                  <a:lnTo>
                    <a:pt x="406031" y="231940"/>
                  </a:lnTo>
                  <a:lnTo>
                    <a:pt x="407289" y="230822"/>
                  </a:lnTo>
                  <a:lnTo>
                    <a:pt x="413283" y="224231"/>
                  </a:lnTo>
                  <a:lnTo>
                    <a:pt x="414807" y="224231"/>
                  </a:lnTo>
                  <a:lnTo>
                    <a:pt x="416433" y="233464"/>
                  </a:lnTo>
                  <a:lnTo>
                    <a:pt x="419481" y="239560"/>
                  </a:lnTo>
                  <a:lnTo>
                    <a:pt x="449961" y="251752"/>
                  </a:lnTo>
                  <a:lnTo>
                    <a:pt x="460629" y="251752"/>
                  </a:lnTo>
                  <a:lnTo>
                    <a:pt x="474345" y="247180"/>
                  </a:lnTo>
                  <a:lnTo>
                    <a:pt x="480441" y="244132"/>
                  </a:lnTo>
                  <a:lnTo>
                    <a:pt x="480441" y="231940"/>
                  </a:lnTo>
                  <a:close/>
                </a:path>
                <a:path w="802640" h="253364">
                  <a:moveTo>
                    <a:pt x="619213" y="225844"/>
                  </a:moveTo>
                  <a:lnTo>
                    <a:pt x="617689" y="225844"/>
                  </a:lnTo>
                  <a:lnTo>
                    <a:pt x="613117" y="227368"/>
                  </a:lnTo>
                  <a:lnTo>
                    <a:pt x="607021" y="227368"/>
                  </a:lnTo>
                  <a:lnTo>
                    <a:pt x="600925" y="228892"/>
                  </a:lnTo>
                  <a:lnTo>
                    <a:pt x="585597" y="228892"/>
                  </a:lnTo>
                  <a:lnTo>
                    <a:pt x="579501" y="227368"/>
                  </a:lnTo>
                  <a:lnTo>
                    <a:pt x="576453" y="225844"/>
                  </a:lnTo>
                  <a:lnTo>
                    <a:pt x="571881" y="224320"/>
                  </a:lnTo>
                  <a:lnTo>
                    <a:pt x="568833" y="221272"/>
                  </a:lnTo>
                  <a:lnTo>
                    <a:pt x="567309" y="216700"/>
                  </a:lnTo>
                  <a:lnTo>
                    <a:pt x="564261" y="213652"/>
                  </a:lnTo>
                  <a:lnTo>
                    <a:pt x="562737" y="209080"/>
                  </a:lnTo>
                  <a:lnTo>
                    <a:pt x="562737" y="198412"/>
                  </a:lnTo>
                  <a:lnTo>
                    <a:pt x="561213" y="190792"/>
                  </a:lnTo>
                  <a:lnTo>
                    <a:pt x="561213" y="77825"/>
                  </a:lnTo>
                  <a:lnTo>
                    <a:pt x="616165" y="77825"/>
                  </a:lnTo>
                  <a:lnTo>
                    <a:pt x="616165" y="59537"/>
                  </a:lnTo>
                  <a:lnTo>
                    <a:pt x="561213" y="59537"/>
                  </a:lnTo>
                  <a:lnTo>
                    <a:pt x="561213" y="0"/>
                  </a:lnTo>
                  <a:lnTo>
                    <a:pt x="526161" y="0"/>
                  </a:lnTo>
                  <a:lnTo>
                    <a:pt x="526161" y="59537"/>
                  </a:lnTo>
                  <a:lnTo>
                    <a:pt x="491007" y="59537"/>
                  </a:lnTo>
                  <a:lnTo>
                    <a:pt x="491007" y="77825"/>
                  </a:lnTo>
                  <a:lnTo>
                    <a:pt x="526161" y="77825"/>
                  </a:lnTo>
                  <a:lnTo>
                    <a:pt x="526161" y="206032"/>
                  </a:lnTo>
                  <a:lnTo>
                    <a:pt x="526732" y="216623"/>
                  </a:lnTo>
                  <a:lnTo>
                    <a:pt x="548640" y="248513"/>
                  </a:lnTo>
                  <a:lnTo>
                    <a:pt x="568833" y="251752"/>
                  </a:lnTo>
                  <a:lnTo>
                    <a:pt x="576541" y="251485"/>
                  </a:lnTo>
                  <a:lnTo>
                    <a:pt x="583692" y="250799"/>
                  </a:lnTo>
                  <a:lnTo>
                    <a:pt x="590257" y="249821"/>
                  </a:lnTo>
                  <a:lnTo>
                    <a:pt x="596265" y="248704"/>
                  </a:lnTo>
                  <a:lnTo>
                    <a:pt x="619213" y="239560"/>
                  </a:lnTo>
                  <a:lnTo>
                    <a:pt x="619213" y="225844"/>
                  </a:lnTo>
                  <a:close/>
                </a:path>
                <a:path w="802640" h="253364">
                  <a:moveTo>
                    <a:pt x="802284" y="202882"/>
                  </a:moveTo>
                  <a:lnTo>
                    <a:pt x="788568" y="195262"/>
                  </a:lnTo>
                  <a:lnTo>
                    <a:pt x="782828" y="204724"/>
                  </a:lnTo>
                  <a:lnTo>
                    <a:pt x="776947" y="212598"/>
                  </a:lnTo>
                  <a:lnTo>
                    <a:pt x="743140" y="231394"/>
                  </a:lnTo>
                  <a:lnTo>
                    <a:pt x="735126" y="231940"/>
                  </a:lnTo>
                  <a:lnTo>
                    <a:pt x="727176" y="231419"/>
                  </a:lnTo>
                  <a:lnTo>
                    <a:pt x="690956" y="212890"/>
                  </a:lnTo>
                  <a:lnTo>
                    <a:pt x="673938" y="173532"/>
                  </a:lnTo>
                  <a:lnTo>
                    <a:pt x="672642" y="148018"/>
                  </a:lnTo>
                  <a:lnTo>
                    <a:pt x="797712" y="148018"/>
                  </a:lnTo>
                  <a:lnTo>
                    <a:pt x="797598" y="131165"/>
                  </a:lnTo>
                  <a:lnTo>
                    <a:pt x="787425" y="89446"/>
                  </a:lnTo>
                  <a:lnTo>
                    <a:pt x="759612" y="61188"/>
                  </a:lnTo>
                  <a:lnTo>
                    <a:pt x="759612" y="115925"/>
                  </a:lnTo>
                  <a:lnTo>
                    <a:pt x="759612" y="131165"/>
                  </a:lnTo>
                  <a:lnTo>
                    <a:pt x="672642" y="131165"/>
                  </a:lnTo>
                  <a:lnTo>
                    <a:pt x="673506" y="117144"/>
                  </a:lnTo>
                  <a:lnTo>
                    <a:pt x="693534" y="76796"/>
                  </a:lnTo>
                  <a:lnTo>
                    <a:pt x="719886" y="67157"/>
                  </a:lnTo>
                  <a:lnTo>
                    <a:pt x="727506" y="67157"/>
                  </a:lnTo>
                  <a:lnTo>
                    <a:pt x="759612" y="115925"/>
                  </a:lnTo>
                  <a:lnTo>
                    <a:pt x="759612" y="61188"/>
                  </a:lnTo>
                  <a:lnTo>
                    <a:pt x="719886" y="53340"/>
                  </a:lnTo>
                  <a:lnTo>
                    <a:pt x="709891" y="53898"/>
                  </a:lnTo>
                  <a:lnTo>
                    <a:pt x="668642" y="71335"/>
                  </a:lnTo>
                  <a:lnTo>
                    <a:pt x="642835" y="107061"/>
                  </a:lnTo>
                  <a:lnTo>
                    <a:pt x="634644" y="148018"/>
                  </a:lnTo>
                  <a:lnTo>
                    <a:pt x="634707" y="156908"/>
                  </a:lnTo>
                  <a:lnTo>
                    <a:pt x="642594" y="199555"/>
                  </a:lnTo>
                  <a:lnTo>
                    <a:pt x="668642" y="235165"/>
                  </a:lnTo>
                  <a:lnTo>
                    <a:pt x="713346" y="252704"/>
                  </a:lnTo>
                  <a:lnTo>
                    <a:pt x="724458" y="253276"/>
                  </a:lnTo>
                  <a:lnTo>
                    <a:pt x="736803" y="252412"/>
                  </a:lnTo>
                  <a:lnTo>
                    <a:pt x="779995" y="232117"/>
                  </a:lnTo>
                  <a:lnTo>
                    <a:pt x="795997" y="213766"/>
                  </a:lnTo>
                  <a:lnTo>
                    <a:pt x="802284" y="202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65106" y="4610862"/>
              <a:ext cx="64103" cy="116014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6746653" y="4368260"/>
            <a:ext cx="232410" cy="294640"/>
            <a:chOff x="6746653" y="4368260"/>
            <a:chExt cx="232410" cy="294640"/>
          </a:xfrm>
        </p:grpSpPr>
        <p:sp>
          <p:nvSpPr>
            <p:cNvPr id="98" name="object 98"/>
            <p:cNvSpPr/>
            <p:nvPr/>
          </p:nvSpPr>
          <p:spPr>
            <a:xfrm>
              <a:off x="6746653" y="4368260"/>
              <a:ext cx="96520" cy="290195"/>
            </a:xfrm>
            <a:custGeom>
              <a:avLst/>
              <a:gdLst/>
              <a:ahLst/>
              <a:cxnLst/>
              <a:rect l="l" t="t" r="r" b="b"/>
              <a:pathLst>
                <a:path w="96520" h="290195">
                  <a:moveTo>
                    <a:pt x="85439" y="276225"/>
                  </a:moveTo>
                  <a:lnTo>
                    <a:pt x="22860" y="276225"/>
                  </a:lnTo>
                  <a:lnTo>
                    <a:pt x="28956" y="273177"/>
                  </a:lnTo>
                  <a:lnTo>
                    <a:pt x="30480" y="270033"/>
                  </a:lnTo>
                  <a:lnTo>
                    <a:pt x="32004" y="266985"/>
                  </a:lnTo>
                  <a:lnTo>
                    <a:pt x="33528" y="262413"/>
                  </a:lnTo>
                  <a:lnTo>
                    <a:pt x="33528" y="137350"/>
                  </a:lnTo>
                  <a:lnTo>
                    <a:pt x="32004" y="134302"/>
                  </a:lnTo>
                  <a:lnTo>
                    <a:pt x="30480" y="129730"/>
                  </a:lnTo>
                  <a:lnTo>
                    <a:pt x="28956" y="126682"/>
                  </a:lnTo>
                  <a:lnTo>
                    <a:pt x="25908" y="123634"/>
                  </a:lnTo>
                  <a:lnTo>
                    <a:pt x="16764" y="119062"/>
                  </a:lnTo>
                  <a:lnTo>
                    <a:pt x="7620" y="116014"/>
                  </a:lnTo>
                  <a:lnTo>
                    <a:pt x="0" y="116014"/>
                  </a:lnTo>
                  <a:lnTo>
                    <a:pt x="0" y="103727"/>
                  </a:lnTo>
                  <a:lnTo>
                    <a:pt x="65627" y="99155"/>
                  </a:lnTo>
                  <a:lnTo>
                    <a:pt x="68675" y="102203"/>
                  </a:lnTo>
                  <a:lnTo>
                    <a:pt x="68675" y="260889"/>
                  </a:lnTo>
                  <a:lnTo>
                    <a:pt x="73247" y="270033"/>
                  </a:lnTo>
                  <a:lnTo>
                    <a:pt x="76295" y="271653"/>
                  </a:lnTo>
                  <a:lnTo>
                    <a:pt x="85439" y="276225"/>
                  </a:lnTo>
                  <a:close/>
                </a:path>
                <a:path w="96520" h="290195">
                  <a:moveTo>
                    <a:pt x="90011" y="277749"/>
                  </a:moveTo>
                  <a:lnTo>
                    <a:pt x="16764" y="277749"/>
                  </a:lnTo>
                  <a:lnTo>
                    <a:pt x="19812" y="276225"/>
                  </a:lnTo>
                  <a:lnTo>
                    <a:pt x="88487" y="276225"/>
                  </a:lnTo>
                  <a:lnTo>
                    <a:pt x="90011" y="277749"/>
                  </a:lnTo>
                  <a:close/>
                </a:path>
                <a:path w="96520" h="290195">
                  <a:moveTo>
                    <a:pt x="96107" y="289941"/>
                  </a:moveTo>
                  <a:lnTo>
                    <a:pt x="4572" y="289941"/>
                  </a:lnTo>
                  <a:lnTo>
                    <a:pt x="4572" y="277749"/>
                  </a:lnTo>
                  <a:lnTo>
                    <a:pt x="96107" y="277749"/>
                  </a:lnTo>
                  <a:lnTo>
                    <a:pt x="96107" y="289941"/>
                  </a:lnTo>
                  <a:close/>
                </a:path>
                <a:path w="96520" h="290195">
                  <a:moveTo>
                    <a:pt x="54959" y="51911"/>
                  </a:moveTo>
                  <a:lnTo>
                    <a:pt x="41148" y="51911"/>
                  </a:lnTo>
                  <a:lnTo>
                    <a:pt x="35052" y="48863"/>
                  </a:lnTo>
                  <a:lnTo>
                    <a:pt x="30480" y="44291"/>
                  </a:lnTo>
                  <a:lnTo>
                    <a:pt x="25908" y="38195"/>
                  </a:lnTo>
                  <a:lnTo>
                    <a:pt x="22860" y="32099"/>
                  </a:lnTo>
                  <a:lnTo>
                    <a:pt x="22860" y="18288"/>
                  </a:lnTo>
                  <a:lnTo>
                    <a:pt x="25908" y="12192"/>
                  </a:lnTo>
                  <a:lnTo>
                    <a:pt x="35052" y="3048"/>
                  </a:lnTo>
                  <a:lnTo>
                    <a:pt x="41148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65627" y="7620"/>
                  </a:lnTo>
                  <a:lnTo>
                    <a:pt x="70199" y="12192"/>
                  </a:lnTo>
                  <a:lnTo>
                    <a:pt x="73247" y="18288"/>
                  </a:lnTo>
                  <a:lnTo>
                    <a:pt x="73247" y="32099"/>
                  </a:lnTo>
                  <a:lnTo>
                    <a:pt x="70199" y="38195"/>
                  </a:lnTo>
                  <a:lnTo>
                    <a:pt x="65627" y="42767"/>
                  </a:lnTo>
                  <a:lnTo>
                    <a:pt x="61055" y="48863"/>
                  </a:lnTo>
                  <a:lnTo>
                    <a:pt x="54959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50285" y="4411027"/>
              <a:ext cx="128206" cy="251745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095934" y="4411027"/>
            <a:ext cx="1609248" cy="332612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8815006" y="4362163"/>
            <a:ext cx="541655" cy="302260"/>
            <a:chOff x="8815006" y="4362163"/>
            <a:chExt cx="541655" cy="302260"/>
          </a:xfrm>
        </p:grpSpPr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815006" y="4411027"/>
              <a:ext cx="128206" cy="25174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944736" y="4362163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40" h="296545">
                  <a:moveTo>
                    <a:pt x="218122" y="296037"/>
                  </a:moveTo>
                  <a:lnTo>
                    <a:pt x="125063" y="296037"/>
                  </a:lnTo>
                  <a:lnTo>
                    <a:pt x="125063" y="283845"/>
                  </a:lnTo>
                  <a:lnTo>
                    <a:pt x="138779" y="283845"/>
                  </a:lnTo>
                  <a:lnTo>
                    <a:pt x="141827" y="282321"/>
                  </a:lnTo>
                  <a:lnTo>
                    <a:pt x="143351" y="282321"/>
                  </a:lnTo>
                  <a:lnTo>
                    <a:pt x="149447" y="279273"/>
                  </a:lnTo>
                  <a:lnTo>
                    <a:pt x="152495" y="273081"/>
                  </a:lnTo>
                  <a:lnTo>
                    <a:pt x="154019" y="268509"/>
                  </a:lnTo>
                  <a:lnTo>
                    <a:pt x="154019" y="167830"/>
                  </a:lnTo>
                  <a:lnTo>
                    <a:pt x="138779" y="128206"/>
                  </a:lnTo>
                  <a:lnTo>
                    <a:pt x="131159" y="125158"/>
                  </a:lnTo>
                  <a:lnTo>
                    <a:pt x="114395" y="125158"/>
                  </a:lnTo>
                  <a:lnTo>
                    <a:pt x="83819" y="138874"/>
                  </a:lnTo>
                  <a:lnTo>
                    <a:pt x="79247" y="141922"/>
                  </a:lnTo>
                  <a:lnTo>
                    <a:pt x="77723" y="144970"/>
                  </a:lnTo>
                  <a:lnTo>
                    <a:pt x="74675" y="149542"/>
                  </a:lnTo>
                  <a:lnTo>
                    <a:pt x="73151" y="151066"/>
                  </a:lnTo>
                  <a:lnTo>
                    <a:pt x="71627" y="154114"/>
                  </a:lnTo>
                  <a:lnTo>
                    <a:pt x="71627" y="266985"/>
                  </a:lnTo>
                  <a:lnTo>
                    <a:pt x="76199" y="276129"/>
                  </a:lnTo>
                  <a:lnTo>
                    <a:pt x="88391" y="282321"/>
                  </a:lnTo>
                  <a:lnTo>
                    <a:pt x="91439" y="282321"/>
                  </a:lnTo>
                  <a:lnTo>
                    <a:pt x="94487" y="283845"/>
                  </a:lnTo>
                  <a:lnTo>
                    <a:pt x="102203" y="283845"/>
                  </a:lnTo>
                  <a:lnTo>
                    <a:pt x="102203" y="296037"/>
                  </a:lnTo>
                  <a:lnTo>
                    <a:pt x="9143" y="296037"/>
                  </a:lnTo>
                  <a:lnTo>
                    <a:pt x="9143" y="283845"/>
                  </a:lnTo>
                  <a:lnTo>
                    <a:pt x="18287" y="283845"/>
                  </a:lnTo>
                  <a:lnTo>
                    <a:pt x="21335" y="282321"/>
                  </a:lnTo>
                  <a:lnTo>
                    <a:pt x="25907" y="282321"/>
                  </a:lnTo>
                  <a:lnTo>
                    <a:pt x="32003" y="279273"/>
                  </a:lnTo>
                  <a:lnTo>
                    <a:pt x="35052" y="273081"/>
                  </a:lnTo>
                  <a:lnTo>
                    <a:pt x="36576" y="268509"/>
                  </a:lnTo>
                  <a:lnTo>
                    <a:pt x="36576" y="39719"/>
                  </a:lnTo>
                  <a:lnTo>
                    <a:pt x="33528" y="30480"/>
                  </a:lnTo>
                  <a:lnTo>
                    <a:pt x="32003" y="27431"/>
                  </a:lnTo>
                  <a:lnTo>
                    <a:pt x="28955" y="22860"/>
                  </a:lnTo>
                  <a:lnTo>
                    <a:pt x="19811" y="18288"/>
                  </a:lnTo>
                  <a:lnTo>
                    <a:pt x="13716" y="18288"/>
                  </a:lnTo>
                  <a:lnTo>
                    <a:pt x="7619" y="16764"/>
                  </a:lnTo>
                  <a:lnTo>
                    <a:pt x="0" y="16764"/>
                  </a:lnTo>
                  <a:lnTo>
                    <a:pt x="0" y="4571"/>
                  </a:lnTo>
                  <a:lnTo>
                    <a:pt x="70103" y="0"/>
                  </a:lnTo>
                  <a:lnTo>
                    <a:pt x="71627" y="3048"/>
                  </a:lnTo>
                  <a:lnTo>
                    <a:pt x="71627" y="134302"/>
                  </a:lnTo>
                  <a:lnTo>
                    <a:pt x="73151" y="134302"/>
                  </a:lnTo>
                  <a:lnTo>
                    <a:pt x="83819" y="123634"/>
                  </a:lnTo>
                  <a:lnTo>
                    <a:pt x="88391" y="120586"/>
                  </a:lnTo>
                  <a:lnTo>
                    <a:pt x="92963" y="116014"/>
                  </a:lnTo>
                  <a:lnTo>
                    <a:pt x="97631" y="112966"/>
                  </a:lnTo>
                  <a:lnTo>
                    <a:pt x="103727" y="109823"/>
                  </a:lnTo>
                  <a:lnTo>
                    <a:pt x="108299" y="106775"/>
                  </a:lnTo>
                  <a:lnTo>
                    <a:pt x="115919" y="105251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49232" y="103109"/>
                  </a:lnTo>
                  <a:lnTo>
                    <a:pt x="182879" y="127277"/>
                  </a:lnTo>
                  <a:lnTo>
                    <a:pt x="190595" y="164782"/>
                  </a:lnTo>
                  <a:lnTo>
                    <a:pt x="190595" y="271557"/>
                  </a:lnTo>
                  <a:lnTo>
                    <a:pt x="192119" y="273081"/>
                  </a:lnTo>
                  <a:lnTo>
                    <a:pt x="193643" y="276129"/>
                  </a:lnTo>
                  <a:lnTo>
                    <a:pt x="196691" y="279273"/>
                  </a:lnTo>
                  <a:lnTo>
                    <a:pt x="199739" y="280797"/>
                  </a:lnTo>
                  <a:lnTo>
                    <a:pt x="202882" y="280797"/>
                  </a:lnTo>
                  <a:lnTo>
                    <a:pt x="205930" y="282321"/>
                  </a:lnTo>
                  <a:lnTo>
                    <a:pt x="208978" y="282321"/>
                  </a:lnTo>
                  <a:lnTo>
                    <a:pt x="210502" y="283845"/>
                  </a:lnTo>
                  <a:lnTo>
                    <a:pt x="218122" y="283845"/>
                  </a:lnTo>
                  <a:lnTo>
                    <a:pt x="218122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188870" y="4464367"/>
              <a:ext cx="167632" cy="199929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1022032" y="4885468"/>
            <a:ext cx="1275715" cy="252095"/>
            <a:chOff x="1022032" y="4885468"/>
            <a:chExt cx="1275715" cy="252095"/>
          </a:xfrm>
        </p:grpSpPr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22032" y="4937378"/>
              <a:ext cx="382809" cy="19992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32274" y="4937378"/>
              <a:ext cx="492728" cy="19992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44814" y="4885468"/>
              <a:ext cx="352329" cy="251745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379440" y="4835175"/>
            <a:ext cx="1215866" cy="302133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51998" y="5480589"/>
            <a:ext cx="102203" cy="102203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06697" y="5355431"/>
            <a:ext cx="1993677" cy="297561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3133058" y="5349335"/>
            <a:ext cx="2660650" cy="383540"/>
            <a:chOff x="3133058" y="5349335"/>
            <a:chExt cx="2660650" cy="383540"/>
          </a:xfrm>
        </p:grpSpPr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33058" y="5349335"/>
              <a:ext cx="1195863" cy="38300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349496" y="5355431"/>
              <a:ext cx="1443799" cy="37690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887878" y="5349335"/>
            <a:ext cx="1291971" cy="302133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7300341" y="5451538"/>
            <a:ext cx="592455" cy="200025"/>
            <a:chOff x="7300341" y="5451538"/>
            <a:chExt cx="592455" cy="200025"/>
          </a:xfrm>
        </p:grpSpPr>
        <p:pic>
          <p:nvPicPr>
            <p:cNvPr id="117" name="object 11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300341" y="5451538"/>
              <a:ext cx="163258" cy="19992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83411" y="5451538"/>
              <a:ext cx="176974" cy="19992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80198" y="5451538"/>
              <a:ext cx="212026" cy="195357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14317" y="5863494"/>
            <a:ext cx="1577244" cy="332613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722721" y="5813202"/>
            <a:ext cx="1530000" cy="382905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356449" y="5813202"/>
            <a:ext cx="1359026" cy="360045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5823775" y="5813202"/>
            <a:ext cx="541655" cy="302260"/>
            <a:chOff x="5823775" y="5813202"/>
            <a:chExt cx="541655" cy="302260"/>
          </a:xfrm>
        </p:grpSpPr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823775" y="5863494"/>
              <a:ext cx="128206" cy="25174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953505" y="5813202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91535" y="283749"/>
                  </a:moveTo>
                  <a:lnTo>
                    <a:pt x="24384" y="283749"/>
                  </a:lnTo>
                  <a:lnTo>
                    <a:pt x="25908" y="282225"/>
                  </a:lnTo>
                  <a:lnTo>
                    <a:pt x="30479" y="280701"/>
                  </a:lnTo>
                  <a:lnTo>
                    <a:pt x="35052" y="276129"/>
                  </a:lnTo>
                  <a:lnTo>
                    <a:pt x="36576" y="273081"/>
                  </a:lnTo>
                  <a:lnTo>
                    <a:pt x="36576" y="36576"/>
                  </a:lnTo>
                  <a:lnTo>
                    <a:pt x="33528" y="32003"/>
                  </a:lnTo>
                  <a:lnTo>
                    <a:pt x="32003" y="27432"/>
                  </a:lnTo>
                  <a:lnTo>
                    <a:pt x="24384" y="19812"/>
                  </a:lnTo>
                  <a:lnTo>
                    <a:pt x="19812" y="18288"/>
                  </a:lnTo>
                  <a:lnTo>
                    <a:pt x="13716" y="18288"/>
                  </a:lnTo>
                  <a:lnTo>
                    <a:pt x="7620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135731"/>
                  </a:lnTo>
                  <a:lnTo>
                    <a:pt x="90725" y="135731"/>
                  </a:lnTo>
                  <a:lnTo>
                    <a:pt x="88392" y="137255"/>
                  </a:lnTo>
                  <a:lnTo>
                    <a:pt x="83820" y="140398"/>
                  </a:lnTo>
                  <a:lnTo>
                    <a:pt x="77724" y="146494"/>
                  </a:lnTo>
                  <a:lnTo>
                    <a:pt x="74676" y="152590"/>
                  </a:lnTo>
                  <a:lnTo>
                    <a:pt x="73152" y="154114"/>
                  </a:lnTo>
                  <a:lnTo>
                    <a:pt x="73152" y="271557"/>
                  </a:lnTo>
                  <a:lnTo>
                    <a:pt x="74676" y="274605"/>
                  </a:lnTo>
                  <a:lnTo>
                    <a:pt x="77724" y="276129"/>
                  </a:lnTo>
                  <a:lnTo>
                    <a:pt x="79248" y="279177"/>
                  </a:lnTo>
                  <a:lnTo>
                    <a:pt x="83820" y="280701"/>
                  </a:lnTo>
                  <a:lnTo>
                    <a:pt x="85344" y="282225"/>
                  </a:lnTo>
                  <a:lnTo>
                    <a:pt x="88392" y="282225"/>
                  </a:lnTo>
                  <a:lnTo>
                    <a:pt x="91535" y="283749"/>
                  </a:lnTo>
                  <a:close/>
                </a:path>
                <a:path w="218439" h="297814">
                  <a:moveTo>
                    <a:pt x="90725" y="135731"/>
                  </a:moveTo>
                  <a:lnTo>
                    <a:pt x="73152" y="135731"/>
                  </a:lnTo>
                  <a:lnTo>
                    <a:pt x="77724" y="131159"/>
                  </a:lnTo>
                  <a:lnTo>
                    <a:pt x="80772" y="126587"/>
                  </a:lnTo>
                  <a:lnTo>
                    <a:pt x="85344" y="123539"/>
                  </a:lnTo>
                  <a:lnTo>
                    <a:pt x="88392" y="120491"/>
                  </a:lnTo>
                  <a:lnTo>
                    <a:pt x="93059" y="117443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8299"/>
                  </a:lnTo>
                  <a:lnTo>
                    <a:pt x="115919" y="105251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879" y="118967"/>
                  </a:lnTo>
                  <a:lnTo>
                    <a:pt x="181001" y="125063"/>
                  </a:lnTo>
                  <a:lnTo>
                    <a:pt x="115919" y="125063"/>
                  </a:lnTo>
                  <a:lnTo>
                    <a:pt x="103727" y="128111"/>
                  </a:lnTo>
                  <a:lnTo>
                    <a:pt x="97631" y="131159"/>
                  </a:lnTo>
                  <a:lnTo>
                    <a:pt x="93059" y="134207"/>
                  </a:lnTo>
                  <a:lnTo>
                    <a:pt x="90725" y="135731"/>
                  </a:lnTo>
                  <a:close/>
                </a:path>
                <a:path w="218439" h="297814">
                  <a:moveTo>
                    <a:pt x="208978" y="283749"/>
                  </a:moveTo>
                  <a:lnTo>
                    <a:pt x="141827" y="283749"/>
                  </a:lnTo>
                  <a:lnTo>
                    <a:pt x="143351" y="282225"/>
                  </a:lnTo>
                  <a:lnTo>
                    <a:pt x="147923" y="280701"/>
                  </a:lnTo>
                  <a:lnTo>
                    <a:pt x="152495" y="276129"/>
                  </a:lnTo>
                  <a:lnTo>
                    <a:pt x="154019" y="273081"/>
                  </a:lnTo>
                  <a:lnTo>
                    <a:pt x="154019" y="167830"/>
                  </a:lnTo>
                  <a:lnTo>
                    <a:pt x="140017" y="132135"/>
                  </a:lnTo>
                  <a:lnTo>
                    <a:pt x="122015" y="125063"/>
                  </a:lnTo>
                  <a:lnTo>
                    <a:pt x="181001" y="125063"/>
                  </a:lnTo>
                  <a:lnTo>
                    <a:pt x="182880" y="127840"/>
                  </a:lnTo>
                  <a:lnTo>
                    <a:pt x="187166" y="138445"/>
                  </a:lnTo>
                  <a:lnTo>
                    <a:pt x="189738" y="150765"/>
                  </a:lnTo>
                  <a:lnTo>
                    <a:pt x="190595" y="164782"/>
                  </a:lnTo>
                  <a:lnTo>
                    <a:pt x="190595" y="268509"/>
                  </a:lnTo>
                  <a:lnTo>
                    <a:pt x="195167" y="277653"/>
                  </a:lnTo>
                  <a:lnTo>
                    <a:pt x="196691" y="279177"/>
                  </a:lnTo>
                  <a:lnTo>
                    <a:pt x="201358" y="280701"/>
                  </a:lnTo>
                  <a:lnTo>
                    <a:pt x="204406" y="282225"/>
                  </a:lnTo>
                  <a:lnTo>
                    <a:pt x="205930" y="282225"/>
                  </a:lnTo>
                  <a:lnTo>
                    <a:pt x="208978" y="283749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143" y="297465"/>
                  </a:lnTo>
                  <a:lnTo>
                    <a:pt x="9143" y="285273"/>
                  </a:lnTo>
                  <a:lnTo>
                    <a:pt x="12191" y="283749"/>
                  </a:lnTo>
                  <a:lnTo>
                    <a:pt x="97631" y="283749"/>
                  </a:lnTo>
                  <a:lnTo>
                    <a:pt x="102203" y="285273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063" y="297465"/>
                  </a:lnTo>
                  <a:lnTo>
                    <a:pt x="125063" y="285273"/>
                  </a:lnTo>
                  <a:lnTo>
                    <a:pt x="128111" y="283749"/>
                  </a:lnTo>
                  <a:lnTo>
                    <a:pt x="215074" y="283749"/>
                  </a:lnTo>
                  <a:lnTo>
                    <a:pt x="218122" y="285273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97536" y="5915406"/>
              <a:ext cx="167830" cy="199834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479762" y="5819298"/>
            <a:ext cx="1659540" cy="297561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8241506" y="5813202"/>
            <a:ext cx="354330" cy="304165"/>
            <a:chOff x="8241506" y="5813202"/>
            <a:chExt cx="354330" cy="304165"/>
          </a:xfrm>
        </p:grpSpPr>
        <p:pic>
          <p:nvPicPr>
            <p:cNvPr id="129" name="object 12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41506" y="5915406"/>
              <a:ext cx="184544" cy="201358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444388" y="5813202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465"/>
                  </a:moveTo>
                  <a:lnTo>
                    <a:pt x="9144" y="297465"/>
                  </a:lnTo>
                  <a:lnTo>
                    <a:pt x="9144" y="285273"/>
                  </a:lnTo>
                  <a:lnTo>
                    <a:pt x="12192" y="283749"/>
                  </a:lnTo>
                  <a:lnTo>
                    <a:pt x="24384" y="283749"/>
                  </a:lnTo>
                  <a:lnTo>
                    <a:pt x="33528" y="279177"/>
                  </a:lnTo>
                  <a:lnTo>
                    <a:pt x="38100" y="270033"/>
                  </a:lnTo>
                  <a:lnTo>
                    <a:pt x="38100" y="126587"/>
                  </a:lnTo>
                  <a:lnTo>
                    <a:pt x="0" y="126587"/>
                  </a:lnTo>
                  <a:lnTo>
                    <a:pt x="0" y="108299"/>
                  </a:lnTo>
                  <a:lnTo>
                    <a:pt x="38100" y="108299"/>
                  </a:lnTo>
                  <a:lnTo>
                    <a:pt x="38100" y="96107"/>
                  </a:lnTo>
                  <a:lnTo>
                    <a:pt x="39504" y="75494"/>
                  </a:lnTo>
                  <a:lnTo>
                    <a:pt x="59436" y="25908"/>
                  </a:lnTo>
                  <a:lnTo>
                    <a:pt x="99606" y="1690"/>
                  </a:lnTo>
                  <a:lnTo>
                    <a:pt x="115919" y="0"/>
                  </a:lnTo>
                  <a:lnTo>
                    <a:pt x="124253" y="309"/>
                  </a:lnTo>
                  <a:lnTo>
                    <a:pt x="150971" y="16764"/>
                  </a:lnTo>
                  <a:lnTo>
                    <a:pt x="150971" y="22860"/>
                  </a:lnTo>
                  <a:lnTo>
                    <a:pt x="150971" y="28956"/>
                  </a:lnTo>
                  <a:lnTo>
                    <a:pt x="149447" y="33528"/>
                  </a:lnTo>
                  <a:lnTo>
                    <a:pt x="146399" y="38100"/>
                  </a:lnTo>
                  <a:lnTo>
                    <a:pt x="143351" y="41148"/>
                  </a:lnTo>
                  <a:lnTo>
                    <a:pt x="138779" y="42672"/>
                  </a:lnTo>
                  <a:lnTo>
                    <a:pt x="125063" y="42672"/>
                  </a:lnTo>
                  <a:lnTo>
                    <a:pt x="118967" y="39624"/>
                  </a:lnTo>
                  <a:lnTo>
                    <a:pt x="112871" y="33528"/>
                  </a:lnTo>
                  <a:lnTo>
                    <a:pt x="109823" y="32004"/>
                  </a:lnTo>
                  <a:lnTo>
                    <a:pt x="108299" y="28956"/>
                  </a:lnTo>
                  <a:lnTo>
                    <a:pt x="105251" y="24384"/>
                  </a:lnTo>
                  <a:lnTo>
                    <a:pt x="100679" y="15240"/>
                  </a:lnTo>
                  <a:lnTo>
                    <a:pt x="75342" y="56626"/>
                  </a:lnTo>
                  <a:lnTo>
                    <a:pt x="73247" y="90011"/>
                  </a:lnTo>
                  <a:lnTo>
                    <a:pt x="73247" y="108299"/>
                  </a:lnTo>
                  <a:lnTo>
                    <a:pt x="122015" y="108299"/>
                  </a:lnTo>
                  <a:lnTo>
                    <a:pt x="122015" y="126587"/>
                  </a:lnTo>
                  <a:lnTo>
                    <a:pt x="73247" y="126587"/>
                  </a:lnTo>
                  <a:lnTo>
                    <a:pt x="73247" y="266985"/>
                  </a:lnTo>
                  <a:lnTo>
                    <a:pt x="74771" y="271557"/>
                  </a:lnTo>
                  <a:lnTo>
                    <a:pt x="77819" y="277653"/>
                  </a:lnTo>
                  <a:lnTo>
                    <a:pt x="86963" y="282225"/>
                  </a:lnTo>
                  <a:lnTo>
                    <a:pt x="91535" y="282225"/>
                  </a:lnTo>
                  <a:lnTo>
                    <a:pt x="96107" y="283749"/>
                  </a:lnTo>
                  <a:lnTo>
                    <a:pt x="106775" y="283749"/>
                  </a:lnTo>
                  <a:lnTo>
                    <a:pt x="109823" y="285273"/>
                  </a:lnTo>
                  <a:lnTo>
                    <a:pt x="109823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1008221" y="6287738"/>
            <a:ext cx="2426970" cy="382905"/>
            <a:chOff x="1008221" y="6287738"/>
            <a:chExt cx="2426970" cy="382905"/>
          </a:xfrm>
        </p:grpSpPr>
        <p:sp>
          <p:nvSpPr>
            <p:cNvPr id="132" name="object 132"/>
            <p:cNvSpPr/>
            <p:nvPr/>
          </p:nvSpPr>
          <p:spPr>
            <a:xfrm>
              <a:off x="1008221" y="6287738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4" h="297815">
                  <a:moveTo>
                    <a:pt x="102203" y="297465"/>
                  </a:moveTo>
                  <a:lnTo>
                    <a:pt x="9239" y="297465"/>
                  </a:lnTo>
                  <a:lnTo>
                    <a:pt x="9239" y="283749"/>
                  </a:lnTo>
                  <a:lnTo>
                    <a:pt x="22955" y="283749"/>
                  </a:lnTo>
                  <a:lnTo>
                    <a:pt x="24479" y="282225"/>
                  </a:lnTo>
                  <a:lnTo>
                    <a:pt x="27527" y="282225"/>
                  </a:lnTo>
                  <a:lnTo>
                    <a:pt x="33623" y="279177"/>
                  </a:lnTo>
                  <a:lnTo>
                    <a:pt x="36671" y="273081"/>
                  </a:lnTo>
                  <a:lnTo>
                    <a:pt x="38195" y="268509"/>
                  </a:lnTo>
                  <a:lnTo>
                    <a:pt x="38195" y="41148"/>
                  </a:lnTo>
                  <a:lnTo>
                    <a:pt x="9239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1723" y="0"/>
                  </a:lnTo>
                  <a:lnTo>
                    <a:pt x="73247" y="3048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80867" y="279177"/>
                  </a:lnTo>
                  <a:lnTo>
                    <a:pt x="83915" y="280701"/>
                  </a:lnTo>
                  <a:lnTo>
                    <a:pt x="86963" y="280701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2203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31855" y="6389941"/>
              <a:ext cx="184499" cy="199834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1330071" y="6394513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4" h="191134">
                  <a:moveTo>
                    <a:pt x="215074" y="190690"/>
                  </a:moveTo>
                  <a:lnTo>
                    <a:pt x="198310" y="190690"/>
                  </a:lnTo>
                  <a:lnTo>
                    <a:pt x="148018" y="51911"/>
                  </a:lnTo>
                  <a:lnTo>
                    <a:pt x="96107" y="190690"/>
                  </a:lnTo>
                  <a:lnTo>
                    <a:pt x="80867" y="190690"/>
                  </a:lnTo>
                  <a:lnTo>
                    <a:pt x="73128" y="169876"/>
                  </a:lnTo>
                  <a:lnTo>
                    <a:pt x="65817" y="148768"/>
                  </a:lnTo>
                  <a:lnTo>
                    <a:pt x="33266" y="50156"/>
                  </a:lnTo>
                  <a:lnTo>
                    <a:pt x="27527" y="33527"/>
                  </a:lnTo>
                  <a:lnTo>
                    <a:pt x="26003" y="27431"/>
                  </a:lnTo>
                  <a:lnTo>
                    <a:pt x="21431" y="22859"/>
                  </a:lnTo>
                  <a:lnTo>
                    <a:pt x="16859" y="19811"/>
                  </a:lnTo>
                  <a:lnTo>
                    <a:pt x="4572" y="13715"/>
                  </a:lnTo>
                  <a:lnTo>
                    <a:pt x="0" y="13715"/>
                  </a:lnTo>
                  <a:lnTo>
                    <a:pt x="0" y="0"/>
                  </a:lnTo>
                  <a:lnTo>
                    <a:pt x="83915" y="0"/>
                  </a:lnTo>
                  <a:lnTo>
                    <a:pt x="83915" y="13715"/>
                  </a:lnTo>
                  <a:lnTo>
                    <a:pt x="79343" y="13715"/>
                  </a:lnTo>
                  <a:lnTo>
                    <a:pt x="70199" y="16763"/>
                  </a:lnTo>
                  <a:lnTo>
                    <a:pt x="65627" y="16763"/>
                  </a:lnTo>
                  <a:lnTo>
                    <a:pt x="62579" y="19811"/>
                  </a:lnTo>
                  <a:lnTo>
                    <a:pt x="62579" y="24383"/>
                  </a:lnTo>
                  <a:lnTo>
                    <a:pt x="64103" y="25907"/>
                  </a:lnTo>
                  <a:lnTo>
                    <a:pt x="64103" y="28955"/>
                  </a:lnTo>
                  <a:lnTo>
                    <a:pt x="65627" y="30479"/>
                  </a:lnTo>
                  <a:lnTo>
                    <a:pt x="68413" y="41067"/>
                  </a:lnTo>
                  <a:lnTo>
                    <a:pt x="75699" y="63993"/>
                  </a:lnTo>
                  <a:lnTo>
                    <a:pt x="83296" y="89726"/>
                  </a:lnTo>
                  <a:lnTo>
                    <a:pt x="93487" y="121769"/>
                  </a:lnTo>
                  <a:lnTo>
                    <a:pt x="99155" y="140398"/>
                  </a:lnTo>
                  <a:lnTo>
                    <a:pt x="148018" y="4571"/>
                  </a:lnTo>
                  <a:lnTo>
                    <a:pt x="166306" y="4571"/>
                  </a:lnTo>
                  <a:lnTo>
                    <a:pt x="215074" y="138874"/>
                  </a:lnTo>
                  <a:lnTo>
                    <a:pt x="219463" y="126246"/>
                  </a:lnTo>
                  <a:lnTo>
                    <a:pt x="227598" y="101061"/>
                  </a:lnTo>
                  <a:lnTo>
                    <a:pt x="231933" y="88487"/>
                  </a:lnTo>
                  <a:lnTo>
                    <a:pt x="236220" y="77079"/>
                  </a:lnTo>
                  <a:lnTo>
                    <a:pt x="239934" y="65805"/>
                  </a:lnTo>
                  <a:lnTo>
                    <a:pt x="243078" y="54800"/>
                  </a:lnTo>
                  <a:lnTo>
                    <a:pt x="245649" y="44195"/>
                  </a:lnTo>
                  <a:lnTo>
                    <a:pt x="248697" y="38099"/>
                  </a:lnTo>
                  <a:lnTo>
                    <a:pt x="248697" y="35051"/>
                  </a:lnTo>
                  <a:lnTo>
                    <a:pt x="250221" y="32003"/>
                  </a:lnTo>
                  <a:lnTo>
                    <a:pt x="250221" y="24383"/>
                  </a:lnTo>
                  <a:lnTo>
                    <a:pt x="248697" y="22859"/>
                  </a:lnTo>
                  <a:lnTo>
                    <a:pt x="247173" y="19811"/>
                  </a:lnTo>
                  <a:lnTo>
                    <a:pt x="245649" y="18287"/>
                  </a:lnTo>
                  <a:lnTo>
                    <a:pt x="242601" y="16763"/>
                  </a:lnTo>
                  <a:lnTo>
                    <a:pt x="239553" y="16763"/>
                  </a:lnTo>
                  <a:lnTo>
                    <a:pt x="236505" y="15239"/>
                  </a:lnTo>
                  <a:lnTo>
                    <a:pt x="234981" y="13715"/>
                  </a:lnTo>
                  <a:lnTo>
                    <a:pt x="224313" y="13715"/>
                  </a:lnTo>
                  <a:lnTo>
                    <a:pt x="224313" y="0"/>
                  </a:lnTo>
                  <a:lnTo>
                    <a:pt x="295941" y="0"/>
                  </a:lnTo>
                  <a:lnTo>
                    <a:pt x="295941" y="13715"/>
                  </a:lnTo>
                  <a:lnTo>
                    <a:pt x="291369" y="13715"/>
                  </a:lnTo>
                  <a:lnTo>
                    <a:pt x="285273" y="15239"/>
                  </a:lnTo>
                  <a:lnTo>
                    <a:pt x="273081" y="24383"/>
                  </a:lnTo>
                  <a:lnTo>
                    <a:pt x="268509" y="28955"/>
                  </a:lnTo>
                  <a:lnTo>
                    <a:pt x="251745" y="78698"/>
                  </a:lnTo>
                  <a:lnTo>
                    <a:pt x="247173" y="91535"/>
                  </a:lnTo>
                  <a:lnTo>
                    <a:pt x="243244" y="104419"/>
                  </a:lnTo>
                  <a:lnTo>
                    <a:pt x="233672" y="132509"/>
                  </a:lnTo>
                  <a:lnTo>
                    <a:pt x="228885" y="148018"/>
                  </a:lnTo>
                  <a:lnTo>
                    <a:pt x="225837" y="154114"/>
                  </a:lnTo>
                  <a:lnTo>
                    <a:pt x="224313" y="161734"/>
                  </a:lnTo>
                  <a:lnTo>
                    <a:pt x="221265" y="169354"/>
                  </a:lnTo>
                  <a:lnTo>
                    <a:pt x="219646" y="176974"/>
                  </a:lnTo>
                  <a:lnTo>
                    <a:pt x="216598" y="184594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36680" y="6389941"/>
              <a:ext cx="167830" cy="199834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1825847" y="6389941"/>
              <a:ext cx="146685" cy="195580"/>
            </a:xfrm>
            <a:custGeom>
              <a:avLst/>
              <a:gdLst/>
              <a:ahLst/>
              <a:cxnLst/>
              <a:rect l="l" t="t" r="r" b="b"/>
              <a:pathLst>
                <a:path w="146685" h="195579">
                  <a:moveTo>
                    <a:pt x="81095" y="32004"/>
                  </a:moveTo>
                  <a:lnTo>
                    <a:pt x="65627" y="32004"/>
                  </a:lnTo>
                  <a:lnTo>
                    <a:pt x="72270" y="24574"/>
                  </a:lnTo>
                  <a:lnTo>
                    <a:pt x="78771" y="18288"/>
                  </a:lnTo>
                  <a:lnTo>
                    <a:pt x="85558" y="13144"/>
                  </a:lnTo>
                  <a:lnTo>
                    <a:pt x="93059" y="9144"/>
                  </a:lnTo>
                  <a:lnTo>
                    <a:pt x="99893" y="5143"/>
                  </a:lnTo>
                  <a:lnTo>
                    <a:pt x="106584" y="2286"/>
                  </a:lnTo>
                  <a:lnTo>
                    <a:pt x="112990" y="571"/>
                  </a:lnTo>
                  <a:lnTo>
                    <a:pt x="118967" y="0"/>
                  </a:lnTo>
                  <a:lnTo>
                    <a:pt x="128111" y="0"/>
                  </a:lnTo>
                  <a:lnTo>
                    <a:pt x="134207" y="3048"/>
                  </a:lnTo>
                  <a:lnTo>
                    <a:pt x="138779" y="9144"/>
                  </a:lnTo>
                  <a:lnTo>
                    <a:pt x="143351" y="13716"/>
                  </a:lnTo>
                  <a:lnTo>
                    <a:pt x="146399" y="21336"/>
                  </a:lnTo>
                  <a:lnTo>
                    <a:pt x="146399" y="22860"/>
                  </a:lnTo>
                  <a:lnTo>
                    <a:pt x="100679" y="22860"/>
                  </a:lnTo>
                  <a:lnTo>
                    <a:pt x="94583" y="24384"/>
                  </a:lnTo>
                  <a:lnTo>
                    <a:pt x="85439" y="28956"/>
                  </a:lnTo>
                  <a:lnTo>
                    <a:pt x="81095" y="32004"/>
                  </a:lnTo>
                  <a:close/>
                </a:path>
                <a:path w="146685" h="195579">
                  <a:moveTo>
                    <a:pt x="83915" y="180022"/>
                  </a:moveTo>
                  <a:lnTo>
                    <a:pt x="18288" y="180022"/>
                  </a:lnTo>
                  <a:lnTo>
                    <a:pt x="22860" y="178498"/>
                  </a:lnTo>
                  <a:lnTo>
                    <a:pt x="25908" y="176974"/>
                  </a:lnTo>
                  <a:lnTo>
                    <a:pt x="28956" y="170878"/>
                  </a:lnTo>
                  <a:lnTo>
                    <a:pt x="28892" y="37909"/>
                  </a:lnTo>
                  <a:lnTo>
                    <a:pt x="27432" y="33528"/>
                  </a:lnTo>
                  <a:lnTo>
                    <a:pt x="24384" y="30480"/>
                  </a:lnTo>
                  <a:lnTo>
                    <a:pt x="22860" y="27432"/>
                  </a:lnTo>
                  <a:lnTo>
                    <a:pt x="18288" y="24384"/>
                  </a:lnTo>
                  <a:lnTo>
                    <a:pt x="16764" y="22860"/>
                  </a:lnTo>
                  <a:lnTo>
                    <a:pt x="13716" y="21336"/>
                  </a:lnTo>
                  <a:lnTo>
                    <a:pt x="10668" y="21336"/>
                  </a:lnTo>
                  <a:lnTo>
                    <a:pt x="7620" y="19812"/>
                  </a:lnTo>
                  <a:lnTo>
                    <a:pt x="0" y="19812"/>
                  </a:lnTo>
                  <a:lnTo>
                    <a:pt x="0" y="7620"/>
                  </a:lnTo>
                  <a:lnTo>
                    <a:pt x="62579" y="3048"/>
                  </a:lnTo>
                  <a:lnTo>
                    <a:pt x="65627" y="6096"/>
                  </a:lnTo>
                  <a:lnTo>
                    <a:pt x="65627" y="32004"/>
                  </a:lnTo>
                  <a:lnTo>
                    <a:pt x="81095" y="32004"/>
                  </a:lnTo>
                  <a:lnTo>
                    <a:pt x="79771" y="32932"/>
                  </a:lnTo>
                  <a:lnTo>
                    <a:pt x="74390" y="37909"/>
                  </a:lnTo>
                  <a:lnTo>
                    <a:pt x="69580" y="43743"/>
                  </a:lnTo>
                  <a:lnTo>
                    <a:pt x="65627" y="50292"/>
                  </a:lnTo>
                  <a:lnTo>
                    <a:pt x="65627" y="167830"/>
                  </a:lnTo>
                  <a:lnTo>
                    <a:pt x="67151" y="170878"/>
                  </a:lnTo>
                  <a:lnTo>
                    <a:pt x="70199" y="173926"/>
                  </a:lnTo>
                  <a:lnTo>
                    <a:pt x="71723" y="176974"/>
                  </a:lnTo>
                  <a:lnTo>
                    <a:pt x="76295" y="178498"/>
                  </a:lnTo>
                  <a:lnTo>
                    <a:pt x="79343" y="178498"/>
                  </a:lnTo>
                  <a:lnTo>
                    <a:pt x="83915" y="180022"/>
                  </a:lnTo>
                  <a:close/>
                </a:path>
                <a:path w="146685" h="195579">
                  <a:moveTo>
                    <a:pt x="134207" y="54864"/>
                  </a:moveTo>
                  <a:lnTo>
                    <a:pt x="120491" y="54864"/>
                  </a:lnTo>
                  <a:lnTo>
                    <a:pt x="114395" y="53340"/>
                  </a:lnTo>
                  <a:lnTo>
                    <a:pt x="111347" y="48768"/>
                  </a:lnTo>
                  <a:lnTo>
                    <a:pt x="106775" y="45720"/>
                  </a:lnTo>
                  <a:lnTo>
                    <a:pt x="105251" y="41148"/>
                  </a:lnTo>
                  <a:lnTo>
                    <a:pt x="105251" y="28956"/>
                  </a:lnTo>
                  <a:lnTo>
                    <a:pt x="106775" y="27432"/>
                  </a:lnTo>
                  <a:lnTo>
                    <a:pt x="106775" y="22860"/>
                  </a:lnTo>
                  <a:lnTo>
                    <a:pt x="146399" y="22860"/>
                  </a:lnTo>
                  <a:lnTo>
                    <a:pt x="146399" y="36576"/>
                  </a:lnTo>
                  <a:lnTo>
                    <a:pt x="144875" y="42672"/>
                  </a:lnTo>
                  <a:lnTo>
                    <a:pt x="138779" y="51816"/>
                  </a:lnTo>
                  <a:lnTo>
                    <a:pt x="134207" y="54864"/>
                  </a:lnTo>
                  <a:close/>
                </a:path>
                <a:path w="146685" h="195579">
                  <a:moveTo>
                    <a:pt x="93059" y="181546"/>
                  </a:moveTo>
                  <a:lnTo>
                    <a:pt x="13716" y="181546"/>
                  </a:lnTo>
                  <a:lnTo>
                    <a:pt x="16764" y="180022"/>
                  </a:lnTo>
                  <a:lnTo>
                    <a:pt x="88487" y="180022"/>
                  </a:lnTo>
                  <a:lnTo>
                    <a:pt x="93059" y="181546"/>
                  </a:lnTo>
                  <a:close/>
                </a:path>
                <a:path w="146685" h="195579">
                  <a:moveTo>
                    <a:pt x="102203" y="195262"/>
                  </a:moveTo>
                  <a:lnTo>
                    <a:pt x="1524" y="195262"/>
                  </a:lnTo>
                  <a:lnTo>
                    <a:pt x="1524" y="181546"/>
                  </a:lnTo>
                  <a:lnTo>
                    <a:pt x="102203" y="181546"/>
                  </a:lnTo>
                  <a:lnTo>
                    <a:pt x="102203" y="195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90344" y="6293834"/>
              <a:ext cx="1444751" cy="376809"/>
            </a:xfrm>
            <a:prstGeom prst="rect">
              <a:avLst/>
            </a:prstGeom>
          </p:spPr>
        </p:pic>
      </p:grpSp>
      <p:pic>
        <p:nvPicPr>
          <p:cNvPr id="138" name="object 13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531108" y="6287737"/>
            <a:ext cx="1386649" cy="302038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9507569" y="239553"/>
            <a:ext cx="210820" cy="169545"/>
            <a:chOff x="9507569" y="239553"/>
            <a:chExt cx="210820" cy="169545"/>
          </a:xfrm>
        </p:grpSpPr>
        <p:pic>
          <p:nvPicPr>
            <p:cNvPr id="140" name="object 14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507569" y="239553"/>
              <a:ext cx="111347" cy="16935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652444" y="239553"/>
              <a:ext cx="65627" cy="169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BC683-0493-42E7-BE21-CAF445B5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23" y="0"/>
            <a:ext cx="8611977" cy="3657600"/>
          </a:xfrm>
          <a:prstGeom prst="rect">
            <a:avLst/>
          </a:prstGeom>
        </p:spPr>
      </p:pic>
      <p:pic>
        <p:nvPicPr>
          <p:cNvPr id="2050" name="Picture 2" descr="TP Init">
            <a:extLst>
              <a:ext uri="{FF2B5EF4-FFF2-40B4-BE49-F238E27FC236}">
                <a16:creationId xmlns:a16="http://schemas.microsoft.com/office/drawing/2014/main" id="{04A3C509-A903-45AD-8EA7-7CCACC93C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60" y="3631096"/>
            <a:ext cx="54431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33ED4-0C50-4364-A7E4-CBC93E4F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021746"/>
            <a:ext cx="69913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56895" y="512635"/>
            <a:ext cx="421005" cy="297815"/>
          </a:xfrm>
          <a:custGeom>
            <a:avLst/>
            <a:gdLst/>
            <a:ahLst/>
            <a:cxnLst/>
            <a:rect l="l" t="t" r="r" b="b"/>
            <a:pathLst>
              <a:path w="421005" h="297815">
                <a:moveTo>
                  <a:pt x="225742" y="8737"/>
                </a:moveTo>
                <a:lnTo>
                  <a:pt x="0" y="8737"/>
                </a:lnTo>
                <a:lnTo>
                  <a:pt x="0" y="44297"/>
                </a:lnTo>
                <a:lnTo>
                  <a:pt x="91541" y="44297"/>
                </a:lnTo>
                <a:lnTo>
                  <a:pt x="91541" y="297027"/>
                </a:lnTo>
                <a:lnTo>
                  <a:pt x="129730" y="297027"/>
                </a:lnTo>
                <a:lnTo>
                  <a:pt x="129730" y="44297"/>
                </a:lnTo>
                <a:lnTo>
                  <a:pt x="225742" y="44297"/>
                </a:lnTo>
                <a:lnTo>
                  <a:pt x="225742" y="8737"/>
                </a:lnTo>
                <a:close/>
              </a:path>
              <a:path w="421005" h="297815">
                <a:moveTo>
                  <a:pt x="421005" y="164782"/>
                </a:moveTo>
                <a:lnTo>
                  <a:pt x="410718" y="116992"/>
                </a:lnTo>
                <a:lnTo>
                  <a:pt x="379476" y="88125"/>
                </a:lnTo>
                <a:lnTo>
                  <a:pt x="349377" y="82397"/>
                </a:lnTo>
                <a:lnTo>
                  <a:pt x="341122" y="82943"/>
                </a:lnTo>
                <a:lnTo>
                  <a:pt x="301282" y="99364"/>
                </a:lnTo>
                <a:lnTo>
                  <a:pt x="291376" y="109918"/>
                </a:lnTo>
                <a:lnTo>
                  <a:pt x="291376" y="0"/>
                </a:lnTo>
                <a:lnTo>
                  <a:pt x="254800" y="0"/>
                </a:lnTo>
                <a:lnTo>
                  <a:pt x="254800" y="297561"/>
                </a:lnTo>
                <a:lnTo>
                  <a:pt x="291376" y="297561"/>
                </a:lnTo>
                <a:lnTo>
                  <a:pt x="291376" y="140398"/>
                </a:lnTo>
                <a:lnTo>
                  <a:pt x="295351" y="135826"/>
                </a:lnTo>
                <a:lnTo>
                  <a:pt x="333324" y="115049"/>
                </a:lnTo>
                <a:lnTo>
                  <a:pt x="340233" y="114490"/>
                </a:lnTo>
                <a:lnTo>
                  <a:pt x="349948" y="115354"/>
                </a:lnTo>
                <a:lnTo>
                  <a:pt x="381190" y="144208"/>
                </a:lnTo>
                <a:lnTo>
                  <a:pt x="384429" y="164782"/>
                </a:lnTo>
                <a:lnTo>
                  <a:pt x="384429" y="297561"/>
                </a:lnTo>
                <a:lnTo>
                  <a:pt x="421005" y="297561"/>
                </a:lnTo>
                <a:lnTo>
                  <a:pt x="421005" y="16478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35913" y="512635"/>
            <a:ext cx="761365" cy="302260"/>
            <a:chOff x="835913" y="512635"/>
            <a:chExt cx="761365" cy="30226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13" y="595026"/>
              <a:ext cx="338613" cy="2197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483" y="595026"/>
              <a:ext cx="180022" cy="2197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13986" y="512635"/>
              <a:ext cx="183515" cy="300990"/>
            </a:xfrm>
            <a:custGeom>
              <a:avLst/>
              <a:gdLst/>
              <a:ahLst/>
              <a:cxnLst/>
              <a:rect l="l" t="t" r="r" b="b"/>
              <a:pathLst>
                <a:path w="183515" h="300990">
                  <a:moveTo>
                    <a:pt x="183070" y="97631"/>
                  </a:moveTo>
                  <a:lnTo>
                    <a:pt x="146494" y="97631"/>
                  </a:lnTo>
                  <a:lnTo>
                    <a:pt x="146494" y="0"/>
                  </a:lnTo>
                  <a:lnTo>
                    <a:pt x="183070" y="0"/>
                  </a:lnTo>
                  <a:lnTo>
                    <a:pt x="183070" y="97631"/>
                  </a:lnTo>
                  <a:close/>
                </a:path>
                <a:path w="183515" h="300990">
                  <a:moveTo>
                    <a:pt x="90011" y="300609"/>
                  </a:moveTo>
                  <a:lnTo>
                    <a:pt x="38536" y="285178"/>
                  </a:lnTo>
                  <a:lnTo>
                    <a:pt x="6667" y="240137"/>
                  </a:lnTo>
                  <a:lnTo>
                    <a:pt x="0" y="196881"/>
                  </a:lnTo>
                  <a:lnTo>
                    <a:pt x="1952" y="174562"/>
                  </a:lnTo>
                  <a:lnTo>
                    <a:pt x="16716" y="133994"/>
                  </a:lnTo>
                  <a:lnTo>
                    <a:pt x="43560" y="101719"/>
                  </a:lnTo>
                  <a:lnTo>
                    <a:pt x="96107" y="82391"/>
                  </a:lnTo>
                  <a:lnTo>
                    <a:pt x="111253" y="83486"/>
                  </a:lnTo>
                  <a:lnTo>
                    <a:pt x="124694" y="86582"/>
                  </a:lnTo>
                  <a:lnTo>
                    <a:pt x="136438" y="91392"/>
                  </a:lnTo>
                  <a:lnTo>
                    <a:pt x="146494" y="97631"/>
                  </a:lnTo>
                  <a:lnTo>
                    <a:pt x="183070" y="97631"/>
                  </a:lnTo>
                  <a:lnTo>
                    <a:pt x="183070" y="114490"/>
                  </a:lnTo>
                  <a:lnTo>
                    <a:pt x="106775" y="114490"/>
                  </a:lnTo>
                  <a:lnTo>
                    <a:pt x="92511" y="115919"/>
                  </a:lnTo>
                  <a:lnTo>
                    <a:pt x="58007" y="137350"/>
                  </a:lnTo>
                  <a:lnTo>
                    <a:pt x="40862" y="177252"/>
                  </a:lnTo>
                  <a:lnTo>
                    <a:pt x="39719" y="193833"/>
                  </a:lnTo>
                  <a:lnTo>
                    <a:pt x="44029" y="226971"/>
                  </a:lnTo>
                  <a:lnTo>
                    <a:pt x="57054" y="250840"/>
                  </a:lnTo>
                  <a:lnTo>
                    <a:pt x="78938" y="265280"/>
                  </a:lnTo>
                  <a:lnTo>
                    <a:pt x="109823" y="270129"/>
                  </a:lnTo>
                  <a:lnTo>
                    <a:pt x="183070" y="270129"/>
                  </a:lnTo>
                  <a:lnTo>
                    <a:pt x="183070" y="282321"/>
                  </a:lnTo>
                  <a:lnTo>
                    <a:pt x="146494" y="282321"/>
                  </a:lnTo>
                  <a:lnTo>
                    <a:pt x="135271" y="290322"/>
                  </a:lnTo>
                  <a:lnTo>
                    <a:pt x="122217" y="296037"/>
                  </a:lnTo>
                  <a:lnTo>
                    <a:pt x="107181" y="299466"/>
                  </a:lnTo>
                  <a:lnTo>
                    <a:pt x="90011" y="300609"/>
                  </a:lnTo>
                  <a:close/>
                </a:path>
                <a:path w="183515" h="300990">
                  <a:moveTo>
                    <a:pt x="183070" y="270129"/>
                  </a:moveTo>
                  <a:lnTo>
                    <a:pt x="114395" y="270129"/>
                  </a:lnTo>
                  <a:lnTo>
                    <a:pt x="122015" y="268605"/>
                  </a:lnTo>
                  <a:lnTo>
                    <a:pt x="131159" y="263937"/>
                  </a:lnTo>
                  <a:lnTo>
                    <a:pt x="138874" y="260889"/>
                  </a:lnTo>
                  <a:lnTo>
                    <a:pt x="143446" y="256317"/>
                  </a:lnTo>
                  <a:lnTo>
                    <a:pt x="146494" y="251745"/>
                  </a:lnTo>
                  <a:lnTo>
                    <a:pt x="146494" y="135826"/>
                  </a:lnTo>
                  <a:lnTo>
                    <a:pt x="138788" y="126706"/>
                  </a:lnTo>
                  <a:lnTo>
                    <a:pt x="129492" y="120015"/>
                  </a:lnTo>
                  <a:lnTo>
                    <a:pt x="118767" y="115895"/>
                  </a:lnTo>
                  <a:lnTo>
                    <a:pt x="106775" y="114490"/>
                  </a:lnTo>
                  <a:lnTo>
                    <a:pt x="183070" y="114490"/>
                  </a:lnTo>
                  <a:lnTo>
                    <a:pt x="183070" y="270129"/>
                  </a:lnTo>
                  <a:close/>
                </a:path>
                <a:path w="183515" h="300990">
                  <a:moveTo>
                    <a:pt x="183070" y="297561"/>
                  </a:moveTo>
                  <a:lnTo>
                    <a:pt x="146494" y="297561"/>
                  </a:lnTo>
                  <a:lnTo>
                    <a:pt x="146494" y="282321"/>
                  </a:lnTo>
                  <a:lnTo>
                    <a:pt x="183070" y="282321"/>
                  </a:lnTo>
                  <a:lnTo>
                    <a:pt x="183070" y="29756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781651" y="512635"/>
            <a:ext cx="866775" cy="302260"/>
            <a:chOff x="1781651" y="512635"/>
            <a:chExt cx="866775" cy="302260"/>
          </a:xfrm>
        </p:grpSpPr>
        <p:sp>
          <p:nvSpPr>
            <p:cNvPr id="18" name="object 18"/>
            <p:cNvSpPr/>
            <p:nvPr/>
          </p:nvSpPr>
          <p:spPr>
            <a:xfrm>
              <a:off x="1781651" y="520255"/>
              <a:ext cx="180340" cy="290195"/>
            </a:xfrm>
            <a:custGeom>
              <a:avLst/>
              <a:gdLst/>
              <a:ahLst/>
              <a:cxnLst/>
              <a:rect l="l" t="t" r="r" b="b"/>
              <a:pathLst>
                <a:path w="180339" h="290195">
                  <a:moveTo>
                    <a:pt x="39624" y="289941"/>
                  </a:moveTo>
                  <a:lnTo>
                    <a:pt x="0" y="289941"/>
                  </a:lnTo>
                  <a:lnTo>
                    <a:pt x="0" y="1524"/>
                  </a:lnTo>
                  <a:lnTo>
                    <a:pt x="20574" y="642"/>
                  </a:lnTo>
                  <a:lnTo>
                    <a:pt x="36576" y="190"/>
                  </a:lnTo>
                  <a:lnTo>
                    <a:pt x="48006" y="23"/>
                  </a:lnTo>
                  <a:lnTo>
                    <a:pt x="54864" y="0"/>
                  </a:lnTo>
                  <a:lnTo>
                    <a:pt x="109163" y="5182"/>
                  </a:lnTo>
                  <a:lnTo>
                    <a:pt x="148292" y="20812"/>
                  </a:lnTo>
                  <a:lnTo>
                    <a:pt x="161247" y="35147"/>
                  </a:lnTo>
                  <a:lnTo>
                    <a:pt x="48768" y="35147"/>
                  </a:lnTo>
                  <a:lnTo>
                    <a:pt x="39624" y="36671"/>
                  </a:lnTo>
                  <a:lnTo>
                    <a:pt x="39624" y="143446"/>
                  </a:lnTo>
                  <a:lnTo>
                    <a:pt x="50744" y="144327"/>
                  </a:lnTo>
                  <a:lnTo>
                    <a:pt x="58864" y="144780"/>
                  </a:lnTo>
                  <a:lnTo>
                    <a:pt x="63841" y="144946"/>
                  </a:lnTo>
                  <a:lnTo>
                    <a:pt x="65532" y="144970"/>
                  </a:lnTo>
                  <a:lnTo>
                    <a:pt x="160329" y="144970"/>
                  </a:lnTo>
                  <a:lnTo>
                    <a:pt x="152292" y="156817"/>
                  </a:lnTo>
                  <a:lnTo>
                    <a:pt x="117522" y="175386"/>
                  </a:lnTo>
                  <a:lnTo>
                    <a:pt x="92428" y="178593"/>
                  </a:lnTo>
                  <a:lnTo>
                    <a:pt x="39624" y="178593"/>
                  </a:lnTo>
                  <a:lnTo>
                    <a:pt x="39624" y="289941"/>
                  </a:lnTo>
                  <a:close/>
                </a:path>
                <a:path w="180339" h="290195">
                  <a:moveTo>
                    <a:pt x="160329" y="144970"/>
                  </a:moveTo>
                  <a:lnTo>
                    <a:pt x="65532" y="144970"/>
                  </a:lnTo>
                  <a:lnTo>
                    <a:pt x="97591" y="141516"/>
                  </a:lnTo>
                  <a:lnTo>
                    <a:pt x="120479" y="131052"/>
                  </a:lnTo>
                  <a:lnTo>
                    <a:pt x="134205" y="113426"/>
                  </a:lnTo>
                  <a:lnTo>
                    <a:pt x="138779" y="88487"/>
                  </a:lnTo>
                  <a:lnTo>
                    <a:pt x="133920" y="65365"/>
                  </a:lnTo>
                  <a:lnTo>
                    <a:pt x="119336" y="48672"/>
                  </a:lnTo>
                  <a:lnTo>
                    <a:pt x="95019" y="38552"/>
                  </a:lnTo>
                  <a:lnTo>
                    <a:pt x="60960" y="35147"/>
                  </a:lnTo>
                  <a:lnTo>
                    <a:pt x="161247" y="35147"/>
                  </a:lnTo>
                  <a:lnTo>
                    <a:pt x="171972" y="47014"/>
                  </a:lnTo>
                  <a:lnTo>
                    <a:pt x="179927" y="83915"/>
                  </a:lnTo>
                  <a:lnTo>
                    <a:pt x="173043" y="126228"/>
                  </a:lnTo>
                  <a:lnTo>
                    <a:pt x="160329" y="144970"/>
                  </a:lnTo>
                  <a:close/>
                </a:path>
                <a:path w="180339" h="290195">
                  <a:moveTo>
                    <a:pt x="68580" y="181641"/>
                  </a:moveTo>
                  <a:lnTo>
                    <a:pt x="64269" y="181379"/>
                  </a:lnTo>
                  <a:lnTo>
                    <a:pt x="49934" y="179712"/>
                  </a:lnTo>
                  <a:lnTo>
                    <a:pt x="39624" y="178593"/>
                  </a:lnTo>
                  <a:lnTo>
                    <a:pt x="92428" y="178593"/>
                  </a:lnTo>
                  <a:lnTo>
                    <a:pt x="68580" y="1816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6150" y="595026"/>
              <a:ext cx="190690" cy="21974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8176" y="595026"/>
              <a:ext cx="190690" cy="2197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06967" y="512635"/>
              <a:ext cx="71755" cy="302260"/>
            </a:xfrm>
            <a:custGeom>
              <a:avLst/>
              <a:gdLst/>
              <a:ahLst/>
              <a:cxnLst/>
              <a:rect l="l" t="t" r="r" b="b"/>
              <a:pathLst>
                <a:path w="71755" h="302259">
                  <a:moveTo>
                    <a:pt x="71723" y="302132"/>
                  </a:moveTo>
                  <a:lnTo>
                    <a:pt x="40585" y="298131"/>
                  </a:lnTo>
                  <a:lnTo>
                    <a:pt x="18145" y="286119"/>
                  </a:lnTo>
                  <a:lnTo>
                    <a:pt x="4563" y="266088"/>
                  </a:lnTo>
                  <a:lnTo>
                    <a:pt x="0" y="238029"/>
                  </a:lnTo>
                  <a:lnTo>
                    <a:pt x="0" y="0"/>
                  </a:lnTo>
                  <a:lnTo>
                    <a:pt x="36671" y="0"/>
                  </a:lnTo>
                  <a:lnTo>
                    <a:pt x="36671" y="231933"/>
                  </a:lnTo>
                  <a:lnTo>
                    <a:pt x="37266" y="239625"/>
                  </a:lnTo>
                  <a:lnTo>
                    <a:pt x="64912" y="267994"/>
                  </a:lnTo>
                  <a:lnTo>
                    <a:pt x="71723" y="268604"/>
                  </a:lnTo>
                  <a:lnTo>
                    <a:pt x="71723" y="30213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0694" y="595026"/>
              <a:ext cx="137350" cy="21974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07569" y="239553"/>
            <a:ext cx="221170" cy="1724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0617" y="1086326"/>
            <a:ext cx="82391" cy="8239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5024" y="1013079"/>
            <a:ext cx="1015936" cy="3021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2975" y="1090898"/>
            <a:ext cx="135731" cy="15563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935759" y="1090904"/>
            <a:ext cx="537210" cy="157480"/>
          </a:xfrm>
          <a:custGeom>
            <a:avLst/>
            <a:gdLst/>
            <a:ahLst/>
            <a:cxnLst/>
            <a:rect l="l" t="t" r="r" b="b"/>
            <a:pathLst>
              <a:path w="537210" h="157480">
                <a:moveTo>
                  <a:pt x="161632" y="146494"/>
                </a:moveTo>
                <a:lnTo>
                  <a:pt x="149440" y="146494"/>
                </a:lnTo>
                <a:lnTo>
                  <a:pt x="147916" y="144970"/>
                </a:lnTo>
                <a:lnTo>
                  <a:pt x="144868" y="143446"/>
                </a:lnTo>
                <a:lnTo>
                  <a:pt x="143344" y="140398"/>
                </a:lnTo>
                <a:lnTo>
                  <a:pt x="141820" y="138874"/>
                </a:lnTo>
                <a:lnTo>
                  <a:pt x="140296" y="134302"/>
                </a:lnTo>
                <a:lnTo>
                  <a:pt x="140296" y="54952"/>
                </a:lnTo>
                <a:lnTo>
                  <a:pt x="140017" y="46151"/>
                </a:lnTo>
                <a:lnTo>
                  <a:pt x="139153" y="38188"/>
                </a:lnTo>
                <a:lnTo>
                  <a:pt x="137731" y="31381"/>
                </a:lnTo>
                <a:lnTo>
                  <a:pt x="135724" y="25996"/>
                </a:lnTo>
                <a:lnTo>
                  <a:pt x="132676" y="16852"/>
                </a:lnTo>
                <a:lnTo>
                  <a:pt x="128104" y="9144"/>
                </a:lnTo>
                <a:lnTo>
                  <a:pt x="122008" y="6096"/>
                </a:lnTo>
                <a:lnTo>
                  <a:pt x="115912" y="1524"/>
                </a:lnTo>
                <a:lnTo>
                  <a:pt x="109816" y="0"/>
                </a:lnTo>
                <a:lnTo>
                  <a:pt x="100672" y="0"/>
                </a:lnTo>
                <a:lnTo>
                  <a:pt x="88938" y="1981"/>
                </a:lnTo>
                <a:lnTo>
                  <a:pt x="76784" y="7823"/>
                </a:lnTo>
                <a:lnTo>
                  <a:pt x="64363" y="17399"/>
                </a:lnTo>
                <a:lnTo>
                  <a:pt x="51816" y="30568"/>
                </a:lnTo>
                <a:lnTo>
                  <a:pt x="51816" y="0"/>
                </a:lnTo>
                <a:lnTo>
                  <a:pt x="44196" y="0"/>
                </a:lnTo>
                <a:lnTo>
                  <a:pt x="0" y="18376"/>
                </a:lnTo>
                <a:lnTo>
                  <a:pt x="1524" y="22948"/>
                </a:lnTo>
                <a:lnTo>
                  <a:pt x="6096" y="21424"/>
                </a:lnTo>
                <a:lnTo>
                  <a:pt x="18288" y="21424"/>
                </a:lnTo>
                <a:lnTo>
                  <a:pt x="21336" y="24472"/>
                </a:lnTo>
                <a:lnTo>
                  <a:pt x="22860" y="27520"/>
                </a:lnTo>
                <a:lnTo>
                  <a:pt x="22860" y="30568"/>
                </a:lnTo>
                <a:lnTo>
                  <a:pt x="23736" y="35166"/>
                </a:lnTo>
                <a:lnTo>
                  <a:pt x="24193" y="42189"/>
                </a:lnTo>
                <a:lnTo>
                  <a:pt x="24358" y="51790"/>
                </a:lnTo>
                <a:lnTo>
                  <a:pt x="24384" y="129730"/>
                </a:lnTo>
                <a:lnTo>
                  <a:pt x="22860" y="137350"/>
                </a:lnTo>
                <a:lnTo>
                  <a:pt x="19812" y="140398"/>
                </a:lnTo>
                <a:lnTo>
                  <a:pt x="18288" y="144970"/>
                </a:lnTo>
                <a:lnTo>
                  <a:pt x="12192" y="146494"/>
                </a:lnTo>
                <a:lnTo>
                  <a:pt x="1524" y="146494"/>
                </a:lnTo>
                <a:lnTo>
                  <a:pt x="1524" y="152590"/>
                </a:lnTo>
                <a:lnTo>
                  <a:pt x="74676" y="152590"/>
                </a:lnTo>
                <a:lnTo>
                  <a:pt x="74676" y="146494"/>
                </a:lnTo>
                <a:lnTo>
                  <a:pt x="62484" y="146494"/>
                </a:lnTo>
                <a:lnTo>
                  <a:pt x="56388" y="143446"/>
                </a:lnTo>
                <a:lnTo>
                  <a:pt x="53340" y="137350"/>
                </a:lnTo>
                <a:lnTo>
                  <a:pt x="51816" y="135826"/>
                </a:lnTo>
                <a:lnTo>
                  <a:pt x="51816" y="41236"/>
                </a:lnTo>
                <a:lnTo>
                  <a:pt x="60985" y="31483"/>
                </a:lnTo>
                <a:lnTo>
                  <a:pt x="70294" y="24853"/>
                </a:lnTo>
                <a:lnTo>
                  <a:pt x="79895" y="21094"/>
                </a:lnTo>
                <a:lnTo>
                  <a:pt x="89916" y="19900"/>
                </a:lnTo>
                <a:lnTo>
                  <a:pt x="97624" y="19900"/>
                </a:lnTo>
                <a:lnTo>
                  <a:pt x="103720" y="22948"/>
                </a:lnTo>
                <a:lnTo>
                  <a:pt x="106768" y="29044"/>
                </a:lnTo>
                <a:lnTo>
                  <a:pt x="109651" y="34213"/>
                </a:lnTo>
                <a:lnTo>
                  <a:pt x="111531" y="40665"/>
                </a:lnTo>
                <a:lnTo>
                  <a:pt x="112560" y="48552"/>
                </a:lnTo>
                <a:lnTo>
                  <a:pt x="112864" y="58000"/>
                </a:lnTo>
                <a:lnTo>
                  <a:pt x="112864" y="134302"/>
                </a:lnTo>
                <a:lnTo>
                  <a:pt x="111340" y="138874"/>
                </a:lnTo>
                <a:lnTo>
                  <a:pt x="109816" y="141922"/>
                </a:lnTo>
                <a:lnTo>
                  <a:pt x="106768" y="143446"/>
                </a:lnTo>
                <a:lnTo>
                  <a:pt x="103720" y="146494"/>
                </a:lnTo>
                <a:lnTo>
                  <a:pt x="88392" y="146494"/>
                </a:lnTo>
                <a:lnTo>
                  <a:pt x="88392" y="152590"/>
                </a:lnTo>
                <a:lnTo>
                  <a:pt x="161632" y="152590"/>
                </a:lnTo>
                <a:lnTo>
                  <a:pt x="161632" y="146494"/>
                </a:lnTo>
                <a:close/>
              </a:path>
              <a:path w="537210" h="157480">
                <a:moveTo>
                  <a:pt x="297370" y="59524"/>
                </a:moveTo>
                <a:lnTo>
                  <a:pt x="280606" y="15240"/>
                </a:lnTo>
                <a:lnTo>
                  <a:pt x="262318" y="3644"/>
                </a:lnTo>
                <a:lnTo>
                  <a:pt x="262318" y="41236"/>
                </a:lnTo>
                <a:lnTo>
                  <a:pt x="262318" y="50380"/>
                </a:lnTo>
                <a:lnTo>
                  <a:pt x="193636" y="50380"/>
                </a:lnTo>
                <a:lnTo>
                  <a:pt x="195338" y="41795"/>
                </a:lnTo>
                <a:lnTo>
                  <a:pt x="223621" y="11264"/>
                </a:lnTo>
                <a:lnTo>
                  <a:pt x="230212" y="10668"/>
                </a:lnTo>
                <a:lnTo>
                  <a:pt x="236308" y="10668"/>
                </a:lnTo>
                <a:lnTo>
                  <a:pt x="262318" y="41236"/>
                </a:lnTo>
                <a:lnTo>
                  <a:pt x="262318" y="3644"/>
                </a:lnTo>
                <a:lnTo>
                  <a:pt x="251383" y="876"/>
                </a:lnTo>
                <a:lnTo>
                  <a:pt x="239356" y="0"/>
                </a:lnTo>
                <a:lnTo>
                  <a:pt x="225094" y="1193"/>
                </a:lnTo>
                <a:lnTo>
                  <a:pt x="190588" y="21424"/>
                </a:lnTo>
                <a:lnTo>
                  <a:pt x="171945" y="62572"/>
                </a:lnTo>
                <a:lnTo>
                  <a:pt x="170776" y="80860"/>
                </a:lnTo>
                <a:lnTo>
                  <a:pt x="171945" y="97205"/>
                </a:lnTo>
                <a:lnTo>
                  <a:pt x="190588" y="135826"/>
                </a:lnTo>
                <a:lnTo>
                  <a:pt x="223164" y="155968"/>
                </a:lnTo>
                <a:lnTo>
                  <a:pt x="236308" y="157162"/>
                </a:lnTo>
                <a:lnTo>
                  <a:pt x="247472" y="156019"/>
                </a:lnTo>
                <a:lnTo>
                  <a:pt x="283362" y="131254"/>
                </a:lnTo>
                <a:lnTo>
                  <a:pt x="297370" y="99148"/>
                </a:lnTo>
                <a:lnTo>
                  <a:pt x="291274" y="94576"/>
                </a:lnTo>
                <a:lnTo>
                  <a:pt x="287553" y="104063"/>
                </a:lnTo>
                <a:lnTo>
                  <a:pt x="283273" y="111810"/>
                </a:lnTo>
                <a:lnTo>
                  <a:pt x="248500" y="131254"/>
                </a:lnTo>
                <a:lnTo>
                  <a:pt x="237629" y="130086"/>
                </a:lnTo>
                <a:lnTo>
                  <a:pt x="203288" y="101358"/>
                </a:lnTo>
                <a:lnTo>
                  <a:pt x="193636" y="59524"/>
                </a:lnTo>
                <a:lnTo>
                  <a:pt x="297370" y="59524"/>
                </a:lnTo>
                <a:close/>
              </a:path>
              <a:path w="537210" h="157480">
                <a:moveTo>
                  <a:pt x="536829" y="3048"/>
                </a:moveTo>
                <a:lnTo>
                  <a:pt x="489585" y="3048"/>
                </a:lnTo>
                <a:lnTo>
                  <a:pt x="489585" y="9144"/>
                </a:lnTo>
                <a:lnTo>
                  <a:pt x="495681" y="10668"/>
                </a:lnTo>
                <a:lnTo>
                  <a:pt x="500253" y="10668"/>
                </a:lnTo>
                <a:lnTo>
                  <a:pt x="501777" y="12192"/>
                </a:lnTo>
                <a:lnTo>
                  <a:pt x="504825" y="13716"/>
                </a:lnTo>
                <a:lnTo>
                  <a:pt x="504825" y="25996"/>
                </a:lnTo>
                <a:lnTo>
                  <a:pt x="501777" y="32092"/>
                </a:lnTo>
                <a:lnTo>
                  <a:pt x="471195" y="114490"/>
                </a:lnTo>
                <a:lnTo>
                  <a:pt x="436143" y="29044"/>
                </a:lnTo>
                <a:lnTo>
                  <a:pt x="436143" y="15240"/>
                </a:lnTo>
                <a:lnTo>
                  <a:pt x="442239" y="12192"/>
                </a:lnTo>
                <a:lnTo>
                  <a:pt x="446811" y="10668"/>
                </a:lnTo>
                <a:lnTo>
                  <a:pt x="455955" y="9144"/>
                </a:lnTo>
                <a:lnTo>
                  <a:pt x="455955" y="3048"/>
                </a:lnTo>
                <a:lnTo>
                  <a:pt x="384327" y="3048"/>
                </a:lnTo>
                <a:lnTo>
                  <a:pt x="384327" y="9144"/>
                </a:lnTo>
                <a:lnTo>
                  <a:pt x="390423" y="10668"/>
                </a:lnTo>
                <a:lnTo>
                  <a:pt x="394995" y="10668"/>
                </a:lnTo>
                <a:lnTo>
                  <a:pt x="398043" y="12192"/>
                </a:lnTo>
                <a:lnTo>
                  <a:pt x="402615" y="15240"/>
                </a:lnTo>
                <a:lnTo>
                  <a:pt x="405663" y="19900"/>
                </a:lnTo>
                <a:lnTo>
                  <a:pt x="408711" y="25996"/>
                </a:lnTo>
                <a:lnTo>
                  <a:pt x="416331" y="47332"/>
                </a:lnTo>
                <a:lnTo>
                  <a:pt x="384327" y="117538"/>
                </a:lnTo>
                <a:lnTo>
                  <a:pt x="352234" y="32092"/>
                </a:lnTo>
                <a:lnTo>
                  <a:pt x="349186" y="22948"/>
                </a:lnTo>
                <a:lnTo>
                  <a:pt x="349186" y="16764"/>
                </a:lnTo>
                <a:lnTo>
                  <a:pt x="350710" y="15240"/>
                </a:lnTo>
                <a:lnTo>
                  <a:pt x="352234" y="12192"/>
                </a:lnTo>
                <a:lnTo>
                  <a:pt x="353758" y="10668"/>
                </a:lnTo>
                <a:lnTo>
                  <a:pt x="358330" y="10668"/>
                </a:lnTo>
                <a:lnTo>
                  <a:pt x="364515" y="9144"/>
                </a:lnTo>
                <a:lnTo>
                  <a:pt x="364515" y="3048"/>
                </a:lnTo>
                <a:lnTo>
                  <a:pt x="301942" y="3048"/>
                </a:lnTo>
                <a:lnTo>
                  <a:pt x="301942" y="9144"/>
                </a:lnTo>
                <a:lnTo>
                  <a:pt x="308038" y="10668"/>
                </a:lnTo>
                <a:lnTo>
                  <a:pt x="312610" y="13716"/>
                </a:lnTo>
                <a:lnTo>
                  <a:pt x="315658" y="16764"/>
                </a:lnTo>
                <a:lnTo>
                  <a:pt x="318706" y="18376"/>
                </a:lnTo>
                <a:lnTo>
                  <a:pt x="321754" y="24472"/>
                </a:lnTo>
                <a:lnTo>
                  <a:pt x="324802" y="32092"/>
                </a:lnTo>
                <a:lnTo>
                  <a:pt x="372135" y="157162"/>
                </a:lnTo>
                <a:lnTo>
                  <a:pt x="378231" y="157162"/>
                </a:lnTo>
                <a:lnTo>
                  <a:pt x="422427" y="62572"/>
                </a:lnTo>
                <a:lnTo>
                  <a:pt x="459003" y="157162"/>
                </a:lnTo>
                <a:lnTo>
                  <a:pt x="466623" y="157162"/>
                </a:lnTo>
                <a:lnTo>
                  <a:pt x="515493" y="29044"/>
                </a:lnTo>
                <a:lnTo>
                  <a:pt x="536829" y="9144"/>
                </a:lnTo>
                <a:lnTo>
                  <a:pt x="536829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80894" y="1013078"/>
            <a:ext cx="817880" cy="235585"/>
          </a:xfrm>
          <a:custGeom>
            <a:avLst/>
            <a:gdLst/>
            <a:ahLst/>
            <a:cxnLst/>
            <a:rect l="l" t="t" r="r" b="b"/>
            <a:pathLst>
              <a:path w="817879" h="235584">
                <a:moveTo>
                  <a:pt x="90004" y="201460"/>
                </a:moveTo>
                <a:lnTo>
                  <a:pt x="82384" y="201460"/>
                </a:lnTo>
                <a:lnTo>
                  <a:pt x="80860" y="206032"/>
                </a:lnTo>
                <a:lnTo>
                  <a:pt x="77812" y="209080"/>
                </a:lnTo>
                <a:lnTo>
                  <a:pt x="74764" y="210604"/>
                </a:lnTo>
                <a:lnTo>
                  <a:pt x="71716" y="213652"/>
                </a:lnTo>
                <a:lnTo>
                  <a:pt x="61048" y="213652"/>
                </a:lnTo>
                <a:lnTo>
                  <a:pt x="56476" y="212128"/>
                </a:lnTo>
                <a:lnTo>
                  <a:pt x="53428" y="209080"/>
                </a:lnTo>
                <a:lnTo>
                  <a:pt x="51904" y="206032"/>
                </a:lnTo>
                <a:lnTo>
                  <a:pt x="50380" y="199936"/>
                </a:lnTo>
                <a:lnTo>
                  <a:pt x="50380" y="93065"/>
                </a:lnTo>
                <a:lnTo>
                  <a:pt x="85432" y="93065"/>
                </a:lnTo>
                <a:lnTo>
                  <a:pt x="85432" y="80873"/>
                </a:lnTo>
                <a:lnTo>
                  <a:pt x="50380" y="80873"/>
                </a:lnTo>
                <a:lnTo>
                  <a:pt x="50380" y="32105"/>
                </a:lnTo>
                <a:lnTo>
                  <a:pt x="44284" y="32105"/>
                </a:lnTo>
                <a:lnTo>
                  <a:pt x="41236" y="44297"/>
                </a:lnTo>
                <a:lnTo>
                  <a:pt x="36576" y="51917"/>
                </a:lnTo>
                <a:lnTo>
                  <a:pt x="35052" y="54965"/>
                </a:lnTo>
                <a:lnTo>
                  <a:pt x="22618" y="71462"/>
                </a:lnTo>
                <a:lnTo>
                  <a:pt x="18288" y="76301"/>
                </a:lnTo>
                <a:lnTo>
                  <a:pt x="6096" y="85445"/>
                </a:lnTo>
                <a:lnTo>
                  <a:pt x="0" y="86969"/>
                </a:lnTo>
                <a:lnTo>
                  <a:pt x="0" y="93065"/>
                </a:lnTo>
                <a:lnTo>
                  <a:pt x="22860" y="93065"/>
                </a:lnTo>
                <a:lnTo>
                  <a:pt x="22860" y="204508"/>
                </a:lnTo>
                <a:lnTo>
                  <a:pt x="24384" y="212128"/>
                </a:lnTo>
                <a:lnTo>
                  <a:pt x="47332" y="233464"/>
                </a:lnTo>
                <a:lnTo>
                  <a:pt x="59524" y="233464"/>
                </a:lnTo>
                <a:lnTo>
                  <a:pt x="65620" y="230416"/>
                </a:lnTo>
                <a:lnTo>
                  <a:pt x="78435" y="220319"/>
                </a:lnTo>
                <a:lnTo>
                  <a:pt x="82765" y="215176"/>
                </a:lnTo>
                <a:lnTo>
                  <a:pt x="86525" y="208889"/>
                </a:lnTo>
                <a:lnTo>
                  <a:pt x="90004" y="201460"/>
                </a:lnTo>
                <a:close/>
              </a:path>
              <a:path w="817879" h="235584">
                <a:moveTo>
                  <a:pt x="361569" y="90017"/>
                </a:moveTo>
                <a:lnTo>
                  <a:pt x="358419" y="86969"/>
                </a:lnTo>
                <a:lnTo>
                  <a:pt x="355371" y="82397"/>
                </a:lnTo>
                <a:lnTo>
                  <a:pt x="350799" y="79349"/>
                </a:lnTo>
                <a:lnTo>
                  <a:pt x="346227" y="77825"/>
                </a:lnTo>
                <a:lnTo>
                  <a:pt x="340131" y="77825"/>
                </a:lnTo>
                <a:lnTo>
                  <a:pt x="330111" y="79844"/>
                </a:lnTo>
                <a:lnTo>
                  <a:pt x="320509" y="86029"/>
                </a:lnTo>
                <a:lnTo>
                  <a:pt x="311200" y="96507"/>
                </a:lnTo>
                <a:lnTo>
                  <a:pt x="302031" y="111442"/>
                </a:lnTo>
                <a:lnTo>
                  <a:pt x="302031" y="77825"/>
                </a:lnTo>
                <a:lnTo>
                  <a:pt x="295935" y="77825"/>
                </a:lnTo>
                <a:lnTo>
                  <a:pt x="250126" y="96202"/>
                </a:lnTo>
                <a:lnTo>
                  <a:pt x="251650" y="100774"/>
                </a:lnTo>
                <a:lnTo>
                  <a:pt x="256311" y="99250"/>
                </a:lnTo>
                <a:lnTo>
                  <a:pt x="268503" y="99250"/>
                </a:lnTo>
                <a:lnTo>
                  <a:pt x="271551" y="102298"/>
                </a:lnTo>
                <a:lnTo>
                  <a:pt x="274599" y="108394"/>
                </a:lnTo>
                <a:lnTo>
                  <a:pt x="274599" y="213652"/>
                </a:lnTo>
                <a:lnTo>
                  <a:pt x="271551" y="219748"/>
                </a:lnTo>
                <a:lnTo>
                  <a:pt x="268503" y="221272"/>
                </a:lnTo>
                <a:lnTo>
                  <a:pt x="265455" y="224320"/>
                </a:lnTo>
                <a:lnTo>
                  <a:pt x="251650" y="224320"/>
                </a:lnTo>
                <a:lnTo>
                  <a:pt x="239458" y="224320"/>
                </a:lnTo>
                <a:lnTo>
                  <a:pt x="236410" y="222796"/>
                </a:lnTo>
                <a:lnTo>
                  <a:pt x="231838" y="218224"/>
                </a:lnTo>
                <a:lnTo>
                  <a:pt x="231838" y="216700"/>
                </a:lnTo>
                <a:lnTo>
                  <a:pt x="230314" y="212128"/>
                </a:lnTo>
                <a:lnTo>
                  <a:pt x="228790" y="206032"/>
                </a:lnTo>
                <a:lnTo>
                  <a:pt x="228739" y="131521"/>
                </a:lnTo>
                <a:lnTo>
                  <a:pt x="228409" y="120789"/>
                </a:lnTo>
                <a:lnTo>
                  <a:pt x="212026" y="83921"/>
                </a:lnTo>
                <a:lnTo>
                  <a:pt x="199834" y="77825"/>
                </a:lnTo>
                <a:lnTo>
                  <a:pt x="183070" y="77825"/>
                </a:lnTo>
                <a:lnTo>
                  <a:pt x="149161" y="99148"/>
                </a:lnTo>
                <a:lnTo>
                  <a:pt x="140296" y="108407"/>
                </a:lnTo>
                <a:lnTo>
                  <a:pt x="140296" y="12"/>
                </a:lnTo>
                <a:lnTo>
                  <a:pt x="134200" y="12"/>
                </a:lnTo>
                <a:lnTo>
                  <a:pt x="88480" y="18389"/>
                </a:lnTo>
                <a:lnTo>
                  <a:pt x="91528" y="22961"/>
                </a:lnTo>
                <a:lnTo>
                  <a:pt x="96100" y="21437"/>
                </a:lnTo>
                <a:lnTo>
                  <a:pt x="106768" y="21437"/>
                </a:lnTo>
                <a:lnTo>
                  <a:pt x="109816" y="22961"/>
                </a:lnTo>
                <a:lnTo>
                  <a:pt x="111340" y="24485"/>
                </a:lnTo>
                <a:lnTo>
                  <a:pt x="111340" y="27533"/>
                </a:lnTo>
                <a:lnTo>
                  <a:pt x="112864" y="30581"/>
                </a:lnTo>
                <a:lnTo>
                  <a:pt x="114147" y="51155"/>
                </a:lnTo>
                <a:lnTo>
                  <a:pt x="114388" y="62585"/>
                </a:lnTo>
                <a:lnTo>
                  <a:pt x="114388" y="206032"/>
                </a:lnTo>
                <a:lnTo>
                  <a:pt x="112864" y="212128"/>
                </a:lnTo>
                <a:lnTo>
                  <a:pt x="111340" y="215176"/>
                </a:lnTo>
                <a:lnTo>
                  <a:pt x="111340" y="218224"/>
                </a:lnTo>
                <a:lnTo>
                  <a:pt x="108292" y="221272"/>
                </a:lnTo>
                <a:lnTo>
                  <a:pt x="106768" y="221272"/>
                </a:lnTo>
                <a:lnTo>
                  <a:pt x="103720" y="224320"/>
                </a:lnTo>
                <a:lnTo>
                  <a:pt x="91528" y="224320"/>
                </a:lnTo>
                <a:lnTo>
                  <a:pt x="91528" y="230416"/>
                </a:lnTo>
                <a:lnTo>
                  <a:pt x="164782" y="230416"/>
                </a:lnTo>
                <a:lnTo>
                  <a:pt x="164782" y="224320"/>
                </a:lnTo>
                <a:lnTo>
                  <a:pt x="152590" y="224320"/>
                </a:lnTo>
                <a:lnTo>
                  <a:pt x="146392" y="221272"/>
                </a:lnTo>
                <a:lnTo>
                  <a:pt x="143344" y="218224"/>
                </a:lnTo>
                <a:lnTo>
                  <a:pt x="143344" y="216700"/>
                </a:lnTo>
                <a:lnTo>
                  <a:pt x="141820" y="213652"/>
                </a:lnTo>
                <a:lnTo>
                  <a:pt x="140296" y="207556"/>
                </a:lnTo>
                <a:lnTo>
                  <a:pt x="140296" y="117551"/>
                </a:lnTo>
                <a:lnTo>
                  <a:pt x="152196" y="107454"/>
                </a:lnTo>
                <a:lnTo>
                  <a:pt x="157111" y="103619"/>
                </a:lnTo>
                <a:lnTo>
                  <a:pt x="161734" y="100787"/>
                </a:lnTo>
                <a:lnTo>
                  <a:pt x="167830" y="97739"/>
                </a:lnTo>
                <a:lnTo>
                  <a:pt x="187642" y="97739"/>
                </a:lnTo>
                <a:lnTo>
                  <a:pt x="202615" y="133553"/>
                </a:lnTo>
                <a:lnTo>
                  <a:pt x="202882" y="144983"/>
                </a:lnTo>
                <a:lnTo>
                  <a:pt x="202882" y="206032"/>
                </a:lnTo>
                <a:lnTo>
                  <a:pt x="201358" y="210604"/>
                </a:lnTo>
                <a:lnTo>
                  <a:pt x="201358" y="212128"/>
                </a:lnTo>
                <a:lnTo>
                  <a:pt x="199834" y="216700"/>
                </a:lnTo>
                <a:lnTo>
                  <a:pt x="198310" y="219748"/>
                </a:lnTo>
                <a:lnTo>
                  <a:pt x="195262" y="221272"/>
                </a:lnTo>
                <a:lnTo>
                  <a:pt x="193738" y="224320"/>
                </a:lnTo>
                <a:lnTo>
                  <a:pt x="178498" y="224320"/>
                </a:lnTo>
                <a:lnTo>
                  <a:pt x="178498" y="230416"/>
                </a:lnTo>
                <a:lnTo>
                  <a:pt x="251650" y="230416"/>
                </a:lnTo>
                <a:lnTo>
                  <a:pt x="327939" y="230416"/>
                </a:lnTo>
                <a:lnTo>
                  <a:pt x="327939" y="224320"/>
                </a:lnTo>
                <a:lnTo>
                  <a:pt x="315747" y="224320"/>
                </a:lnTo>
                <a:lnTo>
                  <a:pt x="312699" y="221272"/>
                </a:lnTo>
                <a:lnTo>
                  <a:pt x="309651" y="219748"/>
                </a:lnTo>
                <a:lnTo>
                  <a:pt x="305079" y="215176"/>
                </a:lnTo>
                <a:lnTo>
                  <a:pt x="303555" y="210604"/>
                </a:lnTo>
                <a:lnTo>
                  <a:pt x="302031" y="204508"/>
                </a:lnTo>
                <a:lnTo>
                  <a:pt x="302031" y="125158"/>
                </a:lnTo>
                <a:lnTo>
                  <a:pt x="321843" y="99250"/>
                </a:lnTo>
                <a:lnTo>
                  <a:pt x="326415" y="99250"/>
                </a:lnTo>
                <a:lnTo>
                  <a:pt x="329463" y="100774"/>
                </a:lnTo>
                <a:lnTo>
                  <a:pt x="334035" y="105346"/>
                </a:lnTo>
                <a:lnTo>
                  <a:pt x="338607" y="108394"/>
                </a:lnTo>
                <a:lnTo>
                  <a:pt x="343179" y="109918"/>
                </a:lnTo>
                <a:lnTo>
                  <a:pt x="350799" y="109918"/>
                </a:lnTo>
                <a:lnTo>
                  <a:pt x="353847" y="108394"/>
                </a:lnTo>
                <a:lnTo>
                  <a:pt x="356895" y="105346"/>
                </a:lnTo>
                <a:lnTo>
                  <a:pt x="359943" y="103822"/>
                </a:lnTo>
                <a:lnTo>
                  <a:pt x="361569" y="99250"/>
                </a:lnTo>
                <a:lnTo>
                  <a:pt x="361569" y="90017"/>
                </a:lnTo>
                <a:close/>
              </a:path>
              <a:path w="817879" h="235584">
                <a:moveTo>
                  <a:pt x="497293" y="137350"/>
                </a:moveTo>
                <a:lnTo>
                  <a:pt x="480529" y="93065"/>
                </a:lnTo>
                <a:lnTo>
                  <a:pt x="463677" y="82169"/>
                </a:lnTo>
                <a:lnTo>
                  <a:pt x="463677" y="128206"/>
                </a:lnTo>
                <a:lnTo>
                  <a:pt x="395097" y="128206"/>
                </a:lnTo>
                <a:lnTo>
                  <a:pt x="395922" y="119621"/>
                </a:lnTo>
                <a:lnTo>
                  <a:pt x="398335" y="112014"/>
                </a:lnTo>
                <a:lnTo>
                  <a:pt x="402158" y="105283"/>
                </a:lnTo>
                <a:lnTo>
                  <a:pt x="407289" y="99250"/>
                </a:lnTo>
                <a:lnTo>
                  <a:pt x="413385" y="91541"/>
                </a:lnTo>
                <a:lnTo>
                  <a:pt x="422529" y="88493"/>
                </a:lnTo>
                <a:lnTo>
                  <a:pt x="436245" y="88493"/>
                </a:lnTo>
                <a:lnTo>
                  <a:pt x="442341" y="90017"/>
                </a:lnTo>
                <a:lnTo>
                  <a:pt x="448437" y="93065"/>
                </a:lnTo>
                <a:lnTo>
                  <a:pt x="453009" y="97726"/>
                </a:lnTo>
                <a:lnTo>
                  <a:pt x="457581" y="102298"/>
                </a:lnTo>
                <a:lnTo>
                  <a:pt x="459105" y="108394"/>
                </a:lnTo>
                <a:lnTo>
                  <a:pt x="462153" y="111442"/>
                </a:lnTo>
                <a:lnTo>
                  <a:pt x="462241" y="119621"/>
                </a:lnTo>
                <a:lnTo>
                  <a:pt x="462191" y="81445"/>
                </a:lnTo>
                <a:lnTo>
                  <a:pt x="439293" y="77825"/>
                </a:lnTo>
                <a:lnTo>
                  <a:pt x="425881" y="79019"/>
                </a:lnTo>
                <a:lnTo>
                  <a:pt x="390525" y="99250"/>
                </a:lnTo>
                <a:lnTo>
                  <a:pt x="372084" y="140398"/>
                </a:lnTo>
                <a:lnTo>
                  <a:pt x="370713" y="158686"/>
                </a:lnTo>
                <a:lnTo>
                  <a:pt x="372084" y="175031"/>
                </a:lnTo>
                <a:lnTo>
                  <a:pt x="390525" y="213652"/>
                </a:lnTo>
                <a:lnTo>
                  <a:pt x="423100" y="233794"/>
                </a:lnTo>
                <a:lnTo>
                  <a:pt x="436245" y="234988"/>
                </a:lnTo>
                <a:lnTo>
                  <a:pt x="448246" y="233845"/>
                </a:lnTo>
                <a:lnTo>
                  <a:pt x="483285" y="209080"/>
                </a:lnTo>
                <a:lnTo>
                  <a:pt x="497293" y="176974"/>
                </a:lnTo>
                <a:lnTo>
                  <a:pt x="492721" y="172402"/>
                </a:lnTo>
                <a:lnTo>
                  <a:pt x="488149" y="181889"/>
                </a:lnTo>
                <a:lnTo>
                  <a:pt x="483577" y="189636"/>
                </a:lnTo>
                <a:lnTo>
                  <a:pt x="448437" y="209080"/>
                </a:lnTo>
                <a:lnTo>
                  <a:pt x="438188" y="207911"/>
                </a:lnTo>
                <a:lnTo>
                  <a:pt x="403237" y="179184"/>
                </a:lnTo>
                <a:lnTo>
                  <a:pt x="395097" y="137350"/>
                </a:lnTo>
                <a:lnTo>
                  <a:pt x="497293" y="137350"/>
                </a:lnTo>
                <a:close/>
              </a:path>
              <a:path w="817879" h="235584">
                <a:moveTo>
                  <a:pt x="646747" y="199936"/>
                </a:moveTo>
                <a:lnTo>
                  <a:pt x="636079" y="210604"/>
                </a:lnTo>
                <a:lnTo>
                  <a:pt x="633031" y="212128"/>
                </a:lnTo>
                <a:lnTo>
                  <a:pt x="631507" y="213652"/>
                </a:lnTo>
                <a:lnTo>
                  <a:pt x="626935" y="213652"/>
                </a:lnTo>
                <a:lnTo>
                  <a:pt x="623887" y="210604"/>
                </a:lnTo>
                <a:lnTo>
                  <a:pt x="623125" y="209080"/>
                </a:lnTo>
                <a:lnTo>
                  <a:pt x="622363" y="207556"/>
                </a:lnTo>
                <a:lnTo>
                  <a:pt x="622363" y="204508"/>
                </a:lnTo>
                <a:lnTo>
                  <a:pt x="621474" y="201104"/>
                </a:lnTo>
                <a:lnTo>
                  <a:pt x="621030" y="195554"/>
                </a:lnTo>
                <a:lnTo>
                  <a:pt x="620852" y="188010"/>
                </a:lnTo>
                <a:lnTo>
                  <a:pt x="620839" y="141922"/>
                </a:lnTo>
                <a:lnTo>
                  <a:pt x="620814" y="123634"/>
                </a:lnTo>
                <a:lnTo>
                  <a:pt x="610171" y="86969"/>
                </a:lnTo>
                <a:lnTo>
                  <a:pt x="571969" y="77825"/>
                </a:lnTo>
                <a:lnTo>
                  <a:pt x="559968" y="78422"/>
                </a:lnTo>
                <a:lnTo>
                  <a:pt x="524827" y="94526"/>
                </a:lnTo>
                <a:lnTo>
                  <a:pt x="517105" y="114490"/>
                </a:lnTo>
                <a:lnTo>
                  <a:pt x="517105" y="119062"/>
                </a:lnTo>
                <a:lnTo>
                  <a:pt x="518629" y="123634"/>
                </a:lnTo>
                <a:lnTo>
                  <a:pt x="521677" y="126682"/>
                </a:lnTo>
                <a:lnTo>
                  <a:pt x="523201" y="129730"/>
                </a:lnTo>
                <a:lnTo>
                  <a:pt x="538441" y="129730"/>
                </a:lnTo>
                <a:lnTo>
                  <a:pt x="541489" y="126682"/>
                </a:lnTo>
                <a:lnTo>
                  <a:pt x="543013" y="123634"/>
                </a:lnTo>
                <a:lnTo>
                  <a:pt x="544537" y="119062"/>
                </a:lnTo>
                <a:lnTo>
                  <a:pt x="544550" y="100761"/>
                </a:lnTo>
                <a:lnTo>
                  <a:pt x="546061" y="96202"/>
                </a:lnTo>
                <a:lnTo>
                  <a:pt x="550633" y="93065"/>
                </a:lnTo>
                <a:lnTo>
                  <a:pt x="555205" y="88493"/>
                </a:lnTo>
                <a:lnTo>
                  <a:pt x="559777" y="86969"/>
                </a:lnTo>
                <a:lnTo>
                  <a:pt x="576643" y="86969"/>
                </a:lnTo>
                <a:lnTo>
                  <a:pt x="582739" y="90017"/>
                </a:lnTo>
                <a:lnTo>
                  <a:pt x="594931" y="126682"/>
                </a:lnTo>
                <a:lnTo>
                  <a:pt x="594931" y="131254"/>
                </a:lnTo>
                <a:lnTo>
                  <a:pt x="594931" y="141922"/>
                </a:lnTo>
                <a:lnTo>
                  <a:pt x="594931" y="198412"/>
                </a:lnTo>
                <a:lnTo>
                  <a:pt x="585165" y="205536"/>
                </a:lnTo>
                <a:lnTo>
                  <a:pt x="576402" y="210794"/>
                </a:lnTo>
                <a:lnTo>
                  <a:pt x="568490" y="214058"/>
                </a:lnTo>
                <a:lnTo>
                  <a:pt x="561301" y="215176"/>
                </a:lnTo>
                <a:lnTo>
                  <a:pt x="555205" y="215176"/>
                </a:lnTo>
                <a:lnTo>
                  <a:pt x="538441" y="181648"/>
                </a:lnTo>
                <a:lnTo>
                  <a:pt x="541489" y="175450"/>
                </a:lnTo>
                <a:lnTo>
                  <a:pt x="544537" y="170878"/>
                </a:lnTo>
                <a:lnTo>
                  <a:pt x="547585" y="164782"/>
                </a:lnTo>
                <a:lnTo>
                  <a:pt x="553681" y="160210"/>
                </a:lnTo>
                <a:lnTo>
                  <a:pt x="562825" y="155638"/>
                </a:lnTo>
                <a:lnTo>
                  <a:pt x="567410" y="153073"/>
                </a:lnTo>
                <a:lnTo>
                  <a:pt x="574306" y="149923"/>
                </a:lnTo>
                <a:lnTo>
                  <a:pt x="583476" y="146215"/>
                </a:lnTo>
                <a:lnTo>
                  <a:pt x="594931" y="141922"/>
                </a:lnTo>
                <a:lnTo>
                  <a:pt x="594931" y="131254"/>
                </a:lnTo>
                <a:lnTo>
                  <a:pt x="549402" y="150761"/>
                </a:lnTo>
                <a:lnTo>
                  <a:pt x="517105" y="176974"/>
                </a:lnTo>
                <a:lnTo>
                  <a:pt x="512533" y="181648"/>
                </a:lnTo>
                <a:lnTo>
                  <a:pt x="511009" y="187744"/>
                </a:lnTo>
                <a:lnTo>
                  <a:pt x="511022" y="195554"/>
                </a:lnTo>
                <a:lnTo>
                  <a:pt x="511822" y="203936"/>
                </a:lnTo>
                <a:lnTo>
                  <a:pt x="539889" y="232867"/>
                </a:lnTo>
                <a:lnTo>
                  <a:pt x="547585" y="233464"/>
                </a:lnTo>
                <a:lnTo>
                  <a:pt x="553681" y="233464"/>
                </a:lnTo>
                <a:lnTo>
                  <a:pt x="586917" y="215176"/>
                </a:lnTo>
                <a:lnTo>
                  <a:pt x="594931" y="209080"/>
                </a:lnTo>
                <a:lnTo>
                  <a:pt x="594931" y="218224"/>
                </a:lnTo>
                <a:lnTo>
                  <a:pt x="596455" y="224320"/>
                </a:lnTo>
                <a:lnTo>
                  <a:pt x="599503" y="227368"/>
                </a:lnTo>
                <a:lnTo>
                  <a:pt x="602551" y="231940"/>
                </a:lnTo>
                <a:lnTo>
                  <a:pt x="607123" y="233464"/>
                </a:lnTo>
                <a:lnTo>
                  <a:pt x="611695" y="233464"/>
                </a:lnTo>
                <a:lnTo>
                  <a:pt x="646747" y="209080"/>
                </a:lnTo>
                <a:lnTo>
                  <a:pt x="646747" y="199936"/>
                </a:lnTo>
                <a:close/>
              </a:path>
              <a:path w="817879" h="235584">
                <a:moveTo>
                  <a:pt x="817626" y="216700"/>
                </a:moveTo>
                <a:lnTo>
                  <a:pt x="816102" y="210604"/>
                </a:lnTo>
                <a:lnTo>
                  <a:pt x="811530" y="213652"/>
                </a:lnTo>
                <a:lnTo>
                  <a:pt x="799338" y="213652"/>
                </a:lnTo>
                <a:lnTo>
                  <a:pt x="796290" y="210604"/>
                </a:lnTo>
                <a:lnTo>
                  <a:pt x="794829" y="207695"/>
                </a:lnTo>
                <a:lnTo>
                  <a:pt x="794766" y="202984"/>
                </a:lnTo>
                <a:lnTo>
                  <a:pt x="793877" y="199263"/>
                </a:lnTo>
                <a:lnTo>
                  <a:pt x="793432" y="192684"/>
                </a:lnTo>
                <a:lnTo>
                  <a:pt x="793254" y="183222"/>
                </a:lnTo>
                <a:lnTo>
                  <a:pt x="793242" y="90017"/>
                </a:lnTo>
                <a:lnTo>
                  <a:pt x="793242" y="21437"/>
                </a:lnTo>
                <a:lnTo>
                  <a:pt x="793242" y="0"/>
                </a:lnTo>
                <a:lnTo>
                  <a:pt x="785520" y="0"/>
                </a:lnTo>
                <a:lnTo>
                  <a:pt x="741324" y="18389"/>
                </a:lnTo>
                <a:lnTo>
                  <a:pt x="742848" y="22961"/>
                </a:lnTo>
                <a:lnTo>
                  <a:pt x="747420" y="21437"/>
                </a:lnTo>
                <a:lnTo>
                  <a:pt x="759612" y="21437"/>
                </a:lnTo>
                <a:lnTo>
                  <a:pt x="762660" y="24485"/>
                </a:lnTo>
                <a:lnTo>
                  <a:pt x="764184" y="27533"/>
                </a:lnTo>
                <a:lnTo>
                  <a:pt x="764184" y="30581"/>
                </a:lnTo>
                <a:lnTo>
                  <a:pt x="765060" y="35153"/>
                </a:lnTo>
                <a:lnTo>
                  <a:pt x="765517" y="42011"/>
                </a:lnTo>
                <a:lnTo>
                  <a:pt x="765683" y="51155"/>
                </a:lnTo>
                <a:lnTo>
                  <a:pt x="765708" y="90017"/>
                </a:lnTo>
                <a:lnTo>
                  <a:pt x="765708" y="119062"/>
                </a:lnTo>
                <a:lnTo>
                  <a:pt x="765708" y="202984"/>
                </a:lnTo>
                <a:lnTo>
                  <a:pt x="758825" y="208978"/>
                </a:lnTo>
                <a:lnTo>
                  <a:pt x="751801" y="213271"/>
                </a:lnTo>
                <a:lnTo>
                  <a:pt x="744486" y="215836"/>
                </a:lnTo>
                <a:lnTo>
                  <a:pt x="736752" y="216700"/>
                </a:lnTo>
                <a:lnTo>
                  <a:pt x="728776" y="215798"/>
                </a:lnTo>
                <a:lnTo>
                  <a:pt x="699389" y="189915"/>
                </a:lnTo>
                <a:lnTo>
                  <a:pt x="691032" y="149542"/>
                </a:lnTo>
                <a:lnTo>
                  <a:pt x="691908" y="134429"/>
                </a:lnTo>
                <a:lnTo>
                  <a:pt x="712038" y="94729"/>
                </a:lnTo>
                <a:lnTo>
                  <a:pt x="732180" y="86969"/>
                </a:lnTo>
                <a:lnTo>
                  <a:pt x="736752" y="86969"/>
                </a:lnTo>
                <a:lnTo>
                  <a:pt x="759612" y="105346"/>
                </a:lnTo>
                <a:lnTo>
                  <a:pt x="764184" y="111442"/>
                </a:lnTo>
                <a:lnTo>
                  <a:pt x="765708" y="119062"/>
                </a:lnTo>
                <a:lnTo>
                  <a:pt x="765708" y="90017"/>
                </a:lnTo>
                <a:lnTo>
                  <a:pt x="762381" y="86969"/>
                </a:lnTo>
                <a:lnTo>
                  <a:pt x="759421" y="84251"/>
                </a:lnTo>
                <a:lnTo>
                  <a:pt x="751992" y="80492"/>
                </a:lnTo>
                <a:lnTo>
                  <a:pt x="743419" y="78447"/>
                </a:lnTo>
                <a:lnTo>
                  <a:pt x="733704" y="77825"/>
                </a:lnTo>
                <a:lnTo>
                  <a:pt x="718540" y="79298"/>
                </a:lnTo>
                <a:lnTo>
                  <a:pt x="681799" y="103822"/>
                </a:lnTo>
                <a:lnTo>
                  <a:pt x="663143" y="146265"/>
                </a:lnTo>
                <a:lnTo>
                  <a:pt x="661987" y="161734"/>
                </a:lnTo>
                <a:lnTo>
                  <a:pt x="663130" y="177203"/>
                </a:lnTo>
                <a:lnTo>
                  <a:pt x="680275" y="215176"/>
                </a:lnTo>
                <a:lnTo>
                  <a:pt x="723036" y="234988"/>
                </a:lnTo>
                <a:lnTo>
                  <a:pt x="730656" y="234988"/>
                </a:lnTo>
                <a:lnTo>
                  <a:pt x="762977" y="216700"/>
                </a:lnTo>
                <a:lnTo>
                  <a:pt x="765708" y="213652"/>
                </a:lnTo>
                <a:lnTo>
                  <a:pt x="765708" y="234988"/>
                </a:lnTo>
                <a:lnTo>
                  <a:pt x="773328" y="234988"/>
                </a:lnTo>
                <a:lnTo>
                  <a:pt x="817626" y="21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15963" y="1013078"/>
            <a:ext cx="361473" cy="234981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3988778" y="1013091"/>
            <a:ext cx="584835" cy="235585"/>
          </a:xfrm>
          <a:custGeom>
            <a:avLst/>
            <a:gdLst/>
            <a:ahLst/>
            <a:cxnLst/>
            <a:rect l="l" t="t" r="r" b="b"/>
            <a:pathLst>
              <a:path w="584835" h="235584">
                <a:moveTo>
                  <a:pt x="125069" y="137337"/>
                </a:moveTo>
                <a:lnTo>
                  <a:pt x="124434" y="128193"/>
                </a:lnTo>
                <a:lnTo>
                  <a:pt x="124180" y="124434"/>
                </a:lnTo>
                <a:lnTo>
                  <a:pt x="121450" y="112953"/>
                </a:lnTo>
                <a:lnTo>
                  <a:pt x="116700" y="102590"/>
                </a:lnTo>
                <a:lnTo>
                  <a:pt x="109829" y="93052"/>
                </a:lnTo>
                <a:lnTo>
                  <a:pt x="104127" y="88480"/>
                </a:lnTo>
                <a:lnTo>
                  <a:pt x="101257" y="86169"/>
                </a:lnTo>
                <a:lnTo>
                  <a:pt x="91541" y="81432"/>
                </a:lnTo>
                <a:lnTo>
                  <a:pt x="91541" y="119049"/>
                </a:lnTo>
                <a:lnTo>
                  <a:pt x="91541" y="128193"/>
                </a:lnTo>
                <a:lnTo>
                  <a:pt x="22860" y="128193"/>
                </a:lnTo>
                <a:lnTo>
                  <a:pt x="24396" y="119608"/>
                </a:lnTo>
                <a:lnTo>
                  <a:pt x="52933" y="89077"/>
                </a:lnTo>
                <a:lnTo>
                  <a:pt x="59537" y="88480"/>
                </a:lnTo>
                <a:lnTo>
                  <a:pt x="65633" y="88480"/>
                </a:lnTo>
                <a:lnTo>
                  <a:pt x="70205" y="90004"/>
                </a:lnTo>
                <a:lnTo>
                  <a:pt x="76301" y="93052"/>
                </a:lnTo>
                <a:lnTo>
                  <a:pt x="80873" y="97713"/>
                </a:lnTo>
                <a:lnTo>
                  <a:pt x="85445" y="102285"/>
                </a:lnTo>
                <a:lnTo>
                  <a:pt x="90017" y="111429"/>
                </a:lnTo>
                <a:lnTo>
                  <a:pt x="91541" y="119049"/>
                </a:lnTo>
                <a:lnTo>
                  <a:pt x="91541" y="81432"/>
                </a:lnTo>
                <a:lnTo>
                  <a:pt x="80683" y="78689"/>
                </a:lnTo>
                <a:lnTo>
                  <a:pt x="68681" y="77812"/>
                </a:lnTo>
                <a:lnTo>
                  <a:pt x="54381" y="79006"/>
                </a:lnTo>
                <a:lnTo>
                  <a:pt x="18288" y="99237"/>
                </a:lnTo>
                <a:lnTo>
                  <a:pt x="1143" y="140385"/>
                </a:lnTo>
                <a:lnTo>
                  <a:pt x="0" y="158673"/>
                </a:lnTo>
                <a:lnTo>
                  <a:pt x="1143" y="175018"/>
                </a:lnTo>
                <a:lnTo>
                  <a:pt x="18288" y="213639"/>
                </a:lnTo>
                <a:lnTo>
                  <a:pt x="51600" y="233781"/>
                </a:lnTo>
                <a:lnTo>
                  <a:pt x="64109" y="234975"/>
                </a:lnTo>
                <a:lnTo>
                  <a:pt x="76111" y="233832"/>
                </a:lnTo>
                <a:lnTo>
                  <a:pt x="86969" y="230403"/>
                </a:lnTo>
                <a:lnTo>
                  <a:pt x="96685" y="224688"/>
                </a:lnTo>
                <a:lnTo>
                  <a:pt x="105257" y="216687"/>
                </a:lnTo>
                <a:lnTo>
                  <a:pt x="111226" y="209067"/>
                </a:lnTo>
                <a:lnTo>
                  <a:pt x="112636" y="207276"/>
                </a:lnTo>
                <a:lnTo>
                  <a:pt x="118592" y="197434"/>
                </a:lnTo>
                <a:lnTo>
                  <a:pt x="122821" y="187286"/>
                </a:lnTo>
                <a:lnTo>
                  <a:pt x="125069" y="176961"/>
                </a:lnTo>
                <a:lnTo>
                  <a:pt x="120497" y="172389"/>
                </a:lnTo>
                <a:lnTo>
                  <a:pt x="116776" y="181876"/>
                </a:lnTo>
                <a:lnTo>
                  <a:pt x="112496" y="189623"/>
                </a:lnTo>
                <a:lnTo>
                  <a:pt x="76301" y="209067"/>
                </a:lnTo>
                <a:lnTo>
                  <a:pt x="66052" y="207899"/>
                </a:lnTo>
                <a:lnTo>
                  <a:pt x="31292" y="179171"/>
                </a:lnTo>
                <a:lnTo>
                  <a:pt x="22860" y="137337"/>
                </a:lnTo>
                <a:lnTo>
                  <a:pt x="125069" y="137337"/>
                </a:lnTo>
                <a:close/>
              </a:path>
              <a:path w="584835" h="235584">
                <a:moveTo>
                  <a:pt x="274599" y="199923"/>
                </a:moveTo>
                <a:lnTo>
                  <a:pt x="262407" y="212115"/>
                </a:lnTo>
                <a:lnTo>
                  <a:pt x="260883" y="212115"/>
                </a:lnTo>
                <a:lnTo>
                  <a:pt x="259359" y="213639"/>
                </a:lnTo>
                <a:lnTo>
                  <a:pt x="256311" y="213639"/>
                </a:lnTo>
                <a:lnTo>
                  <a:pt x="254787" y="212115"/>
                </a:lnTo>
                <a:lnTo>
                  <a:pt x="253263" y="212115"/>
                </a:lnTo>
                <a:lnTo>
                  <a:pt x="251739" y="210591"/>
                </a:lnTo>
                <a:lnTo>
                  <a:pt x="250977" y="209067"/>
                </a:lnTo>
                <a:lnTo>
                  <a:pt x="250215" y="207543"/>
                </a:lnTo>
                <a:lnTo>
                  <a:pt x="250215" y="141909"/>
                </a:lnTo>
                <a:lnTo>
                  <a:pt x="250101" y="123621"/>
                </a:lnTo>
                <a:lnTo>
                  <a:pt x="239547" y="86956"/>
                </a:lnTo>
                <a:lnTo>
                  <a:pt x="231838" y="83908"/>
                </a:lnTo>
                <a:lnTo>
                  <a:pt x="225552" y="81026"/>
                </a:lnTo>
                <a:lnTo>
                  <a:pt x="218122" y="79146"/>
                </a:lnTo>
                <a:lnTo>
                  <a:pt x="209550" y="78117"/>
                </a:lnTo>
                <a:lnTo>
                  <a:pt x="199834" y="77812"/>
                </a:lnTo>
                <a:lnTo>
                  <a:pt x="187858" y="78409"/>
                </a:lnTo>
                <a:lnTo>
                  <a:pt x="153327" y="94513"/>
                </a:lnTo>
                <a:lnTo>
                  <a:pt x="144970" y="114477"/>
                </a:lnTo>
                <a:lnTo>
                  <a:pt x="144970" y="119049"/>
                </a:lnTo>
                <a:lnTo>
                  <a:pt x="146494" y="123621"/>
                </a:lnTo>
                <a:lnTo>
                  <a:pt x="152590" y="129717"/>
                </a:lnTo>
                <a:lnTo>
                  <a:pt x="166306" y="129717"/>
                </a:lnTo>
                <a:lnTo>
                  <a:pt x="172402" y="123621"/>
                </a:lnTo>
                <a:lnTo>
                  <a:pt x="172415" y="100749"/>
                </a:lnTo>
                <a:lnTo>
                  <a:pt x="175450" y="96189"/>
                </a:lnTo>
                <a:lnTo>
                  <a:pt x="178498" y="93052"/>
                </a:lnTo>
                <a:lnTo>
                  <a:pt x="183070" y="88480"/>
                </a:lnTo>
                <a:lnTo>
                  <a:pt x="187642" y="86956"/>
                </a:lnTo>
                <a:lnTo>
                  <a:pt x="204406" y="86956"/>
                </a:lnTo>
                <a:lnTo>
                  <a:pt x="222694" y="126669"/>
                </a:lnTo>
                <a:lnTo>
                  <a:pt x="222694" y="131241"/>
                </a:lnTo>
                <a:lnTo>
                  <a:pt x="222694" y="141909"/>
                </a:lnTo>
                <a:lnTo>
                  <a:pt x="222694" y="198399"/>
                </a:lnTo>
                <a:lnTo>
                  <a:pt x="212979" y="205524"/>
                </a:lnTo>
                <a:lnTo>
                  <a:pt x="204406" y="210781"/>
                </a:lnTo>
                <a:lnTo>
                  <a:pt x="196977" y="214045"/>
                </a:lnTo>
                <a:lnTo>
                  <a:pt x="190690" y="215163"/>
                </a:lnTo>
                <a:lnTo>
                  <a:pt x="184594" y="215163"/>
                </a:lnTo>
                <a:lnTo>
                  <a:pt x="178498" y="212115"/>
                </a:lnTo>
                <a:lnTo>
                  <a:pt x="173926" y="207543"/>
                </a:lnTo>
                <a:lnTo>
                  <a:pt x="169354" y="201447"/>
                </a:lnTo>
                <a:lnTo>
                  <a:pt x="167830" y="195351"/>
                </a:lnTo>
                <a:lnTo>
                  <a:pt x="167830" y="181635"/>
                </a:lnTo>
                <a:lnTo>
                  <a:pt x="195262" y="153060"/>
                </a:lnTo>
                <a:lnTo>
                  <a:pt x="222694" y="141909"/>
                </a:lnTo>
                <a:lnTo>
                  <a:pt x="222694" y="131241"/>
                </a:lnTo>
                <a:lnTo>
                  <a:pt x="177253" y="150749"/>
                </a:lnTo>
                <a:lnTo>
                  <a:pt x="144970" y="176961"/>
                </a:lnTo>
                <a:lnTo>
                  <a:pt x="140398" y="187731"/>
                </a:lnTo>
                <a:lnTo>
                  <a:pt x="140398" y="195351"/>
                </a:lnTo>
                <a:lnTo>
                  <a:pt x="161353" y="230974"/>
                </a:lnTo>
                <a:lnTo>
                  <a:pt x="175450" y="233451"/>
                </a:lnTo>
                <a:lnTo>
                  <a:pt x="181546" y="233451"/>
                </a:lnTo>
                <a:lnTo>
                  <a:pt x="187642" y="231927"/>
                </a:lnTo>
                <a:lnTo>
                  <a:pt x="193738" y="228879"/>
                </a:lnTo>
                <a:lnTo>
                  <a:pt x="198043" y="226860"/>
                </a:lnTo>
                <a:lnTo>
                  <a:pt x="204216" y="222973"/>
                </a:lnTo>
                <a:lnTo>
                  <a:pt x="212382" y="217093"/>
                </a:lnTo>
                <a:lnTo>
                  <a:pt x="214858" y="215163"/>
                </a:lnTo>
                <a:lnTo>
                  <a:pt x="222694" y="209067"/>
                </a:lnTo>
                <a:lnTo>
                  <a:pt x="222694" y="218211"/>
                </a:lnTo>
                <a:lnTo>
                  <a:pt x="224218" y="224307"/>
                </a:lnTo>
                <a:lnTo>
                  <a:pt x="227266" y="227355"/>
                </a:lnTo>
                <a:lnTo>
                  <a:pt x="230314" y="231927"/>
                </a:lnTo>
                <a:lnTo>
                  <a:pt x="234886" y="233451"/>
                </a:lnTo>
                <a:lnTo>
                  <a:pt x="239547" y="233451"/>
                </a:lnTo>
                <a:lnTo>
                  <a:pt x="274599" y="209067"/>
                </a:lnTo>
                <a:lnTo>
                  <a:pt x="274599" y="199923"/>
                </a:lnTo>
                <a:close/>
              </a:path>
              <a:path w="584835" h="235584">
                <a:moveTo>
                  <a:pt x="414909" y="173926"/>
                </a:moveTo>
                <a:lnTo>
                  <a:pt x="410337" y="172402"/>
                </a:lnTo>
                <a:lnTo>
                  <a:pt x="406641" y="181000"/>
                </a:lnTo>
                <a:lnTo>
                  <a:pt x="402526" y="188290"/>
                </a:lnTo>
                <a:lnTo>
                  <a:pt x="364617" y="209067"/>
                </a:lnTo>
                <a:lnTo>
                  <a:pt x="353987" y="207899"/>
                </a:lnTo>
                <a:lnTo>
                  <a:pt x="323469" y="178600"/>
                </a:lnTo>
                <a:lnTo>
                  <a:pt x="315747" y="141922"/>
                </a:lnTo>
                <a:lnTo>
                  <a:pt x="316611" y="129921"/>
                </a:lnTo>
                <a:lnTo>
                  <a:pt x="334606" y="94945"/>
                </a:lnTo>
                <a:lnTo>
                  <a:pt x="355473" y="88480"/>
                </a:lnTo>
                <a:lnTo>
                  <a:pt x="363093" y="88480"/>
                </a:lnTo>
                <a:lnTo>
                  <a:pt x="378333" y="114490"/>
                </a:lnTo>
                <a:lnTo>
                  <a:pt x="379857" y="119062"/>
                </a:lnTo>
                <a:lnTo>
                  <a:pt x="381381" y="120586"/>
                </a:lnTo>
                <a:lnTo>
                  <a:pt x="384429" y="125158"/>
                </a:lnTo>
                <a:lnTo>
                  <a:pt x="390525" y="126682"/>
                </a:lnTo>
                <a:lnTo>
                  <a:pt x="401193" y="126682"/>
                </a:lnTo>
                <a:lnTo>
                  <a:pt x="407289" y="123634"/>
                </a:lnTo>
                <a:lnTo>
                  <a:pt x="410337" y="120586"/>
                </a:lnTo>
                <a:lnTo>
                  <a:pt x="411861" y="117538"/>
                </a:lnTo>
                <a:lnTo>
                  <a:pt x="411861" y="112966"/>
                </a:lnTo>
                <a:lnTo>
                  <a:pt x="380809" y="80289"/>
                </a:lnTo>
                <a:lnTo>
                  <a:pt x="361569" y="77812"/>
                </a:lnTo>
                <a:lnTo>
                  <a:pt x="347230" y="79006"/>
                </a:lnTo>
                <a:lnTo>
                  <a:pt x="311175" y="99250"/>
                </a:lnTo>
                <a:lnTo>
                  <a:pt x="291249" y="139319"/>
                </a:lnTo>
                <a:lnTo>
                  <a:pt x="289839" y="155638"/>
                </a:lnTo>
                <a:lnTo>
                  <a:pt x="291007" y="173088"/>
                </a:lnTo>
                <a:lnTo>
                  <a:pt x="309651" y="213639"/>
                </a:lnTo>
                <a:lnTo>
                  <a:pt x="353949" y="234975"/>
                </a:lnTo>
                <a:lnTo>
                  <a:pt x="363969" y="234099"/>
                </a:lnTo>
                <a:lnTo>
                  <a:pt x="400329" y="210870"/>
                </a:lnTo>
                <a:lnTo>
                  <a:pt x="414909" y="173926"/>
                </a:lnTo>
                <a:close/>
              </a:path>
              <a:path w="584835" h="235584">
                <a:moveTo>
                  <a:pt x="584263" y="224307"/>
                </a:moveTo>
                <a:lnTo>
                  <a:pt x="572071" y="224307"/>
                </a:lnTo>
                <a:lnTo>
                  <a:pt x="569023" y="222783"/>
                </a:lnTo>
                <a:lnTo>
                  <a:pt x="564451" y="218211"/>
                </a:lnTo>
                <a:lnTo>
                  <a:pt x="564451" y="216687"/>
                </a:lnTo>
                <a:lnTo>
                  <a:pt x="562927" y="212115"/>
                </a:lnTo>
                <a:lnTo>
                  <a:pt x="561403" y="206019"/>
                </a:lnTo>
                <a:lnTo>
                  <a:pt x="561352" y="131508"/>
                </a:lnTo>
                <a:lnTo>
                  <a:pt x="561022" y="120777"/>
                </a:lnTo>
                <a:lnTo>
                  <a:pt x="544537" y="83908"/>
                </a:lnTo>
                <a:lnTo>
                  <a:pt x="532345" y="77812"/>
                </a:lnTo>
                <a:lnTo>
                  <a:pt x="515581" y="77812"/>
                </a:lnTo>
                <a:lnTo>
                  <a:pt x="482371" y="99136"/>
                </a:lnTo>
                <a:lnTo>
                  <a:pt x="474433" y="108394"/>
                </a:lnTo>
                <a:lnTo>
                  <a:pt x="474433" y="0"/>
                </a:lnTo>
                <a:lnTo>
                  <a:pt x="466813" y="0"/>
                </a:lnTo>
                <a:lnTo>
                  <a:pt x="421005" y="18376"/>
                </a:lnTo>
                <a:lnTo>
                  <a:pt x="424053" y="22948"/>
                </a:lnTo>
                <a:lnTo>
                  <a:pt x="428625" y="21424"/>
                </a:lnTo>
                <a:lnTo>
                  <a:pt x="439293" y="21424"/>
                </a:lnTo>
                <a:lnTo>
                  <a:pt x="442341" y="22948"/>
                </a:lnTo>
                <a:lnTo>
                  <a:pt x="443865" y="24472"/>
                </a:lnTo>
                <a:lnTo>
                  <a:pt x="443865" y="27520"/>
                </a:lnTo>
                <a:lnTo>
                  <a:pt x="445389" y="30568"/>
                </a:lnTo>
                <a:lnTo>
                  <a:pt x="446265" y="35140"/>
                </a:lnTo>
                <a:lnTo>
                  <a:pt x="446722" y="41998"/>
                </a:lnTo>
                <a:lnTo>
                  <a:pt x="446887" y="51142"/>
                </a:lnTo>
                <a:lnTo>
                  <a:pt x="446913" y="206019"/>
                </a:lnTo>
                <a:lnTo>
                  <a:pt x="445389" y="212115"/>
                </a:lnTo>
                <a:lnTo>
                  <a:pt x="445389" y="215163"/>
                </a:lnTo>
                <a:lnTo>
                  <a:pt x="442341" y="221259"/>
                </a:lnTo>
                <a:lnTo>
                  <a:pt x="439293" y="221259"/>
                </a:lnTo>
                <a:lnTo>
                  <a:pt x="436245" y="224307"/>
                </a:lnTo>
                <a:lnTo>
                  <a:pt x="424053" y="224307"/>
                </a:lnTo>
                <a:lnTo>
                  <a:pt x="424053" y="230403"/>
                </a:lnTo>
                <a:lnTo>
                  <a:pt x="497293" y="230403"/>
                </a:lnTo>
                <a:lnTo>
                  <a:pt x="497293" y="224307"/>
                </a:lnTo>
                <a:lnTo>
                  <a:pt x="485101" y="224307"/>
                </a:lnTo>
                <a:lnTo>
                  <a:pt x="479005" y="221259"/>
                </a:lnTo>
                <a:lnTo>
                  <a:pt x="475957" y="218211"/>
                </a:lnTo>
                <a:lnTo>
                  <a:pt x="475957" y="216687"/>
                </a:lnTo>
                <a:lnTo>
                  <a:pt x="474433" y="213639"/>
                </a:lnTo>
                <a:lnTo>
                  <a:pt x="474433" y="117538"/>
                </a:lnTo>
                <a:lnTo>
                  <a:pt x="479894" y="112128"/>
                </a:lnTo>
                <a:lnTo>
                  <a:pt x="484911" y="107442"/>
                </a:lnTo>
                <a:lnTo>
                  <a:pt x="489661" y="103606"/>
                </a:lnTo>
                <a:lnTo>
                  <a:pt x="494245" y="100774"/>
                </a:lnTo>
                <a:lnTo>
                  <a:pt x="500341" y="97726"/>
                </a:lnTo>
                <a:lnTo>
                  <a:pt x="520153" y="97726"/>
                </a:lnTo>
                <a:lnTo>
                  <a:pt x="535139" y="133540"/>
                </a:lnTo>
                <a:lnTo>
                  <a:pt x="535393" y="144970"/>
                </a:lnTo>
                <a:lnTo>
                  <a:pt x="535393" y="206019"/>
                </a:lnTo>
                <a:lnTo>
                  <a:pt x="533869" y="210591"/>
                </a:lnTo>
                <a:lnTo>
                  <a:pt x="533869" y="216687"/>
                </a:lnTo>
                <a:lnTo>
                  <a:pt x="526249" y="224307"/>
                </a:lnTo>
                <a:lnTo>
                  <a:pt x="511009" y="224307"/>
                </a:lnTo>
                <a:lnTo>
                  <a:pt x="511009" y="230403"/>
                </a:lnTo>
                <a:lnTo>
                  <a:pt x="584263" y="230403"/>
                </a:lnTo>
                <a:lnTo>
                  <a:pt x="584263" y="224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672202" y="1013079"/>
            <a:ext cx="528320" cy="235585"/>
            <a:chOff x="4672202" y="1013079"/>
            <a:chExt cx="528320" cy="235585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2202" y="1045178"/>
              <a:ext cx="234886" cy="2013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6901" y="1013079"/>
              <a:ext cx="273081" cy="234981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303697" y="1013078"/>
            <a:ext cx="720090" cy="235585"/>
          </a:xfrm>
          <a:custGeom>
            <a:avLst/>
            <a:gdLst/>
            <a:ahLst/>
            <a:cxnLst/>
            <a:rect l="l" t="t" r="r" b="b"/>
            <a:pathLst>
              <a:path w="720089" h="235584">
                <a:moveTo>
                  <a:pt x="126593" y="173939"/>
                </a:moveTo>
                <a:lnTo>
                  <a:pt x="122021" y="172415"/>
                </a:lnTo>
                <a:lnTo>
                  <a:pt x="117449" y="181013"/>
                </a:lnTo>
                <a:lnTo>
                  <a:pt x="112877" y="188302"/>
                </a:lnTo>
                <a:lnTo>
                  <a:pt x="74676" y="209080"/>
                </a:lnTo>
                <a:lnTo>
                  <a:pt x="64706" y="207911"/>
                </a:lnTo>
                <a:lnTo>
                  <a:pt x="33870" y="178612"/>
                </a:lnTo>
                <a:lnTo>
                  <a:pt x="27432" y="141935"/>
                </a:lnTo>
                <a:lnTo>
                  <a:pt x="28270" y="129933"/>
                </a:lnTo>
                <a:lnTo>
                  <a:pt x="45389" y="94957"/>
                </a:lnTo>
                <a:lnTo>
                  <a:pt x="65532" y="88493"/>
                </a:lnTo>
                <a:lnTo>
                  <a:pt x="73152" y="88493"/>
                </a:lnTo>
                <a:lnTo>
                  <a:pt x="88392" y="108407"/>
                </a:lnTo>
                <a:lnTo>
                  <a:pt x="89916" y="114503"/>
                </a:lnTo>
                <a:lnTo>
                  <a:pt x="71628" y="77825"/>
                </a:lnTo>
                <a:lnTo>
                  <a:pt x="57340" y="79019"/>
                </a:lnTo>
                <a:lnTo>
                  <a:pt x="21336" y="99263"/>
                </a:lnTo>
                <a:lnTo>
                  <a:pt x="1409" y="139331"/>
                </a:lnTo>
                <a:lnTo>
                  <a:pt x="0" y="155651"/>
                </a:lnTo>
                <a:lnTo>
                  <a:pt x="1384" y="173101"/>
                </a:lnTo>
                <a:lnTo>
                  <a:pt x="19812" y="213652"/>
                </a:lnTo>
                <a:lnTo>
                  <a:pt x="64008" y="234988"/>
                </a:lnTo>
                <a:lnTo>
                  <a:pt x="74256" y="234111"/>
                </a:lnTo>
                <a:lnTo>
                  <a:pt x="110515" y="210883"/>
                </a:lnTo>
                <a:lnTo>
                  <a:pt x="122567" y="187985"/>
                </a:lnTo>
                <a:lnTo>
                  <a:pt x="126593" y="173939"/>
                </a:lnTo>
                <a:close/>
              </a:path>
              <a:path w="720089" h="235584">
                <a:moveTo>
                  <a:pt x="285178" y="152590"/>
                </a:moveTo>
                <a:lnTo>
                  <a:pt x="274891" y="114020"/>
                </a:lnTo>
                <a:lnTo>
                  <a:pt x="254698" y="90576"/>
                </a:lnTo>
                <a:lnTo>
                  <a:pt x="254698" y="166306"/>
                </a:lnTo>
                <a:lnTo>
                  <a:pt x="254114" y="180987"/>
                </a:lnTo>
                <a:lnTo>
                  <a:pt x="238912" y="216598"/>
                </a:lnTo>
                <a:lnTo>
                  <a:pt x="218122" y="224320"/>
                </a:lnTo>
                <a:lnTo>
                  <a:pt x="208330" y="222656"/>
                </a:lnTo>
                <a:lnTo>
                  <a:pt x="178498" y="187680"/>
                </a:lnTo>
                <a:lnTo>
                  <a:pt x="170789" y="143446"/>
                </a:lnTo>
                <a:lnTo>
                  <a:pt x="171310" y="133731"/>
                </a:lnTo>
                <a:lnTo>
                  <a:pt x="172694" y="125158"/>
                </a:lnTo>
                <a:lnTo>
                  <a:pt x="174650" y="117729"/>
                </a:lnTo>
                <a:lnTo>
                  <a:pt x="176885" y="111442"/>
                </a:lnTo>
                <a:lnTo>
                  <a:pt x="179933" y="102298"/>
                </a:lnTo>
                <a:lnTo>
                  <a:pt x="184505" y="96202"/>
                </a:lnTo>
                <a:lnTo>
                  <a:pt x="190601" y="93065"/>
                </a:lnTo>
                <a:lnTo>
                  <a:pt x="196697" y="90017"/>
                </a:lnTo>
                <a:lnTo>
                  <a:pt x="202793" y="88493"/>
                </a:lnTo>
                <a:lnTo>
                  <a:pt x="208978" y="88493"/>
                </a:lnTo>
                <a:lnTo>
                  <a:pt x="245059" y="116166"/>
                </a:lnTo>
                <a:lnTo>
                  <a:pt x="254698" y="166306"/>
                </a:lnTo>
                <a:lnTo>
                  <a:pt x="254698" y="90576"/>
                </a:lnTo>
                <a:lnTo>
                  <a:pt x="251345" y="88493"/>
                </a:lnTo>
                <a:lnTo>
                  <a:pt x="243649" y="83743"/>
                </a:lnTo>
                <a:lnTo>
                  <a:pt x="229603" y="79273"/>
                </a:lnTo>
                <a:lnTo>
                  <a:pt x="213550" y="77825"/>
                </a:lnTo>
                <a:lnTo>
                  <a:pt x="204381" y="78397"/>
                </a:lnTo>
                <a:lnTo>
                  <a:pt x="163550" y="99402"/>
                </a:lnTo>
                <a:lnTo>
                  <a:pt x="144119" y="136779"/>
                </a:lnTo>
                <a:lnTo>
                  <a:pt x="141833" y="157162"/>
                </a:lnTo>
                <a:lnTo>
                  <a:pt x="142735" y="171500"/>
                </a:lnTo>
                <a:lnTo>
                  <a:pt x="158597" y="209080"/>
                </a:lnTo>
                <a:lnTo>
                  <a:pt x="195719" y="233299"/>
                </a:lnTo>
                <a:lnTo>
                  <a:pt x="212026" y="234988"/>
                </a:lnTo>
                <a:lnTo>
                  <a:pt x="222034" y="234391"/>
                </a:lnTo>
                <a:lnTo>
                  <a:pt x="256971" y="218909"/>
                </a:lnTo>
                <a:lnTo>
                  <a:pt x="280035" y="183540"/>
                </a:lnTo>
                <a:lnTo>
                  <a:pt x="284607" y="162902"/>
                </a:lnTo>
                <a:lnTo>
                  <a:pt x="285178" y="152590"/>
                </a:lnTo>
                <a:close/>
              </a:path>
              <a:path w="720089" h="235584">
                <a:moveTo>
                  <a:pt x="457593" y="216700"/>
                </a:moveTo>
                <a:lnTo>
                  <a:pt x="454545" y="210604"/>
                </a:lnTo>
                <a:lnTo>
                  <a:pt x="449973" y="213652"/>
                </a:lnTo>
                <a:lnTo>
                  <a:pt x="439305" y="213652"/>
                </a:lnTo>
                <a:lnTo>
                  <a:pt x="437781" y="212128"/>
                </a:lnTo>
                <a:lnTo>
                  <a:pt x="434733" y="210604"/>
                </a:lnTo>
                <a:lnTo>
                  <a:pt x="434733" y="207556"/>
                </a:lnTo>
                <a:lnTo>
                  <a:pt x="433209" y="202984"/>
                </a:lnTo>
                <a:lnTo>
                  <a:pt x="431914" y="183870"/>
                </a:lnTo>
                <a:lnTo>
                  <a:pt x="431685" y="172402"/>
                </a:lnTo>
                <a:lnTo>
                  <a:pt x="431685" y="80873"/>
                </a:lnTo>
                <a:lnTo>
                  <a:pt x="381292" y="80873"/>
                </a:lnTo>
                <a:lnTo>
                  <a:pt x="381292" y="86969"/>
                </a:lnTo>
                <a:lnTo>
                  <a:pt x="390436" y="88493"/>
                </a:lnTo>
                <a:lnTo>
                  <a:pt x="398056" y="90017"/>
                </a:lnTo>
                <a:lnTo>
                  <a:pt x="404152" y="96202"/>
                </a:lnTo>
                <a:lnTo>
                  <a:pt x="405676" y="100774"/>
                </a:lnTo>
                <a:lnTo>
                  <a:pt x="405676" y="193840"/>
                </a:lnTo>
                <a:lnTo>
                  <a:pt x="373672" y="215176"/>
                </a:lnTo>
                <a:lnTo>
                  <a:pt x="361480" y="215176"/>
                </a:lnTo>
                <a:lnTo>
                  <a:pt x="343192" y="181648"/>
                </a:lnTo>
                <a:lnTo>
                  <a:pt x="343192" y="80873"/>
                </a:lnTo>
                <a:lnTo>
                  <a:pt x="291287" y="80873"/>
                </a:lnTo>
                <a:lnTo>
                  <a:pt x="291287" y="86969"/>
                </a:lnTo>
                <a:lnTo>
                  <a:pt x="298907" y="86969"/>
                </a:lnTo>
                <a:lnTo>
                  <a:pt x="305003" y="88493"/>
                </a:lnTo>
                <a:lnTo>
                  <a:pt x="317334" y="186753"/>
                </a:lnTo>
                <a:lnTo>
                  <a:pt x="317665" y="195351"/>
                </a:lnTo>
                <a:lnTo>
                  <a:pt x="332524" y="227368"/>
                </a:lnTo>
                <a:lnTo>
                  <a:pt x="338620" y="233464"/>
                </a:lnTo>
                <a:lnTo>
                  <a:pt x="346240" y="234988"/>
                </a:lnTo>
                <a:lnTo>
                  <a:pt x="361480" y="234988"/>
                </a:lnTo>
                <a:lnTo>
                  <a:pt x="405676" y="202984"/>
                </a:lnTo>
                <a:lnTo>
                  <a:pt x="405676" y="234988"/>
                </a:lnTo>
                <a:lnTo>
                  <a:pt x="411772" y="234988"/>
                </a:lnTo>
                <a:lnTo>
                  <a:pt x="457593" y="216700"/>
                </a:lnTo>
                <a:close/>
              </a:path>
              <a:path w="720089" h="235584">
                <a:moveTo>
                  <a:pt x="547598" y="224320"/>
                </a:moveTo>
                <a:lnTo>
                  <a:pt x="533882" y="224320"/>
                </a:lnTo>
                <a:lnTo>
                  <a:pt x="532358" y="222796"/>
                </a:lnTo>
                <a:lnTo>
                  <a:pt x="529310" y="221272"/>
                </a:lnTo>
                <a:lnTo>
                  <a:pt x="526161" y="218224"/>
                </a:lnTo>
                <a:lnTo>
                  <a:pt x="526161" y="215176"/>
                </a:lnTo>
                <a:lnTo>
                  <a:pt x="524637" y="212128"/>
                </a:lnTo>
                <a:lnTo>
                  <a:pt x="523113" y="206032"/>
                </a:lnTo>
                <a:lnTo>
                  <a:pt x="523113" y="12"/>
                </a:lnTo>
                <a:lnTo>
                  <a:pt x="515493" y="12"/>
                </a:lnTo>
                <a:lnTo>
                  <a:pt x="471297" y="18389"/>
                </a:lnTo>
                <a:lnTo>
                  <a:pt x="474345" y="22961"/>
                </a:lnTo>
                <a:lnTo>
                  <a:pt x="478917" y="21437"/>
                </a:lnTo>
                <a:lnTo>
                  <a:pt x="489585" y="21437"/>
                </a:lnTo>
                <a:lnTo>
                  <a:pt x="491109" y="22961"/>
                </a:lnTo>
                <a:lnTo>
                  <a:pt x="494157" y="24485"/>
                </a:lnTo>
                <a:lnTo>
                  <a:pt x="494157" y="27533"/>
                </a:lnTo>
                <a:lnTo>
                  <a:pt x="495681" y="30581"/>
                </a:lnTo>
                <a:lnTo>
                  <a:pt x="496976" y="49872"/>
                </a:lnTo>
                <a:lnTo>
                  <a:pt x="497205" y="61061"/>
                </a:lnTo>
                <a:lnTo>
                  <a:pt x="497205" y="206032"/>
                </a:lnTo>
                <a:lnTo>
                  <a:pt x="495681" y="212128"/>
                </a:lnTo>
                <a:lnTo>
                  <a:pt x="491109" y="221272"/>
                </a:lnTo>
                <a:lnTo>
                  <a:pt x="488061" y="222796"/>
                </a:lnTo>
                <a:lnTo>
                  <a:pt x="486537" y="224320"/>
                </a:lnTo>
                <a:lnTo>
                  <a:pt x="474345" y="224320"/>
                </a:lnTo>
                <a:lnTo>
                  <a:pt x="474345" y="230416"/>
                </a:lnTo>
                <a:lnTo>
                  <a:pt x="547598" y="230416"/>
                </a:lnTo>
                <a:lnTo>
                  <a:pt x="547598" y="224320"/>
                </a:lnTo>
                <a:close/>
              </a:path>
              <a:path w="720089" h="235584">
                <a:moveTo>
                  <a:pt x="719912" y="216700"/>
                </a:moveTo>
                <a:lnTo>
                  <a:pt x="718388" y="210604"/>
                </a:lnTo>
                <a:lnTo>
                  <a:pt x="713816" y="213652"/>
                </a:lnTo>
                <a:lnTo>
                  <a:pt x="701624" y="213652"/>
                </a:lnTo>
                <a:lnTo>
                  <a:pt x="698576" y="210604"/>
                </a:lnTo>
                <a:lnTo>
                  <a:pt x="697052" y="207556"/>
                </a:lnTo>
                <a:lnTo>
                  <a:pt x="695528" y="202984"/>
                </a:lnTo>
                <a:lnTo>
                  <a:pt x="695528" y="90017"/>
                </a:lnTo>
                <a:lnTo>
                  <a:pt x="695528" y="21437"/>
                </a:lnTo>
                <a:lnTo>
                  <a:pt x="695528" y="0"/>
                </a:lnTo>
                <a:lnTo>
                  <a:pt x="687908" y="0"/>
                </a:lnTo>
                <a:lnTo>
                  <a:pt x="643712" y="18389"/>
                </a:lnTo>
                <a:lnTo>
                  <a:pt x="645236" y="22961"/>
                </a:lnTo>
                <a:lnTo>
                  <a:pt x="649808" y="21437"/>
                </a:lnTo>
                <a:lnTo>
                  <a:pt x="662000" y="21437"/>
                </a:lnTo>
                <a:lnTo>
                  <a:pt x="665048" y="24485"/>
                </a:lnTo>
                <a:lnTo>
                  <a:pt x="666572" y="27533"/>
                </a:lnTo>
                <a:lnTo>
                  <a:pt x="666572" y="30581"/>
                </a:lnTo>
                <a:lnTo>
                  <a:pt x="667448" y="35153"/>
                </a:lnTo>
                <a:lnTo>
                  <a:pt x="667905" y="42011"/>
                </a:lnTo>
                <a:lnTo>
                  <a:pt x="668070" y="51155"/>
                </a:lnTo>
                <a:lnTo>
                  <a:pt x="668096" y="90017"/>
                </a:lnTo>
                <a:lnTo>
                  <a:pt x="668096" y="119062"/>
                </a:lnTo>
                <a:lnTo>
                  <a:pt x="668096" y="202984"/>
                </a:lnTo>
                <a:lnTo>
                  <a:pt x="661212" y="208978"/>
                </a:lnTo>
                <a:lnTo>
                  <a:pt x="654189" y="213271"/>
                </a:lnTo>
                <a:lnTo>
                  <a:pt x="646874" y="215836"/>
                </a:lnTo>
                <a:lnTo>
                  <a:pt x="639140" y="216700"/>
                </a:lnTo>
                <a:lnTo>
                  <a:pt x="631075" y="215798"/>
                </a:lnTo>
                <a:lnTo>
                  <a:pt x="601040" y="189915"/>
                </a:lnTo>
                <a:lnTo>
                  <a:pt x="593318" y="149542"/>
                </a:lnTo>
                <a:lnTo>
                  <a:pt x="594194" y="134429"/>
                </a:lnTo>
                <a:lnTo>
                  <a:pt x="614299" y="94729"/>
                </a:lnTo>
                <a:lnTo>
                  <a:pt x="632942" y="86969"/>
                </a:lnTo>
                <a:lnTo>
                  <a:pt x="639140" y="86969"/>
                </a:lnTo>
                <a:lnTo>
                  <a:pt x="668096" y="119062"/>
                </a:lnTo>
                <a:lnTo>
                  <a:pt x="668096" y="90017"/>
                </a:lnTo>
                <a:lnTo>
                  <a:pt x="664311" y="86969"/>
                </a:lnTo>
                <a:lnTo>
                  <a:pt x="660946" y="84251"/>
                </a:lnTo>
                <a:lnTo>
                  <a:pt x="653237" y="80492"/>
                </a:lnTo>
                <a:lnTo>
                  <a:pt x="644944" y="78447"/>
                </a:lnTo>
                <a:lnTo>
                  <a:pt x="636092" y="77825"/>
                </a:lnTo>
                <a:lnTo>
                  <a:pt x="620649" y="79298"/>
                </a:lnTo>
                <a:lnTo>
                  <a:pt x="584174" y="103822"/>
                </a:lnTo>
                <a:lnTo>
                  <a:pt x="564248" y="146265"/>
                </a:lnTo>
                <a:lnTo>
                  <a:pt x="562838" y="161734"/>
                </a:lnTo>
                <a:lnTo>
                  <a:pt x="563981" y="177203"/>
                </a:lnTo>
                <a:lnTo>
                  <a:pt x="581126" y="215176"/>
                </a:lnTo>
                <a:lnTo>
                  <a:pt x="623798" y="234988"/>
                </a:lnTo>
                <a:lnTo>
                  <a:pt x="632942" y="234988"/>
                </a:lnTo>
                <a:lnTo>
                  <a:pt x="664997" y="216700"/>
                </a:lnTo>
                <a:lnTo>
                  <a:pt x="668096" y="213652"/>
                </a:lnTo>
                <a:lnTo>
                  <a:pt x="668096" y="234988"/>
                </a:lnTo>
                <a:lnTo>
                  <a:pt x="675716" y="234988"/>
                </a:lnTo>
                <a:lnTo>
                  <a:pt x="719912" y="21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6127337" y="1013079"/>
            <a:ext cx="607695" cy="233679"/>
            <a:chOff x="6127337" y="1013079"/>
            <a:chExt cx="607695" cy="233679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7337" y="1013079"/>
              <a:ext cx="164782" cy="23040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01263" y="1090898"/>
              <a:ext cx="255270" cy="153035"/>
            </a:xfrm>
            <a:custGeom>
              <a:avLst/>
              <a:gdLst/>
              <a:ahLst/>
              <a:cxnLst/>
              <a:rect l="l" t="t" r="r" b="b"/>
              <a:pathLst>
                <a:path w="255270" h="153034">
                  <a:moveTo>
                    <a:pt x="254698" y="152590"/>
                  </a:moveTo>
                  <a:lnTo>
                    <a:pt x="181546" y="152590"/>
                  </a:lnTo>
                  <a:lnTo>
                    <a:pt x="181546" y="146494"/>
                  </a:lnTo>
                  <a:lnTo>
                    <a:pt x="190690" y="146494"/>
                  </a:lnTo>
                  <a:lnTo>
                    <a:pt x="199834" y="143446"/>
                  </a:lnTo>
                  <a:lnTo>
                    <a:pt x="204406" y="138874"/>
                  </a:lnTo>
                  <a:lnTo>
                    <a:pt x="204406" y="134302"/>
                  </a:lnTo>
                  <a:lnTo>
                    <a:pt x="205930" y="132778"/>
                  </a:lnTo>
                  <a:lnTo>
                    <a:pt x="205930" y="54959"/>
                  </a:lnTo>
                  <a:lnTo>
                    <a:pt x="205644" y="46624"/>
                  </a:lnTo>
                  <a:lnTo>
                    <a:pt x="190690" y="18383"/>
                  </a:lnTo>
                  <a:lnTo>
                    <a:pt x="175450" y="18383"/>
                  </a:lnTo>
                  <a:lnTo>
                    <a:pt x="141827" y="39719"/>
                  </a:lnTo>
                  <a:lnTo>
                    <a:pt x="141827" y="129730"/>
                  </a:lnTo>
                  <a:lnTo>
                    <a:pt x="143351" y="135826"/>
                  </a:lnTo>
                  <a:lnTo>
                    <a:pt x="143351" y="138874"/>
                  </a:lnTo>
                  <a:lnTo>
                    <a:pt x="147923" y="143446"/>
                  </a:lnTo>
                  <a:lnTo>
                    <a:pt x="154019" y="146494"/>
                  </a:lnTo>
                  <a:lnTo>
                    <a:pt x="166211" y="146494"/>
                  </a:lnTo>
                  <a:lnTo>
                    <a:pt x="166211" y="152590"/>
                  </a:lnTo>
                  <a:lnTo>
                    <a:pt x="91535" y="152590"/>
                  </a:lnTo>
                  <a:lnTo>
                    <a:pt x="91535" y="146494"/>
                  </a:lnTo>
                  <a:lnTo>
                    <a:pt x="105251" y="146494"/>
                  </a:lnTo>
                  <a:lnTo>
                    <a:pt x="108299" y="143446"/>
                  </a:lnTo>
                  <a:lnTo>
                    <a:pt x="111347" y="141922"/>
                  </a:lnTo>
                  <a:lnTo>
                    <a:pt x="115919" y="132778"/>
                  </a:lnTo>
                  <a:lnTo>
                    <a:pt x="115919" y="54959"/>
                  </a:lnTo>
                  <a:lnTo>
                    <a:pt x="115609" y="46410"/>
                  </a:lnTo>
                  <a:lnTo>
                    <a:pt x="114585" y="39147"/>
                  </a:lnTo>
                  <a:lnTo>
                    <a:pt x="112704" y="33313"/>
                  </a:lnTo>
                  <a:lnTo>
                    <a:pt x="109823" y="29051"/>
                  </a:lnTo>
                  <a:lnTo>
                    <a:pt x="105251" y="21431"/>
                  </a:lnTo>
                  <a:lnTo>
                    <a:pt x="99155" y="18383"/>
                  </a:lnTo>
                  <a:lnTo>
                    <a:pt x="83915" y="18383"/>
                  </a:lnTo>
                  <a:lnTo>
                    <a:pt x="51815" y="39719"/>
                  </a:lnTo>
                  <a:lnTo>
                    <a:pt x="51815" y="128206"/>
                  </a:lnTo>
                  <a:lnTo>
                    <a:pt x="53339" y="135826"/>
                  </a:lnTo>
                  <a:lnTo>
                    <a:pt x="53339" y="138874"/>
                  </a:lnTo>
                  <a:lnTo>
                    <a:pt x="59435" y="144970"/>
                  </a:lnTo>
                  <a:lnTo>
                    <a:pt x="62483" y="146494"/>
                  </a:lnTo>
                  <a:lnTo>
                    <a:pt x="76295" y="146494"/>
                  </a:lnTo>
                  <a:lnTo>
                    <a:pt x="76295" y="152590"/>
                  </a:lnTo>
                  <a:lnTo>
                    <a:pt x="3047" y="152590"/>
                  </a:lnTo>
                  <a:lnTo>
                    <a:pt x="3047" y="146494"/>
                  </a:lnTo>
                  <a:lnTo>
                    <a:pt x="13715" y="146494"/>
                  </a:lnTo>
                  <a:lnTo>
                    <a:pt x="19811" y="143446"/>
                  </a:lnTo>
                  <a:lnTo>
                    <a:pt x="24383" y="134302"/>
                  </a:lnTo>
                  <a:lnTo>
                    <a:pt x="25907" y="128206"/>
                  </a:lnTo>
                  <a:lnTo>
                    <a:pt x="25907" y="62579"/>
                  </a:lnTo>
                  <a:lnTo>
                    <a:pt x="25669" y="51149"/>
                  </a:lnTo>
                  <a:lnTo>
                    <a:pt x="24383" y="30575"/>
                  </a:lnTo>
                  <a:lnTo>
                    <a:pt x="21335" y="24479"/>
                  </a:lnTo>
                  <a:lnTo>
                    <a:pt x="18287" y="21431"/>
                  </a:lnTo>
                  <a:lnTo>
                    <a:pt x="6095" y="21431"/>
                  </a:lnTo>
                  <a:lnTo>
                    <a:pt x="3047" y="22955"/>
                  </a:lnTo>
                  <a:lnTo>
                    <a:pt x="0" y="18383"/>
                  </a:lnTo>
                  <a:lnTo>
                    <a:pt x="45719" y="0"/>
                  </a:lnTo>
                  <a:lnTo>
                    <a:pt x="51815" y="0"/>
                  </a:lnTo>
                  <a:lnTo>
                    <a:pt x="51815" y="30575"/>
                  </a:lnTo>
                  <a:lnTo>
                    <a:pt x="64627" y="17954"/>
                  </a:lnTo>
                  <a:lnTo>
                    <a:pt x="68827" y="14207"/>
                  </a:lnTo>
                  <a:lnTo>
                    <a:pt x="71723" y="12192"/>
                  </a:lnTo>
                  <a:lnTo>
                    <a:pt x="76295" y="7620"/>
                  </a:lnTo>
                  <a:lnTo>
                    <a:pt x="80867" y="4572"/>
                  </a:lnTo>
                  <a:lnTo>
                    <a:pt x="86963" y="3048"/>
                  </a:lnTo>
                  <a:lnTo>
                    <a:pt x="93059" y="0"/>
                  </a:lnTo>
                  <a:lnTo>
                    <a:pt x="103727" y="0"/>
                  </a:lnTo>
                  <a:lnTo>
                    <a:pt x="110323" y="333"/>
                  </a:lnTo>
                  <a:lnTo>
                    <a:pt x="141827" y="30575"/>
                  </a:lnTo>
                  <a:lnTo>
                    <a:pt x="149542" y="22035"/>
                  </a:lnTo>
                  <a:lnTo>
                    <a:pt x="156686" y="14906"/>
                  </a:lnTo>
                  <a:lnTo>
                    <a:pt x="163258" y="9492"/>
                  </a:lnTo>
                  <a:lnTo>
                    <a:pt x="176974" y="1524"/>
                  </a:lnTo>
                  <a:lnTo>
                    <a:pt x="184594" y="0"/>
                  </a:lnTo>
                  <a:lnTo>
                    <a:pt x="201358" y="0"/>
                  </a:lnTo>
                  <a:lnTo>
                    <a:pt x="207454" y="1524"/>
                  </a:lnTo>
                  <a:lnTo>
                    <a:pt x="215074" y="6096"/>
                  </a:lnTo>
                  <a:lnTo>
                    <a:pt x="221170" y="9144"/>
                  </a:lnTo>
                  <a:lnTo>
                    <a:pt x="231838" y="128206"/>
                  </a:lnTo>
                  <a:lnTo>
                    <a:pt x="233362" y="134302"/>
                  </a:lnTo>
                  <a:lnTo>
                    <a:pt x="234886" y="138874"/>
                  </a:lnTo>
                  <a:lnTo>
                    <a:pt x="234886" y="140398"/>
                  </a:lnTo>
                  <a:lnTo>
                    <a:pt x="237934" y="143446"/>
                  </a:lnTo>
                  <a:lnTo>
                    <a:pt x="244030" y="146494"/>
                  </a:lnTo>
                  <a:lnTo>
                    <a:pt x="254698" y="146494"/>
                  </a:lnTo>
                  <a:lnTo>
                    <a:pt x="254698" y="152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0534" y="1013079"/>
              <a:ext cx="173926" cy="233457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35140" y="1013079"/>
            <a:ext cx="1438370" cy="30213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03240" y="1013078"/>
            <a:ext cx="466725" cy="234981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8966072" y="1090898"/>
            <a:ext cx="709295" cy="157480"/>
            <a:chOff x="8966072" y="1090898"/>
            <a:chExt cx="709295" cy="157480"/>
          </a:xfrm>
        </p:grpSpPr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6072" y="1090898"/>
              <a:ext cx="445389" cy="1571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32797" y="1090898"/>
              <a:ext cx="242506" cy="157162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350799" y="1493710"/>
            <a:ext cx="598170" cy="224790"/>
          </a:xfrm>
          <a:custGeom>
            <a:avLst/>
            <a:gdLst/>
            <a:ahLst/>
            <a:cxnLst/>
            <a:rect l="l" t="t" r="r" b="b"/>
            <a:pathLst>
              <a:path w="598169" h="224789">
                <a:moveTo>
                  <a:pt x="157162" y="73253"/>
                </a:moveTo>
                <a:lnTo>
                  <a:pt x="146888" y="29527"/>
                </a:lnTo>
                <a:lnTo>
                  <a:pt x="128117" y="8788"/>
                </a:lnTo>
                <a:lnTo>
                  <a:pt x="128117" y="88493"/>
                </a:lnTo>
                <a:lnTo>
                  <a:pt x="127254" y="102793"/>
                </a:lnTo>
                <a:lnTo>
                  <a:pt x="109270" y="140957"/>
                </a:lnTo>
                <a:lnTo>
                  <a:pt x="88493" y="148018"/>
                </a:lnTo>
                <a:lnTo>
                  <a:pt x="79349" y="148018"/>
                </a:lnTo>
                <a:lnTo>
                  <a:pt x="71729" y="146494"/>
                </a:lnTo>
                <a:lnTo>
                  <a:pt x="70205" y="144970"/>
                </a:lnTo>
                <a:lnTo>
                  <a:pt x="65633" y="140398"/>
                </a:lnTo>
                <a:lnTo>
                  <a:pt x="59537" y="135826"/>
                </a:lnTo>
                <a:lnTo>
                  <a:pt x="56489" y="131254"/>
                </a:lnTo>
                <a:lnTo>
                  <a:pt x="54965" y="125158"/>
                </a:lnTo>
                <a:lnTo>
                  <a:pt x="53441" y="120586"/>
                </a:lnTo>
                <a:lnTo>
                  <a:pt x="53441" y="45821"/>
                </a:lnTo>
                <a:lnTo>
                  <a:pt x="59740" y="38671"/>
                </a:lnTo>
                <a:lnTo>
                  <a:pt x="63195" y="35153"/>
                </a:lnTo>
                <a:lnTo>
                  <a:pt x="65062" y="33248"/>
                </a:lnTo>
                <a:lnTo>
                  <a:pt x="69507" y="29527"/>
                </a:lnTo>
                <a:lnTo>
                  <a:pt x="73253" y="27533"/>
                </a:lnTo>
                <a:lnTo>
                  <a:pt x="77825" y="24384"/>
                </a:lnTo>
                <a:lnTo>
                  <a:pt x="88493" y="24384"/>
                </a:lnTo>
                <a:lnTo>
                  <a:pt x="95300" y="25019"/>
                </a:lnTo>
                <a:lnTo>
                  <a:pt x="124498" y="58585"/>
                </a:lnTo>
                <a:lnTo>
                  <a:pt x="128117" y="88493"/>
                </a:lnTo>
                <a:lnTo>
                  <a:pt x="128117" y="8788"/>
                </a:lnTo>
                <a:lnTo>
                  <a:pt x="121450" y="4572"/>
                </a:lnTo>
                <a:lnTo>
                  <a:pt x="111556" y="1143"/>
                </a:lnTo>
                <a:lnTo>
                  <a:pt x="100685" y="0"/>
                </a:lnTo>
                <a:lnTo>
                  <a:pt x="94729" y="558"/>
                </a:lnTo>
                <a:lnTo>
                  <a:pt x="59156" y="26530"/>
                </a:lnTo>
                <a:lnTo>
                  <a:pt x="53441" y="35153"/>
                </a:lnTo>
                <a:lnTo>
                  <a:pt x="53441" y="22860"/>
                </a:lnTo>
                <a:lnTo>
                  <a:pt x="53441" y="1524"/>
                </a:lnTo>
                <a:lnTo>
                  <a:pt x="47345" y="1524"/>
                </a:lnTo>
                <a:lnTo>
                  <a:pt x="1524" y="19812"/>
                </a:lnTo>
                <a:lnTo>
                  <a:pt x="3048" y="24384"/>
                </a:lnTo>
                <a:lnTo>
                  <a:pt x="7620" y="22860"/>
                </a:lnTo>
                <a:lnTo>
                  <a:pt x="19812" y="22860"/>
                </a:lnTo>
                <a:lnTo>
                  <a:pt x="21336" y="24384"/>
                </a:lnTo>
                <a:lnTo>
                  <a:pt x="22860" y="26009"/>
                </a:lnTo>
                <a:lnTo>
                  <a:pt x="24485" y="27533"/>
                </a:lnTo>
                <a:lnTo>
                  <a:pt x="26009" y="30581"/>
                </a:lnTo>
                <a:lnTo>
                  <a:pt x="26009" y="207556"/>
                </a:lnTo>
                <a:lnTo>
                  <a:pt x="24485" y="209080"/>
                </a:lnTo>
                <a:lnTo>
                  <a:pt x="24485" y="212128"/>
                </a:lnTo>
                <a:lnTo>
                  <a:pt x="21336" y="213652"/>
                </a:lnTo>
                <a:lnTo>
                  <a:pt x="19812" y="215176"/>
                </a:lnTo>
                <a:lnTo>
                  <a:pt x="15240" y="218224"/>
                </a:lnTo>
                <a:lnTo>
                  <a:pt x="0" y="218224"/>
                </a:lnTo>
                <a:lnTo>
                  <a:pt x="0" y="224320"/>
                </a:lnTo>
                <a:lnTo>
                  <a:pt x="79349" y="224320"/>
                </a:lnTo>
                <a:lnTo>
                  <a:pt x="79349" y="218224"/>
                </a:lnTo>
                <a:lnTo>
                  <a:pt x="65633" y="218224"/>
                </a:lnTo>
                <a:lnTo>
                  <a:pt x="59537" y="215176"/>
                </a:lnTo>
                <a:lnTo>
                  <a:pt x="56489" y="212128"/>
                </a:lnTo>
                <a:lnTo>
                  <a:pt x="54965" y="209080"/>
                </a:lnTo>
                <a:lnTo>
                  <a:pt x="53441" y="207556"/>
                </a:lnTo>
                <a:lnTo>
                  <a:pt x="53441" y="144970"/>
                </a:lnTo>
                <a:lnTo>
                  <a:pt x="59537" y="149542"/>
                </a:lnTo>
                <a:lnTo>
                  <a:pt x="64109" y="152590"/>
                </a:lnTo>
                <a:lnTo>
                  <a:pt x="68681" y="154114"/>
                </a:lnTo>
                <a:lnTo>
                  <a:pt x="73253" y="157162"/>
                </a:lnTo>
                <a:lnTo>
                  <a:pt x="80873" y="158686"/>
                </a:lnTo>
                <a:lnTo>
                  <a:pt x="88493" y="158686"/>
                </a:lnTo>
                <a:lnTo>
                  <a:pt x="101638" y="157289"/>
                </a:lnTo>
                <a:lnTo>
                  <a:pt x="113639" y="153162"/>
                </a:lnTo>
                <a:lnTo>
                  <a:pt x="122008" y="148018"/>
                </a:lnTo>
                <a:lnTo>
                  <a:pt x="124498" y="146494"/>
                </a:lnTo>
                <a:lnTo>
                  <a:pt x="134302" y="137350"/>
                </a:lnTo>
                <a:lnTo>
                  <a:pt x="144310" y="123913"/>
                </a:lnTo>
                <a:lnTo>
                  <a:pt x="151447" y="108737"/>
                </a:lnTo>
                <a:lnTo>
                  <a:pt x="155740" y="91846"/>
                </a:lnTo>
                <a:lnTo>
                  <a:pt x="157162" y="73253"/>
                </a:lnTo>
                <a:close/>
              </a:path>
              <a:path w="598169" h="224789">
                <a:moveTo>
                  <a:pt x="317271" y="76301"/>
                </a:moveTo>
                <a:lnTo>
                  <a:pt x="308279" y="37731"/>
                </a:lnTo>
                <a:lnTo>
                  <a:pt x="288315" y="14173"/>
                </a:lnTo>
                <a:lnTo>
                  <a:pt x="288315" y="88493"/>
                </a:lnTo>
                <a:lnTo>
                  <a:pt x="287515" y="103378"/>
                </a:lnTo>
                <a:lnTo>
                  <a:pt x="271894" y="138785"/>
                </a:lnTo>
                <a:lnTo>
                  <a:pt x="251739" y="146507"/>
                </a:lnTo>
                <a:lnTo>
                  <a:pt x="241782" y="145072"/>
                </a:lnTo>
                <a:lnTo>
                  <a:pt x="212115" y="110705"/>
                </a:lnTo>
                <a:lnTo>
                  <a:pt x="204406" y="67157"/>
                </a:lnTo>
                <a:lnTo>
                  <a:pt x="204711" y="57416"/>
                </a:lnTo>
                <a:lnTo>
                  <a:pt x="218122" y="19824"/>
                </a:lnTo>
                <a:lnTo>
                  <a:pt x="234886" y="10680"/>
                </a:lnTo>
                <a:lnTo>
                  <a:pt x="241071" y="10680"/>
                </a:lnTo>
                <a:lnTo>
                  <a:pt x="278028" y="38557"/>
                </a:lnTo>
                <a:lnTo>
                  <a:pt x="288315" y="88493"/>
                </a:lnTo>
                <a:lnTo>
                  <a:pt x="288315" y="14173"/>
                </a:lnTo>
                <a:lnTo>
                  <a:pt x="282803" y="10680"/>
                </a:lnTo>
                <a:lnTo>
                  <a:pt x="276504" y="6680"/>
                </a:lnTo>
                <a:lnTo>
                  <a:pt x="261937" y="1701"/>
                </a:lnTo>
                <a:lnTo>
                  <a:pt x="245643" y="12"/>
                </a:lnTo>
                <a:lnTo>
                  <a:pt x="236689" y="596"/>
                </a:lnTo>
                <a:lnTo>
                  <a:pt x="228041" y="2489"/>
                </a:lnTo>
                <a:lnTo>
                  <a:pt x="189712" y="30251"/>
                </a:lnTo>
                <a:lnTo>
                  <a:pt x="174739" y="70586"/>
                </a:lnTo>
                <a:lnTo>
                  <a:pt x="173926" y="80873"/>
                </a:lnTo>
                <a:lnTo>
                  <a:pt x="175044" y="94322"/>
                </a:lnTo>
                <a:lnTo>
                  <a:pt x="190690" y="131267"/>
                </a:lnTo>
                <a:lnTo>
                  <a:pt x="228663" y="156984"/>
                </a:lnTo>
                <a:lnTo>
                  <a:pt x="244119" y="158699"/>
                </a:lnTo>
                <a:lnTo>
                  <a:pt x="254368" y="157886"/>
                </a:lnTo>
                <a:lnTo>
                  <a:pt x="289915" y="141757"/>
                </a:lnTo>
                <a:lnTo>
                  <a:pt x="312127" y="107213"/>
                </a:lnTo>
                <a:lnTo>
                  <a:pt x="316699" y="86588"/>
                </a:lnTo>
                <a:lnTo>
                  <a:pt x="317271" y="76301"/>
                </a:lnTo>
                <a:close/>
              </a:path>
              <a:path w="598169" h="224789">
                <a:moveTo>
                  <a:pt x="479005" y="76301"/>
                </a:moveTo>
                <a:lnTo>
                  <a:pt x="469366" y="37731"/>
                </a:lnTo>
                <a:lnTo>
                  <a:pt x="448437" y="13182"/>
                </a:lnTo>
                <a:lnTo>
                  <a:pt x="448437" y="88493"/>
                </a:lnTo>
                <a:lnTo>
                  <a:pt x="447865" y="103378"/>
                </a:lnTo>
                <a:lnTo>
                  <a:pt x="433311" y="138785"/>
                </a:lnTo>
                <a:lnTo>
                  <a:pt x="413385" y="146507"/>
                </a:lnTo>
                <a:lnTo>
                  <a:pt x="402767" y="145072"/>
                </a:lnTo>
                <a:lnTo>
                  <a:pt x="373214" y="110705"/>
                </a:lnTo>
                <a:lnTo>
                  <a:pt x="366141" y="67157"/>
                </a:lnTo>
                <a:lnTo>
                  <a:pt x="366420" y="57416"/>
                </a:lnTo>
                <a:lnTo>
                  <a:pt x="379857" y="19824"/>
                </a:lnTo>
                <a:lnTo>
                  <a:pt x="396621" y="10680"/>
                </a:lnTo>
                <a:lnTo>
                  <a:pt x="402717" y="10680"/>
                </a:lnTo>
                <a:lnTo>
                  <a:pt x="439432" y="38557"/>
                </a:lnTo>
                <a:lnTo>
                  <a:pt x="448437" y="88493"/>
                </a:lnTo>
                <a:lnTo>
                  <a:pt x="448437" y="13182"/>
                </a:lnTo>
                <a:lnTo>
                  <a:pt x="444474" y="10680"/>
                </a:lnTo>
                <a:lnTo>
                  <a:pt x="438162" y="6680"/>
                </a:lnTo>
                <a:lnTo>
                  <a:pt x="423583" y="1701"/>
                </a:lnTo>
                <a:lnTo>
                  <a:pt x="407289" y="12"/>
                </a:lnTo>
                <a:lnTo>
                  <a:pt x="398170" y="596"/>
                </a:lnTo>
                <a:lnTo>
                  <a:pt x="389191" y="2489"/>
                </a:lnTo>
                <a:lnTo>
                  <a:pt x="351447" y="30251"/>
                </a:lnTo>
                <a:lnTo>
                  <a:pt x="336156" y="70586"/>
                </a:lnTo>
                <a:lnTo>
                  <a:pt x="335559" y="80873"/>
                </a:lnTo>
                <a:lnTo>
                  <a:pt x="336689" y="94322"/>
                </a:lnTo>
                <a:lnTo>
                  <a:pt x="352425" y="131267"/>
                </a:lnTo>
                <a:lnTo>
                  <a:pt x="389712" y="156984"/>
                </a:lnTo>
                <a:lnTo>
                  <a:pt x="405765" y="158699"/>
                </a:lnTo>
                <a:lnTo>
                  <a:pt x="415785" y="157886"/>
                </a:lnTo>
                <a:lnTo>
                  <a:pt x="425386" y="155651"/>
                </a:lnTo>
                <a:lnTo>
                  <a:pt x="434695" y="152260"/>
                </a:lnTo>
                <a:lnTo>
                  <a:pt x="443865" y="148031"/>
                </a:lnTo>
                <a:lnTo>
                  <a:pt x="445744" y="146507"/>
                </a:lnTo>
                <a:lnTo>
                  <a:pt x="451612" y="141757"/>
                </a:lnTo>
                <a:lnTo>
                  <a:pt x="473862" y="107213"/>
                </a:lnTo>
                <a:lnTo>
                  <a:pt x="478434" y="86588"/>
                </a:lnTo>
                <a:lnTo>
                  <a:pt x="479005" y="76301"/>
                </a:lnTo>
                <a:close/>
              </a:path>
              <a:path w="598169" h="224789">
                <a:moveTo>
                  <a:pt x="597979" y="13728"/>
                </a:moveTo>
                <a:lnTo>
                  <a:pt x="596455" y="9156"/>
                </a:lnTo>
                <a:lnTo>
                  <a:pt x="588835" y="1536"/>
                </a:lnTo>
                <a:lnTo>
                  <a:pt x="584263" y="12"/>
                </a:lnTo>
                <a:lnTo>
                  <a:pt x="578167" y="12"/>
                </a:lnTo>
                <a:lnTo>
                  <a:pt x="568121" y="2247"/>
                </a:lnTo>
                <a:lnTo>
                  <a:pt x="558495" y="8775"/>
                </a:lnTo>
                <a:lnTo>
                  <a:pt x="549160" y="19291"/>
                </a:lnTo>
                <a:lnTo>
                  <a:pt x="539965" y="33540"/>
                </a:lnTo>
                <a:lnTo>
                  <a:pt x="539965" y="12"/>
                </a:lnTo>
                <a:lnTo>
                  <a:pt x="532345" y="12"/>
                </a:lnTo>
                <a:lnTo>
                  <a:pt x="488149" y="18300"/>
                </a:lnTo>
                <a:lnTo>
                  <a:pt x="489673" y="24396"/>
                </a:lnTo>
                <a:lnTo>
                  <a:pt x="494245" y="22872"/>
                </a:lnTo>
                <a:lnTo>
                  <a:pt x="497293" y="21348"/>
                </a:lnTo>
                <a:lnTo>
                  <a:pt x="503389" y="21348"/>
                </a:lnTo>
                <a:lnTo>
                  <a:pt x="506437" y="22872"/>
                </a:lnTo>
                <a:lnTo>
                  <a:pt x="511009" y="27444"/>
                </a:lnTo>
                <a:lnTo>
                  <a:pt x="512533" y="32016"/>
                </a:lnTo>
                <a:lnTo>
                  <a:pt x="512533" y="135737"/>
                </a:lnTo>
                <a:lnTo>
                  <a:pt x="511009" y="140309"/>
                </a:lnTo>
                <a:lnTo>
                  <a:pt x="509485" y="141833"/>
                </a:lnTo>
                <a:lnTo>
                  <a:pt x="506437" y="143357"/>
                </a:lnTo>
                <a:lnTo>
                  <a:pt x="503389" y="146405"/>
                </a:lnTo>
                <a:lnTo>
                  <a:pt x="497293" y="148031"/>
                </a:lnTo>
                <a:lnTo>
                  <a:pt x="489673" y="148031"/>
                </a:lnTo>
                <a:lnTo>
                  <a:pt x="489673" y="154127"/>
                </a:lnTo>
                <a:lnTo>
                  <a:pt x="565975" y="154127"/>
                </a:lnTo>
                <a:lnTo>
                  <a:pt x="565975" y="148031"/>
                </a:lnTo>
                <a:lnTo>
                  <a:pt x="558355" y="148031"/>
                </a:lnTo>
                <a:lnTo>
                  <a:pt x="553681" y="146405"/>
                </a:lnTo>
                <a:lnTo>
                  <a:pt x="550633" y="144881"/>
                </a:lnTo>
                <a:lnTo>
                  <a:pt x="546061" y="143357"/>
                </a:lnTo>
                <a:lnTo>
                  <a:pt x="543013" y="137261"/>
                </a:lnTo>
                <a:lnTo>
                  <a:pt x="539965" y="132689"/>
                </a:lnTo>
                <a:lnTo>
                  <a:pt x="539965" y="47256"/>
                </a:lnTo>
                <a:lnTo>
                  <a:pt x="543636" y="40055"/>
                </a:lnTo>
                <a:lnTo>
                  <a:pt x="547598" y="34302"/>
                </a:lnTo>
                <a:lnTo>
                  <a:pt x="551586" y="29679"/>
                </a:lnTo>
                <a:lnTo>
                  <a:pt x="555307" y="25920"/>
                </a:lnTo>
                <a:lnTo>
                  <a:pt x="556831" y="22872"/>
                </a:lnTo>
                <a:lnTo>
                  <a:pt x="562927" y="22872"/>
                </a:lnTo>
                <a:lnTo>
                  <a:pt x="567499" y="24396"/>
                </a:lnTo>
                <a:lnTo>
                  <a:pt x="572071" y="27444"/>
                </a:lnTo>
                <a:lnTo>
                  <a:pt x="576643" y="32016"/>
                </a:lnTo>
                <a:lnTo>
                  <a:pt x="581215" y="33540"/>
                </a:lnTo>
                <a:lnTo>
                  <a:pt x="588835" y="33540"/>
                </a:lnTo>
                <a:lnTo>
                  <a:pt x="591883" y="32016"/>
                </a:lnTo>
                <a:lnTo>
                  <a:pt x="597979" y="25920"/>
                </a:lnTo>
                <a:lnTo>
                  <a:pt x="597979" y="13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46416" y="1415891"/>
            <a:ext cx="1712976" cy="30213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6924" y="1824799"/>
            <a:ext cx="233362" cy="22583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0617" y="1891950"/>
            <a:ext cx="82391" cy="82391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849630" y="1818703"/>
            <a:ext cx="817880" cy="236854"/>
          </a:xfrm>
          <a:custGeom>
            <a:avLst/>
            <a:gdLst/>
            <a:ahLst/>
            <a:cxnLst/>
            <a:rect l="l" t="t" r="r" b="b"/>
            <a:pathLst>
              <a:path w="817880" h="236855">
                <a:moveTo>
                  <a:pt x="90004" y="201460"/>
                </a:moveTo>
                <a:lnTo>
                  <a:pt x="82384" y="201460"/>
                </a:lnTo>
                <a:lnTo>
                  <a:pt x="80860" y="206032"/>
                </a:lnTo>
                <a:lnTo>
                  <a:pt x="74764" y="212128"/>
                </a:lnTo>
                <a:lnTo>
                  <a:pt x="68668" y="215176"/>
                </a:lnTo>
                <a:lnTo>
                  <a:pt x="61048" y="215176"/>
                </a:lnTo>
                <a:lnTo>
                  <a:pt x="56388" y="213652"/>
                </a:lnTo>
                <a:lnTo>
                  <a:pt x="53340" y="210604"/>
                </a:lnTo>
                <a:lnTo>
                  <a:pt x="51816" y="206032"/>
                </a:lnTo>
                <a:lnTo>
                  <a:pt x="50292" y="199936"/>
                </a:lnTo>
                <a:lnTo>
                  <a:pt x="50292" y="94589"/>
                </a:lnTo>
                <a:lnTo>
                  <a:pt x="85432" y="94589"/>
                </a:lnTo>
                <a:lnTo>
                  <a:pt x="85432" y="82397"/>
                </a:lnTo>
                <a:lnTo>
                  <a:pt x="50292" y="82397"/>
                </a:lnTo>
                <a:lnTo>
                  <a:pt x="50292" y="33629"/>
                </a:lnTo>
                <a:lnTo>
                  <a:pt x="44196" y="33629"/>
                </a:lnTo>
                <a:lnTo>
                  <a:pt x="39624" y="44297"/>
                </a:lnTo>
                <a:lnTo>
                  <a:pt x="36576" y="51917"/>
                </a:lnTo>
                <a:lnTo>
                  <a:pt x="35052" y="56489"/>
                </a:lnTo>
                <a:lnTo>
                  <a:pt x="22618" y="71704"/>
                </a:lnTo>
                <a:lnTo>
                  <a:pt x="18288" y="76301"/>
                </a:lnTo>
                <a:lnTo>
                  <a:pt x="12192" y="82397"/>
                </a:lnTo>
                <a:lnTo>
                  <a:pt x="6096" y="86969"/>
                </a:lnTo>
                <a:lnTo>
                  <a:pt x="0" y="88493"/>
                </a:lnTo>
                <a:lnTo>
                  <a:pt x="0" y="94589"/>
                </a:lnTo>
                <a:lnTo>
                  <a:pt x="22860" y="94589"/>
                </a:lnTo>
                <a:lnTo>
                  <a:pt x="22860" y="204508"/>
                </a:lnTo>
                <a:lnTo>
                  <a:pt x="24384" y="213652"/>
                </a:lnTo>
                <a:lnTo>
                  <a:pt x="47244" y="233464"/>
                </a:lnTo>
                <a:lnTo>
                  <a:pt x="59436" y="233464"/>
                </a:lnTo>
                <a:lnTo>
                  <a:pt x="65620" y="231940"/>
                </a:lnTo>
                <a:lnTo>
                  <a:pt x="78435" y="221602"/>
                </a:lnTo>
                <a:lnTo>
                  <a:pt x="82765" y="215938"/>
                </a:lnTo>
                <a:lnTo>
                  <a:pt x="86525" y="209130"/>
                </a:lnTo>
                <a:lnTo>
                  <a:pt x="90004" y="201460"/>
                </a:lnTo>
                <a:close/>
              </a:path>
              <a:path w="817880" h="236855">
                <a:moveTo>
                  <a:pt x="361467" y="91541"/>
                </a:moveTo>
                <a:lnTo>
                  <a:pt x="358419" y="86969"/>
                </a:lnTo>
                <a:lnTo>
                  <a:pt x="350799" y="79349"/>
                </a:lnTo>
                <a:lnTo>
                  <a:pt x="346227" y="77825"/>
                </a:lnTo>
                <a:lnTo>
                  <a:pt x="340131" y="77825"/>
                </a:lnTo>
                <a:lnTo>
                  <a:pt x="330111" y="80060"/>
                </a:lnTo>
                <a:lnTo>
                  <a:pt x="320509" y="86601"/>
                </a:lnTo>
                <a:lnTo>
                  <a:pt x="311200" y="97155"/>
                </a:lnTo>
                <a:lnTo>
                  <a:pt x="302031" y="111455"/>
                </a:lnTo>
                <a:lnTo>
                  <a:pt x="302031" y="77825"/>
                </a:lnTo>
                <a:lnTo>
                  <a:pt x="294411" y="77825"/>
                </a:lnTo>
                <a:lnTo>
                  <a:pt x="250126" y="96113"/>
                </a:lnTo>
                <a:lnTo>
                  <a:pt x="251650" y="102209"/>
                </a:lnTo>
                <a:lnTo>
                  <a:pt x="256222" y="100685"/>
                </a:lnTo>
                <a:lnTo>
                  <a:pt x="259270" y="99161"/>
                </a:lnTo>
                <a:lnTo>
                  <a:pt x="265366" y="99161"/>
                </a:lnTo>
                <a:lnTo>
                  <a:pt x="268414" y="100685"/>
                </a:lnTo>
                <a:lnTo>
                  <a:pt x="271462" y="103733"/>
                </a:lnTo>
                <a:lnTo>
                  <a:pt x="274599" y="109829"/>
                </a:lnTo>
                <a:lnTo>
                  <a:pt x="274599" y="213652"/>
                </a:lnTo>
                <a:lnTo>
                  <a:pt x="272986" y="218224"/>
                </a:lnTo>
                <a:lnTo>
                  <a:pt x="268414" y="222796"/>
                </a:lnTo>
                <a:lnTo>
                  <a:pt x="265366" y="224320"/>
                </a:lnTo>
                <a:lnTo>
                  <a:pt x="259270" y="225844"/>
                </a:lnTo>
                <a:lnTo>
                  <a:pt x="251650" y="225844"/>
                </a:lnTo>
                <a:lnTo>
                  <a:pt x="244030" y="225844"/>
                </a:lnTo>
                <a:lnTo>
                  <a:pt x="239458" y="224320"/>
                </a:lnTo>
                <a:lnTo>
                  <a:pt x="236410" y="222796"/>
                </a:lnTo>
                <a:lnTo>
                  <a:pt x="234886" y="221272"/>
                </a:lnTo>
                <a:lnTo>
                  <a:pt x="231838" y="219748"/>
                </a:lnTo>
                <a:lnTo>
                  <a:pt x="231838" y="216700"/>
                </a:lnTo>
                <a:lnTo>
                  <a:pt x="230314" y="213652"/>
                </a:lnTo>
                <a:lnTo>
                  <a:pt x="228790" y="207556"/>
                </a:lnTo>
                <a:lnTo>
                  <a:pt x="228790" y="144983"/>
                </a:lnTo>
                <a:lnTo>
                  <a:pt x="228523" y="132384"/>
                </a:lnTo>
                <a:lnTo>
                  <a:pt x="218122" y="90017"/>
                </a:lnTo>
                <a:lnTo>
                  <a:pt x="199834" y="77825"/>
                </a:lnTo>
                <a:lnTo>
                  <a:pt x="183070" y="77825"/>
                </a:lnTo>
                <a:lnTo>
                  <a:pt x="149110" y="100418"/>
                </a:lnTo>
                <a:lnTo>
                  <a:pt x="140296" y="109829"/>
                </a:lnTo>
                <a:lnTo>
                  <a:pt x="140296" y="12"/>
                </a:lnTo>
                <a:lnTo>
                  <a:pt x="134200" y="12"/>
                </a:lnTo>
                <a:lnTo>
                  <a:pt x="88480" y="18300"/>
                </a:lnTo>
                <a:lnTo>
                  <a:pt x="91528" y="24396"/>
                </a:lnTo>
                <a:lnTo>
                  <a:pt x="100672" y="21348"/>
                </a:lnTo>
                <a:lnTo>
                  <a:pt x="105244" y="21348"/>
                </a:lnTo>
                <a:lnTo>
                  <a:pt x="108292" y="24396"/>
                </a:lnTo>
                <a:lnTo>
                  <a:pt x="111340" y="25920"/>
                </a:lnTo>
                <a:lnTo>
                  <a:pt x="111340" y="27444"/>
                </a:lnTo>
                <a:lnTo>
                  <a:pt x="112864" y="32105"/>
                </a:lnTo>
                <a:lnTo>
                  <a:pt x="114147" y="51181"/>
                </a:lnTo>
                <a:lnTo>
                  <a:pt x="114388" y="62585"/>
                </a:lnTo>
                <a:lnTo>
                  <a:pt x="114388" y="207556"/>
                </a:lnTo>
                <a:lnTo>
                  <a:pt x="112864" y="213652"/>
                </a:lnTo>
                <a:lnTo>
                  <a:pt x="111340" y="216700"/>
                </a:lnTo>
                <a:lnTo>
                  <a:pt x="111340" y="219748"/>
                </a:lnTo>
                <a:lnTo>
                  <a:pt x="108292" y="221272"/>
                </a:lnTo>
                <a:lnTo>
                  <a:pt x="106768" y="222796"/>
                </a:lnTo>
                <a:lnTo>
                  <a:pt x="103720" y="224320"/>
                </a:lnTo>
                <a:lnTo>
                  <a:pt x="97624" y="225844"/>
                </a:lnTo>
                <a:lnTo>
                  <a:pt x="91528" y="225844"/>
                </a:lnTo>
                <a:lnTo>
                  <a:pt x="91528" y="231940"/>
                </a:lnTo>
                <a:lnTo>
                  <a:pt x="164680" y="231940"/>
                </a:lnTo>
                <a:lnTo>
                  <a:pt x="164680" y="225844"/>
                </a:lnTo>
                <a:lnTo>
                  <a:pt x="157060" y="225844"/>
                </a:lnTo>
                <a:lnTo>
                  <a:pt x="152488" y="224320"/>
                </a:lnTo>
                <a:lnTo>
                  <a:pt x="143344" y="219748"/>
                </a:lnTo>
                <a:lnTo>
                  <a:pt x="143344" y="216700"/>
                </a:lnTo>
                <a:lnTo>
                  <a:pt x="141820" y="215176"/>
                </a:lnTo>
                <a:lnTo>
                  <a:pt x="140296" y="207556"/>
                </a:lnTo>
                <a:lnTo>
                  <a:pt x="140296" y="119075"/>
                </a:lnTo>
                <a:lnTo>
                  <a:pt x="172402" y="97637"/>
                </a:lnTo>
                <a:lnTo>
                  <a:pt x="183070" y="97637"/>
                </a:lnTo>
                <a:lnTo>
                  <a:pt x="187642" y="99161"/>
                </a:lnTo>
                <a:lnTo>
                  <a:pt x="192214" y="102209"/>
                </a:lnTo>
                <a:lnTo>
                  <a:pt x="195262" y="103733"/>
                </a:lnTo>
                <a:lnTo>
                  <a:pt x="201358" y="213652"/>
                </a:lnTo>
                <a:lnTo>
                  <a:pt x="198310" y="219748"/>
                </a:lnTo>
                <a:lnTo>
                  <a:pt x="193738" y="224320"/>
                </a:lnTo>
                <a:lnTo>
                  <a:pt x="187642" y="225844"/>
                </a:lnTo>
                <a:lnTo>
                  <a:pt x="178498" y="225844"/>
                </a:lnTo>
                <a:lnTo>
                  <a:pt x="178498" y="231940"/>
                </a:lnTo>
                <a:lnTo>
                  <a:pt x="251650" y="231940"/>
                </a:lnTo>
                <a:lnTo>
                  <a:pt x="327939" y="231940"/>
                </a:lnTo>
                <a:lnTo>
                  <a:pt x="327939" y="225844"/>
                </a:lnTo>
                <a:lnTo>
                  <a:pt x="321843" y="225844"/>
                </a:lnTo>
                <a:lnTo>
                  <a:pt x="315747" y="224320"/>
                </a:lnTo>
                <a:lnTo>
                  <a:pt x="302031" y="204508"/>
                </a:lnTo>
                <a:lnTo>
                  <a:pt x="302031" y="125171"/>
                </a:lnTo>
                <a:lnTo>
                  <a:pt x="305701" y="117957"/>
                </a:lnTo>
                <a:lnTo>
                  <a:pt x="309651" y="112166"/>
                </a:lnTo>
                <a:lnTo>
                  <a:pt x="313601" y="107505"/>
                </a:lnTo>
                <a:lnTo>
                  <a:pt x="317271" y="103733"/>
                </a:lnTo>
                <a:lnTo>
                  <a:pt x="318795" y="100685"/>
                </a:lnTo>
                <a:lnTo>
                  <a:pt x="324891" y="100685"/>
                </a:lnTo>
                <a:lnTo>
                  <a:pt x="329463" y="102209"/>
                </a:lnTo>
                <a:lnTo>
                  <a:pt x="334035" y="105257"/>
                </a:lnTo>
                <a:lnTo>
                  <a:pt x="338607" y="109829"/>
                </a:lnTo>
                <a:lnTo>
                  <a:pt x="343179" y="111455"/>
                </a:lnTo>
                <a:lnTo>
                  <a:pt x="350799" y="111455"/>
                </a:lnTo>
                <a:lnTo>
                  <a:pt x="353847" y="109829"/>
                </a:lnTo>
                <a:lnTo>
                  <a:pt x="359943" y="103733"/>
                </a:lnTo>
                <a:lnTo>
                  <a:pt x="361467" y="100685"/>
                </a:lnTo>
                <a:lnTo>
                  <a:pt x="361467" y="91541"/>
                </a:lnTo>
                <a:close/>
              </a:path>
              <a:path w="817880" h="236855">
                <a:moveTo>
                  <a:pt x="497293" y="138887"/>
                </a:moveTo>
                <a:lnTo>
                  <a:pt x="480441" y="94589"/>
                </a:lnTo>
                <a:lnTo>
                  <a:pt x="474929" y="90017"/>
                </a:lnTo>
                <a:lnTo>
                  <a:pt x="471868" y="87464"/>
                </a:lnTo>
                <a:lnTo>
                  <a:pt x="463677" y="83032"/>
                </a:lnTo>
                <a:lnTo>
                  <a:pt x="463677" y="129743"/>
                </a:lnTo>
                <a:lnTo>
                  <a:pt x="393573" y="129743"/>
                </a:lnTo>
                <a:lnTo>
                  <a:pt x="395287" y="120916"/>
                </a:lnTo>
                <a:lnTo>
                  <a:pt x="398119" y="112979"/>
                </a:lnTo>
                <a:lnTo>
                  <a:pt x="402145" y="106083"/>
                </a:lnTo>
                <a:lnTo>
                  <a:pt x="407289" y="100685"/>
                </a:lnTo>
                <a:lnTo>
                  <a:pt x="413385" y="93065"/>
                </a:lnTo>
                <a:lnTo>
                  <a:pt x="422529" y="90017"/>
                </a:lnTo>
                <a:lnTo>
                  <a:pt x="436245" y="90017"/>
                </a:lnTo>
                <a:lnTo>
                  <a:pt x="442341" y="91541"/>
                </a:lnTo>
                <a:lnTo>
                  <a:pt x="446913" y="94589"/>
                </a:lnTo>
                <a:lnTo>
                  <a:pt x="453009" y="97637"/>
                </a:lnTo>
                <a:lnTo>
                  <a:pt x="457581" y="103733"/>
                </a:lnTo>
                <a:lnTo>
                  <a:pt x="459105" y="109829"/>
                </a:lnTo>
                <a:lnTo>
                  <a:pt x="462102" y="112928"/>
                </a:lnTo>
                <a:lnTo>
                  <a:pt x="439293" y="77825"/>
                </a:lnTo>
                <a:lnTo>
                  <a:pt x="425234" y="79235"/>
                </a:lnTo>
                <a:lnTo>
                  <a:pt x="390525" y="99161"/>
                </a:lnTo>
                <a:lnTo>
                  <a:pt x="371995" y="141262"/>
                </a:lnTo>
                <a:lnTo>
                  <a:pt x="370611" y="158699"/>
                </a:lnTo>
                <a:lnTo>
                  <a:pt x="371995" y="175882"/>
                </a:lnTo>
                <a:lnTo>
                  <a:pt x="390525" y="215176"/>
                </a:lnTo>
                <a:lnTo>
                  <a:pt x="423100" y="235102"/>
                </a:lnTo>
                <a:lnTo>
                  <a:pt x="436245" y="236512"/>
                </a:lnTo>
                <a:lnTo>
                  <a:pt x="448246" y="235369"/>
                </a:lnTo>
                <a:lnTo>
                  <a:pt x="484378" y="209080"/>
                </a:lnTo>
                <a:lnTo>
                  <a:pt x="497293" y="176987"/>
                </a:lnTo>
                <a:lnTo>
                  <a:pt x="492721" y="173939"/>
                </a:lnTo>
                <a:lnTo>
                  <a:pt x="488099" y="183375"/>
                </a:lnTo>
                <a:lnTo>
                  <a:pt x="483489" y="191122"/>
                </a:lnTo>
                <a:lnTo>
                  <a:pt x="448437" y="209080"/>
                </a:lnTo>
                <a:lnTo>
                  <a:pt x="437553" y="207937"/>
                </a:lnTo>
                <a:lnTo>
                  <a:pt x="403212" y="180454"/>
                </a:lnTo>
                <a:lnTo>
                  <a:pt x="393573" y="138887"/>
                </a:lnTo>
                <a:lnTo>
                  <a:pt x="497293" y="138887"/>
                </a:lnTo>
                <a:close/>
              </a:path>
              <a:path w="817880" h="236855">
                <a:moveTo>
                  <a:pt x="646747" y="201460"/>
                </a:moveTo>
                <a:lnTo>
                  <a:pt x="636079" y="212128"/>
                </a:lnTo>
                <a:lnTo>
                  <a:pt x="633031" y="213652"/>
                </a:lnTo>
                <a:lnTo>
                  <a:pt x="625411" y="213652"/>
                </a:lnTo>
                <a:lnTo>
                  <a:pt x="625411" y="212128"/>
                </a:lnTo>
                <a:lnTo>
                  <a:pt x="623887" y="210604"/>
                </a:lnTo>
                <a:lnTo>
                  <a:pt x="622363" y="209080"/>
                </a:lnTo>
                <a:lnTo>
                  <a:pt x="622363" y="206032"/>
                </a:lnTo>
                <a:lnTo>
                  <a:pt x="621474" y="202628"/>
                </a:lnTo>
                <a:lnTo>
                  <a:pt x="621030" y="197065"/>
                </a:lnTo>
                <a:lnTo>
                  <a:pt x="620852" y="189484"/>
                </a:lnTo>
                <a:lnTo>
                  <a:pt x="620839" y="143459"/>
                </a:lnTo>
                <a:lnTo>
                  <a:pt x="620814" y="125171"/>
                </a:lnTo>
                <a:lnTo>
                  <a:pt x="610171" y="88493"/>
                </a:lnTo>
                <a:lnTo>
                  <a:pt x="571969" y="77825"/>
                </a:lnTo>
                <a:lnTo>
                  <a:pt x="559320" y="78663"/>
                </a:lnTo>
                <a:lnTo>
                  <a:pt x="524827" y="95999"/>
                </a:lnTo>
                <a:lnTo>
                  <a:pt x="517105" y="116027"/>
                </a:lnTo>
                <a:lnTo>
                  <a:pt x="517105" y="120599"/>
                </a:lnTo>
                <a:lnTo>
                  <a:pt x="518629" y="125171"/>
                </a:lnTo>
                <a:lnTo>
                  <a:pt x="521677" y="126695"/>
                </a:lnTo>
                <a:lnTo>
                  <a:pt x="523201" y="129743"/>
                </a:lnTo>
                <a:lnTo>
                  <a:pt x="526249" y="131267"/>
                </a:lnTo>
                <a:lnTo>
                  <a:pt x="535393" y="131267"/>
                </a:lnTo>
                <a:lnTo>
                  <a:pt x="538441" y="129743"/>
                </a:lnTo>
                <a:lnTo>
                  <a:pt x="543013" y="125171"/>
                </a:lnTo>
                <a:lnTo>
                  <a:pt x="544537" y="120599"/>
                </a:lnTo>
                <a:lnTo>
                  <a:pt x="544537" y="102209"/>
                </a:lnTo>
                <a:lnTo>
                  <a:pt x="546061" y="97637"/>
                </a:lnTo>
                <a:lnTo>
                  <a:pt x="550633" y="93065"/>
                </a:lnTo>
                <a:lnTo>
                  <a:pt x="555205" y="90017"/>
                </a:lnTo>
                <a:lnTo>
                  <a:pt x="559777" y="88493"/>
                </a:lnTo>
                <a:lnTo>
                  <a:pt x="575017" y="88493"/>
                </a:lnTo>
                <a:lnTo>
                  <a:pt x="594842" y="125171"/>
                </a:lnTo>
                <a:lnTo>
                  <a:pt x="594931" y="132791"/>
                </a:lnTo>
                <a:lnTo>
                  <a:pt x="594931" y="143459"/>
                </a:lnTo>
                <a:lnTo>
                  <a:pt x="594931" y="199936"/>
                </a:lnTo>
                <a:lnTo>
                  <a:pt x="585127" y="206819"/>
                </a:lnTo>
                <a:lnTo>
                  <a:pt x="576364" y="211556"/>
                </a:lnTo>
                <a:lnTo>
                  <a:pt x="568464" y="214299"/>
                </a:lnTo>
                <a:lnTo>
                  <a:pt x="561301" y="215176"/>
                </a:lnTo>
                <a:lnTo>
                  <a:pt x="555205" y="215176"/>
                </a:lnTo>
                <a:lnTo>
                  <a:pt x="550633" y="213652"/>
                </a:lnTo>
                <a:lnTo>
                  <a:pt x="546061" y="207556"/>
                </a:lnTo>
                <a:lnTo>
                  <a:pt x="541489" y="202984"/>
                </a:lnTo>
                <a:lnTo>
                  <a:pt x="538530" y="197065"/>
                </a:lnTo>
                <a:lnTo>
                  <a:pt x="538441" y="183083"/>
                </a:lnTo>
                <a:lnTo>
                  <a:pt x="539965" y="176987"/>
                </a:lnTo>
                <a:lnTo>
                  <a:pt x="544537" y="170891"/>
                </a:lnTo>
                <a:lnTo>
                  <a:pt x="547585" y="166319"/>
                </a:lnTo>
                <a:lnTo>
                  <a:pt x="553656" y="161759"/>
                </a:lnTo>
                <a:lnTo>
                  <a:pt x="562825" y="157175"/>
                </a:lnTo>
                <a:lnTo>
                  <a:pt x="567397" y="154597"/>
                </a:lnTo>
                <a:lnTo>
                  <a:pt x="574268" y="151460"/>
                </a:lnTo>
                <a:lnTo>
                  <a:pt x="583438" y="147739"/>
                </a:lnTo>
                <a:lnTo>
                  <a:pt x="594931" y="143459"/>
                </a:lnTo>
                <a:lnTo>
                  <a:pt x="594931" y="132791"/>
                </a:lnTo>
                <a:lnTo>
                  <a:pt x="576872" y="139382"/>
                </a:lnTo>
                <a:lnTo>
                  <a:pt x="561695" y="145554"/>
                </a:lnTo>
                <a:lnTo>
                  <a:pt x="549402" y="151434"/>
                </a:lnTo>
                <a:lnTo>
                  <a:pt x="539965" y="157175"/>
                </a:lnTo>
                <a:lnTo>
                  <a:pt x="531723" y="161747"/>
                </a:lnTo>
                <a:lnTo>
                  <a:pt x="525106" y="166509"/>
                </a:lnTo>
                <a:lnTo>
                  <a:pt x="520255" y="171526"/>
                </a:lnTo>
                <a:lnTo>
                  <a:pt x="517105" y="176987"/>
                </a:lnTo>
                <a:lnTo>
                  <a:pt x="512533" y="183083"/>
                </a:lnTo>
                <a:lnTo>
                  <a:pt x="511009" y="189179"/>
                </a:lnTo>
                <a:lnTo>
                  <a:pt x="511022" y="197065"/>
                </a:lnTo>
                <a:lnTo>
                  <a:pt x="511822" y="204609"/>
                </a:lnTo>
                <a:lnTo>
                  <a:pt x="539889" y="234175"/>
                </a:lnTo>
                <a:lnTo>
                  <a:pt x="547585" y="234988"/>
                </a:lnTo>
                <a:lnTo>
                  <a:pt x="553681" y="234988"/>
                </a:lnTo>
                <a:lnTo>
                  <a:pt x="588365" y="215176"/>
                </a:lnTo>
                <a:lnTo>
                  <a:pt x="594931" y="210604"/>
                </a:lnTo>
                <a:lnTo>
                  <a:pt x="594931" y="219748"/>
                </a:lnTo>
                <a:lnTo>
                  <a:pt x="596455" y="225844"/>
                </a:lnTo>
                <a:lnTo>
                  <a:pt x="599503" y="228892"/>
                </a:lnTo>
                <a:lnTo>
                  <a:pt x="602551" y="233464"/>
                </a:lnTo>
                <a:lnTo>
                  <a:pt x="607123" y="234988"/>
                </a:lnTo>
                <a:lnTo>
                  <a:pt x="611695" y="234988"/>
                </a:lnTo>
                <a:lnTo>
                  <a:pt x="644029" y="213652"/>
                </a:lnTo>
                <a:lnTo>
                  <a:pt x="646747" y="210604"/>
                </a:lnTo>
                <a:lnTo>
                  <a:pt x="646747" y="201460"/>
                </a:lnTo>
                <a:close/>
              </a:path>
              <a:path w="817880" h="236855">
                <a:moveTo>
                  <a:pt x="817613" y="218224"/>
                </a:moveTo>
                <a:lnTo>
                  <a:pt x="816089" y="212128"/>
                </a:lnTo>
                <a:lnTo>
                  <a:pt x="806856" y="215176"/>
                </a:lnTo>
                <a:lnTo>
                  <a:pt x="802284" y="215176"/>
                </a:lnTo>
                <a:lnTo>
                  <a:pt x="799236" y="213652"/>
                </a:lnTo>
                <a:lnTo>
                  <a:pt x="794664" y="209080"/>
                </a:lnTo>
                <a:lnTo>
                  <a:pt x="794626" y="204279"/>
                </a:lnTo>
                <a:lnTo>
                  <a:pt x="793788" y="199923"/>
                </a:lnTo>
                <a:lnTo>
                  <a:pt x="793330" y="193027"/>
                </a:lnTo>
                <a:lnTo>
                  <a:pt x="793165" y="183857"/>
                </a:lnTo>
                <a:lnTo>
                  <a:pt x="793140" y="90017"/>
                </a:lnTo>
                <a:lnTo>
                  <a:pt x="793140" y="21336"/>
                </a:lnTo>
                <a:lnTo>
                  <a:pt x="793140" y="0"/>
                </a:lnTo>
                <a:lnTo>
                  <a:pt x="785520" y="0"/>
                </a:lnTo>
                <a:lnTo>
                  <a:pt x="741324" y="18288"/>
                </a:lnTo>
                <a:lnTo>
                  <a:pt x="742848" y="24384"/>
                </a:lnTo>
                <a:lnTo>
                  <a:pt x="751992" y="21336"/>
                </a:lnTo>
                <a:lnTo>
                  <a:pt x="756564" y="21336"/>
                </a:lnTo>
                <a:lnTo>
                  <a:pt x="759612" y="22860"/>
                </a:lnTo>
                <a:lnTo>
                  <a:pt x="764184" y="27432"/>
                </a:lnTo>
                <a:lnTo>
                  <a:pt x="764184" y="32105"/>
                </a:lnTo>
                <a:lnTo>
                  <a:pt x="765060" y="35801"/>
                </a:lnTo>
                <a:lnTo>
                  <a:pt x="765517" y="42202"/>
                </a:lnTo>
                <a:lnTo>
                  <a:pt x="765683" y="51181"/>
                </a:lnTo>
                <a:lnTo>
                  <a:pt x="765708" y="90017"/>
                </a:lnTo>
                <a:lnTo>
                  <a:pt x="765708" y="119062"/>
                </a:lnTo>
                <a:lnTo>
                  <a:pt x="765708" y="202984"/>
                </a:lnTo>
                <a:lnTo>
                  <a:pt x="758825" y="209867"/>
                </a:lnTo>
                <a:lnTo>
                  <a:pt x="751801" y="214604"/>
                </a:lnTo>
                <a:lnTo>
                  <a:pt x="744486" y="217347"/>
                </a:lnTo>
                <a:lnTo>
                  <a:pt x="736752" y="218224"/>
                </a:lnTo>
                <a:lnTo>
                  <a:pt x="728776" y="217106"/>
                </a:lnTo>
                <a:lnTo>
                  <a:pt x="699338" y="191401"/>
                </a:lnTo>
                <a:lnTo>
                  <a:pt x="690930" y="151066"/>
                </a:lnTo>
                <a:lnTo>
                  <a:pt x="691819" y="135280"/>
                </a:lnTo>
                <a:lnTo>
                  <a:pt x="712038" y="95567"/>
                </a:lnTo>
                <a:lnTo>
                  <a:pt x="732180" y="88493"/>
                </a:lnTo>
                <a:lnTo>
                  <a:pt x="736752" y="88493"/>
                </a:lnTo>
                <a:lnTo>
                  <a:pt x="762660" y="112966"/>
                </a:lnTo>
                <a:lnTo>
                  <a:pt x="765708" y="119062"/>
                </a:lnTo>
                <a:lnTo>
                  <a:pt x="765708" y="90017"/>
                </a:lnTo>
                <a:lnTo>
                  <a:pt x="763778" y="88493"/>
                </a:lnTo>
                <a:lnTo>
                  <a:pt x="759206" y="84899"/>
                </a:lnTo>
                <a:lnTo>
                  <a:pt x="751420" y="81064"/>
                </a:lnTo>
                <a:lnTo>
                  <a:pt x="742772" y="78663"/>
                </a:lnTo>
                <a:lnTo>
                  <a:pt x="733704" y="77825"/>
                </a:lnTo>
                <a:lnTo>
                  <a:pt x="718515" y="79540"/>
                </a:lnTo>
                <a:lnTo>
                  <a:pt x="681786" y="105257"/>
                </a:lnTo>
                <a:lnTo>
                  <a:pt x="663143" y="147574"/>
                </a:lnTo>
                <a:lnTo>
                  <a:pt x="661974" y="163258"/>
                </a:lnTo>
                <a:lnTo>
                  <a:pt x="663117" y="178447"/>
                </a:lnTo>
                <a:lnTo>
                  <a:pt x="680262" y="215176"/>
                </a:lnTo>
                <a:lnTo>
                  <a:pt x="723036" y="236512"/>
                </a:lnTo>
                <a:lnTo>
                  <a:pt x="730656" y="236512"/>
                </a:lnTo>
                <a:lnTo>
                  <a:pt x="738276" y="234988"/>
                </a:lnTo>
                <a:lnTo>
                  <a:pt x="744372" y="230416"/>
                </a:lnTo>
                <a:lnTo>
                  <a:pt x="749846" y="227825"/>
                </a:lnTo>
                <a:lnTo>
                  <a:pt x="755040" y="224510"/>
                </a:lnTo>
                <a:lnTo>
                  <a:pt x="760234" y="220345"/>
                </a:lnTo>
                <a:lnTo>
                  <a:pt x="762482" y="218224"/>
                </a:lnTo>
                <a:lnTo>
                  <a:pt x="765708" y="215176"/>
                </a:lnTo>
                <a:lnTo>
                  <a:pt x="765708" y="236512"/>
                </a:lnTo>
                <a:lnTo>
                  <a:pt x="773328" y="236512"/>
                </a:lnTo>
                <a:lnTo>
                  <a:pt x="817613" y="21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70976" y="1818715"/>
            <a:ext cx="570865" cy="302260"/>
          </a:xfrm>
          <a:custGeom>
            <a:avLst/>
            <a:gdLst/>
            <a:ahLst/>
            <a:cxnLst/>
            <a:rect l="l" t="t" r="r" b="b"/>
            <a:pathLst>
              <a:path w="570864" h="302260">
                <a:moveTo>
                  <a:pt x="155536" y="151066"/>
                </a:moveTo>
                <a:lnTo>
                  <a:pt x="145249" y="107264"/>
                </a:lnTo>
                <a:lnTo>
                  <a:pt x="126580" y="86169"/>
                </a:lnTo>
                <a:lnTo>
                  <a:pt x="126580" y="166306"/>
                </a:lnTo>
                <a:lnTo>
                  <a:pt x="125755" y="181203"/>
                </a:lnTo>
                <a:lnTo>
                  <a:pt x="108381" y="219405"/>
                </a:lnTo>
                <a:lnTo>
                  <a:pt x="86868" y="225831"/>
                </a:lnTo>
                <a:lnTo>
                  <a:pt x="77724" y="225831"/>
                </a:lnTo>
                <a:lnTo>
                  <a:pt x="71628" y="224307"/>
                </a:lnTo>
                <a:lnTo>
                  <a:pt x="69596" y="222783"/>
                </a:lnTo>
                <a:lnTo>
                  <a:pt x="59436" y="215163"/>
                </a:lnTo>
                <a:lnTo>
                  <a:pt x="54864" y="209067"/>
                </a:lnTo>
                <a:lnTo>
                  <a:pt x="53340" y="202971"/>
                </a:lnTo>
                <a:lnTo>
                  <a:pt x="53340" y="198399"/>
                </a:lnTo>
                <a:lnTo>
                  <a:pt x="51816" y="190690"/>
                </a:lnTo>
                <a:lnTo>
                  <a:pt x="51816" y="123634"/>
                </a:lnTo>
                <a:lnTo>
                  <a:pt x="58343" y="116687"/>
                </a:lnTo>
                <a:lnTo>
                  <a:pt x="62471" y="112966"/>
                </a:lnTo>
                <a:lnTo>
                  <a:pt x="64008" y="111582"/>
                </a:lnTo>
                <a:lnTo>
                  <a:pt x="68529" y="107899"/>
                </a:lnTo>
                <a:lnTo>
                  <a:pt x="71628" y="105244"/>
                </a:lnTo>
                <a:lnTo>
                  <a:pt x="76200" y="103720"/>
                </a:lnTo>
                <a:lnTo>
                  <a:pt x="82296" y="102196"/>
                </a:lnTo>
                <a:lnTo>
                  <a:pt x="86868" y="102196"/>
                </a:lnTo>
                <a:lnTo>
                  <a:pt x="118224" y="124726"/>
                </a:lnTo>
                <a:lnTo>
                  <a:pt x="126580" y="166306"/>
                </a:lnTo>
                <a:lnTo>
                  <a:pt x="126580" y="86169"/>
                </a:lnTo>
                <a:lnTo>
                  <a:pt x="120675" y="82384"/>
                </a:lnTo>
                <a:lnTo>
                  <a:pt x="110858" y="78955"/>
                </a:lnTo>
                <a:lnTo>
                  <a:pt x="100584" y="77812"/>
                </a:lnTo>
                <a:lnTo>
                  <a:pt x="93992" y="78359"/>
                </a:lnTo>
                <a:lnTo>
                  <a:pt x="57556" y="104330"/>
                </a:lnTo>
                <a:lnTo>
                  <a:pt x="51816" y="112966"/>
                </a:lnTo>
                <a:lnTo>
                  <a:pt x="51816" y="100672"/>
                </a:lnTo>
                <a:lnTo>
                  <a:pt x="51816" y="79336"/>
                </a:lnTo>
                <a:lnTo>
                  <a:pt x="45720" y="79336"/>
                </a:lnTo>
                <a:lnTo>
                  <a:pt x="0" y="97624"/>
                </a:lnTo>
                <a:lnTo>
                  <a:pt x="3048" y="102196"/>
                </a:lnTo>
                <a:lnTo>
                  <a:pt x="6096" y="100672"/>
                </a:lnTo>
                <a:lnTo>
                  <a:pt x="18288" y="100672"/>
                </a:lnTo>
                <a:lnTo>
                  <a:pt x="22860" y="105244"/>
                </a:lnTo>
                <a:lnTo>
                  <a:pt x="24384" y="108292"/>
                </a:lnTo>
                <a:lnTo>
                  <a:pt x="24422" y="111582"/>
                </a:lnTo>
                <a:lnTo>
                  <a:pt x="25908" y="117538"/>
                </a:lnTo>
                <a:lnTo>
                  <a:pt x="25908" y="277749"/>
                </a:lnTo>
                <a:lnTo>
                  <a:pt x="24384" y="285369"/>
                </a:lnTo>
                <a:lnTo>
                  <a:pt x="24384" y="286893"/>
                </a:lnTo>
                <a:lnTo>
                  <a:pt x="21336" y="292989"/>
                </a:lnTo>
                <a:lnTo>
                  <a:pt x="18288" y="292989"/>
                </a:lnTo>
                <a:lnTo>
                  <a:pt x="15240" y="296037"/>
                </a:lnTo>
                <a:lnTo>
                  <a:pt x="9144" y="297561"/>
                </a:lnTo>
                <a:lnTo>
                  <a:pt x="3048" y="296037"/>
                </a:lnTo>
                <a:lnTo>
                  <a:pt x="0" y="296037"/>
                </a:lnTo>
                <a:lnTo>
                  <a:pt x="0" y="302133"/>
                </a:lnTo>
                <a:lnTo>
                  <a:pt x="77724" y="302133"/>
                </a:lnTo>
                <a:lnTo>
                  <a:pt x="77724" y="297561"/>
                </a:lnTo>
                <a:lnTo>
                  <a:pt x="77724" y="296037"/>
                </a:lnTo>
                <a:lnTo>
                  <a:pt x="64008" y="296037"/>
                </a:lnTo>
                <a:lnTo>
                  <a:pt x="57912" y="292989"/>
                </a:lnTo>
                <a:lnTo>
                  <a:pt x="54864" y="289941"/>
                </a:lnTo>
                <a:lnTo>
                  <a:pt x="54864" y="288417"/>
                </a:lnTo>
                <a:lnTo>
                  <a:pt x="53340" y="285369"/>
                </a:lnTo>
                <a:lnTo>
                  <a:pt x="51816" y="279273"/>
                </a:lnTo>
                <a:lnTo>
                  <a:pt x="51816" y="222783"/>
                </a:lnTo>
                <a:lnTo>
                  <a:pt x="57912" y="227355"/>
                </a:lnTo>
                <a:lnTo>
                  <a:pt x="67056" y="233451"/>
                </a:lnTo>
                <a:lnTo>
                  <a:pt x="79248" y="236499"/>
                </a:lnTo>
                <a:lnTo>
                  <a:pt x="88392" y="236499"/>
                </a:lnTo>
                <a:lnTo>
                  <a:pt x="101587" y="235089"/>
                </a:lnTo>
                <a:lnTo>
                  <a:pt x="113626" y="230974"/>
                </a:lnTo>
                <a:lnTo>
                  <a:pt x="121970" y="225831"/>
                </a:lnTo>
                <a:lnTo>
                  <a:pt x="124447" y="224307"/>
                </a:lnTo>
                <a:lnTo>
                  <a:pt x="134200" y="215163"/>
                </a:lnTo>
                <a:lnTo>
                  <a:pt x="143332" y="201714"/>
                </a:lnTo>
                <a:lnTo>
                  <a:pt x="150012" y="186537"/>
                </a:lnTo>
                <a:lnTo>
                  <a:pt x="154139" y="169646"/>
                </a:lnTo>
                <a:lnTo>
                  <a:pt x="155536" y="151066"/>
                </a:lnTo>
                <a:close/>
              </a:path>
              <a:path w="570864" h="302260">
                <a:moveTo>
                  <a:pt x="317284" y="154114"/>
                </a:moveTo>
                <a:lnTo>
                  <a:pt x="306908" y="115493"/>
                </a:lnTo>
                <a:lnTo>
                  <a:pt x="286588" y="91846"/>
                </a:lnTo>
                <a:lnTo>
                  <a:pt x="286588" y="164401"/>
                </a:lnTo>
                <a:lnTo>
                  <a:pt x="286473" y="172123"/>
                </a:lnTo>
                <a:lnTo>
                  <a:pt x="276034" y="212115"/>
                </a:lnTo>
                <a:lnTo>
                  <a:pt x="250126" y="224307"/>
                </a:lnTo>
                <a:lnTo>
                  <a:pt x="240169" y="222885"/>
                </a:lnTo>
                <a:lnTo>
                  <a:pt x="210540" y="188506"/>
                </a:lnTo>
                <a:lnTo>
                  <a:pt x="202793" y="144970"/>
                </a:lnTo>
                <a:lnTo>
                  <a:pt x="203314" y="135229"/>
                </a:lnTo>
                <a:lnTo>
                  <a:pt x="216598" y="97624"/>
                </a:lnTo>
                <a:lnTo>
                  <a:pt x="222694" y="94576"/>
                </a:lnTo>
                <a:lnTo>
                  <a:pt x="228790" y="90004"/>
                </a:lnTo>
                <a:lnTo>
                  <a:pt x="234886" y="88480"/>
                </a:lnTo>
                <a:lnTo>
                  <a:pt x="239458" y="88480"/>
                </a:lnTo>
                <a:lnTo>
                  <a:pt x="277063" y="116319"/>
                </a:lnTo>
                <a:lnTo>
                  <a:pt x="286588" y="164401"/>
                </a:lnTo>
                <a:lnTo>
                  <a:pt x="286588" y="91846"/>
                </a:lnTo>
                <a:lnTo>
                  <a:pt x="281330" y="88480"/>
                </a:lnTo>
                <a:lnTo>
                  <a:pt x="275082" y="84480"/>
                </a:lnTo>
                <a:lnTo>
                  <a:pt x="260959" y="79502"/>
                </a:lnTo>
                <a:lnTo>
                  <a:pt x="245554" y="77812"/>
                </a:lnTo>
                <a:lnTo>
                  <a:pt x="236435" y="78409"/>
                </a:lnTo>
                <a:lnTo>
                  <a:pt x="227457" y="80289"/>
                </a:lnTo>
                <a:lnTo>
                  <a:pt x="188760" y="108026"/>
                </a:lnTo>
                <a:lnTo>
                  <a:pt x="174409" y="148399"/>
                </a:lnTo>
                <a:lnTo>
                  <a:pt x="173837" y="158686"/>
                </a:lnTo>
                <a:lnTo>
                  <a:pt x="174713" y="172123"/>
                </a:lnTo>
                <a:lnTo>
                  <a:pt x="189077" y="209067"/>
                </a:lnTo>
                <a:lnTo>
                  <a:pt x="227723" y="234784"/>
                </a:lnTo>
                <a:lnTo>
                  <a:pt x="244030" y="236499"/>
                </a:lnTo>
                <a:lnTo>
                  <a:pt x="254038" y="235686"/>
                </a:lnTo>
                <a:lnTo>
                  <a:pt x="295275" y="212877"/>
                </a:lnTo>
                <a:lnTo>
                  <a:pt x="314756" y="174688"/>
                </a:lnTo>
                <a:lnTo>
                  <a:pt x="316661" y="164401"/>
                </a:lnTo>
                <a:lnTo>
                  <a:pt x="317284" y="154114"/>
                </a:lnTo>
                <a:close/>
              </a:path>
              <a:path w="570864" h="302260">
                <a:moveTo>
                  <a:pt x="477393" y="154114"/>
                </a:moveTo>
                <a:lnTo>
                  <a:pt x="468388" y="115493"/>
                </a:lnTo>
                <a:lnTo>
                  <a:pt x="448437" y="91948"/>
                </a:lnTo>
                <a:lnTo>
                  <a:pt x="448437" y="166306"/>
                </a:lnTo>
                <a:lnTo>
                  <a:pt x="447624" y="181178"/>
                </a:lnTo>
                <a:lnTo>
                  <a:pt x="432003" y="217233"/>
                </a:lnTo>
                <a:lnTo>
                  <a:pt x="411772" y="224307"/>
                </a:lnTo>
                <a:lnTo>
                  <a:pt x="401789" y="222885"/>
                </a:lnTo>
                <a:lnTo>
                  <a:pt x="371589" y="188506"/>
                </a:lnTo>
                <a:lnTo>
                  <a:pt x="364528" y="144970"/>
                </a:lnTo>
                <a:lnTo>
                  <a:pt x="364807" y="135229"/>
                </a:lnTo>
                <a:lnTo>
                  <a:pt x="378244" y="97624"/>
                </a:lnTo>
                <a:lnTo>
                  <a:pt x="384340" y="94576"/>
                </a:lnTo>
                <a:lnTo>
                  <a:pt x="390436" y="90004"/>
                </a:lnTo>
                <a:lnTo>
                  <a:pt x="395008" y="88480"/>
                </a:lnTo>
                <a:lnTo>
                  <a:pt x="401104" y="88480"/>
                </a:lnTo>
                <a:lnTo>
                  <a:pt x="438150" y="116319"/>
                </a:lnTo>
                <a:lnTo>
                  <a:pt x="448437" y="166306"/>
                </a:lnTo>
                <a:lnTo>
                  <a:pt x="448437" y="91948"/>
                </a:lnTo>
                <a:lnTo>
                  <a:pt x="442950" y="88480"/>
                </a:lnTo>
                <a:lnTo>
                  <a:pt x="436613" y="84480"/>
                </a:lnTo>
                <a:lnTo>
                  <a:pt x="422008" y="79502"/>
                </a:lnTo>
                <a:lnTo>
                  <a:pt x="405676" y="77812"/>
                </a:lnTo>
                <a:lnTo>
                  <a:pt x="396760" y="78409"/>
                </a:lnTo>
                <a:lnTo>
                  <a:pt x="355955" y="100114"/>
                </a:lnTo>
                <a:lnTo>
                  <a:pt x="336524" y="138112"/>
                </a:lnTo>
                <a:lnTo>
                  <a:pt x="334048" y="158686"/>
                </a:lnTo>
                <a:lnTo>
                  <a:pt x="335165" y="172123"/>
                </a:lnTo>
                <a:lnTo>
                  <a:pt x="350812" y="209067"/>
                </a:lnTo>
                <a:lnTo>
                  <a:pt x="388099" y="234784"/>
                </a:lnTo>
                <a:lnTo>
                  <a:pt x="404152" y="236499"/>
                </a:lnTo>
                <a:lnTo>
                  <a:pt x="414185" y="235686"/>
                </a:lnTo>
                <a:lnTo>
                  <a:pt x="450037" y="219786"/>
                </a:lnTo>
                <a:lnTo>
                  <a:pt x="472249" y="185013"/>
                </a:lnTo>
                <a:lnTo>
                  <a:pt x="476821" y="164401"/>
                </a:lnTo>
                <a:lnTo>
                  <a:pt x="477393" y="154114"/>
                </a:lnTo>
                <a:close/>
              </a:path>
              <a:path w="570864" h="302260">
                <a:moveTo>
                  <a:pt x="570445" y="225831"/>
                </a:moveTo>
                <a:lnTo>
                  <a:pt x="562825" y="225831"/>
                </a:lnTo>
                <a:lnTo>
                  <a:pt x="556729" y="224307"/>
                </a:lnTo>
                <a:lnTo>
                  <a:pt x="550633" y="221259"/>
                </a:lnTo>
                <a:lnTo>
                  <a:pt x="549109" y="219735"/>
                </a:lnTo>
                <a:lnTo>
                  <a:pt x="546061" y="213639"/>
                </a:lnTo>
                <a:lnTo>
                  <a:pt x="546061" y="0"/>
                </a:lnTo>
                <a:lnTo>
                  <a:pt x="538441" y="0"/>
                </a:lnTo>
                <a:lnTo>
                  <a:pt x="494157" y="18288"/>
                </a:lnTo>
                <a:lnTo>
                  <a:pt x="497205" y="24384"/>
                </a:lnTo>
                <a:lnTo>
                  <a:pt x="501777" y="22860"/>
                </a:lnTo>
                <a:lnTo>
                  <a:pt x="504825" y="21336"/>
                </a:lnTo>
                <a:lnTo>
                  <a:pt x="509397" y="21336"/>
                </a:lnTo>
                <a:lnTo>
                  <a:pt x="512445" y="22860"/>
                </a:lnTo>
                <a:lnTo>
                  <a:pt x="517017" y="27432"/>
                </a:lnTo>
                <a:lnTo>
                  <a:pt x="517017" y="32092"/>
                </a:lnTo>
                <a:lnTo>
                  <a:pt x="517893" y="35788"/>
                </a:lnTo>
                <a:lnTo>
                  <a:pt x="518350" y="42189"/>
                </a:lnTo>
                <a:lnTo>
                  <a:pt x="518515" y="51168"/>
                </a:lnTo>
                <a:lnTo>
                  <a:pt x="518541" y="213639"/>
                </a:lnTo>
                <a:lnTo>
                  <a:pt x="513969" y="222783"/>
                </a:lnTo>
                <a:lnTo>
                  <a:pt x="510921" y="224307"/>
                </a:lnTo>
                <a:lnTo>
                  <a:pt x="507873" y="224307"/>
                </a:lnTo>
                <a:lnTo>
                  <a:pt x="503301" y="225831"/>
                </a:lnTo>
                <a:lnTo>
                  <a:pt x="497205" y="225831"/>
                </a:lnTo>
                <a:lnTo>
                  <a:pt x="497205" y="231927"/>
                </a:lnTo>
                <a:lnTo>
                  <a:pt x="570445" y="231927"/>
                </a:lnTo>
                <a:lnTo>
                  <a:pt x="570445" y="225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2455830" y="1818703"/>
            <a:ext cx="198755" cy="236854"/>
            <a:chOff x="2455830" y="1818703"/>
            <a:chExt cx="198755" cy="236854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55830" y="1818703"/>
              <a:ext cx="74771" cy="2319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53462" y="1896522"/>
              <a:ext cx="100679" cy="158686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2766999" y="1818703"/>
            <a:ext cx="619760" cy="236854"/>
          </a:xfrm>
          <a:custGeom>
            <a:avLst/>
            <a:gdLst/>
            <a:ahLst/>
            <a:cxnLst/>
            <a:rect l="l" t="t" r="r" b="b"/>
            <a:pathLst>
              <a:path w="619760" h="236855">
                <a:moveTo>
                  <a:pt x="54876" y="12204"/>
                </a:moveTo>
                <a:lnTo>
                  <a:pt x="53352" y="7632"/>
                </a:lnTo>
                <a:lnTo>
                  <a:pt x="47256" y="1536"/>
                </a:lnTo>
                <a:lnTo>
                  <a:pt x="42684" y="12"/>
                </a:lnTo>
                <a:lnTo>
                  <a:pt x="33528" y="12"/>
                </a:lnTo>
                <a:lnTo>
                  <a:pt x="30480" y="1536"/>
                </a:lnTo>
                <a:lnTo>
                  <a:pt x="24384" y="7632"/>
                </a:lnTo>
                <a:lnTo>
                  <a:pt x="22860" y="12204"/>
                </a:lnTo>
                <a:lnTo>
                  <a:pt x="22860" y="21348"/>
                </a:lnTo>
                <a:lnTo>
                  <a:pt x="24384" y="25920"/>
                </a:lnTo>
                <a:lnTo>
                  <a:pt x="27432" y="29057"/>
                </a:lnTo>
                <a:lnTo>
                  <a:pt x="30480" y="32105"/>
                </a:lnTo>
                <a:lnTo>
                  <a:pt x="33528" y="33629"/>
                </a:lnTo>
                <a:lnTo>
                  <a:pt x="42684" y="33629"/>
                </a:lnTo>
                <a:lnTo>
                  <a:pt x="47256" y="32105"/>
                </a:lnTo>
                <a:lnTo>
                  <a:pt x="50304" y="29057"/>
                </a:lnTo>
                <a:lnTo>
                  <a:pt x="53352" y="25920"/>
                </a:lnTo>
                <a:lnTo>
                  <a:pt x="54876" y="21348"/>
                </a:lnTo>
                <a:lnTo>
                  <a:pt x="54876" y="12204"/>
                </a:lnTo>
                <a:close/>
              </a:path>
              <a:path w="619760" h="236855">
                <a:moveTo>
                  <a:pt x="74777" y="225844"/>
                </a:moveTo>
                <a:lnTo>
                  <a:pt x="67068" y="225844"/>
                </a:lnTo>
                <a:lnTo>
                  <a:pt x="62496" y="224320"/>
                </a:lnTo>
                <a:lnTo>
                  <a:pt x="60972" y="222796"/>
                </a:lnTo>
                <a:lnTo>
                  <a:pt x="54876" y="219748"/>
                </a:lnTo>
                <a:lnTo>
                  <a:pt x="54876" y="216700"/>
                </a:lnTo>
                <a:lnTo>
                  <a:pt x="53352" y="213652"/>
                </a:lnTo>
                <a:lnTo>
                  <a:pt x="51828" y="207556"/>
                </a:lnTo>
                <a:lnTo>
                  <a:pt x="51828" y="99161"/>
                </a:lnTo>
                <a:lnTo>
                  <a:pt x="51828" y="77825"/>
                </a:lnTo>
                <a:lnTo>
                  <a:pt x="45732" y="77825"/>
                </a:lnTo>
                <a:lnTo>
                  <a:pt x="0" y="96113"/>
                </a:lnTo>
                <a:lnTo>
                  <a:pt x="3048" y="102209"/>
                </a:lnTo>
                <a:lnTo>
                  <a:pt x="7620" y="100685"/>
                </a:lnTo>
                <a:lnTo>
                  <a:pt x="10668" y="99161"/>
                </a:lnTo>
                <a:lnTo>
                  <a:pt x="16764" y="99161"/>
                </a:lnTo>
                <a:lnTo>
                  <a:pt x="22860" y="105257"/>
                </a:lnTo>
                <a:lnTo>
                  <a:pt x="24384" y="109829"/>
                </a:lnTo>
                <a:lnTo>
                  <a:pt x="24625" y="114427"/>
                </a:lnTo>
                <a:lnTo>
                  <a:pt x="25146" y="121158"/>
                </a:lnTo>
                <a:lnTo>
                  <a:pt x="25679" y="129857"/>
                </a:lnTo>
                <a:lnTo>
                  <a:pt x="25908" y="140411"/>
                </a:lnTo>
                <a:lnTo>
                  <a:pt x="25908" y="207556"/>
                </a:lnTo>
                <a:lnTo>
                  <a:pt x="24384" y="213652"/>
                </a:lnTo>
                <a:lnTo>
                  <a:pt x="19812" y="222796"/>
                </a:lnTo>
                <a:lnTo>
                  <a:pt x="16764" y="224320"/>
                </a:lnTo>
                <a:lnTo>
                  <a:pt x="15240" y="224320"/>
                </a:lnTo>
                <a:lnTo>
                  <a:pt x="9144" y="225844"/>
                </a:lnTo>
                <a:lnTo>
                  <a:pt x="3048" y="225844"/>
                </a:lnTo>
                <a:lnTo>
                  <a:pt x="3048" y="231940"/>
                </a:lnTo>
                <a:lnTo>
                  <a:pt x="74777" y="231940"/>
                </a:lnTo>
                <a:lnTo>
                  <a:pt x="74777" y="225844"/>
                </a:lnTo>
                <a:close/>
              </a:path>
              <a:path w="619760" h="236855">
                <a:moveTo>
                  <a:pt x="248615" y="218224"/>
                </a:moveTo>
                <a:lnTo>
                  <a:pt x="247091" y="212128"/>
                </a:lnTo>
                <a:lnTo>
                  <a:pt x="240995" y="213652"/>
                </a:lnTo>
                <a:lnTo>
                  <a:pt x="237947" y="215176"/>
                </a:lnTo>
                <a:lnTo>
                  <a:pt x="231851" y="215176"/>
                </a:lnTo>
                <a:lnTo>
                  <a:pt x="225755" y="209080"/>
                </a:lnTo>
                <a:lnTo>
                  <a:pt x="224231" y="204508"/>
                </a:lnTo>
                <a:lnTo>
                  <a:pt x="224231" y="90017"/>
                </a:lnTo>
                <a:lnTo>
                  <a:pt x="224231" y="21336"/>
                </a:lnTo>
                <a:lnTo>
                  <a:pt x="224231" y="0"/>
                </a:lnTo>
                <a:lnTo>
                  <a:pt x="216611" y="0"/>
                </a:lnTo>
                <a:lnTo>
                  <a:pt x="172313" y="18288"/>
                </a:lnTo>
                <a:lnTo>
                  <a:pt x="173837" y="24384"/>
                </a:lnTo>
                <a:lnTo>
                  <a:pt x="183083" y="21336"/>
                </a:lnTo>
                <a:lnTo>
                  <a:pt x="187655" y="21336"/>
                </a:lnTo>
                <a:lnTo>
                  <a:pt x="190703" y="22860"/>
                </a:lnTo>
                <a:lnTo>
                  <a:pt x="195275" y="27432"/>
                </a:lnTo>
                <a:lnTo>
                  <a:pt x="195275" y="32105"/>
                </a:lnTo>
                <a:lnTo>
                  <a:pt x="196151" y="35801"/>
                </a:lnTo>
                <a:lnTo>
                  <a:pt x="196608" y="42202"/>
                </a:lnTo>
                <a:lnTo>
                  <a:pt x="196773" y="51181"/>
                </a:lnTo>
                <a:lnTo>
                  <a:pt x="196799" y="90017"/>
                </a:lnTo>
                <a:lnTo>
                  <a:pt x="196799" y="119062"/>
                </a:lnTo>
                <a:lnTo>
                  <a:pt x="196799" y="202984"/>
                </a:lnTo>
                <a:lnTo>
                  <a:pt x="189915" y="209867"/>
                </a:lnTo>
                <a:lnTo>
                  <a:pt x="182880" y="214604"/>
                </a:lnTo>
                <a:lnTo>
                  <a:pt x="175539" y="217347"/>
                </a:lnTo>
                <a:lnTo>
                  <a:pt x="167741" y="218224"/>
                </a:lnTo>
                <a:lnTo>
                  <a:pt x="159092" y="217106"/>
                </a:lnTo>
                <a:lnTo>
                  <a:pt x="129743" y="191401"/>
                </a:lnTo>
                <a:lnTo>
                  <a:pt x="122021" y="151066"/>
                </a:lnTo>
                <a:lnTo>
                  <a:pt x="122897" y="135280"/>
                </a:lnTo>
                <a:lnTo>
                  <a:pt x="143002" y="95567"/>
                </a:lnTo>
                <a:lnTo>
                  <a:pt x="161645" y="88493"/>
                </a:lnTo>
                <a:lnTo>
                  <a:pt x="167741" y="88493"/>
                </a:lnTo>
                <a:lnTo>
                  <a:pt x="193751" y="112966"/>
                </a:lnTo>
                <a:lnTo>
                  <a:pt x="196799" y="119062"/>
                </a:lnTo>
                <a:lnTo>
                  <a:pt x="196799" y="90017"/>
                </a:lnTo>
                <a:lnTo>
                  <a:pt x="194665" y="88493"/>
                </a:lnTo>
                <a:lnTo>
                  <a:pt x="189649" y="84899"/>
                </a:lnTo>
                <a:lnTo>
                  <a:pt x="181927" y="81064"/>
                </a:lnTo>
                <a:lnTo>
                  <a:pt x="173609" y="78663"/>
                </a:lnTo>
                <a:lnTo>
                  <a:pt x="164693" y="77825"/>
                </a:lnTo>
                <a:lnTo>
                  <a:pt x="149313" y="79540"/>
                </a:lnTo>
                <a:lnTo>
                  <a:pt x="112877" y="105257"/>
                </a:lnTo>
                <a:lnTo>
                  <a:pt x="92951" y="147574"/>
                </a:lnTo>
                <a:lnTo>
                  <a:pt x="91541" y="163258"/>
                </a:lnTo>
                <a:lnTo>
                  <a:pt x="92684" y="178447"/>
                </a:lnTo>
                <a:lnTo>
                  <a:pt x="109829" y="215176"/>
                </a:lnTo>
                <a:lnTo>
                  <a:pt x="152501" y="236512"/>
                </a:lnTo>
                <a:lnTo>
                  <a:pt x="161645" y="236512"/>
                </a:lnTo>
                <a:lnTo>
                  <a:pt x="167741" y="234988"/>
                </a:lnTo>
                <a:lnTo>
                  <a:pt x="175463" y="230416"/>
                </a:lnTo>
                <a:lnTo>
                  <a:pt x="180936" y="227825"/>
                </a:lnTo>
                <a:lnTo>
                  <a:pt x="186131" y="224510"/>
                </a:lnTo>
                <a:lnTo>
                  <a:pt x="191312" y="220345"/>
                </a:lnTo>
                <a:lnTo>
                  <a:pt x="193560" y="218224"/>
                </a:lnTo>
                <a:lnTo>
                  <a:pt x="196799" y="215176"/>
                </a:lnTo>
                <a:lnTo>
                  <a:pt x="196799" y="236512"/>
                </a:lnTo>
                <a:lnTo>
                  <a:pt x="204419" y="236512"/>
                </a:lnTo>
                <a:lnTo>
                  <a:pt x="248615" y="218224"/>
                </a:lnTo>
                <a:close/>
              </a:path>
              <a:path w="619760" h="236855">
                <a:moveTo>
                  <a:pt x="379768" y="138887"/>
                </a:moveTo>
                <a:lnTo>
                  <a:pt x="379158" y="129743"/>
                </a:lnTo>
                <a:lnTo>
                  <a:pt x="378891" y="125742"/>
                </a:lnTo>
                <a:lnTo>
                  <a:pt x="376148" y="113880"/>
                </a:lnTo>
                <a:lnTo>
                  <a:pt x="346240" y="82207"/>
                </a:lnTo>
                <a:lnTo>
                  <a:pt x="346240" y="119075"/>
                </a:lnTo>
                <a:lnTo>
                  <a:pt x="346240" y="129743"/>
                </a:lnTo>
                <a:lnTo>
                  <a:pt x="277571" y="129743"/>
                </a:lnTo>
                <a:lnTo>
                  <a:pt x="279273" y="120916"/>
                </a:lnTo>
                <a:lnTo>
                  <a:pt x="307644" y="90614"/>
                </a:lnTo>
                <a:lnTo>
                  <a:pt x="314236" y="90017"/>
                </a:lnTo>
                <a:lnTo>
                  <a:pt x="320332" y="90017"/>
                </a:lnTo>
                <a:lnTo>
                  <a:pt x="326428" y="91541"/>
                </a:lnTo>
                <a:lnTo>
                  <a:pt x="331000" y="94589"/>
                </a:lnTo>
                <a:lnTo>
                  <a:pt x="337096" y="97637"/>
                </a:lnTo>
                <a:lnTo>
                  <a:pt x="343192" y="109829"/>
                </a:lnTo>
                <a:lnTo>
                  <a:pt x="344690" y="112928"/>
                </a:lnTo>
                <a:lnTo>
                  <a:pt x="346240" y="119075"/>
                </a:lnTo>
                <a:lnTo>
                  <a:pt x="346240" y="82207"/>
                </a:lnTo>
                <a:lnTo>
                  <a:pt x="335381" y="78943"/>
                </a:lnTo>
                <a:lnTo>
                  <a:pt x="323380" y="77825"/>
                </a:lnTo>
                <a:lnTo>
                  <a:pt x="309118" y="79235"/>
                </a:lnTo>
                <a:lnTo>
                  <a:pt x="274523" y="99161"/>
                </a:lnTo>
                <a:lnTo>
                  <a:pt x="255866" y="141262"/>
                </a:lnTo>
                <a:lnTo>
                  <a:pt x="254711" y="158699"/>
                </a:lnTo>
                <a:lnTo>
                  <a:pt x="255854" y="175882"/>
                </a:lnTo>
                <a:lnTo>
                  <a:pt x="272999" y="215176"/>
                </a:lnTo>
                <a:lnTo>
                  <a:pt x="307162" y="235102"/>
                </a:lnTo>
                <a:lnTo>
                  <a:pt x="320332" y="236512"/>
                </a:lnTo>
                <a:lnTo>
                  <a:pt x="331457" y="235369"/>
                </a:lnTo>
                <a:lnTo>
                  <a:pt x="367728" y="209080"/>
                </a:lnTo>
                <a:lnTo>
                  <a:pt x="379768" y="176987"/>
                </a:lnTo>
                <a:lnTo>
                  <a:pt x="375196" y="173939"/>
                </a:lnTo>
                <a:lnTo>
                  <a:pt x="371487" y="183375"/>
                </a:lnTo>
                <a:lnTo>
                  <a:pt x="367195" y="191122"/>
                </a:lnTo>
                <a:lnTo>
                  <a:pt x="332524" y="209080"/>
                </a:lnTo>
                <a:lnTo>
                  <a:pt x="321640" y="207937"/>
                </a:lnTo>
                <a:lnTo>
                  <a:pt x="286651" y="180454"/>
                </a:lnTo>
                <a:lnTo>
                  <a:pt x="277571" y="138887"/>
                </a:lnTo>
                <a:lnTo>
                  <a:pt x="379768" y="138887"/>
                </a:lnTo>
                <a:close/>
              </a:path>
              <a:path w="619760" h="236855">
                <a:moveTo>
                  <a:pt x="530834" y="201460"/>
                </a:moveTo>
                <a:lnTo>
                  <a:pt x="523214" y="207556"/>
                </a:lnTo>
                <a:lnTo>
                  <a:pt x="517118" y="213652"/>
                </a:lnTo>
                <a:lnTo>
                  <a:pt x="509498" y="213652"/>
                </a:lnTo>
                <a:lnTo>
                  <a:pt x="506450" y="210604"/>
                </a:lnTo>
                <a:lnTo>
                  <a:pt x="506450" y="209080"/>
                </a:lnTo>
                <a:lnTo>
                  <a:pt x="504926" y="206032"/>
                </a:lnTo>
                <a:lnTo>
                  <a:pt x="504926" y="143459"/>
                </a:lnTo>
                <a:lnTo>
                  <a:pt x="504812" y="125171"/>
                </a:lnTo>
                <a:lnTo>
                  <a:pt x="494157" y="88493"/>
                </a:lnTo>
                <a:lnTo>
                  <a:pt x="454533" y="77825"/>
                </a:lnTo>
                <a:lnTo>
                  <a:pt x="442556" y="78663"/>
                </a:lnTo>
                <a:lnTo>
                  <a:pt x="404622" y="102412"/>
                </a:lnTo>
                <a:lnTo>
                  <a:pt x="401193" y="116027"/>
                </a:lnTo>
                <a:lnTo>
                  <a:pt x="401193" y="125171"/>
                </a:lnTo>
                <a:lnTo>
                  <a:pt x="404241" y="126695"/>
                </a:lnTo>
                <a:lnTo>
                  <a:pt x="407289" y="129743"/>
                </a:lnTo>
                <a:lnTo>
                  <a:pt x="410337" y="131267"/>
                </a:lnTo>
                <a:lnTo>
                  <a:pt x="417957" y="131267"/>
                </a:lnTo>
                <a:lnTo>
                  <a:pt x="421005" y="129743"/>
                </a:lnTo>
                <a:lnTo>
                  <a:pt x="424053" y="126695"/>
                </a:lnTo>
                <a:lnTo>
                  <a:pt x="427101" y="125171"/>
                </a:lnTo>
                <a:lnTo>
                  <a:pt x="428625" y="120599"/>
                </a:lnTo>
                <a:lnTo>
                  <a:pt x="428625" y="116027"/>
                </a:lnTo>
                <a:lnTo>
                  <a:pt x="427101" y="106781"/>
                </a:lnTo>
                <a:lnTo>
                  <a:pt x="427101" y="102209"/>
                </a:lnTo>
                <a:lnTo>
                  <a:pt x="433197" y="93065"/>
                </a:lnTo>
                <a:lnTo>
                  <a:pt x="437769" y="90017"/>
                </a:lnTo>
                <a:lnTo>
                  <a:pt x="443865" y="88493"/>
                </a:lnTo>
                <a:lnTo>
                  <a:pt x="459105" y="88493"/>
                </a:lnTo>
                <a:lnTo>
                  <a:pt x="477354" y="125171"/>
                </a:lnTo>
                <a:lnTo>
                  <a:pt x="477393" y="132791"/>
                </a:lnTo>
                <a:lnTo>
                  <a:pt x="477393" y="143459"/>
                </a:lnTo>
                <a:lnTo>
                  <a:pt x="477393" y="199936"/>
                </a:lnTo>
                <a:lnTo>
                  <a:pt x="467677" y="206819"/>
                </a:lnTo>
                <a:lnTo>
                  <a:pt x="459105" y="211556"/>
                </a:lnTo>
                <a:lnTo>
                  <a:pt x="451675" y="214299"/>
                </a:lnTo>
                <a:lnTo>
                  <a:pt x="445389" y="215176"/>
                </a:lnTo>
                <a:lnTo>
                  <a:pt x="439293" y="215176"/>
                </a:lnTo>
                <a:lnTo>
                  <a:pt x="433197" y="213652"/>
                </a:lnTo>
                <a:lnTo>
                  <a:pt x="428625" y="207556"/>
                </a:lnTo>
                <a:lnTo>
                  <a:pt x="424053" y="202984"/>
                </a:lnTo>
                <a:lnTo>
                  <a:pt x="422529" y="196888"/>
                </a:lnTo>
                <a:lnTo>
                  <a:pt x="422529" y="183083"/>
                </a:lnTo>
                <a:lnTo>
                  <a:pt x="450824" y="154597"/>
                </a:lnTo>
                <a:lnTo>
                  <a:pt x="477393" y="143459"/>
                </a:lnTo>
                <a:lnTo>
                  <a:pt x="477393" y="132791"/>
                </a:lnTo>
                <a:lnTo>
                  <a:pt x="431965" y="151434"/>
                </a:lnTo>
                <a:lnTo>
                  <a:pt x="399669" y="176987"/>
                </a:lnTo>
                <a:lnTo>
                  <a:pt x="395097" y="189179"/>
                </a:lnTo>
                <a:lnTo>
                  <a:pt x="395097" y="196888"/>
                </a:lnTo>
                <a:lnTo>
                  <a:pt x="416052" y="231940"/>
                </a:lnTo>
                <a:lnTo>
                  <a:pt x="430149" y="234988"/>
                </a:lnTo>
                <a:lnTo>
                  <a:pt x="436245" y="234988"/>
                </a:lnTo>
                <a:lnTo>
                  <a:pt x="443865" y="233464"/>
                </a:lnTo>
                <a:lnTo>
                  <a:pt x="448437" y="230416"/>
                </a:lnTo>
                <a:lnTo>
                  <a:pt x="452755" y="228180"/>
                </a:lnTo>
                <a:lnTo>
                  <a:pt x="458914" y="223939"/>
                </a:lnTo>
                <a:lnTo>
                  <a:pt x="467093" y="217982"/>
                </a:lnTo>
                <a:lnTo>
                  <a:pt x="471017" y="215176"/>
                </a:lnTo>
                <a:lnTo>
                  <a:pt x="477393" y="210604"/>
                </a:lnTo>
                <a:lnTo>
                  <a:pt x="477393" y="219748"/>
                </a:lnTo>
                <a:lnTo>
                  <a:pt x="478917" y="225844"/>
                </a:lnTo>
                <a:lnTo>
                  <a:pt x="486537" y="233464"/>
                </a:lnTo>
                <a:lnTo>
                  <a:pt x="489585" y="234988"/>
                </a:lnTo>
                <a:lnTo>
                  <a:pt x="495681" y="234988"/>
                </a:lnTo>
                <a:lnTo>
                  <a:pt x="503999" y="233324"/>
                </a:lnTo>
                <a:lnTo>
                  <a:pt x="512724" y="228511"/>
                </a:lnTo>
                <a:lnTo>
                  <a:pt x="521716" y="220840"/>
                </a:lnTo>
                <a:lnTo>
                  <a:pt x="528116" y="213652"/>
                </a:lnTo>
                <a:lnTo>
                  <a:pt x="530834" y="210604"/>
                </a:lnTo>
                <a:lnTo>
                  <a:pt x="530834" y="201460"/>
                </a:lnTo>
                <a:close/>
              </a:path>
              <a:path w="619760" h="236855">
                <a:moveTo>
                  <a:pt x="619328" y="225844"/>
                </a:moveTo>
                <a:lnTo>
                  <a:pt x="611708" y="225844"/>
                </a:lnTo>
                <a:lnTo>
                  <a:pt x="607136" y="224320"/>
                </a:lnTo>
                <a:lnTo>
                  <a:pt x="600938" y="221272"/>
                </a:lnTo>
                <a:lnTo>
                  <a:pt x="599414" y="219748"/>
                </a:lnTo>
                <a:lnTo>
                  <a:pt x="596366" y="213652"/>
                </a:lnTo>
                <a:lnTo>
                  <a:pt x="594842" y="207556"/>
                </a:lnTo>
                <a:lnTo>
                  <a:pt x="594842" y="12"/>
                </a:lnTo>
                <a:lnTo>
                  <a:pt x="588746" y="12"/>
                </a:lnTo>
                <a:lnTo>
                  <a:pt x="543026" y="18300"/>
                </a:lnTo>
                <a:lnTo>
                  <a:pt x="546074" y="24396"/>
                </a:lnTo>
                <a:lnTo>
                  <a:pt x="555218" y="21348"/>
                </a:lnTo>
                <a:lnTo>
                  <a:pt x="559790" y="21348"/>
                </a:lnTo>
                <a:lnTo>
                  <a:pt x="561314" y="22872"/>
                </a:lnTo>
                <a:lnTo>
                  <a:pt x="564362" y="24396"/>
                </a:lnTo>
                <a:lnTo>
                  <a:pt x="565886" y="25920"/>
                </a:lnTo>
                <a:lnTo>
                  <a:pt x="565886" y="27444"/>
                </a:lnTo>
                <a:lnTo>
                  <a:pt x="567410" y="32105"/>
                </a:lnTo>
                <a:lnTo>
                  <a:pt x="568693" y="51181"/>
                </a:lnTo>
                <a:lnTo>
                  <a:pt x="568934" y="62585"/>
                </a:lnTo>
                <a:lnTo>
                  <a:pt x="568934" y="207556"/>
                </a:lnTo>
                <a:lnTo>
                  <a:pt x="567410" y="213652"/>
                </a:lnTo>
                <a:lnTo>
                  <a:pt x="562838" y="222796"/>
                </a:lnTo>
                <a:lnTo>
                  <a:pt x="559790" y="224320"/>
                </a:lnTo>
                <a:lnTo>
                  <a:pt x="558266" y="224320"/>
                </a:lnTo>
                <a:lnTo>
                  <a:pt x="553694" y="225844"/>
                </a:lnTo>
                <a:lnTo>
                  <a:pt x="546074" y="225844"/>
                </a:lnTo>
                <a:lnTo>
                  <a:pt x="546074" y="231940"/>
                </a:lnTo>
                <a:lnTo>
                  <a:pt x="619328" y="231940"/>
                </a:lnTo>
                <a:lnTo>
                  <a:pt x="619328" y="225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494627" y="1852326"/>
            <a:ext cx="242506" cy="20288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36289" y="1896522"/>
            <a:ext cx="1011269" cy="22583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63572" y="1818703"/>
            <a:ext cx="387381" cy="236505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5454681" y="1818703"/>
            <a:ext cx="997585" cy="236854"/>
            <a:chOff x="5454681" y="1818703"/>
            <a:chExt cx="997585" cy="236854"/>
          </a:xfrm>
        </p:grpSpPr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54681" y="1896522"/>
              <a:ext cx="324897" cy="15868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787199" y="1896522"/>
              <a:ext cx="255270" cy="154305"/>
            </a:xfrm>
            <a:custGeom>
              <a:avLst/>
              <a:gdLst/>
              <a:ahLst/>
              <a:cxnLst/>
              <a:rect l="l" t="t" r="r" b="b"/>
              <a:pathLst>
                <a:path w="255270" h="154305">
                  <a:moveTo>
                    <a:pt x="254698" y="154114"/>
                  </a:moveTo>
                  <a:lnTo>
                    <a:pt x="181546" y="154114"/>
                  </a:lnTo>
                  <a:lnTo>
                    <a:pt x="181546" y="148018"/>
                  </a:lnTo>
                  <a:lnTo>
                    <a:pt x="190690" y="148018"/>
                  </a:lnTo>
                  <a:lnTo>
                    <a:pt x="196786" y="146494"/>
                  </a:lnTo>
                  <a:lnTo>
                    <a:pt x="199834" y="143446"/>
                  </a:lnTo>
                  <a:lnTo>
                    <a:pt x="202882" y="141922"/>
                  </a:lnTo>
                  <a:lnTo>
                    <a:pt x="204406" y="140398"/>
                  </a:lnTo>
                  <a:lnTo>
                    <a:pt x="205930" y="135826"/>
                  </a:lnTo>
                  <a:lnTo>
                    <a:pt x="205930" y="56483"/>
                  </a:lnTo>
                  <a:lnTo>
                    <a:pt x="190690" y="19811"/>
                  </a:lnTo>
                  <a:lnTo>
                    <a:pt x="175450" y="19811"/>
                  </a:lnTo>
                  <a:lnTo>
                    <a:pt x="169354" y="21335"/>
                  </a:lnTo>
                  <a:lnTo>
                    <a:pt x="163258" y="24383"/>
                  </a:lnTo>
                  <a:lnTo>
                    <a:pt x="158686" y="27431"/>
                  </a:lnTo>
                  <a:lnTo>
                    <a:pt x="151066" y="32003"/>
                  </a:lnTo>
                  <a:lnTo>
                    <a:pt x="143351" y="39719"/>
                  </a:lnTo>
                  <a:lnTo>
                    <a:pt x="141827" y="42767"/>
                  </a:lnTo>
                  <a:lnTo>
                    <a:pt x="143351" y="48863"/>
                  </a:lnTo>
                  <a:lnTo>
                    <a:pt x="143351" y="137350"/>
                  </a:lnTo>
                  <a:lnTo>
                    <a:pt x="144875" y="138874"/>
                  </a:lnTo>
                  <a:lnTo>
                    <a:pt x="146399" y="141922"/>
                  </a:lnTo>
                  <a:lnTo>
                    <a:pt x="147923" y="143446"/>
                  </a:lnTo>
                  <a:lnTo>
                    <a:pt x="154114" y="146494"/>
                  </a:lnTo>
                  <a:lnTo>
                    <a:pt x="160210" y="148018"/>
                  </a:lnTo>
                  <a:lnTo>
                    <a:pt x="167830" y="148018"/>
                  </a:lnTo>
                  <a:lnTo>
                    <a:pt x="167830" y="154114"/>
                  </a:lnTo>
                  <a:lnTo>
                    <a:pt x="91535" y="154114"/>
                  </a:lnTo>
                  <a:lnTo>
                    <a:pt x="91535" y="148018"/>
                  </a:lnTo>
                  <a:lnTo>
                    <a:pt x="100679" y="148018"/>
                  </a:lnTo>
                  <a:lnTo>
                    <a:pt x="105251" y="146494"/>
                  </a:lnTo>
                  <a:lnTo>
                    <a:pt x="111347" y="143446"/>
                  </a:lnTo>
                  <a:lnTo>
                    <a:pt x="114395" y="140398"/>
                  </a:lnTo>
                  <a:lnTo>
                    <a:pt x="115919" y="135826"/>
                  </a:lnTo>
                  <a:lnTo>
                    <a:pt x="115919" y="56483"/>
                  </a:lnTo>
                  <a:lnTo>
                    <a:pt x="99155" y="19811"/>
                  </a:lnTo>
                  <a:lnTo>
                    <a:pt x="85439" y="19811"/>
                  </a:lnTo>
                  <a:lnTo>
                    <a:pt x="51911" y="39719"/>
                  </a:lnTo>
                  <a:lnTo>
                    <a:pt x="51911" y="129730"/>
                  </a:lnTo>
                  <a:lnTo>
                    <a:pt x="53435" y="135826"/>
                  </a:lnTo>
                  <a:lnTo>
                    <a:pt x="58007" y="144970"/>
                  </a:lnTo>
                  <a:lnTo>
                    <a:pt x="61055" y="144970"/>
                  </a:lnTo>
                  <a:lnTo>
                    <a:pt x="62579" y="146494"/>
                  </a:lnTo>
                  <a:lnTo>
                    <a:pt x="68675" y="148018"/>
                  </a:lnTo>
                  <a:lnTo>
                    <a:pt x="76295" y="148018"/>
                  </a:lnTo>
                  <a:lnTo>
                    <a:pt x="76295" y="154114"/>
                  </a:lnTo>
                  <a:lnTo>
                    <a:pt x="3047" y="154114"/>
                  </a:lnTo>
                  <a:lnTo>
                    <a:pt x="3047" y="148018"/>
                  </a:lnTo>
                  <a:lnTo>
                    <a:pt x="10667" y="148018"/>
                  </a:lnTo>
                  <a:lnTo>
                    <a:pt x="15239" y="146494"/>
                  </a:lnTo>
                  <a:lnTo>
                    <a:pt x="16763" y="144970"/>
                  </a:lnTo>
                  <a:lnTo>
                    <a:pt x="19811" y="144970"/>
                  </a:lnTo>
                  <a:lnTo>
                    <a:pt x="22859" y="141922"/>
                  </a:lnTo>
                  <a:lnTo>
                    <a:pt x="22859" y="138874"/>
                  </a:lnTo>
                  <a:lnTo>
                    <a:pt x="24383" y="135826"/>
                  </a:lnTo>
                  <a:lnTo>
                    <a:pt x="25907" y="129730"/>
                  </a:lnTo>
                  <a:lnTo>
                    <a:pt x="25884" y="52028"/>
                  </a:lnTo>
                  <a:lnTo>
                    <a:pt x="22859" y="27431"/>
                  </a:lnTo>
                  <a:lnTo>
                    <a:pt x="22859" y="25907"/>
                  </a:lnTo>
                  <a:lnTo>
                    <a:pt x="21335" y="24383"/>
                  </a:lnTo>
                  <a:lnTo>
                    <a:pt x="18287" y="22859"/>
                  </a:lnTo>
                  <a:lnTo>
                    <a:pt x="16763" y="21335"/>
                  </a:lnTo>
                  <a:lnTo>
                    <a:pt x="10667" y="21335"/>
                  </a:lnTo>
                  <a:lnTo>
                    <a:pt x="7619" y="22859"/>
                  </a:lnTo>
                  <a:lnTo>
                    <a:pt x="3047" y="24383"/>
                  </a:lnTo>
                  <a:lnTo>
                    <a:pt x="0" y="18287"/>
                  </a:lnTo>
                  <a:lnTo>
                    <a:pt x="45815" y="0"/>
                  </a:lnTo>
                  <a:lnTo>
                    <a:pt x="51911" y="0"/>
                  </a:lnTo>
                  <a:lnTo>
                    <a:pt x="51911" y="32003"/>
                  </a:lnTo>
                  <a:lnTo>
                    <a:pt x="65817" y="19430"/>
                  </a:lnTo>
                  <a:lnTo>
                    <a:pt x="76295" y="9143"/>
                  </a:lnTo>
                  <a:lnTo>
                    <a:pt x="82391" y="6095"/>
                  </a:lnTo>
                  <a:lnTo>
                    <a:pt x="86963" y="3047"/>
                  </a:lnTo>
                  <a:lnTo>
                    <a:pt x="99155" y="0"/>
                  </a:lnTo>
                  <a:lnTo>
                    <a:pt x="103727" y="0"/>
                  </a:lnTo>
                  <a:lnTo>
                    <a:pt x="139255" y="24574"/>
                  </a:lnTo>
                  <a:lnTo>
                    <a:pt x="141827" y="32003"/>
                  </a:lnTo>
                  <a:lnTo>
                    <a:pt x="149597" y="23455"/>
                  </a:lnTo>
                  <a:lnTo>
                    <a:pt x="186118" y="0"/>
                  </a:lnTo>
                  <a:lnTo>
                    <a:pt x="201358" y="0"/>
                  </a:lnTo>
                  <a:lnTo>
                    <a:pt x="228790" y="25907"/>
                  </a:lnTo>
                  <a:lnTo>
                    <a:pt x="230790" y="31328"/>
                  </a:lnTo>
                  <a:lnTo>
                    <a:pt x="232219" y="38338"/>
                  </a:lnTo>
                  <a:lnTo>
                    <a:pt x="233076" y="46776"/>
                  </a:lnTo>
                  <a:lnTo>
                    <a:pt x="233362" y="56483"/>
                  </a:lnTo>
                  <a:lnTo>
                    <a:pt x="233362" y="135826"/>
                  </a:lnTo>
                  <a:lnTo>
                    <a:pt x="236410" y="141922"/>
                  </a:lnTo>
                  <a:lnTo>
                    <a:pt x="237934" y="143446"/>
                  </a:lnTo>
                  <a:lnTo>
                    <a:pt x="244030" y="146494"/>
                  </a:lnTo>
                  <a:lnTo>
                    <a:pt x="248602" y="148018"/>
                  </a:lnTo>
                  <a:lnTo>
                    <a:pt x="254698" y="148018"/>
                  </a:lnTo>
                  <a:lnTo>
                    <a:pt x="254698" y="15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35802" y="1818703"/>
              <a:ext cx="416432" cy="236505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71202" y="1818703"/>
            <a:ext cx="1000696" cy="23650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687818" y="1818703"/>
            <a:ext cx="1244631" cy="30365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4521" y="2223039"/>
            <a:ext cx="1668780" cy="3021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0617" y="2699099"/>
            <a:ext cx="82391" cy="82391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472427" y="2636519"/>
            <a:ext cx="1262380" cy="277495"/>
          </a:xfrm>
          <a:custGeom>
            <a:avLst/>
            <a:gdLst/>
            <a:ahLst/>
            <a:cxnLst/>
            <a:rect l="l" t="t" r="r" b="b"/>
            <a:pathLst>
              <a:path w="1262380" h="277494">
                <a:moveTo>
                  <a:pt x="278041" y="164782"/>
                </a:moveTo>
                <a:lnTo>
                  <a:pt x="271945" y="164782"/>
                </a:lnTo>
                <a:lnTo>
                  <a:pt x="266255" y="174485"/>
                </a:lnTo>
                <a:lnTo>
                  <a:pt x="260705" y="182880"/>
                </a:lnTo>
                <a:lnTo>
                  <a:pt x="255447" y="189865"/>
                </a:lnTo>
                <a:lnTo>
                  <a:pt x="250609" y="195262"/>
                </a:lnTo>
                <a:lnTo>
                  <a:pt x="246037" y="201460"/>
                </a:lnTo>
                <a:lnTo>
                  <a:pt x="207848" y="209080"/>
                </a:lnTo>
                <a:lnTo>
                  <a:pt x="163652" y="209080"/>
                </a:lnTo>
                <a:lnTo>
                  <a:pt x="159080" y="207556"/>
                </a:lnTo>
                <a:lnTo>
                  <a:pt x="157556" y="206032"/>
                </a:lnTo>
                <a:lnTo>
                  <a:pt x="154508" y="206032"/>
                </a:lnTo>
                <a:lnTo>
                  <a:pt x="152984" y="202984"/>
                </a:lnTo>
                <a:lnTo>
                  <a:pt x="152984" y="201460"/>
                </a:lnTo>
                <a:lnTo>
                  <a:pt x="151460" y="199936"/>
                </a:lnTo>
                <a:lnTo>
                  <a:pt x="151460" y="111353"/>
                </a:lnTo>
                <a:lnTo>
                  <a:pt x="209372" y="111353"/>
                </a:lnTo>
                <a:lnTo>
                  <a:pt x="235369" y="143446"/>
                </a:lnTo>
                <a:lnTo>
                  <a:pt x="239941" y="143446"/>
                </a:lnTo>
                <a:lnTo>
                  <a:pt x="239941" y="67157"/>
                </a:lnTo>
                <a:lnTo>
                  <a:pt x="235369" y="67157"/>
                </a:lnTo>
                <a:lnTo>
                  <a:pt x="233921" y="75704"/>
                </a:lnTo>
                <a:lnTo>
                  <a:pt x="231749" y="82969"/>
                </a:lnTo>
                <a:lnTo>
                  <a:pt x="228727" y="88798"/>
                </a:lnTo>
                <a:lnTo>
                  <a:pt x="224701" y="93065"/>
                </a:lnTo>
                <a:lnTo>
                  <a:pt x="221564" y="97637"/>
                </a:lnTo>
                <a:lnTo>
                  <a:pt x="212420" y="99161"/>
                </a:lnTo>
                <a:lnTo>
                  <a:pt x="151460" y="99161"/>
                </a:lnTo>
                <a:lnTo>
                  <a:pt x="151460" y="12192"/>
                </a:lnTo>
                <a:lnTo>
                  <a:pt x="230797" y="12192"/>
                </a:lnTo>
                <a:lnTo>
                  <a:pt x="255181" y="48869"/>
                </a:lnTo>
                <a:lnTo>
                  <a:pt x="261277" y="48869"/>
                </a:lnTo>
                <a:lnTo>
                  <a:pt x="258229" y="0"/>
                </a:lnTo>
                <a:lnTo>
                  <a:pt x="88874" y="0"/>
                </a:lnTo>
                <a:lnTo>
                  <a:pt x="88874" y="6096"/>
                </a:lnTo>
                <a:lnTo>
                  <a:pt x="105638" y="6096"/>
                </a:lnTo>
                <a:lnTo>
                  <a:pt x="111734" y="7620"/>
                </a:lnTo>
                <a:lnTo>
                  <a:pt x="120980" y="38201"/>
                </a:lnTo>
                <a:lnTo>
                  <a:pt x="120980" y="192214"/>
                </a:lnTo>
                <a:lnTo>
                  <a:pt x="119456" y="199936"/>
                </a:lnTo>
                <a:lnTo>
                  <a:pt x="117932" y="202984"/>
                </a:lnTo>
                <a:lnTo>
                  <a:pt x="117932" y="206032"/>
                </a:lnTo>
                <a:lnTo>
                  <a:pt x="114782" y="209080"/>
                </a:lnTo>
                <a:lnTo>
                  <a:pt x="111734" y="210604"/>
                </a:lnTo>
                <a:lnTo>
                  <a:pt x="107162" y="213652"/>
                </a:lnTo>
                <a:lnTo>
                  <a:pt x="101066" y="215176"/>
                </a:lnTo>
                <a:lnTo>
                  <a:pt x="88874" y="215176"/>
                </a:lnTo>
                <a:lnTo>
                  <a:pt x="88874" y="219748"/>
                </a:lnTo>
                <a:lnTo>
                  <a:pt x="258229" y="219748"/>
                </a:lnTo>
                <a:lnTo>
                  <a:pt x="278041" y="164782"/>
                </a:lnTo>
                <a:close/>
              </a:path>
              <a:path w="1262380" h="277494">
                <a:moveTo>
                  <a:pt x="445871" y="215176"/>
                </a:moveTo>
                <a:lnTo>
                  <a:pt x="410730" y="186118"/>
                </a:lnTo>
                <a:lnTo>
                  <a:pt x="374154" y="132778"/>
                </a:lnTo>
                <a:lnTo>
                  <a:pt x="393966" y="105257"/>
                </a:lnTo>
                <a:lnTo>
                  <a:pt x="400532" y="96964"/>
                </a:lnTo>
                <a:lnTo>
                  <a:pt x="406539" y="90398"/>
                </a:lnTo>
                <a:lnTo>
                  <a:pt x="411962" y="85534"/>
                </a:lnTo>
                <a:lnTo>
                  <a:pt x="416826" y="82397"/>
                </a:lnTo>
                <a:lnTo>
                  <a:pt x="419874" y="79349"/>
                </a:lnTo>
                <a:lnTo>
                  <a:pt x="424446" y="77825"/>
                </a:lnTo>
                <a:lnTo>
                  <a:pt x="430542" y="77825"/>
                </a:lnTo>
                <a:lnTo>
                  <a:pt x="430542" y="71729"/>
                </a:lnTo>
                <a:lnTo>
                  <a:pt x="380250" y="71729"/>
                </a:lnTo>
                <a:lnTo>
                  <a:pt x="380250" y="77825"/>
                </a:lnTo>
                <a:lnTo>
                  <a:pt x="386346" y="77825"/>
                </a:lnTo>
                <a:lnTo>
                  <a:pt x="387870" y="79349"/>
                </a:lnTo>
                <a:lnTo>
                  <a:pt x="390918" y="80873"/>
                </a:lnTo>
                <a:lnTo>
                  <a:pt x="390918" y="88493"/>
                </a:lnTo>
                <a:lnTo>
                  <a:pt x="387870" y="94589"/>
                </a:lnTo>
                <a:lnTo>
                  <a:pt x="380250" y="105257"/>
                </a:lnTo>
                <a:lnTo>
                  <a:pt x="368058" y="123634"/>
                </a:lnTo>
                <a:lnTo>
                  <a:pt x="357390" y="105257"/>
                </a:lnTo>
                <a:lnTo>
                  <a:pt x="354342" y="102209"/>
                </a:lnTo>
                <a:lnTo>
                  <a:pt x="352818" y="99161"/>
                </a:lnTo>
                <a:lnTo>
                  <a:pt x="351294" y="97637"/>
                </a:lnTo>
                <a:lnTo>
                  <a:pt x="345198" y="88493"/>
                </a:lnTo>
                <a:lnTo>
                  <a:pt x="345198" y="83921"/>
                </a:lnTo>
                <a:lnTo>
                  <a:pt x="346722" y="80873"/>
                </a:lnTo>
                <a:lnTo>
                  <a:pt x="349770" y="77825"/>
                </a:lnTo>
                <a:lnTo>
                  <a:pt x="357390" y="77825"/>
                </a:lnTo>
                <a:lnTo>
                  <a:pt x="357390" y="71729"/>
                </a:lnTo>
                <a:lnTo>
                  <a:pt x="287185" y="71729"/>
                </a:lnTo>
                <a:lnTo>
                  <a:pt x="287185" y="77825"/>
                </a:lnTo>
                <a:lnTo>
                  <a:pt x="294805" y="77825"/>
                </a:lnTo>
                <a:lnTo>
                  <a:pt x="299377" y="79349"/>
                </a:lnTo>
                <a:lnTo>
                  <a:pt x="351294" y="144970"/>
                </a:lnTo>
                <a:lnTo>
                  <a:pt x="319189" y="186118"/>
                </a:lnTo>
                <a:lnTo>
                  <a:pt x="312877" y="195351"/>
                </a:lnTo>
                <a:lnTo>
                  <a:pt x="288709" y="215176"/>
                </a:lnTo>
                <a:lnTo>
                  <a:pt x="288709" y="219748"/>
                </a:lnTo>
                <a:lnTo>
                  <a:pt x="337578" y="219748"/>
                </a:lnTo>
                <a:lnTo>
                  <a:pt x="337578" y="215176"/>
                </a:lnTo>
                <a:lnTo>
                  <a:pt x="333006" y="213652"/>
                </a:lnTo>
                <a:lnTo>
                  <a:pt x="328333" y="213652"/>
                </a:lnTo>
                <a:lnTo>
                  <a:pt x="326809" y="210604"/>
                </a:lnTo>
                <a:lnTo>
                  <a:pt x="323761" y="209080"/>
                </a:lnTo>
                <a:lnTo>
                  <a:pt x="322237" y="206032"/>
                </a:lnTo>
                <a:lnTo>
                  <a:pt x="322237" y="202984"/>
                </a:lnTo>
                <a:lnTo>
                  <a:pt x="326809" y="196888"/>
                </a:lnTo>
                <a:lnTo>
                  <a:pt x="357390" y="154114"/>
                </a:lnTo>
                <a:lnTo>
                  <a:pt x="380250" y="186118"/>
                </a:lnTo>
                <a:lnTo>
                  <a:pt x="386346" y="196888"/>
                </a:lnTo>
                <a:lnTo>
                  <a:pt x="389394" y="202984"/>
                </a:lnTo>
                <a:lnTo>
                  <a:pt x="389394" y="210604"/>
                </a:lnTo>
                <a:lnTo>
                  <a:pt x="386346" y="212128"/>
                </a:lnTo>
                <a:lnTo>
                  <a:pt x="384822" y="213652"/>
                </a:lnTo>
                <a:lnTo>
                  <a:pt x="380250" y="215176"/>
                </a:lnTo>
                <a:lnTo>
                  <a:pt x="375678" y="215176"/>
                </a:lnTo>
                <a:lnTo>
                  <a:pt x="375678" y="219748"/>
                </a:lnTo>
                <a:lnTo>
                  <a:pt x="445871" y="219748"/>
                </a:lnTo>
                <a:lnTo>
                  <a:pt x="445871" y="215176"/>
                </a:lnTo>
                <a:close/>
              </a:path>
              <a:path w="1262380" h="277494">
                <a:moveTo>
                  <a:pt x="583133" y="128219"/>
                </a:moveTo>
                <a:lnTo>
                  <a:pt x="566369" y="83921"/>
                </a:lnTo>
                <a:lnTo>
                  <a:pt x="549605" y="71818"/>
                </a:lnTo>
                <a:lnTo>
                  <a:pt x="549605" y="117551"/>
                </a:lnTo>
                <a:lnTo>
                  <a:pt x="479399" y="117551"/>
                </a:lnTo>
                <a:lnTo>
                  <a:pt x="499211" y="82397"/>
                </a:lnTo>
                <a:lnTo>
                  <a:pt x="506831" y="77825"/>
                </a:lnTo>
                <a:lnTo>
                  <a:pt x="522071" y="77825"/>
                </a:lnTo>
                <a:lnTo>
                  <a:pt x="528167" y="80873"/>
                </a:lnTo>
                <a:lnTo>
                  <a:pt x="532739" y="83921"/>
                </a:lnTo>
                <a:lnTo>
                  <a:pt x="538835" y="86969"/>
                </a:lnTo>
                <a:lnTo>
                  <a:pt x="543407" y="91541"/>
                </a:lnTo>
                <a:lnTo>
                  <a:pt x="545033" y="97637"/>
                </a:lnTo>
                <a:lnTo>
                  <a:pt x="546557" y="102209"/>
                </a:lnTo>
                <a:lnTo>
                  <a:pt x="548081" y="108305"/>
                </a:lnTo>
                <a:lnTo>
                  <a:pt x="549605" y="117551"/>
                </a:lnTo>
                <a:lnTo>
                  <a:pt x="549605" y="71818"/>
                </a:lnTo>
                <a:lnTo>
                  <a:pt x="548030" y="70967"/>
                </a:lnTo>
                <a:lnTo>
                  <a:pt x="537133" y="68059"/>
                </a:lnTo>
                <a:lnTo>
                  <a:pt x="525119" y="67157"/>
                </a:lnTo>
                <a:lnTo>
                  <a:pt x="511073" y="68567"/>
                </a:lnTo>
                <a:lnTo>
                  <a:pt x="476351" y="88493"/>
                </a:lnTo>
                <a:lnTo>
                  <a:pt x="457923" y="129717"/>
                </a:lnTo>
                <a:lnTo>
                  <a:pt x="456539" y="148031"/>
                </a:lnTo>
                <a:lnTo>
                  <a:pt x="457708" y="164553"/>
                </a:lnTo>
                <a:lnTo>
                  <a:pt x="476351" y="204508"/>
                </a:lnTo>
                <a:lnTo>
                  <a:pt x="522071" y="224320"/>
                </a:lnTo>
                <a:lnTo>
                  <a:pt x="534085" y="223177"/>
                </a:lnTo>
                <a:lnTo>
                  <a:pt x="569226" y="198412"/>
                </a:lnTo>
                <a:lnTo>
                  <a:pt x="583133" y="166319"/>
                </a:lnTo>
                <a:lnTo>
                  <a:pt x="578561" y="163271"/>
                </a:lnTo>
                <a:lnTo>
                  <a:pt x="573989" y="171843"/>
                </a:lnTo>
                <a:lnTo>
                  <a:pt x="569417" y="179273"/>
                </a:lnTo>
                <a:lnTo>
                  <a:pt x="534263" y="198412"/>
                </a:lnTo>
                <a:lnTo>
                  <a:pt x="523379" y="197256"/>
                </a:lnTo>
                <a:lnTo>
                  <a:pt x="489038" y="169151"/>
                </a:lnTo>
                <a:lnTo>
                  <a:pt x="479399" y="128219"/>
                </a:lnTo>
                <a:lnTo>
                  <a:pt x="583133" y="128219"/>
                </a:lnTo>
                <a:close/>
              </a:path>
              <a:path w="1262380" h="277494">
                <a:moveTo>
                  <a:pt x="721906" y="163271"/>
                </a:moveTo>
                <a:lnTo>
                  <a:pt x="717334" y="161747"/>
                </a:lnTo>
                <a:lnTo>
                  <a:pt x="713003" y="170954"/>
                </a:lnTo>
                <a:lnTo>
                  <a:pt x="708952" y="178320"/>
                </a:lnTo>
                <a:lnTo>
                  <a:pt x="671614" y="199936"/>
                </a:lnTo>
                <a:lnTo>
                  <a:pt x="660768" y="198513"/>
                </a:lnTo>
                <a:lnTo>
                  <a:pt x="630466" y="168579"/>
                </a:lnTo>
                <a:lnTo>
                  <a:pt x="622744" y="132791"/>
                </a:lnTo>
                <a:lnTo>
                  <a:pt x="623608" y="119888"/>
                </a:lnTo>
                <a:lnTo>
                  <a:pt x="641604" y="84899"/>
                </a:lnTo>
                <a:lnTo>
                  <a:pt x="662470" y="77825"/>
                </a:lnTo>
                <a:lnTo>
                  <a:pt x="668566" y="77825"/>
                </a:lnTo>
                <a:lnTo>
                  <a:pt x="685330" y="103733"/>
                </a:lnTo>
                <a:lnTo>
                  <a:pt x="686854" y="108305"/>
                </a:lnTo>
                <a:lnTo>
                  <a:pt x="688378" y="109829"/>
                </a:lnTo>
                <a:lnTo>
                  <a:pt x="691426" y="114503"/>
                </a:lnTo>
                <a:lnTo>
                  <a:pt x="695998" y="116027"/>
                </a:lnTo>
                <a:lnTo>
                  <a:pt x="696188" y="73583"/>
                </a:lnTo>
                <a:lnTo>
                  <a:pt x="667042" y="67157"/>
                </a:lnTo>
                <a:lnTo>
                  <a:pt x="653580" y="68567"/>
                </a:lnTo>
                <a:lnTo>
                  <a:pt x="618172" y="88493"/>
                </a:lnTo>
                <a:lnTo>
                  <a:pt x="598030" y="129298"/>
                </a:lnTo>
                <a:lnTo>
                  <a:pt x="596836" y="146507"/>
                </a:lnTo>
                <a:lnTo>
                  <a:pt x="597979" y="163690"/>
                </a:lnTo>
                <a:lnTo>
                  <a:pt x="615124" y="204508"/>
                </a:lnTo>
                <a:lnTo>
                  <a:pt x="659422" y="224320"/>
                </a:lnTo>
                <a:lnTo>
                  <a:pt x="670331" y="223443"/>
                </a:lnTo>
                <a:lnTo>
                  <a:pt x="706691" y="200202"/>
                </a:lnTo>
                <a:lnTo>
                  <a:pt x="718553" y="177279"/>
                </a:lnTo>
                <a:lnTo>
                  <a:pt x="721906" y="163271"/>
                </a:lnTo>
                <a:close/>
              </a:path>
              <a:path w="1262380" h="277494">
                <a:moveTo>
                  <a:pt x="892784" y="206032"/>
                </a:moveTo>
                <a:lnTo>
                  <a:pt x="889736" y="201460"/>
                </a:lnTo>
                <a:lnTo>
                  <a:pt x="885164" y="202984"/>
                </a:lnTo>
                <a:lnTo>
                  <a:pt x="882116" y="204508"/>
                </a:lnTo>
                <a:lnTo>
                  <a:pt x="876020" y="204508"/>
                </a:lnTo>
                <a:lnTo>
                  <a:pt x="872972" y="201460"/>
                </a:lnTo>
                <a:lnTo>
                  <a:pt x="869924" y="199936"/>
                </a:lnTo>
                <a:lnTo>
                  <a:pt x="869924" y="196888"/>
                </a:lnTo>
                <a:lnTo>
                  <a:pt x="866876" y="71729"/>
                </a:lnTo>
                <a:lnTo>
                  <a:pt x="816495" y="71729"/>
                </a:lnTo>
                <a:lnTo>
                  <a:pt x="816495" y="77825"/>
                </a:lnTo>
                <a:lnTo>
                  <a:pt x="825639" y="77825"/>
                </a:lnTo>
                <a:lnTo>
                  <a:pt x="833259" y="79349"/>
                </a:lnTo>
                <a:lnTo>
                  <a:pt x="839355" y="85445"/>
                </a:lnTo>
                <a:lnTo>
                  <a:pt x="840879" y="91541"/>
                </a:lnTo>
                <a:lnTo>
                  <a:pt x="840879" y="184594"/>
                </a:lnTo>
                <a:lnTo>
                  <a:pt x="829068" y="194551"/>
                </a:lnTo>
                <a:lnTo>
                  <a:pt x="824153" y="197967"/>
                </a:lnTo>
                <a:lnTo>
                  <a:pt x="819543" y="199936"/>
                </a:lnTo>
                <a:lnTo>
                  <a:pt x="813447" y="202984"/>
                </a:lnTo>
                <a:lnTo>
                  <a:pt x="807351" y="204508"/>
                </a:lnTo>
                <a:lnTo>
                  <a:pt x="796683" y="204508"/>
                </a:lnTo>
                <a:lnTo>
                  <a:pt x="778395" y="170878"/>
                </a:lnTo>
                <a:lnTo>
                  <a:pt x="778395" y="71729"/>
                </a:lnTo>
                <a:lnTo>
                  <a:pt x="726478" y="71729"/>
                </a:lnTo>
                <a:lnTo>
                  <a:pt x="726478" y="77825"/>
                </a:lnTo>
                <a:lnTo>
                  <a:pt x="740194" y="77825"/>
                </a:lnTo>
                <a:lnTo>
                  <a:pt x="746290" y="80873"/>
                </a:lnTo>
                <a:lnTo>
                  <a:pt x="747814" y="82397"/>
                </a:lnTo>
                <a:lnTo>
                  <a:pt x="750862" y="88493"/>
                </a:lnTo>
                <a:lnTo>
                  <a:pt x="752386" y="93065"/>
                </a:lnTo>
                <a:lnTo>
                  <a:pt x="752436" y="176911"/>
                </a:lnTo>
                <a:lnTo>
                  <a:pt x="752767" y="185940"/>
                </a:lnTo>
                <a:lnTo>
                  <a:pt x="753668" y="193573"/>
                </a:lnTo>
                <a:lnTo>
                  <a:pt x="755434" y="199936"/>
                </a:lnTo>
                <a:lnTo>
                  <a:pt x="756958" y="207556"/>
                </a:lnTo>
                <a:lnTo>
                  <a:pt x="761631" y="213652"/>
                </a:lnTo>
                <a:lnTo>
                  <a:pt x="773823" y="222796"/>
                </a:lnTo>
                <a:lnTo>
                  <a:pt x="781443" y="224320"/>
                </a:lnTo>
                <a:lnTo>
                  <a:pt x="796683" y="224320"/>
                </a:lnTo>
                <a:lnTo>
                  <a:pt x="831392" y="203200"/>
                </a:lnTo>
                <a:lnTo>
                  <a:pt x="840879" y="193738"/>
                </a:lnTo>
                <a:lnTo>
                  <a:pt x="840879" y="224320"/>
                </a:lnTo>
                <a:lnTo>
                  <a:pt x="846975" y="224320"/>
                </a:lnTo>
                <a:lnTo>
                  <a:pt x="892784" y="206032"/>
                </a:lnTo>
                <a:close/>
              </a:path>
              <a:path w="1262380" h="277494">
                <a:moveTo>
                  <a:pt x="990422" y="190703"/>
                </a:moveTo>
                <a:lnTo>
                  <a:pt x="984326" y="190703"/>
                </a:lnTo>
                <a:lnTo>
                  <a:pt x="981278" y="195275"/>
                </a:lnTo>
                <a:lnTo>
                  <a:pt x="979754" y="198412"/>
                </a:lnTo>
                <a:lnTo>
                  <a:pt x="975182" y="201460"/>
                </a:lnTo>
                <a:lnTo>
                  <a:pt x="968984" y="204508"/>
                </a:lnTo>
                <a:lnTo>
                  <a:pt x="961364" y="204508"/>
                </a:lnTo>
                <a:lnTo>
                  <a:pt x="956792" y="202984"/>
                </a:lnTo>
                <a:lnTo>
                  <a:pt x="955268" y="198412"/>
                </a:lnTo>
                <a:lnTo>
                  <a:pt x="952220" y="195275"/>
                </a:lnTo>
                <a:lnTo>
                  <a:pt x="950696" y="189179"/>
                </a:lnTo>
                <a:lnTo>
                  <a:pt x="950696" y="82397"/>
                </a:lnTo>
                <a:lnTo>
                  <a:pt x="985850" y="82397"/>
                </a:lnTo>
                <a:lnTo>
                  <a:pt x="985850" y="71729"/>
                </a:lnTo>
                <a:lnTo>
                  <a:pt x="950696" y="71729"/>
                </a:lnTo>
                <a:lnTo>
                  <a:pt x="950696" y="22872"/>
                </a:lnTo>
                <a:lnTo>
                  <a:pt x="946124" y="22872"/>
                </a:lnTo>
                <a:lnTo>
                  <a:pt x="941552" y="33629"/>
                </a:lnTo>
                <a:lnTo>
                  <a:pt x="936980" y="41249"/>
                </a:lnTo>
                <a:lnTo>
                  <a:pt x="935456" y="45821"/>
                </a:lnTo>
                <a:lnTo>
                  <a:pt x="900404" y="77825"/>
                </a:lnTo>
                <a:lnTo>
                  <a:pt x="900404" y="82397"/>
                </a:lnTo>
                <a:lnTo>
                  <a:pt x="923264" y="82397"/>
                </a:lnTo>
                <a:lnTo>
                  <a:pt x="923264" y="193751"/>
                </a:lnTo>
                <a:lnTo>
                  <a:pt x="924788" y="201460"/>
                </a:lnTo>
                <a:lnTo>
                  <a:pt x="927836" y="207556"/>
                </a:lnTo>
                <a:lnTo>
                  <a:pt x="929360" y="212128"/>
                </a:lnTo>
                <a:lnTo>
                  <a:pt x="932408" y="216700"/>
                </a:lnTo>
                <a:lnTo>
                  <a:pt x="938504" y="218224"/>
                </a:lnTo>
                <a:lnTo>
                  <a:pt x="943076" y="221272"/>
                </a:lnTo>
                <a:lnTo>
                  <a:pt x="947648" y="222796"/>
                </a:lnTo>
                <a:lnTo>
                  <a:pt x="959840" y="222796"/>
                </a:lnTo>
                <a:lnTo>
                  <a:pt x="967460" y="219748"/>
                </a:lnTo>
                <a:lnTo>
                  <a:pt x="973658" y="215176"/>
                </a:lnTo>
                <a:lnTo>
                  <a:pt x="978839" y="210299"/>
                </a:lnTo>
                <a:lnTo>
                  <a:pt x="983183" y="204685"/>
                </a:lnTo>
                <a:lnTo>
                  <a:pt x="986942" y="198208"/>
                </a:lnTo>
                <a:lnTo>
                  <a:pt x="990422" y="190703"/>
                </a:lnTo>
                <a:close/>
              </a:path>
              <a:path w="1262380" h="277494">
                <a:moveTo>
                  <a:pt x="1142911" y="143459"/>
                </a:moveTo>
                <a:lnTo>
                  <a:pt x="1132624" y="103936"/>
                </a:lnTo>
                <a:lnTo>
                  <a:pt x="1112431" y="81267"/>
                </a:lnTo>
                <a:lnTo>
                  <a:pt x="1112431" y="155651"/>
                </a:lnTo>
                <a:lnTo>
                  <a:pt x="1111834" y="170484"/>
                </a:lnTo>
                <a:lnTo>
                  <a:pt x="1096645" y="205943"/>
                </a:lnTo>
                <a:lnTo>
                  <a:pt x="1075753" y="213652"/>
                </a:lnTo>
                <a:lnTo>
                  <a:pt x="1065809" y="212204"/>
                </a:lnTo>
                <a:lnTo>
                  <a:pt x="1036231" y="177177"/>
                </a:lnTo>
                <a:lnTo>
                  <a:pt x="1028509" y="134315"/>
                </a:lnTo>
                <a:lnTo>
                  <a:pt x="1028827" y="124548"/>
                </a:lnTo>
                <a:lnTo>
                  <a:pt x="1029843" y="115785"/>
                </a:lnTo>
                <a:lnTo>
                  <a:pt x="1031735" y="107873"/>
                </a:lnTo>
                <a:lnTo>
                  <a:pt x="1034605" y="100685"/>
                </a:lnTo>
                <a:lnTo>
                  <a:pt x="1037653" y="91541"/>
                </a:lnTo>
                <a:lnTo>
                  <a:pt x="1042225" y="86969"/>
                </a:lnTo>
                <a:lnTo>
                  <a:pt x="1048321" y="82397"/>
                </a:lnTo>
                <a:lnTo>
                  <a:pt x="1054417" y="79349"/>
                </a:lnTo>
                <a:lnTo>
                  <a:pt x="1060513" y="77825"/>
                </a:lnTo>
                <a:lnTo>
                  <a:pt x="1065085" y="77825"/>
                </a:lnTo>
                <a:lnTo>
                  <a:pt x="1102791" y="105625"/>
                </a:lnTo>
                <a:lnTo>
                  <a:pt x="1112431" y="155651"/>
                </a:lnTo>
                <a:lnTo>
                  <a:pt x="1112431" y="81267"/>
                </a:lnTo>
                <a:lnTo>
                  <a:pt x="1107059" y="77825"/>
                </a:lnTo>
                <a:lnTo>
                  <a:pt x="1100797" y="73825"/>
                </a:lnTo>
                <a:lnTo>
                  <a:pt x="1086650" y="68846"/>
                </a:lnTo>
                <a:lnTo>
                  <a:pt x="1071181" y="67157"/>
                </a:lnTo>
                <a:lnTo>
                  <a:pt x="1062062" y="67729"/>
                </a:lnTo>
                <a:lnTo>
                  <a:pt x="1020699" y="89255"/>
                </a:lnTo>
                <a:lnTo>
                  <a:pt x="1001077" y="127444"/>
                </a:lnTo>
                <a:lnTo>
                  <a:pt x="998029" y="148031"/>
                </a:lnTo>
                <a:lnTo>
                  <a:pt x="999159" y="161455"/>
                </a:lnTo>
                <a:lnTo>
                  <a:pt x="1014793" y="198412"/>
                </a:lnTo>
                <a:lnTo>
                  <a:pt x="1053376" y="222846"/>
                </a:lnTo>
                <a:lnTo>
                  <a:pt x="1069657" y="224320"/>
                </a:lnTo>
                <a:lnTo>
                  <a:pt x="1079715" y="223748"/>
                </a:lnTo>
                <a:lnTo>
                  <a:pt x="1121003" y="201447"/>
                </a:lnTo>
                <a:lnTo>
                  <a:pt x="1140434" y="163271"/>
                </a:lnTo>
                <a:lnTo>
                  <a:pt x="1142314" y="153504"/>
                </a:lnTo>
                <a:lnTo>
                  <a:pt x="1142911" y="143459"/>
                </a:lnTo>
                <a:close/>
              </a:path>
              <a:path w="1262380" h="277494">
                <a:moveTo>
                  <a:pt x="1258824" y="256032"/>
                </a:moveTo>
                <a:lnTo>
                  <a:pt x="0" y="256032"/>
                </a:lnTo>
                <a:lnTo>
                  <a:pt x="0" y="277380"/>
                </a:lnTo>
                <a:lnTo>
                  <a:pt x="1258824" y="277380"/>
                </a:lnTo>
                <a:lnTo>
                  <a:pt x="1258824" y="256032"/>
                </a:lnTo>
                <a:close/>
              </a:path>
              <a:path w="1262380" h="277494">
                <a:moveTo>
                  <a:pt x="1261872" y="80873"/>
                </a:moveTo>
                <a:lnTo>
                  <a:pt x="1260348" y="76301"/>
                </a:lnTo>
                <a:lnTo>
                  <a:pt x="1255776" y="73253"/>
                </a:lnTo>
                <a:lnTo>
                  <a:pt x="1251204" y="68681"/>
                </a:lnTo>
                <a:lnTo>
                  <a:pt x="1246632" y="67157"/>
                </a:lnTo>
                <a:lnTo>
                  <a:pt x="1240536" y="67157"/>
                </a:lnTo>
                <a:lnTo>
                  <a:pt x="1231163" y="69176"/>
                </a:lnTo>
                <a:lnTo>
                  <a:pt x="1221486" y="75349"/>
                </a:lnTo>
                <a:lnTo>
                  <a:pt x="1211821" y="85801"/>
                </a:lnTo>
                <a:lnTo>
                  <a:pt x="1202436" y="100685"/>
                </a:lnTo>
                <a:lnTo>
                  <a:pt x="1202436" y="67157"/>
                </a:lnTo>
                <a:lnTo>
                  <a:pt x="1196340" y="67157"/>
                </a:lnTo>
                <a:lnTo>
                  <a:pt x="1150531" y="85445"/>
                </a:lnTo>
                <a:lnTo>
                  <a:pt x="1152055" y="91541"/>
                </a:lnTo>
                <a:lnTo>
                  <a:pt x="1156627" y="90017"/>
                </a:lnTo>
                <a:lnTo>
                  <a:pt x="1159675" y="88493"/>
                </a:lnTo>
                <a:lnTo>
                  <a:pt x="1167295" y="88493"/>
                </a:lnTo>
                <a:lnTo>
                  <a:pt x="1170343" y="91541"/>
                </a:lnTo>
                <a:lnTo>
                  <a:pt x="1173391" y="93065"/>
                </a:lnTo>
                <a:lnTo>
                  <a:pt x="1173391" y="94589"/>
                </a:lnTo>
                <a:lnTo>
                  <a:pt x="1174915" y="97637"/>
                </a:lnTo>
                <a:lnTo>
                  <a:pt x="1176197" y="117614"/>
                </a:lnTo>
                <a:lnTo>
                  <a:pt x="1176439" y="129743"/>
                </a:lnTo>
                <a:lnTo>
                  <a:pt x="1176439" y="195275"/>
                </a:lnTo>
                <a:lnTo>
                  <a:pt x="1174915" y="201460"/>
                </a:lnTo>
                <a:lnTo>
                  <a:pt x="1174915" y="202984"/>
                </a:lnTo>
                <a:lnTo>
                  <a:pt x="1171867" y="209080"/>
                </a:lnTo>
                <a:lnTo>
                  <a:pt x="1168819" y="210604"/>
                </a:lnTo>
                <a:lnTo>
                  <a:pt x="1165771" y="213652"/>
                </a:lnTo>
                <a:lnTo>
                  <a:pt x="1159675" y="215176"/>
                </a:lnTo>
                <a:lnTo>
                  <a:pt x="1152055" y="215176"/>
                </a:lnTo>
                <a:lnTo>
                  <a:pt x="1152055" y="219748"/>
                </a:lnTo>
                <a:lnTo>
                  <a:pt x="1228344" y="219748"/>
                </a:lnTo>
                <a:lnTo>
                  <a:pt x="1228344" y="215176"/>
                </a:lnTo>
                <a:lnTo>
                  <a:pt x="1222248" y="215176"/>
                </a:lnTo>
                <a:lnTo>
                  <a:pt x="1216152" y="213652"/>
                </a:lnTo>
                <a:lnTo>
                  <a:pt x="1213104" y="212128"/>
                </a:lnTo>
                <a:lnTo>
                  <a:pt x="1210056" y="209080"/>
                </a:lnTo>
                <a:lnTo>
                  <a:pt x="1207008" y="207556"/>
                </a:lnTo>
                <a:lnTo>
                  <a:pt x="1205484" y="204508"/>
                </a:lnTo>
                <a:lnTo>
                  <a:pt x="1203960" y="199936"/>
                </a:lnTo>
                <a:lnTo>
                  <a:pt x="1202436" y="193751"/>
                </a:lnTo>
                <a:lnTo>
                  <a:pt x="1202436" y="114503"/>
                </a:lnTo>
                <a:lnTo>
                  <a:pt x="1206754" y="107035"/>
                </a:lnTo>
                <a:lnTo>
                  <a:pt x="1210627" y="100888"/>
                </a:lnTo>
                <a:lnTo>
                  <a:pt x="1214234" y="96189"/>
                </a:lnTo>
                <a:lnTo>
                  <a:pt x="1217676" y="93065"/>
                </a:lnTo>
                <a:lnTo>
                  <a:pt x="1222248" y="88493"/>
                </a:lnTo>
                <a:lnTo>
                  <a:pt x="1226820" y="88493"/>
                </a:lnTo>
                <a:lnTo>
                  <a:pt x="1229868" y="91541"/>
                </a:lnTo>
                <a:lnTo>
                  <a:pt x="1234440" y="94589"/>
                </a:lnTo>
                <a:lnTo>
                  <a:pt x="1239012" y="99161"/>
                </a:lnTo>
                <a:lnTo>
                  <a:pt x="1243584" y="100685"/>
                </a:lnTo>
                <a:lnTo>
                  <a:pt x="1251204" y="100685"/>
                </a:lnTo>
                <a:lnTo>
                  <a:pt x="1254252" y="99161"/>
                </a:lnTo>
                <a:lnTo>
                  <a:pt x="1260348" y="93065"/>
                </a:lnTo>
                <a:lnTo>
                  <a:pt x="1261872" y="90017"/>
                </a:lnTo>
                <a:lnTo>
                  <a:pt x="1261872" y="80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863947" y="2625851"/>
            <a:ext cx="1116615" cy="23498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117818" y="2625851"/>
            <a:ext cx="363093" cy="23498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01402" y="2625851"/>
            <a:ext cx="1247679" cy="30365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975764" y="2625851"/>
            <a:ext cx="1252251" cy="234981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6353080" y="2625851"/>
            <a:ext cx="894080" cy="304165"/>
            <a:chOff x="6353080" y="2625851"/>
            <a:chExt cx="894080" cy="304165"/>
          </a:xfrm>
        </p:grpSpPr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53080" y="2625851"/>
              <a:ext cx="305085" cy="23498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639877" y="2625851"/>
              <a:ext cx="90170" cy="304165"/>
            </a:xfrm>
            <a:custGeom>
              <a:avLst/>
              <a:gdLst/>
              <a:ahLst/>
              <a:cxnLst/>
              <a:rect l="l" t="t" r="r" b="b"/>
              <a:pathLst>
                <a:path w="90170" h="304164">
                  <a:moveTo>
                    <a:pt x="77819" y="33528"/>
                  </a:moveTo>
                  <a:lnTo>
                    <a:pt x="68675" y="33528"/>
                  </a:lnTo>
                  <a:lnTo>
                    <a:pt x="64103" y="32004"/>
                  </a:lnTo>
                  <a:lnTo>
                    <a:pt x="61055" y="27432"/>
                  </a:lnTo>
                  <a:lnTo>
                    <a:pt x="58007" y="24384"/>
                  </a:lnTo>
                  <a:lnTo>
                    <a:pt x="56483" y="21336"/>
                  </a:lnTo>
                  <a:lnTo>
                    <a:pt x="56483" y="12192"/>
                  </a:lnTo>
                  <a:lnTo>
                    <a:pt x="58007" y="7620"/>
                  </a:lnTo>
                  <a:lnTo>
                    <a:pt x="64103" y="1524"/>
                  </a:lnTo>
                  <a:lnTo>
                    <a:pt x="68675" y="0"/>
                  </a:lnTo>
                  <a:lnTo>
                    <a:pt x="77819" y="0"/>
                  </a:lnTo>
                  <a:lnTo>
                    <a:pt x="82391" y="1524"/>
                  </a:lnTo>
                  <a:lnTo>
                    <a:pt x="88487" y="7620"/>
                  </a:lnTo>
                  <a:lnTo>
                    <a:pt x="90011" y="12192"/>
                  </a:lnTo>
                  <a:lnTo>
                    <a:pt x="90011" y="21336"/>
                  </a:lnTo>
                  <a:lnTo>
                    <a:pt x="88487" y="24384"/>
                  </a:lnTo>
                  <a:lnTo>
                    <a:pt x="85439" y="27432"/>
                  </a:lnTo>
                  <a:lnTo>
                    <a:pt x="82391" y="32004"/>
                  </a:lnTo>
                  <a:lnTo>
                    <a:pt x="77819" y="33528"/>
                  </a:lnTo>
                  <a:close/>
                </a:path>
                <a:path w="90170" h="304164">
                  <a:moveTo>
                    <a:pt x="38100" y="102203"/>
                  </a:moveTo>
                  <a:lnTo>
                    <a:pt x="35052" y="96107"/>
                  </a:lnTo>
                  <a:lnTo>
                    <a:pt x="79343" y="77819"/>
                  </a:lnTo>
                  <a:lnTo>
                    <a:pt x="86963" y="77819"/>
                  </a:lnTo>
                  <a:lnTo>
                    <a:pt x="86963" y="99155"/>
                  </a:lnTo>
                  <a:lnTo>
                    <a:pt x="45720" y="99155"/>
                  </a:lnTo>
                  <a:lnTo>
                    <a:pt x="41148" y="100679"/>
                  </a:lnTo>
                  <a:lnTo>
                    <a:pt x="38100" y="102203"/>
                  </a:lnTo>
                  <a:close/>
                </a:path>
                <a:path w="90170" h="304164">
                  <a:moveTo>
                    <a:pt x="64250" y="289941"/>
                  </a:moveTo>
                  <a:lnTo>
                    <a:pt x="50387" y="289941"/>
                  </a:lnTo>
                  <a:lnTo>
                    <a:pt x="53435" y="286797"/>
                  </a:lnTo>
                  <a:lnTo>
                    <a:pt x="54959" y="285273"/>
                  </a:lnTo>
                  <a:lnTo>
                    <a:pt x="56483" y="282225"/>
                  </a:lnTo>
                  <a:lnTo>
                    <a:pt x="59531" y="108299"/>
                  </a:lnTo>
                  <a:lnTo>
                    <a:pt x="56483" y="102203"/>
                  </a:lnTo>
                  <a:lnTo>
                    <a:pt x="54959" y="102203"/>
                  </a:lnTo>
                  <a:lnTo>
                    <a:pt x="51911" y="99155"/>
                  </a:lnTo>
                  <a:lnTo>
                    <a:pt x="86963" y="99155"/>
                  </a:lnTo>
                  <a:lnTo>
                    <a:pt x="86963" y="227361"/>
                  </a:lnTo>
                  <a:lnTo>
                    <a:pt x="86058" y="245387"/>
                  </a:lnTo>
                  <a:lnTo>
                    <a:pt x="83153" y="260699"/>
                  </a:lnTo>
                  <a:lnTo>
                    <a:pt x="77962" y="273438"/>
                  </a:lnTo>
                  <a:lnTo>
                    <a:pt x="70199" y="283749"/>
                  </a:lnTo>
                  <a:lnTo>
                    <a:pt x="64250" y="289941"/>
                  </a:lnTo>
                  <a:close/>
                </a:path>
                <a:path w="90170" h="304164">
                  <a:moveTo>
                    <a:pt x="28956" y="303656"/>
                  </a:moveTo>
                  <a:lnTo>
                    <a:pt x="18288" y="303656"/>
                  </a:lnTo>
                  <a:lnTo>
                    <a:pt x="10668" y="300608"/>
                  </a:lnTo>
                  <a:lnTo>
                    <a:pt x="1524" y="294513"/>
                  </a:lnTo>
                  <a:lnTo>
                    <a:pt x="0" y="289941"/>
                  </a:lnTo>
                  <a:lnTo>
                    <a:pt x="0" y="279177"/>
                  </a:lnTo>
                  <a:lnTo>
                    <a:pt x="3048" y="276129"/>
                  </a:lnTo>
                  <a:lnTo>
                    <a:pt x="9144" y="273081"/>
                  </a:lnTo>
                  <a:lnTo>
                    <a:pt x="18288" y="273081"/>
                  </a:lnTo>
                  <a:lnTo>
                    <a:pt x="21336" y="274605"/>
                  </a:lnTo>
                  <a:lnTo>
                    <a:pt x="22860" y="276129"/>
                  </a:lnTo>
                  <a:lnTo>
                    <a:pt x="27432" y="277653"/>
                  </a:lnTo>
                  <a:lnTo>
                    <a:pt x="32004" y="283749"/>
                  </a:lnTo>
                  <a:lnTo>
                    <a:pt x="36576" y="288321"/>
                  </a:lnTo>
                  <a:lnTo>
                    <a:pt x="41148" y="289941"/>
                  </a:lnTo>
                  <a:lnTo>
                    <a:pt x="64250" y="289941"/>
                  </a:lnTo>
                  <a:lnTo>
                    <a:pt x="61611" y="292686"/>
                  </a:lnTo>
                  <a:lnTo>
                    <a:pt x="51863" y="298882"/>
                  </a:lnTo>
                  <a:lnTo>
                    <a:pt x="40972" y="302488"/>
                  </a:lnTo>
                  <a:lnTo>
                    <a:pt x="28956" y="303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67988" y="2659380"/>
              <a:ext cx="479012" cy="201453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390352" y="2625851"/>
            <a:ext cx="247078" cy="23040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735061" y="2703671"/>
            <a:ext cx="135826" cy="157162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7959268" y="2625851"/>
            <a:ext cx="819150" cy="235585"/>
          </a:xfrm>
          <a:custGeom>
            <a:avLst/>
            <a:gdLst/>
            <a:ahLst/>
            <a:cxnLst/>
            <a:rect l="l" t="t" r="r" b="b"/>
            <a:pathLst>
              <a:path w="819150" h="235585">
                <a:moveTo>
                  <a:pt x="90017" y="201371"/>
                </a:moveTo>
                <a:lnTo>
                  <a:pt x="83921" y="201371"/>
                </a:lnTo>
                <a:lnTo>
                  <a:pt x="80873" y="205943"/>
                </a:lnTo>
                <a:lnTo>
                  <a:pt x="79349" y="209080"/>
                </a:lnTo>
                <a:lnTo>
                  <a:pt x="74777" y="212128"/>
                </a:lnTo>
                <a:lnTo>
                  <a:pt x="68681" y="215176"/>
                </a:lnTo>
                <a:lnTo>
                  <a:pt x="61061" y="215176"/>
                </a:lnTo>
                <a:lnTo>
                  <a:pt x="56489" y="213652"/>
                </a:lnTo>
                <a:lnTo>
                  <a:pt x="54965" y="209080"/>
                </a:lnTo>
                <a:lnTo>
                  <a:pt x="51917" y="205943"/>
                </a:lnTo>
                <a:lnTo>
                  <a:pt x="50393" y="199847"/>
                </a:lnTo>
                <a:lnTo>
                  <a:pt x="50393" y="93065"/>
                </a:lnTo>
                <a:lnTo>
                  <a:pt x="85445" y="93065"/>
                </a:lnTo>
                <a:lnTo>
                  <a:pt x="85445" y="82397"/>
                </a:lnTo>
                <a:lnTo>
                  <a:pt x="50393" y="82397"/>
                </a:lnTo>
                <a:lnTo>
                  <a:pt x="50393" y="33540"/>
                </a:lnTo>
                <a:lnTo>
                  <a:pt x="45821" y="33540"/>
                </a:lnTo>
                <a:lnTo>
                  <a:pt x="41249" y="44297"/>
                </a:lnTo>
                <a:lnTo>
                  <a:pt x="36677" y="51917"/>
                </a:lnTo>
                <a:lnTo>
                  <a:pt x="35153" y="56489"/>
                </a:lnTo>
                <a:lnTo>
                  <a:pt x="0" y="88493"/>
                </a:lnTo>
                <a:lnTo>
                  <a:pt x="0" y="93065"/>
                </a:lnTo>
                <a:lnTo>
                  <a:pt x="22961" y="93065"/>
                </a:lnTo>
                <a:lnTo>
                  <a:pt x="22961" y="204419"/>
                </a:lnTo>
                <a:lnTo>
                  <a:pt x="24485" y="212128"/>
                </a:lnTo>
                <a:lnTo>
                  <a:pt x="27533" y="218224"/>
                </a:lnTo>
                <a:lnTo>
                  <a:pt x="29057" y="222796"/>
                </a:lnTo>
                <a:lnTo>
                  <a:pt x="32105" y="227368"/>
                </a:lnTo>
                <a:lnTo>
                  <a:pt x="36677" y="228892"/>
                </a:lnTo>
                <a:lnTo>
                  <a:pt x="42773" y="231940"/>
                </a:lnTo>
                <a:lnTo>
                  <a:pt x="47345" y="233464"/>
                </a:lnTo>
                <a:lnTo>
                  <a:pt x="59537" y="233464"/>
                </a:lnTo>
                <a:lnTo>
                  <a:pt x="67157" y="230416"/>
                </a:lnTo>
                <a:lnTo>
                  <a:pt x="73253" y="225844"/>
                </a:lnTo>
                <a:lnTo>
                  <a:pt x="78447" y="220967"/>
                </a:lnTo>
                <a:lnTo>
                  <a:pt x="82778" y="215353"/>
                </a:lnTo>
                <a:lnTo>
                  <a:pt x="86537" y="208876"/>
                </a:lnTo>
                <a:lnTo>
                  <a:pt x="90017" y="201371"/>
                </a:lnTo>
                <a:close/>
              </a:path>
              <a:path w="819150" h="235585">
                <a:moveTo>
                  <a:pt x="251752" y="225844"/>
                </a:moveTo>
                <a:lnTo>
                  <a:pt x="244132" y="225844"/>
                </a:lnTo>
                <a:lnTo>
                  <a:pt x="239560" y="224320"/>
                </a:lnTo>
                <a:lnTo>
                  <a:pt x="238036" y="222796"/>
                </a:lnTo>
                <a:lnTo>
                  <a:pt x="234988" y="221272"/>
                </a:lnTo>
                <a:lnTo>
                  <a:pt x="233464" y="219748"/>
                </a:lnTo>
                <a:lnTo>
                  <a:pt x="230416" y="213652"/>
                </a:lnTo>
                <a:lnTo>
                  <a:pt x="230416" y="144970"/>
                </a:lnTo>
                <a:lnTo>
                  <a:pt x="230149" y="132156"/>
                </a:lnTo>
                <a:lnTo>
                  <a:pt x="221564" y="93827"/>
                </a:lnTo>
                <a:lnTo>
                  <a:pt x="213563" y="85445"/>
                </a:lnTo>
                <a:lnTo>
                  <a:pt x="207467" y="79349"/>
                </a:lnTo>
                <a:lnTo>
                  <a:pt x="199847" y="77825"/>
                </a:lnTo>
                <a:lnTo>
                  <a:pt x="184607" y="77825"/>
                </a:lnTo>
                <a:lnTo>
                  <a:pt x="176987" y="79349"/>
                </a:lnTo>
                <a:lnTo>
                  <a:pt x="170891" y="83921"/>
                </a:lnTo>
                <a:lnTo>
                  <a:pt x="164858" y="87299"/>
                </a:lnTo>
                <a:lnTo>
                  <a:pt x="158127" y="92684"/>
                </a:lnTo>
                <a:lnTo>
                  <a:pt x="150520" y="99783"/>
                </a:lnTo>
                <a:lnTo>
                  <a:pt x="141935" y="108305"/>
                </a:lnTo>
                <a:lnTo>
                  <a:pt x="141935" y="0"/>
                </a:lnTo>
                <a:lnTo>
                  <a:pt x="134315" y="0"/>
                </a:lnTo>
                <a:lnTo>
                  <a:pt x="90017" y="18288"/>
                </a:lnTo>
                <a:lnTo>
                  <a:pt x="91541" y="24384"/>
                </a:lnTo>
                <a:lnTo>
                  <a:pt x="97637" y="21336"/>
                </a:lnTo>
                <a:lnTo>
                  <a:pt x="108305" y="21336"/>
                </a:lnTo>
                <a:lnTo>
                  <a:pt x="111353" y="24384"/>
                </a:lnTo>
                <a:lnTo>
                  <a:pt x="112877" y="27432"/>
                </a:lnTo>
                <a:lnTo>
                  <a:pt x="112877" y="32004"/>
                </a:lnTo>
                <a:lnTo>
                  <a:pt x="113753" y="35712"/>
                </a:lnTo>
                <a:lnTo>
                  <a:pt x="114211" y="42151"/>
                </a:lnTo>
                <a:lnTo>
                  <a:pt x="114376" y="51168"/>
                </a:lnTo>
                <a:lnTo>
                  <a:pt x="114401" y="213652"/>
                </a:lnTo>
                <a:lnTo>
                  <a:pt x="111353" y="219748"/>
                </a:lnTo>
                <a:lnTo>
                  <a:pt x="109829" y="221272"/>
                </a:lnTo>
                <a:lnTo>
                  <a:pt x="103733" y="224320"/>
                </a:lnTo>
                <a:lnTo>
                  <a:pt x="99161" y="225844"/>
                </a:lnTo>
                <a:lnTo>
                  <a:pt x="91541" y="225844"/>
                </a:lnTo>
                <a:lnTo>
                  <a:pt x="91541" y="230416"/>
                </a:lnTo>
                <a:lnTo>
                  <a:pt x="166319" y="230416"/>
                </a:lnTo>
                <a:lnTo>
                  <a:pt x="166319" y="225844"/>
                </a:lnTo>
                <a:lnTo>
                  <a:pt x="158699" y="225844"/>
                </a:lnTo>
                <a:lnTo>
                  <a:pt x="152603" y="224320"/>
                </a:lnTo>
                <a:lnTo>
                  <a:pt x="146507" y="221272"/>
                </a:lnTo>
                <a:lnTo>
                  <a:pt x="144983" y="218224"/>
                </a:lnTo>
                <a:lnTo>
                  <a:pt x="143459" y="216700"/>
                </a:lnTo>
                <a:lnTo>
                  <a:pt x="141935" y="213652"/>
                </a:lnTo>
                <a:lnTo>
                  <a:pt x="141935" y="118973"/>
                </a:lnTo>
                <a:lnTo>
                  <a:pt x="173939" y="97637"/>
                </a:lnTo>
                <a:lnTo>
                  <a:pt x="184607" y="97637"/>
                </a:lnTo>
                <a:lnTo>
                  <a:pt x="202628" y="133527"/>
                </a:lnTo>
                <a:lnTo>
                  <a:pt x="202895" y="144970"/>
                </a:lnTo>
                <a:lnTo>
                  <a:pt x="202895" y="212128"/>
                </a:lnTo>
                <a:lnTo>
                  <a:pt x="189179" y="225844"/>
                </a:lnTo>
                <a:lnTo>
                  <a:pt x="178511" y="225844"/>
                </a:lnTo>
                <a:lnTo>
                  <a:pt x="178511" y="230416"/>
                </a:lnTo>
                <a:lnTo>
                  <a:pt x="251752" y="230416"/>
                </a:lnTo>
                <a:lnTo>
                  <a:pt x="251752" y="225844"/>
                </a:lnTo>
                <a:close/>
              </a:path>
              <a:path w="819150" h="235585">
                <a:moveTo>
                  <a:pt x="361569" y="91541"/>
                </a:moveTo>
                <a:lnTo>
                  <a:pt x="360045" y="86969"/>
                </a:lnTo>
                <a:lnTo>
                  <a:pt x="355473" y="83921"/>
                </a:lnTo>
                <a:lnTo>
                  <a:pt x="352425" y="79349"/>
                </a:lnTo>
                <a:lnTo>
                  <a:pt x="347853" y="77825"/>
                </a:lnTo>
                <a:lnTo>
                  <a:pt x="341757" y="77825"/>
                </a:lnTo>
                <a:lnTo>
                  <a:pt x="331685" y="79844"/>
                </a:lnTo>
                <a:lnTo>
                  <a:pt x="322059" y="86017"/>
                </a:lnTo>
                <a:lnTo>
                  <a:pt x="312737" y="96469"/>
                </a:lnTo>
                <a:lnTo>
                  <a:pt x="303568" y="111353"/>
                </a:lnTo>
                <a:lnTo>
                  <a:pt x="303568" y="77825"/>
                </a:lnTo>
                <a:lnTo>
                  <a:pt x="295948" y="77825"/>
                </a:lnTo>
                <a:lnTo>
                  <a:pt x="251752" y="96113"/>
                </a:lnTo>
                <a:lnTo>
                  <a:pt x="253276" y="102209"/>
                </a:lnTo>
                <a:lnTo>
                  <a:pt x="256324" y="100685"/>
                </a:lnTo>
                <a:lnTo>
                  <a:pt x="260896" y="99161"/>
                </a:lnTo>
                <a:lnTo>
                  <a:pt x="266992" y="99161"/>
                </a:lnTo>
                <a:lnTo>
                  <a:pt x="270040" y="100685"/>
                </a:lnTo>
                <a:lnTo>
                  <a:pt x="274612" y="105257"/>
                </a:lnTo>
                <a:lnTo>
                  <a:pt x="274612" y="108305"/>
                </a:lnTo>
                <a:lnTo>
                  <a:pt x="275488" y="112661"/>
                </a:lnTo>
                <a:lnTo>
                  <a:pt x="275945" y="119176"/>
                </a:lnTo>
                <a:lnTo>
                  <a:pt x="276110" y="128282"/>
                </a:lnTo>
                <a:lnTo>
                  <a:pt x="276136" y="212128"/>
                </a:lnTo>
                <a:lnTo>
                  <a:pt x="274612" y="213652"/>
                </a:lnTo>
                <a:lnTo>
                  <a:pt x="274612" y="216700"/>
                </a:lnTo>
                <a:lnTo>
                  <a:pt x="270040" y="221272"/>
                </a:lnTo>
                <a:lnTo>
                  <a:pt x="265468" y="224320"/>
                </a:lnTo>
                <a:lnTo>
                  <a:pt x="260896" y="225844"/>
                </a:lnTo>
                <a:lnTo>
                  <a:pt x="253276" y="225844"/>
                </a:lnTo>
                <a:lnTo>
                  <a:pt x="253276" y="230416"/>
                </a:lnTo>
                <a:lnTo>
                  <a:pt x="329476" y="230416"/>
                </a:lnTo>
                <a:lnTo>
                  <a:pt x="329476" y="225844"/>
                </a:lnTo>
                <a:lnTo>
                  <a:pt x="321856" y="225844"/>
                </a:lnTo>
                <a:lnTo>
                  <a:pt x="312712" y="222796"/>
                </a:lnTo>
                <a:lnTo>
                  <a:pt x="309664" y="219748"/>
                </a:lnTo>
                <a:lnTo>
                  <a:pt x="306616" y="218224"/>
                </a:lnTo>
                <a:lnTo>
                  <a:pt x="306616" y="215176"/>
                </a:lnTo>
                <a:lnTo>
                  <a:pt x="303568" y="210604"/>
                </a:lnTo>
                <a:lnTo>
                  <a:pt x="303568" y="125171"/>
                </a:lnTo>
                <a:lnTo>
                  <a:pt x="306997" y="117703"/>
                </a:lnTo>
                <a:lnTo>
                  <a:pt x="310426" y="111556"/>
                </a:lnTo>
                <a:lnTo>
                  <a:pt x="313855" y="106857"/>
                </a:lnTo>
                <a:lnTo>
                  <a:pt x="317284" y="103733"/>
                </a:lnTo>
                <a:lnTo>
                  <a:pt x="321856" y="99161"/>
                </a:lnTo>
                <a:lnTo>
                  <a:pt x="326428" y="99161"/>
                </a:lnTo>
                <a:lnTo>
                  <a:pt x="329476" y="102209"/>
                </a:lnTo>
                <a:lnTo>
                  <a:pt x="335661" y="105257"/>
                </a:lnTo>
                <a:lnTo>
                  <a:pt x="340233" y="109829"/>
                </a:lnTo>
                <a:lnTo>
                  <a:pt x="343281" y="111353"/>
                </a:lnTo>
                <a:lnTo>
                  <a:pt x="350901" y="111353"/>
                </a:lnTo>
                <a:lnTo>
                  <a:pt x="355473" y="109829"/>
                </a:lnTo>
                <a:lnTo>
                  <a:pt x="356997" y="106781"/>
                </a:lnTo>
                <a:lnTo>
                  <a:pt x="360045" y="103733"/>
                </a:lnTo>
                <a:lnTo>
                  <a:pt x="361569" y="100685"/>
                </a:lnTo>
                <a:lnTo>
                  <a:pt x="361569" y="91541"/>
                </a:lnTo>
                <a:close/>
              </a:path>
              <a:path w="819150" h="235585">
                <a:moveTo>
                  <a:pt x="498830" y="138887"/>
                </a:moveTo>
                <a:lnTo>
                  <a:pt x="482066" y="94589"/>
                </a:lnTo>
                <a:lnTo>
                  <a:pt x="463778" y="81635"/>
                </a:lnTo>
                <a:lnTo>
                  <a:pt x="463778" y="118973"/>
                </a:lnTo>
                <a:lnTo>
                  <a:pt x="463778" y="128219"/>
                </a:lnTo>
                <a:lnTo>
                  <a:pt x="395097" y="128219"/>
                </a:lnTo>
                <a:lnTo>
                  <a:pt x="396798" y="119557"/>
                </a:lnTo>
                <a:lnTo>
                  <a:pt x="425081" y="89306"/>
                </a:lnTo>
                <a:lnTo>
                  <a:pt x="431673" y="88493"/>
                </a:lnTo>
                <a:lnTo>
                  <a:pt x="437769" y="88493"/>
                </a:lnTo>
                <a:lnTo>
                  <a:pt x="443966" y="91541"/>
                </a:lnTo>
                <a:lnTo>
                  <a:pt x="448538" y="94589"/>
                </a:lnTo>
                <a:lnTo>
                  <a:pt x="454634" y="97637"/>
                </a:lnTo>
                <a:lnTo>
                  <a:pt x="457682" y="102209"/>
                </a:lnTo>
                <a:lnTo>
                  <a:pt x="460730" y="108305"/>
                </a:lnTo>
                <a:lnTo>
                  <a:pt x="462254" y="112877"/>
                </a:lnTo>
                <a:lnTo>
                  <a:pt x="463778" y="118973"/>
                </a:lnTo>
                <a:lnTo>
                  <a:pt x="463778" y="81635"/>
                </a:lnTo>
                <a:lnTo>
                  <a:pt x="452920" y="78727"/>
                </a:lnTo>
                <a:lnTo>
                  <a:pt x="440918" y="77825"/>
                </a:lnTo>
                <a:lnTo>
                  <a:pt x="426605" y="79235"/>
                </a:lnTo>
                <a:lnTo>
                  <a:pt x="392049" y="99161"/>
                </a:lnTo>
                <a:lnTo>
                  <a:pt x="373405" y="140385"/>
                </a:lnTo>
                <a:lnTo>
                  <a:pt x="372237" y="158699"/>
                </a:lnTo>
                <a:lnTo>
                  <a:pt x="373380" y="175221"/>
                </a:lnTo>
                <a:lnTo>
                  <a:pt x="390525" y="215176"/>
                </a:lnTo>
                <a:lnTo>
                  <a:pt x="424611" y="233819"/>
                </a:lnTo>
                <a:lnTo>
                  <a:pt x="437769" y="234988"/>
                </a:lnTo>
                <a:lnTo>
                  <a:pt x="448970" y="233845"/>
                </a:lnTo>
                <a:lnTo>
                  <a:pt x="484924" y="209080"/>
                </a:lnTo>
                <a:lnTo>
                  <a:pt x="498830" y="176987"/>
                </a:lnTo>
                <a:lnTo>
                  <a:pt x="492734" y="173939"/>
                </a:lnTo>
                <a:lnTo>
                  <a:pt x="489013" y="182511"/>
                </a:lnTo>
                <a:lnTo>
                  <a:pt x="484733" y="189941"/>
                </a:lnTo>
                <a:lnTo>
                  <a:pt x="450062" y="209080"/>
                </a:lnTo>
                <a:lnTo>
                  <a:pt x="439127" y="207924"/>
                </a:lnTo>
                <a:lnTo>
                  <a:pt x="404749" y="179819"/>
                </a:lnTo>
                <a:lnTo>
                  <a:pt x="395097" y="138887"/>
                </a:lnTo>
                <a:lnTo>
                  <a:pt x="498830" y="138887"/>
                </a:lnTo>
                <a:close/>
              </a:path>
              <a:path w="819150" h="235585">
                <a:moveTo>
                  <a:pt x="648373" y="199847"/>
                </a:moveTo>
                <a:lnTo>
                  <a:pt x="642277" y="207556"/>
                </a:lnTo>
                <a:lnTo>
                  <a:pt x="637603" y="210604"/>
                </a:lnTo>
                <a:lnTo>
                  <a:pt x="634555" y="212128"/>
                </a:lnTo>
                <a:lnTo>
                  <a:pt x="634555" y="213652"/>
                </a:lnTo>
                <a:lnTo>
                  <a:pt x="626935" y="213652"/>
                </a:lnTo>
                <a:lnTo>
                  <a:pt x="626935" y="212128"/>
                </a:lnTo>
                <a:lnTo>
                  <a:pt x="623887" y="209080"/>
                </a:lnTo>
                <a:lnTo>
                  <a:pt x="623887" y="205943"/>
                </a:lnTo>
                <a:lnTo>
                  <a:pt x="623011" y="202526"/>
                </a:lnTo>
                <a:lnTo>
                  <a:pt x="622554" y="196989"/>
                </a:lnTo>
                <a:lnTo>
                  <a:pt x="622388" y="189433"/>
                </a:lnTo>
                <a:lnTo>
                  <a:pt x="622363" y="141935"/>
                </a:lnTo>
                <a:lnTo>
                  <a:pt x="622325" y="118732"/>
                </a:lnTo>
                <a:lnTo>
                  <a:pt x="621982" y="110985"/>
                </a:lnTo>
                <a:lnTo>
                  <a:pt x="621080" y="104978"/>
                </a:lnTo>
                <a:lnTo>
                  <a:pt x="619315" y="100685"/>
                </a:lnTo>
                <a:lnTo>
                  <a:pt x="616267" y="93065"/>
                </a:lnTo>
                <a:lnTo>
                  <a:pt x="611695" y="88493"/>
                </a:lnTo>
                <a:lnTo>
                  <a:pt x="609663" y="86969"/>
                </a:lnTo>
                <a:lnTo>
                  <a:pt x="605599" y="83921"/>
                </a:lnTo>
                <a:lnTo>
                  <a:pt x="599160" y="81064"/>
                </a:lnTo>
                <a:lnTo>
                  <a:pt x="591312" y="79159"/>
                </a:lnTo>
                <a:lnTo>
                  <a:pt x="582676" y="78130"/>
                </a:lnTo>
                <a:lnTo>
                  <a:pt x="573595" y="77825"/>
                </a:lnTo>
                <a:lnTo>
                  <a:pt x="561619" y="78663"/>
                </a:lnTo>
                <a:lnTo>
                  <a:pt x="527037" y="95783"/>
                </a:lnTo>
                <a:lnTo>
                  <a:pt x="518642" y="115925"/>
                </a:lnTo>
                <a:lnTo>
                  <a:pt x="518642" y="120497"/>
                </a:lnTo>
                <a:lnTo>
                  <a:pt x="520166" y="123545"/>
                </a:lnTo>
                <a:lnTo>
                  <a:pt x="523214" y="126695"/>
                </a:lnTo>
                <a:lnTo>
                  <a:pt x="524738" y="129743"/>
                </a:lnTo>
                <a:lnTo>
                  <a:pt x="527786" y="131267"/>
                </a:lnTo>
                <a:lnTo>
                  <a:pt x="537019" y="131267"/>
                </a:lnTo>
                <a:lnTo>
                  <a:pt x="540067" y="129743"/>
                </a:lnTo>
                <a:lnTo>
                  <a:pt x="543115" y="126695"/>
                </a:lnTo>
                <a:lnTo>
                  <a:pt x="544639" y="123545"/>
                </a:lnTo>
                <a:lnTo>
                  <a:pt x="546163" y="120497"/>
                </a:lnTo>
                <a:lnTo>
                  <a:pt x="546163" y="100685"/>
                </a:lnTo>
                <a:lnTo>
                  <a:pt x="547687" y="97637"/>
                </a:lnTo>
                <a:lnTo>
                  <a:pt x="552259" y="93065"/>
                </a:lnTo>
                <a:lnTo>
                  <a:pt x="561403" y="86969"/>
                </a:lnTo>
                <a:lnTo>
                  <a:pt x="578167" y="86969"/>
                </a:lnTo>
                <a:lnTo>
                  <a:pt x="596455" y="126695"/>
                </a:lnTo>
                <a:lnTo>
                  <a:pt x="596455" y="132791"/>
                </a:lnTo>
                <a:lnTo>
                  <a:pt x="596455" y="141935"/>
                </a:lnTo>
                <a:lnTo>
                  <a:pt x="596455" y="198323"/>
                </a:lnTo>
                <a:lnTo>
                  <a:pt x="586727" y="206133"/>
                </a:lnTo>
                <a:lnTo>
                  <a:pt x="577977" y="211353"/>
                </a:lnTo>
                <a:lnTo>
                  <a:pt x="570103" y="214274"/>
                </a:lnTo>
                <a:lnTo>
                  <a:pt x="562927" y="215176"/>
                </a:lnTo>
                <a:lnTo>
                  <a:pt x="556831" y="215176"/>
                </a:lnTo>
                <a:lnTo>
                  <a:pt x="552259" y="212128"/>
                </a:lnTo>
                <a:lnTo>
                  <a:pt x="547687" y="207556"/>
                </a:lnTo>
                <a:lnTo>
                  <a:pt x="543115" y="202895"/>
                </a:lnTo>
                <a:lnTo>
                  <a:pt x="540067" y="195275"/>
                </a:lnTo>
                <a:lnTo>
                  <a:pt x="540067" y="181559"/>
                </a:lnTo>
                <a:lnTo>
                  <a:pt x="543115" y="176987"/>
                </a:lnTo>
                <a:lnTo>
                  <a:pt x="546163" y="170891"/>
                </a:lnTo>
                <a:lnTo>
                  <a:pt x="549211" y="166319"/>
                </a:lnTo>
                <a:lnTo>
                  <a:pt x="555307" y="160223"/>
                </a:lnTo>
                <a:lnTo>
                  <a:pt x="564451" y="155651"/>
                </a:lnTo>
                <a:lnTo>
                  <a:pt x="569023" y="153936"/>
                </a:lnTo>
                <a:lnTo>
                  <a:pt x="575881" y="151079"/>
                </a:lnTo>
                <a:lnTo>
                  <a:pt x="585025" y="147078"/>
                </a:lnTo>
                <a:lnTo>
                  <a:pt x="596455" y="141935"/>
                </a:lnTo>
                <a:lnTo>
                  <a:pt x="596455" y="132791"/>
                </a:lnTo>
                <a:lnTo>
                  <a:pt x="551027" y="150787"/>
                </a:lnTo>
                <a:lnTo>
                  <a:pt x="518642" y="176987"/>
                </a:lnTo>
                <a:lnTo>
                  <a:pt x="514070" y="183083"/>
                </a:lnTo>
                <a:lnTo>
                  <a:pt x="512546" y="189179"/>
                </a:lnTo>
                <a:lnTo>
                  <a:pt x="512546" y="195275"/>
                </a:lnTo>
                <a:lnTo>
                  <a:pt x="534504" y="231940"/>
                </a:lnTo>
                <a:lnTo>
                  <a:pt x="549211" y="234988"/>
                </a:lnTo>
                <a:lnTo>
                  <a:pt x="555307" y="234988"/>
                </a:lnTo>
                <a:lnTo>
                  <a:pt x="588695" y="215176"/>
                </a:lnTo>
                <a:lnTo>
                  <a:pt x="596455" y="209080"/>
                </a:lnTo>
                <a:lnTo>
                  <a:pt x="608647" y="233464"/>
                </a:lnTo>
                <a:lnTo>
                  <a:pt x="613219" y="233464"/>
                </a:lnTo>
                <a:lnTo>
                  <a:pt x="648373" y="209080"/>
                </a:lnTo>
                <a:lnTo>
                  <a:pt x="648373" y="199847"/>
                </a:lnTo>
                <a:close/>
              </a:path>
              <a:path w="819150" h="235585">
                <a:moveTo>
                  <a:pt x="819150" y="216700"/>
                </a:moveTo>
                <a:lnTo>
                  <a:pt x="817626" y="212128"/>
                </a:lnTo>
                <a:lnTo>
                  <a:pt x="808482" y="215176"/>
                </a:lnTo>
                <a:lnTo>
                  <a:pt x="803910" y="215176"/>
                </a:lnTo>
                <a:lnTo>
                  <a:pt x="802386" y="213652"/>
                </a:lnTo>
                <a:lnTo>
                  <a:pt x="799338" y="212128"/>
                </a:lnTo>
                <a:lnTo>
                  <a:pt x="797814" y="210604"/>
                </a:lnTo>
                <a:lnTo>
                  <a:pt x="796290" y="207556"/>
                </a:lnTo>
                <a:lnTo>
                  <a:pt x="796264" y="204241"/>
                </a:lnTo>
                <a:lnTo>
                  <a:pt x="795413" y="199834"/>
                </a:lnTo>
                <a:lnTo>
                  <a:pt x="794956" y="192976"/>
                </a:lnTo>
                <a:lnTo>
                  <a:pt x="794791" y="183832"/>
                </a:lnTo>
                <a:lnTo>
                  <a:pt x="794766" y="90017"/>
                </a:lnTo>
                <a:lnTo>
                  <a:pt x="794766" y="21336"/>
                </a:lnTo>
                <a:lnTo>
                  <a:pt x="794766" y="0"/>
                </a:lnTo>
                <a:lnTo>
                  <a:pt x="787146" y="0"/>
                </a:lnTo>
                <a:lnTo>
                  <a:pt x="742861" y="18288"/>
                </a:lnTo>
                <a:lnTo>
                  <a:pt x="745909" y="24384"/>
                </a:lnTo>
                <a:lnTo>
                  <a:pt x="750481" y="21336"/>
                </a:lnTo>
                <a:lnTo>
                  <a:pt x="761238" y="21336"/>
                </a:lnTo>
                <a:lnTo>
                  <a:pt x="764286" y="24384"/>
                </a:lnTo>
                <a:lnTo>
                  <a:pt x="765810" y="27432"/>
                </a:lnTo>
                <a:lnTo>
                  <a:pt x="767334" y="32004"/>
                </a:lnTo>
                <a:lnTo>
                  <a:pt x="767334" y="90017"/>
                </a:lnTo>
                <a:lnTo>
                  <a:pt x="767334" y="118973"/>
                </a:lnTo>
                <a:lnTo>
                  <a:pt x="767334" y="202882"/>
                </a:lnTo>
                <a:lnTo>
                  <a:pt x="760425" y="209829"/>
                </a:lnTo>
                <a:lnTo>
                  <a:pt x="753541" y="214591"/>
                </a:lnTo>
                <a:lnTo>
                  <a:pt x="746671" y="217335"/>
                </a:lnTo>
                <a:lnTo>
                  <a:pt x="739813" y="218224"/>
                </a:lnTo>
                <a:lnTo>
                  <a:pt x="730948" y="217081"/>
                </a:lnTo>
                <a:lnTo>
                  <a:pt x="701573" y="190690"/>
                </a:lnTo>
                <a:lnTo>
                  <a:pt x="692569" y="149542"/>
                </a:lnTo>
                <a:lnTo>
                  <a:pt x="693661" y="134416"/>
                </a:lnTo>
                <a:lnTo>
                  <a:pt x="713790" y="94678"/>
                </a:lnTo>
                <a:lnTo>
                  <a:pt x="733717" y="86969"/>
                </a:lnTo>
                <a:lnTo>
                  <a:pt x="738289" y="86969"/>
                </a:lnTo>
                <a:lnTo>
                  <a:pt x="744385" y="90017"/>
                </a:lnTo>
                <a:lnTo>
                  <a:pt x="748957" y="93065"/>
                </a:lnTo>
                <a:lnTo>
                  <a:pt x="755053" y="96113"/>
                </a:lnTo>
                <a:lnTo>
                  <a:pt x="759625" y="100685"/>
                </a:lnTo>
                <a:lnTo>
                  <a:pt x="762762" y="106781"/>
                </a:lnTo>
                <a:lnTo>
                  <a:pt x="765810" y="112877"/>
                </a:lnTo>
                <a:lnTo>
                  <a:pt x="767334" y="118973"/>
                </a:lnTo>
                <a:lnTo>
                  <a:pt x="767334" y="90017"/>
                </a:lnTo>
                <a:lnTo>
                  <a:pt x="735241" y="77825"/>
                </a:lnTo>
                <a:lnTo>
                  <a:pt x="720077" y="79514"/>
                </a:lnTo>
                <a:lnTo>
                  <a:pt x="683425" y="103733"/>
                </a:lnTo>
                <a:lnTo>
                  <a:pt x="664781" y="147535"/>
                </a:lnTo>
                <a:lnTo>
                  <a:pt x="663613" y="163258"/>
                </a:lnTo>
                <a:lnTo>
                  <a:pt x="664756" y="178435"/>
                </a:lnTo>
                <a:lnTo>
                  <a:pt x="681901" y="215176"/>
                </a:lnTo>
                <a:lnTo>
                  <a:pt x="724573" y="234988"/>
                </a:lnTo>
                <a:lnTo>
                  <a:pt x="732193" y="234988"/>
                </a:lnTo>
                <a:lnTo>
                  <a:pt x="764286" y="218224"/>
                </a:lnTo>
                <a:lnTo>
                  <a:pt x="767334" y="215176"/>
                </a:lnTo>
                <a:lnTo>
                  <a:pt x="767334" y="234988"/>
                </a:lnTo>
                <a:lnTo>
                  <a:pt x="774954" y="234988"/>
                </a:lnTo>
                <a:lnTo>
                  <a:pt x="819150" y="21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82151" y="2625851"/>
            <a:ext cx="572135" cy="302260"/>
          </a:xfrm>
          <a:custGeom>
            <a:avLst/>
            <a:gdLst/>
            <a:ahLst/>
            <a:cxnLst/>
            <a:rect l="l" t="t" r="r" b="b"/>
            <a:pathLst>
              <a:path w="572134" h="302260">
                <a:moveTo>
                  <a:pt x="157060" y="151066"/>
                </a:moveTo>
                <a:lnTo>
                  <a:pt x="146773" y="107276"/>
                </a:lnTo>
                <a:lnTo>
                  <a:pt x="128104" y="86626"/>
                </a:lnTo>
                <a:lnTo>
                  <a:pt x="128104" y="166306"/>
                </a:lnTo>
                <a:lnTo>
                  <a:pt x="127254" y="180555"/>
                </a:lnTo>
                <a:lnTo>
                  <a:pt x="109270" y="218770"/>
                </a:lnTo>
                <a:lnTo>
                  <a:pt x="88480" y="225844"/>
                </a:lnTo>
                <a:lnTo>
                  <a:pt x="79336" y="225844"/>
                </a:lnTo>
                <a:lnTo>
                  <a:pt x="71716" y="222796"/>
                </a:lnTo>
                <a:lnTo>
                  <a:pt x="65620" y="218224"/>
                </a:lnTo>
                <a:lnTo>
                  <a:pt x="56476" y="209080"/>
                </a:lnTo>
                <a:lnTo>
                  <a:pt x="54952" y="202882"/>
                </a:lnTo>
                <a:lnTo>
                  <a:pt x="53428" y="198310"/>
                </a:lnTo>
                <a:lnTo>
                  <a:pt x="53428" y="123545"/>
                </a:lnTo>
                <a:lnTo>
                  <a:pt x="59740" y="116395"/>
                </a:lnTo>
                <a:lnTo>
                  <a:pt x="63195" y="112877"/>
                </a:lnTo>
                <a:lnTo>
                  <a:pt x="65049" y="110972"/>
                </a:lnTo>
                <a:lnTo>
                  <a:pt x="69494" y="107276"/>
                </a:lnTo>
                <a:lnTo>
                  <a:pt x="73240" y="105257"/>
                </a:lnTo>
                <a:lnTo>
                  <a:pt x="77812" y="102209"/>
                </a:lnTo>
                <a:lnTo>
                  <a:pt x="83908" y="100685"/>
                </a:lnTo>
                <a:lnTo>
                  <a:pt x="88480" y="100685"/>
                </a:lnTo>
                <a:lnTo>
                  <a:pt x="119748" y="124485"/>
                </a:lnTo>
                <a:lnTo>
                  <a:pt x="128104" y="166306"/>
                </a:lnTo>
                <a:lnTo>
                  <a:pt x="128104" y="86626"/>
                </a:lnTo>
                <a:lnTo>
                  <a:pt x="121437" y="82397"/>
                </a:lnTo>
                <a:lnTo>
                  <a:pt x="111556" y="78968"/>
                </a:lnTo>
                <a:lnTo>
                  <a:pt x="100672" y="77825"/>
                </a:lnTo>
                <a:lnTo>
                  <a:pt x="94729" y="78371"/>
                </a:lnTo>
                <a:lnTo>
                  <a:pt x="59143" y="104305"/>
                </a:lnTo>
                <a:lnTo>
                  <a:pt x="53428" y="112877"/>
                </a:lnTo>
                <a:lnTo>
                  <a:pt x="53428" y="99161"/>
                </a:lnTo>
                <a:lnTo>
                  <a:pt x="53428" y="77825"/>
                </a:lnTo>
                <a:lnTo>
                  <a:pt x="47244" y="77825"/>
                </a:lnTo>
                <a:lnTo>
                  <a:pt x="1524" y="97637"/>
                </a:lnTo>
                <a:lnTo>
                  <a:pt x="3048" y="102209"/>
                </a:lnTo>
                <a:lnTo>
                  <a:pt x="7620" y="100685"/>
                </a:lnTo>
                <a:lnTo>
                  <a:pt x="10668" y="99161"/>
                </a:lnTo>
                <a:lnTo>
                  <a:pt x="16764" y="99161"/>
                </a:lnTo>
                <a:lnTo>
                  <a:pt x="19812" y="100685"/>
                </a:lnTo>
                <a:lnTo>
                  <a:pt x="24384" y="105257"/>
                </a:lnTo>
                <a:lnTo>
                  <a:pt x="25908" y="108305"/>
                </a:lnTo>
                <a:lnTo>
                  <a:pt x="25908" y="285280"/>
                </a:lnTo>
                <a:lnTo>
                  <a:pt x="24384" y="286804"/>
                </a:lnTo>
                <a:lnTo>
                  <a:pt x="24384" y="289941"/>
                </a:lnTo>
                <a:lnTo>
                  <a:pt x="22860" y="291465"/>
                </a:lnTo>
                <a:lnTo>
                  <a:pt x="19812" y="292989"/>
                </a:lnTo>
                <a:lnTo>
                  <a:pt x="15240" y="296037"/>
                </a:lnTo>
                <a:lnTo>
                  <a:pt x="0" y="296037"/>
                </a:lnTo>
                <a:lnTo>
                  <a:pt x="0" y="302133"/>
                </a:lnTo>
                <a:lnTo>
                  <a:pt x="79336" y="302133"/>
                </a:lnTo>
                <a:lnTo>
                  <a:pt x="79336" y="296037"/>
                </a:lnTo>
                <a:lnTo>
                  <a:pt x="65620" y="296037"/>
                </a:lnTo>
                <a:lnTo>
                  <a:pt x="59524" y="292989"/>
                </a:lnTo>
                <a:lnTo>
                  <a:pt x="56476" y="289941"/>
                </a:lnTo>
                <a:lnTo>
                  <a:pt x="54952" y="286804"/>
                </a:lnTo>
                <a:lnTo>
                  <a:pt x="54952" y="285280"/>
                </a:lnTo>
                <a:lnTo>
                  <a:pt x="53428" y="277660"/>
                </a:lnTo>
                <a:lnTo>
                  <a:pt x="53428" y="222796"/>
                </a:lnTo>
                <a:lnTo>
                  <a:pt x="59524" y="227368"/>
                </a:lnTo>
                <a:lnTo>
                  <a:pt x="64096" y="230416"/>
                </a:lnTo>
                <a:lnTo>
                  <a:pt x="68668" y="231940"/>
                </a:lnTo>
                <a:lnTo>
                  <a:pt x="74764" y="234988"/>
                </a:lnTo>
                <a:lnTo>
                  <a:pt x="88480" y="234988"/>
                </a:lnTo>
                <a:lnTo>
                  <a:pt x="134200" y="215176"/>
                </a:lnTo>
                <a:lnTo>
                  <a:pt x="155638" y="169646"/>
                </a:lnTo>
                <a:lnTo>
                  <a:pt x="157060" y="151066"/>
                </a:lnTo>
                <a:close/>
              </a:path>
              <a:path w="572134" h="302260">
                <a:moveTo>
                  <a:pt x="318808" y="154127"/>
                </a:moveTo>
                <a:lnTo>
                  <a:pt x="308521" y="114604"/>
                </a:lnTo>
                <a:lnTo>
                  <a:pt x="288328" y="91935"/>
                </a:lnTo>
                <a:lnTo>
                  <a:pt x="288328" y="166319"/>
                </a:lnTo>
                <a:lnTo>
                  <a:pt x="287731" y="181152"/>
                </a:lnTo>
                <a:lnTo>
                  <a:pt x="272516" y="216611"/>
                </a:lnTo>
                <a:lnTo>
                  <a:pt x="251650" y="224320"/>
                </a:lnTo>
                <a:lnTo>
                  <a:pt x="241693" y="222872"/>
                </a:lnTo>
                <a:lnTo>
                  <a:pt x="212128" y="187845"/>
                </a:lnTo>
                <a:lnTo>
                  <a:pt x="204406" y="144983"/>
                </a:lnTo>
                <a:lnTo>
                  <a:pt x="204711" y="135216"/>
                </a:lnTo>
                <a:lnTo>
                  <a:pt x="205740" y="126453"/>
                </a:lnTo>
                <a:lnTo>
                  <a:pt x="207619" y="118541"/>
                </a:lnTo>
                <a:lnTo>
                  <a:pt x="210502" y="111353"/>
                </a:lnTo>
                <a:lnTo>
                  <a:pt x="213550" y="102209"/>
                </a:lnTo>
                <a:lnTo>
                  <a:pt x="218122" y="97637"/>
                </a:lnTo>
                <a:lnTo>
                  <a:pt x="224218" y="93065"/>
                </a:lnTo>
                <a:lnTo>
                  <a:pt x="230314" y="90017"/>
                </a:lnTo>
                <a:lnTo>
                  <a:pt x="236410" y="88493"/>
                </a:lnTo>
                <a:lnTo>
                  <a:pt x="240982" y="88493"/>
                </a:lnTo>
                <a:lnTo>
                  <a:pt x="278676" y="116293"/>
                </a:lnTo>
                <a:lnTo>
                  <a:pt x="288328" y="166319"/>
                </a:lnTo>
                <a:lnTo>
                  <a:pt x="288328" y="91935"/>
                </a:lnTo>
                <a:lnTo>
                  <a:pt x="282943" y="88493"/>
                </a:lnTo>
                <a:lnTo>
                  <a:pt x="276694" y="84493"/>
                </a:lnTo>
                <a:lnTo>
                  <a:pt x="262534" y="79514"/>
                </a:lnTo>
                <a:lnTo>
                  <a:pt x="247078" y="77825"/>
                </a:lnTo>
                <a:lnTo>
                  <a:pt x="237959" y="78397"/>
                </a:lnTo>
                <a:lnTo>
                  <a:pt x="228981" y="80111"/>
                </a:lnTo>
                <a:lnTo>
                  <a:pt x="190385" y="107975"/>
                </a:lnTo>
                <a:lnTo>
                  <a:pt x="174739" y="148399"/>
                </a:lnTo>
                <a:lnTo>
                  <a:pt x="173926" y="158699"/>
                </a:lnTo>
                <a:lnTo>
                  <a:pt x="175044" y="172123"/>
                </a:lnTo>
                <a:lnTo>
                  <a:pt x="190690" y="209080"/>
                </a:lnTo>
                <a:lnTo>
                  <a:pt x="228625" y="233514"/>
                </a:lnTo>
                <a:lnTo>
                  <a:pt x="244030" y="234988"/>
                </a:lnTo>
                <a:lnTo>
                  <a:pt x="254927" y="234416"/>
                </a:lnTo>
                <a:lnTo>
                  <a:pt x="264845" y="232702"/>
                </a:lnTo>
                <a:lnTo>
                  <a:pt x="273900" y="229844"/>
                </a:lnTo>
                <a:lnTo>
                  <a:pt x="282232" y="225844"/>
                </a:lnTo>
                <a:lnTo>
                  <a:pt x="284086" y="224320"/>
                </a:lnTo>
                <a:lnTo>
                  <a:pt x="289915" y="219557"/>
                </a:lnTo>
                <a:lnTo>
                  <a:pt x="313016" y="183692"/>
                </a:lnTo>
                <a:lnTo>
                  <a:pt x="318211" y="164172"/>
                </a:lnTo>
                <a:lnTo>
                  <a:pt x="318808" y="154127"/>
                </a:lnTo>
                <a:close/>
              </a:path>
              <a:path w="572134" h="302260">
                <a:moveTo>
                  <a:pt x="480529" y="154127"/>
                </a:moveTo>
                <a:lnTo>
                  <a:pt x="470166" y="114604"/>
                </a:lnTo>
                <a:lnTo>
                  <a:pt x="449961" y="91935"/>
                </a:lnTo>
                <a:lnTo>
                  <a:pt x="449961" y="166319"/>
                </a:lnTo>
                <a:lnTo>
                  <a:pt x="449148" y="181152"/>
                </a:lnTo>
                <a:lnTo>
                  <a:pt x="434174" y="216611"/>
                </a:lnTo>
                <a:lnTo>
                  <a:pt x="413385" y="224320"/>
                </a:lnTo>
                <a:lnTo>
                  <a:pt x="403428" y="222872"/>
                </a:lnTo>
                <a:lnTo>
                  <a:pt x="373799" y="187845"/>
                </a:lnTo>
                <a:lnTo>
                  <a:pt x="366039" y="144983"/>
                </a:lnTo>
                <a:lnTo>
                  <a:pt x="366356" y="135216"/>
                </a:lnTo>
                <a:lnTo>
                  <a:pt x="367385" y="126453"/>
                </a:lnTo>
                <a:lnTo>
                  <a:pt x="369303" y="118541"/>
                </a:lnTo>
                <a:lnTo>
                  <a:pt x="372237" y="111353"/>
                </a:lnTo>
                <a:lnTo>
                  <a:pt x="375285" y="102209"/>
                </a:lnTo>
                <a:lnTo>
                  <a:pt x="379857" y="97637"/>
                </a:lnTo>
                <a:lnTo>
                  <a:pt x="385953" y="93065"/>
                </a:lnTo>
                <a:lnTo>
                  <a:pt x="392049" y="90017"/>
                </a:lnTo>
                <a:lnTo>
                  <a:pt x="396621" y="88493"/>
                </a:lnTo>
                <a:lnTo>
                  <a:pt x="402717" y="88493"/>
                </a:lnTo>
                <a:lnTo>
                  <a:pt x="440321" y="116293"/>
                </a:lnTo>
                <a:lnTo>
                  <a:pt x="449961" y="166319"/>
                </a:lnTo>
                <a:lnTo>
                  <a:pt x="449961" y="91935"/>
                </a:lnTo>
                <a:lnTo>
                  <a:pt x="444588" y="88493"/>
                </a:lnTo>
                <a:lnTo>
                  <a:pt x="438340" y="84493"/>
                </a:lnTo>
                <a:lnTo>
                  <a:pt x="424218" y="79514"/>
                </a:lnTo>
                <a:lnTo>
                  <a:pt x="408813" y="77825"/>
                </a:lnTo>
                <a:lnTo>
                  <a:pt x="399046" y="78397"/>
                </a:lnTo>
                <a:lnTo>
                  <a:pt x="357670" y="99923"/>
                </a:lnTo>
                <a:lnTo>
                  <a:pt x="338035" y="138112"/>
                </a:lnTo>
                <a:lnTo>
                  <a:pt x="335559" y="158699"/>
                </a:lnTo>
                <a:lnTo>
                  <a:pt x="336689" y="172123"/>
                </a:lnTo>
                <a:lnTo>
                  <a:pt x="352323" y="209080"/>
                </a:lnTo>
                <a:lnTo>
                  <a:pt x="390347" y="233514"/>
                </a:lnTo>
                <a:lnTo>
                  <a:pt x="405765" y="234988"/>
                </a:lnTo>
                <a:lnTo>
                  <a:pt x="416001" y="234416"/>
                </a:lnTo>
                <a:lnTo>
                  <a:pt x="451561" y="219557"/>
                </a:lnTo>
                <a:lnTo>
                  <a:pt x="474027" y="183692"/>
                </a:lnTo>
                <a:lnTo>
                  <a:pt x="479717" y="164172"/>
                </a:lnTo>
                <a:lnTo>
                  <a:pt x="480529" y="154127"/>
                </a:lnTo>
                <a:close/>
              </a:path>
              <a:path w="572134" h="302260">
                <a:moveTo>
                  <a:pt x="571982" y="225844"/>
                </a:moveTo>
                <a:lnTo>
                  <a:pt x="564362" y="225844"/>
                </a:lnTo>
                <a:lnTo>
                  <a:pt x="558266" y="224320"/>
                </a:lnTo>
                <a:lnTo>
                  <a:pt x="556742" y="222796"/>
                </a:lnTo>
                <a:lnTo>
                  <a:pt x="550646" y="219748"/>
                </a:lnTo>
                <a:lnTo>
                  <a:pt x="550646" y="216700"/>
                </a:lnTo>
                <a:lnTo>
                  <a:pt x="549122" y="213652"/>
                </a:lnTo>
                <a:lnTo>
                  <a:pt x="547598" y="207556"/>
                </a:lnTo>
                <a:lnTo>
                  <a:pt x="547598" y="0"/>
                </a:lnTo>
                <a:lnTo>
                  <a:pt x="539978" y="0"/>
                </a:lnTo>
                <a:lnTo>
                  <a:pt x="495681" y="18288"/>
                </a:lnTo>
                <a:lnTo>
                  <a:pt x="498729" y="24384"/>
                </a:lnTo>
                <a:lnTo>
                  <a:pt x="503301" y="21336"/>
                </a:lnTo>
                <a:lnTo>
                  <a:pt x="513969" y="21336"/>
                </a:lnTo>
                <a:lnTo>
                  <a:pt x="517017" y="24384"/>
                </a:lnTo>
                <a:lnTo>
                  <a:pt x="520065" y="30480"/>
                </a:lnTo>
                <a:lnTo>
                  <a:pt x="521347" y="51142"/>
                </a:lnTo>
                <a:lnTo>
                  <a:pt x="521589" y="62585"/>
                </a:lnTo>
                <a:lnTo>
                  <a:pt x="521589" y="207556"/>
                </a:lnTo>
                <a:lnTo>
                  <a:pt x="520065" y="213652"/>
                </a:lnTo>
                <a:lnTo>
                  <a:pt x="517017" y="219748"/>
                </a:lnTo>
                <a:lnTo>
                  <a:pt x="515493" y="221272"/>
                </a:lnTo>
                <a:lnTo>
                  <a:pt x="512445" y="222796"/>
                </a:lnTo>
                <a:lnTo>
                  <a:pt x="510921" y="224320"/>
                </a:lnTo>
                <a:lnTo>
                  <a:pt x="506349" y="225844"/>
                </a:lnTo>
                <a:lnTo>
                  <a:pt x="498729" y="225844"/>
                </a:lnTo>
                <a:lnTo>
                  <a:pt x="498729" y="230416"/>
                </a:lnTo>
                <a:lnTo>
                  <a:pt x="571982" y="230416"/>
                </a:lnTo>
                <a:lnTo>
                  <a:pt x="571982" y="225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370617" y="3030188"/>
            <a:ext cx="2268855" cy="287655"/>
            <a:chOff x="370617" y="3030188"/>
            <a:chExt cx="2268855" cy="287655"/>
          </a:xfrm>
        </p:grpSpPr>
        <p:pic>
          <p:nvPicPr>
            <p:cNvPr id="79" name="object 7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0617" y="3030188"/>
              <a:ext cx="2268283" cy="23498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72439" y="3296411"/>
              <a:ext cx="2165985" cy="21590"/>
            </a:xfrm>
            <a:custGeom>
              <a:avLst/>
              <a:gdLst/>
              <a:ahLst/>
              <a:cxnLst/>
              <a:rect l="l" t="t" r="r" b="b"/>
              <a:pathLst>
                <a:path w="2165985" h="21589">
                  <a:moveTo>
                    <a:pt x="2165603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165603" y="0"/>
                  </a:lnTo>
                  <a:lnTo>
                    <a:pt x="2165603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2780728" y="3030188"/>
            <a:ext cx="198755" cy="235585"/>
            <a:chOff x="2780728" y="3030188"/>
            <a:chExt cx="198755" cy="235585"/>
          </a:xfrm>
        </p:grpSpPr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80728" y="3030188"/>
              <a:ext cx="74771" cy="23040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78359" y="3108007"/>
              <a:ext cx="100679" cy="157162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094958" y="3108007"/>
            <a:ext cx="135731" cy="15563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331368" y="3030188"/>
            <a:ext cx="1572672" cy="234981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5048916" y="3030188"/>
            <a:ext cx="294640" cy="235585"/>
            <a:chOff x="5048916" y="3030188"/>
            <a:chExt cx="294640" cy="235585"/>
          </a:xfrm>
        </p:grpSpPr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48916" y="3108007"/>
              <a:ext cx="143446" cy="15716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12175" y="3030188"/>
              <a:ext cx="131159" cy="230409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5394960" y="3040862"/>
            <a:ext cx="1225550" cy="277495"/>
          </a:xfrm>
          <a:custGeom>
            <a:avLst/>
            <a:gdLst/>
            <a:ahLst/>
            <a:cxnLst/>
            <a:rect l="l" t="t" r="r" b="b"/>
            <a:pathLst>
              <a:path w="1225550" h="277495">
                <a:moveTo>
                  <a:pt x="201536" y="164782"/>
                </a:moveTo>
                <a:lnTo>
                  <a:pt x="195440" y="164782"/>
                </a:lnTo>
                <a:lnTo>
                  <a:pt x="190639" y="174256"/>
                </a:lnTo>
                <a:lnTo>
                  <a:pt x="185534" y="182308"/>
                </a:lnTo>
                <a:lnTo>
                  <a:pt x="158864" y="204495"/>
                </a:lnTo>
                <a:lnTo>
                  <a:pt x="153720" y="206260"/>
                </a:lnTo>
                <a:lnTo>
                  <a:pt x="147434" y="207162"/>
                </a:lnTo>
                <a:lnTo>
                  <a:pt x="140004" y="207505"/>
                </a:lnTo>
                <a:lnTo>
                  <a:pt x="84099" y="207543"/>
                </a:lnTo>
                <a:lnTo>
                  <a:pt x="82575" y="206019"/>
                </a:lnTo>
                <a:lnTo>
                  <a:pt x="79527" y="204495"/>
                </a:lnTo>
                <a:lnTo>
                  <a:pt x="78003" y="202971"/>
                </a:lnTo>
                <a:lnTo>
                  <a:pt x="78003" y="201358"/>
                </a:lnTo>
                <a:lnTo>
                  <a:pt x="76479" y="198310"/>
                </a:lnTo>
                <a:lnTo>
                  <a:pt x="76479" y="109816"/>
                </a:lnTo>
                <a:lnTo>
                  <a:pt x="134480" y="109816"/>
                </a:lnTo>
                <a:lnTo>
                  <a:pt x="158864" y="143446"/>
                </a:lnTo>
                <a:lnTo>
                  <a:pt x="164960" y="143446"/>
                </a:lnTo>
                <a:lnTo>
                  <a:pt x="164960" y="67144"/>
                </a:lnTo>
                <a:lnTo>
                  <a:pt x="158864" y="67144"/>
                </a:lnTo>
                <a:lnTo>
                  <a:pt x="158292" y="75704"/>
                </a:lnTo>
                <a:lnTo>
                  <a:pt x="156578" y="82956"/>
                </a:lnTo>
                <a:lnTo>
                  <a:pt x="153720" y="88798"/>
                </a:lnTo>
                <a:lnTo>
                  <a:pt x="149720" y="93052"/>
                </a:lnTo>
                <a:lnTo>
                  <a:pt x="145148" y="96100"/>
                </a:lnTo>
                <a:lnTo>
                  <a:pt x="137528" y="99148"/>
                </a:lnTo>
                <a:lnTo>
                  <a:pt x="76479" y="99148"/>
                </a:lnTo>
                <a:lnTo>
                  <a:pt x="76479" y="10668"/>
                </a:lnTo>
                <a:lnTo>
                  <a:pt x="148196" y="10668"/>
                </a:lnTo>
                <a:lnTo>
                  <a:pt x="155816" y="12192"/>
                </a:lnTo>
                <a:lnTo>
                  <a:pt x="164960" y="16764"/>
                </a:lnTo>
                <a:lnTo>
                  <a:pt x="169532" y="19812"/>
                </a:lnTo>
                <a:lnTo>
                  <a:pt x="171056" y="24384"/>
                </a:lnTo>
                <a:lnTo>
                  <a:pt x="174104" y="27432"/>
                </a:lnTo>
                <a:lnTo>
                  <a:pt x="177152" y="36576"/>
                </a:lnTo>
                <a:lnTo>
                  <a:pt x="178676" y="47332"/>
                </a:lnTo>
                <a:lnTo>
                  <a:pt x="186296" y="47332"/>
                </a:lnTo>
                <a:lnTo>
                  <a:pt x="183248" y="0"/>
                </a:lnTo>
                <a:lnTo>
                  <a:pt x="13995" y="0"/>
                </a:lnTo>
                <a:lnTo>
                  <a:pt x="13995" y="6096"/>
                </a:lnTo>
                <a:lnTo>
                  <a:pt x="30759" y="6096"/>
                </a:lnTo>
                <a:lnTo>
                  <a:pt x="36855" y="7620"/>
                </a:lnTo>
                <a:lnTo>
                  <a:pt x="44475" y="38100"/>
                </a:lnTo>
                <a:lnTo>
                  <a:pt x="44475" y="198310"/>
                </a:lnTo>
                <a:lnTo>
                  <a:pt x="42951" y="201358"/>
                </a:lnTo>
                <a:lnTo>
                  <a:pt x="41427" y="206019"/>
                </a:lnTo>
                <a:lnTo>
                  <a:pt x="36855" y="210591"/>
                </a:lnTo>
                <a:lnTo>
                  <a:pt x="30759" y="212115"/>
                </a:lnTo>
                <a:lnTo>
                  <a:pt x="26187" y="213639"/>
                </a:lnTo>
                <a:lnTo>
                  <a:pt x="13995" y="213639"/>
                </a:lnTo>
                <a:lnTo>
                  <a:pt x="13995" y="219735"/>
                </a:lnTo>
                <a:lnTo>
                  <a:pt x="183248" y="219735"/>
                </a:lnTo>
                <a:lnTo>
                  <a:pt x="201536" y="164782"/>
                </a:lnTo>
                <a:close/>
              </a:path>
              <a:path w="1225550" h="277495">
                <a:moveTo>
                  <a:pt x="370890" y="213639"/>
                </a:moveTo>
                <a:lnTo>
                  <a:pt x="363270" y="213639"/>
                </a:lnTo>
                <a:lnTo>
                  <a:pt x="358698" y="212115"/>
                </a:lnTo>
                <a:lnTo>
                  <a:pt x="355650" y="209067"/>
                </a:lnTo>
                <a:lnTo>
                  <a:pt x="351917" y="205917"/>
                </a:lnTo>
                <a:lnTo>
                  <a:pt x="347459" y="201028"/>
                </a:lnTo>
                <a:lnTo>
                  <a:pt x="342150" y="194424"/>
                </a:lnTo>
                <a:lnTo>
                  <a:pt x="335838" y="186118"/>
                </a:lnTo>
                <a:lnTo>
                  <a:pt x="299173" y="132778"/>
                </a:lnTo>
                <a:lnTo>
                  <a:pt x="318985" y="105244"/>
                </a:lnTo>
                <a:lnTo>
                  <a:pt x="325551" y="96939"/>
                </a:lnTo>
                <a:lnTo>
                  <a:pt x="331419" y="90195"/>
                </a:lnTo>
                <a:lnTo>
                  <a:pt x="340410" y="80860"/>
                </a:lnTo>
                <a:lnTo>
                  <a:pt x="354126" y="76288"/>
                </a:lnTo>
                <a:lnTo>
                  <a:pt x="354126" y="70192"/>
                </a:lnTo>
                <a:lnTo>
                  <a:pt x="303745" y="70192"/>
                </a:lnTo>
                <a:lnTo>
                  <a:pt x="303745" y="76288"/>
                </a:lnTo>
                <a:lnTo>
                  <a:pt x="308317" y="76288"/>
                </a:lnTo>
                <a:lnTo>
                  <a:pt x="311365" y="77812"/>
                </a:lnTo>
                <a:lnTo>
                  <a:pt x="315937" y="82384"/>
                </a:lnTo>
                <a:lnTo>
                  <a:pt x="315937" y="88480"/>
                </a:lnTo>
                <a:lnTo>
                  <a:pt x="311365" y="94576"/>
                </a:lnTo>
                <a:lnTo>
                  <a:pt x="291553" y="122110"/>
                </a:lnTo>
                <a:lnTo>
                  <a:pt x="280885" y="105244"/>
                </a:lnTo>
                <a:lnTo>
                  <a:pt x="277837" y="99148"/>
                </a:lnTo>
                <a:lnTo>
                  <a:pt x="276313" y="97624"/>
                </a:lnTo>
                <a:lnTo>
                  <a:pt x="271741" y="91528"/>
                </a:lnTo>
                <a:lnTo>
                  <a:pt x="270217" y="88480"/>
                </a:lnTo>
                <a:lnTo>
                  <a:pt x="270217" y="82384"/>
                </a:lnTo>
                <a:lnTo>
                  <a:pt x="274789" y="77812"/>
                </a:lnTo>
                <a:lnTo>
                  <a:pt x="277837" y="76288"/>
                </a:lnTo>
                <a:lnTo>
                  <a:pt x="282409" y="76288"/>
                </a:lnTo>
                <a:lnTo>
                  <a:pt x="282409" y="70192"/>
                </a:lnTo>
                <a:lnTo>
                  <a:pt x="212204" y="70192"/>
                </a:lnTo>
                <a:lnTo>
                  <a:pt x="212204" y="76288"/>
                </a:lnTo>
                <a:lnTo>
                  <a:pt x="218300" y="76288"/>
                </a:lnTo>
                <a:lnTo>
                  <a:pt x="224497" y="77812"/>
                </a:lnTo>
                <a:lnTo>
                  <a:pt x="247357" y="103720"/>
                </a:lnTo>
                <a:lnTo>
                  <a:pt x="276313" y="144970"/>
                </a:lnTo>
                <a:lnTo>
                  <a:pt x="237782" y="194424"/>
                </a:lnTo>
                <a:lnTo>
                  <a:pt x="216776" y="213639"/>
                </a:lnTo>
                <a:lnTo>
                  <a:pt x="213728" y="213639"/>
                </a:lnTo>
                <a:lnTo>
                  <a:pt x="213728" y="219735"/>
                </a:lnTo>
                <a:lnTo>
                  <a:pt x="262597" y="219735"/>
                </a:lnTo>
                <a:lnTo>
                  <a:pt x="262597" y="213639"/>
                </a:lnTo>
                <a:lnTo>
                  <a:pt x="256501" y="213639"/>
                </a:lnTo>
                <a:lnTo>
                  <a:pt x="250405" y="210591"/>
                </a:lnTo>
                <a:lnTo>
                  <a:pt x="248881" y="207543"/>
                </a:lnTo>
                <a:lnTo>
                  <a:pt x="247357" y="206019"/>
                </a:lnTo>
                <a:lnTo>
                  <a:pt x="247357" y="201358"/>
                </a:lnTo>
                <a:lnTo>
                  <a:pt x="250405" y="195262"/>
                </a:lnTo>
                <a:lnTo>
                  <a:pt x="258025" y="186118"/>
                </a:lnTo>
                <a:lnTo>
                  <a:pt x="282409" y="154114"/>
                </a:lnTo>
                <a:lnTo>
                  <a:pt x="303745" y="186118"/>
                </a:lnTo>
                <a:lnTo>
                  <a:pt x="311365" y="195262"/>
                </a:lnTo>
                <a:lnTo>
                  <a:pt x="314413" y="201358"/>
                </a:lnTo>
                <a:lnTo>
                  <a:pt x="314413" y="207543"/>
                </a:lnTo>
                <a:lnTo>
                  <a:pt x="311365" y="210591"/>
                </a:lnTo>
                <a:lnTo>
                  <a:pt x="305269" y="213639"/>
                </a:lnTo>
                <a:lnTo>
                  <a:pt x="300697" y="213639"/>
                </a:lnTo>
                <a:lnTo>
                  <a:pt x="300697" y="219735"/>
                </a:lnTo>
                <a:lnTo>
                  <a:pt x="370890" y="219735"/>
                </a:lnTo>
                <a:lnTo>
                  <a:pt x="370890" y="213639"/>
                </a:lnTo>
                <a:close/>
              </a:path>
              <a:path w="1225550" h="277495">
                <a:moveTo>
                  <a:pt x="506628" y="126682"/>
                </a:moveTo>
                <a:lnTo>
                  <a:pt x="506006" y="117436"/>
                </a:lnTo>
                <a:lnTo>
                  <a:pt x="505752" y="113512"/>
                </a:lnTo>
                <a:lnTo>
                  <a:pt x="503008" y="101638"/>
                </a:lnTo>
                <a:lnTo>
                  <a:pt x="473100" y="70002"/>
                </a:lnTo>
                <a:lnTo>
                  <a:pt x="473100" y="108292"/>
                </a:lnTo>
                <a:lnTo>
                  <a:pt x="473100" y="117436"/>
                </a:lnTo>
                <a:lnTo>
                  <a:pt x="404418" y="117436"/>
                </a:lnTo>
                <a:lnTo>
                  <a:pt x="405904" y="108635"/>
                </a:lnTo>
                <a:lnTo>
                  <a:pt x="434441" y="78409"/>
                </a:lnTo>
                <a:lnTo>
                  <a:pt x="441096" y="77812"/>
                </a:lnTo>
                <a:lnTo>
                  <a:pt x="447192" y="77812"/>
                </a:lnTo>
                <a:lnTo>
                  <a:pt x="473100" y="108292"/>
                </a:lnTo>
                <a:lnTo>
                  <a:pt x="473100" y="70002"/>
                </a:lnTo>
                <a:lnTo>
                  <a:pt x="462241" y="66751"/>
                </a:lnTo>
                <a:lnTo>
                  <a:pt x="450240" y="65620"/>
                </a:lnTo>
                <a:lnTo>
                  <a:pt x="435927" y="67030"/>
                </a:lnTo>
                <a:lnTo>
                  <a:pt x="401370" y="86956"/>
                </a:lnTo>
                <a:lnTo>
                  <a:pt x="382727" y="129044"/>
                </a:lnTo>
                <a:lnTo>
                  <a:pt x="381558" y="146494"/>
                </a:lnTo>
                <a:lnTo>
                  <a:pt x="382701" y="163664"/>
                </a:lnTo>
                <a:lnTo>
                  <a:pt x="399846" y="202971"/>
                </a:lnTo>
                <a:lnTo>
                  <a:pt x="433324" y="222910"/>
                </a:lnTo>
                <a:lnTo>
                  <a:pt x="445668" y="224307"/>
                </a:lnTo>
                <a:lnTo>
                  <a:pt x="457669" y="223164"/>
                </a:lnTo>
                <a:lnTo>
                  <a:pt x="492823" y="198310"/>
                </a:lnTo>
                <a:lnTo>
                  <a:pt x="506628" y="164782"/>
                </a:lnTo>
                <a:lnTo>
                  <a:pt x="502056" y="161734"/>
                </a:lnTo>
                <a:lnTo>
                  <a:pt x="498335" y="171157"/>
                </a:lnTo>
                <a:lnTo>
                  <a:pt x="494055" y="178879"/>
                </a:lnTo>
                <a:lnTo>
                  <a:pt x="457860" y="198310"/>
                </a:lnTo>
                <a:lnTo>
                  <a:pt x="447814" y="196926"/>
                </a:lnTo>
                <a:lnTo>
                  <a:pt x="412788" y="168478"/>
                </a:lnTo>
                <a:lnTo>
                  <a:pt x="404418" y="126682"/>
                </a:lnTo>
                <a:lnTo>
                  <a:pt x="506628" y="126682"/>
                </a:lnTo>
                <a:close/>
              </a:path>
              <a:path w="1225550" h="277495">
                <a:moveTo>
                  <a:pt x="646938" y="163258"/>
                </a:moveTo>
                <a:lnTo>
                  <a:pt x="642366" y="160210"/>
                </a:lnTo>
                <a:lnTo>
                  <a:pt x="637794" y="169646"/>
                </a:lnTo>
                <a:lnTo>
                  <a:pt x="633222" y="177355"/>
                </a:lnTo>
                <a:lnTo>
                  <a:pt x="596646" y="198310"/>
                </a:lnTo>
                <a:lnTo>
                  <a:pt x="585787" y="197142"/>
                </a:lnTo>
                <a:lnTo>
                  <a:pt x="554926" y="167906"/>
                </a:lnTo>
                <a:lnTo>
                  <a:pt x="547776" y="131254"/>
                </a:lnTo>
                <a:lnTo>
                  <a:pt x="548627" y="118986"/>
                </a:lnTo>
                <a:lnTo>
                  <a:pt x="566064" y="84251"/>
                </a:lnTo>
                <a:lnTo>
                  <a:pt x="587502" y="77825"/>
                </a:lnTo>
                <a:lnTo>
                  <a:pt x="593598" y="77825"/>
                </a:lnTo>
                <a:lnTo>
                  <a:pt x="608838" y="96113"/>
                </a:lnTo>
                <a:lnTo>
                  <a:pt x="610362" y="103733"/>
                </a:lnTo>
                <a:lnTo>
                  <a:pt x="610362" y="106781"/>
                </a:lnTo>
                <a:lnTo>
                  <a:pt x="613410" y="109829"/>
                </a:lnTo>
                <a:lnTo>
                  <a:pt x="616458" y="114401"/>
                </a:lnTo>
                <a:lnTo>
                  <a:pt x="628650" y="77825"/>
                </a:lnTo>
                <a:lnTo>
                  <a:pt x="592074" y="67157"/>
                </a:lnTo>
                <a:lnTo>
                  <a:pt x="577773" y="68338"/>
                </a:lnTo>
                <a:lnTo>
                  <a:pt x="541680" y="88493"/>
                </a:lnTo>
                <a:lnTo>
                  <a:pt x="523036" y="128638"/>
                </a:lnTo>
                <a:lnTo>
                  <a:pt x="521868" y="144970"/>
                </a:lnTo>
                <a:lnTo>
                  <a:pt x="523011" y="162382"/>
                </a:lnTo>
                <a:lnTo>
                  <a:pt x="540156" y="202984"/>
                </a:lnTo>
                <a:lnTo>
                  <a:pt x="584454" y="224320"/>
                </a:lnTo>
                <a:lnTo>
                  <a:pt x="594690" y="223215"/>
                </a:lnTo>
                <a:lnTo>
                  <a:pt x="630859" y="200164"/>
                </a:lnTo>
                <a:lnTo>
                  <a:pt x="642912" y="177266"/>
                </a:lnTo>
                <a:lnTo>
                  <a:pt x="646938" y="163258"/>
                </a:lnTo>
                <a:close/>
              </a:path>
              <a:path w="1225550" h="277495">
                <a:moveTo>
                  <a:pt x="816381" y="206019"/>
                </a:moveTo>
                <a:lnTo>
                  <a:pt x="814857" y="199834"/>
                </a:lnTo>
                <a:lnTo>
                  <a:pt x="805713" y="202971"/>
                </a:lnTo>
                <a:lnTo>
                  <a:pt x="801141" y="202971"/>
                </a:lnTo>
                <a:lnTo>
                  <a:pt x="797991" y="201358"/>
                </a:lnTo>
                <a:lnTo>
                  <a:pt x="793419" y="196786"/>
                </a:lnTo>
                <a:lnTo>
                  <a:pt x="793419" y="192214"/>
                </a:lnTo>
                <a:lnTo>
                  <a:pt x="792543" y="188518"/>
                </a:lnTo>
                <a:lnTo>
                  <a:pt x="792086" y="182118"/>
                </a:lnTo>
                <a:lnTo>
                  <a:pt x="791921" y="173139"/>
                </a:lnTo>
                <a:lnTo>
                  <a:pt x="791895" y="70192"/>
                </a:lnTo>
                <a:lnTo>
                  <a:pt x="741603" y="70192"/>
                </a:lnTo>
                <a:lnTo>
                  <a:pt x="741603" y="76288"/>
                </a:lnTo>
                <a:lnTo>
                  <a:pt x="750747" y="77812"/>
                </a:lnTo>
                <a:lnTo>
                  <a:pt x="756843" y="79336"/>
                </a:lnTo>
                <a:lnTo>
                  <a:pt x="759891" y="82384"/>
                </a:lnTo>
                <a:lnTo>
                  <a:pt x="762939" y="83908"/>
                </a:lnTo>
                <a:lnTo>
                  <a:pt x="764463" y="90004"/>
                </a:lnTo>
                <a:lnTo>
                  <a:pt x="764463" y="183070"/>
                </a:lnTo>
                <a:lnTo>
                  <a:pt x="758774" y="188480"/>
                </a:lnTo>
                <a:lnTo>
                  <a:pt x="753224" y="193167"/>
                </a:lnTo>
                <a:lnTo>
                  <a:pt x="747966" y="197002"/>
                </a:lnTo>
                <a:lnTo>
                  <a:pt x="743127" y="199834"/>
                </a:lnTo>
                <a:lnTo>
                  <a:pt x="738555" y="202971"/>
                </a:lnTo>
                <a:lnTo>
                  <a:pt x="732459" y="204495"/>
                </a:lnTo>
                <a:lnTo>
                  <a:pt x="721791" y="204495"/>
                </a:lnTo>
                <a:lnTo>
                  <a:pt x="703503" y="170878"/>
                </a:lnTo>
                <a:lnTo>
                  <a:pt x="703503" y="70192"/>
                </a:lnTo>
                <a:lnTo>
                  <a:pt x="651598" y="70192"/>
                </a:lnTo>
                <a:lnTo>
                  <a:pt x="651598" y="76288"/>
                </a:lnTo>
                <a:lnTo>
                  <a:pt x="659218" y="76288"/>
                </a:lnTo>
                <a:lnTo>
                  <a:pt x="663790" y="77812"/>
                </a:lnTo>
                <a:lnTo>
                  <a:pt x="672934" y="82384"/>
                </a:lnTo>
                <a:lnTo>
                  <a:pt x="675982" y="88480"/>
                </a:lnTo>
                <a:lnTo>
                  <a:pt x="675982" y="166306"/>
                </a:lnTo>
                <a:lnTo>
                  <a:pt x="676262" y="176022"/>
                </a:lnTo>
                <a:lnTo>
                  <a:pt x="677125" y="184594"/>
                </a:lnTo>
                <a:lnTo>
                  <a:pt x="678548" y="192024"/>
                </a:lnTo>
                <a:lnTo>
                  <a:pt x="680554" y="198310"/>
                </a:lnTo>
                <a:lnTo>
                  <a:pt x="682078" y="206019"/>
                </a:lnTo>
                <a:lnTo>
                  <a:pt x="686650" y="212115"/>
                </a:lnTo>
                <a:lnTo>
                  <a:pt x="698931" y="221259"/>
                </a:lnTo>
                <a:lnTo>
                  <a:pt x="706551" y="224307"/>
                </a:lnTo>
                <a:lnTo>
                  <a:pt x="721791" y="224307"/>
                </a:lnTo>
                <a:lnTo>
                  <a:pt x="729411" y="222783"/>
                </a:lnTo>
                <a:lnTo>
                  <a:pt x="735507" y="218211"/>
                </a:lnTo>
                <a:lnTo>
                  <a:pt x="740892" y="214807"/>
                </a:lnTo>
                <a:lnTo>
                  <a:pt x="747699" y="209257"/>
                </a:lnTo>
                <a:lnTo>
                  <a:pt x="755662" y="201676"/>
                </a:lnTo>
                <a:lnTo>
                  <a:pt x="764463" y="192214"/>
                </a:lnTo>
                <a:lnTo>
                  <a:pt x="764463" y="224307"/>
                </a:lnTo>
                <a:lnTo>
                  <a:pt x="772083" y="224307"/>
                </a:lnTo>
                <a:lnTo>
                  <a:pt x="816381" y="206019"/>
                </a:lnTo>
                <a:close/>
              </a:path>
              <a:path w="1225550" h="277495">
                <a:moveTo>
                  <a:pt x="915441" y="190690"/>
                </a:moveTo>
                <a:lnTo>
                  <a:pt x="907821" y="190690"/>
                </a:lnTo>
                <a:lnTo>
                  <a:pt x="906297" y="193738"/>
                </a:lnTo>
                <a:lnTo>
                  <a:pt x="903249" y="198310"/>
                </a:lnTo>
                <a:lnTo>
                  <a:pt x="900201" y="199834"/>
                </a:lnTo>
                <a:lnTo>
                  <a:pt x="897153" y="202971"/>
                </a:lnTo>
                <a:lnTo>
                  <a:pt x="886485" y="202971"/>
                </a:lnTo>
                <a:lnTo>
                  <a:pt x="881913" y="201358"/>
                </a:lnTo>
                <a:lnTo>
                  <a:pt x="880389" y="198310"/>
                </a:lnTo>
                <a:lnTo>
                  <a:pt x="877341" y="195262"/>
                </a:lnTo>
                <a:lnTo>
                  <a:pt x="875817" y="187642"/>
                </a:lnTo>
                <a:lnTo>
                  <a:pt x="875817" y="82384"/>
                </a:lnTo>
                <a:lnTo>
                  <a:pt x="910869" y="82384"/>
                </a:lnTo>
                <a:lnTo>
                  <a:pt x="910869" y="70192"/>
                </a:lnTo>
                <a:lnTo>
                  <a:pt x="875817" y="70192"/>
                </a:lnTo>
                <a:lnTo>
                  <a:pt x="875817" y="21336"/>
                </a:lnTo>
                <a:lnTo>
                  <a:pt x="869721" y="21336"/>
                </a:lnTo>
                <a:lnTo>
                  <a:pt x="866673" y="33528"/>
                </a:lnTo>
                <a:lnTo>
                  <a:pt x="861999" y="41236"/>
                </a:lnTo>
                <a:lnTo>
                  <a:pt x="860475" y="44284"/>
                </a:lnTo>
                <a:lnTo>
                  <a:pt x="852093" y="55333"/>
                </a:lnTo>
                <a:lnTo>
                  <a:pt x="848055" y="60147"/>
                </a:lnTo>
                <a:lnTo>
                  <a:pt x="843711" y="64096"/>
                </a:lnTo>
                <a:lnTo>
                  <a:pt x="837615" y="70192"/>
                </a:lnTo>
                <a:lnTo>
                  <a:pt x="831519" y="74764"/>
                </a:lnTo>
                <a:lnTo>
                  <a:pt x="825423" y="76288"/>
                </a:lnTo>
                <a:lnTo>
                  <a:pt x="825423" y="82384"/>
                </a:lnTo>
                <a:lnTo>
                  <a:pt x="848283" y="82384"/>
                </a:lnTo>
                <a:lnTo>
                  <a:pt x="848283" y="192214"/>
                </a:lnTo>
                <a:lnTo>
                  <a:pt x="849807" y="201358"/>
                </a:lnTo>
                <a:lnTo>
                  <a:pt x="872769" y="222783"/>
                </a:lnTo>
                <a:lnTo>
                  <a:pt x="884961" y="222783"/>
                </a:lnTo>
                <a:lnTo>
                  <a:pt x="891057" y="219735"/>
                </a:lnTo>
                <a:lnTo>
                  <a:pt x="903871" y="209410"/>
                </a:lnTo>
                <a:lnTo>
                  <a:pt x="908202" y="203885"/>
                </a:lnTo>
                <a:lnTo>
                  <a:pt x="911961" y="197497"/>
                </a:lnTo>
                <a:lnTo>
                  <a:pt x="915441" y="190690"/>
                </a:lnTo>
                <a:close/>
              </a:path>
              <a:path w="1225550" h="277495">
                <a:moveTo>
                  <a:pt x="1066419" y="141922"/>
                </a:moveTo>
                <a:lnTo>
                  <a:pt x="1057414" y="103263"/>
                </a:lnTo>
                <a:lnTo>
                  <a:pt x="1037463" y="80048"/>
                </a:lnTo>
                <a:lnTo>
                  <a:pt x="1037463" y="155638"/>
                </a:lnTo>
                <a:lnTo>
                  <a:pt x="1036650" y="169621"/>
                </a:lnTo>
                <a:lnTo>
                  <a:pt x="1021029" y="205651"/>
                </a:lnTo>
                <a:lnTo>
                  <a:pt x="1000887" y="212115"/>
                </a:lnTo>
                <a:lnTo>
                  <a:pt x="990930" y="210693"/>
                </a:lnTo>
                <a:lnTo>
                  <a:pt x="961263" y="176923"/>
                </a:lnTo>
                <a:lnTo>
                  <a:pt x="953541" y="132778"/>
                </a:lnTo>
                <a:lnTo>
                  <a:pt x="953846" y="123012"/>
                </a:lnTo>
                <a:lnTo>
                  <a:pt x="954874" y="114401"/>
                </a:lnTo>
                <a:lnTo>
                  <a:pt x="956754" y="106972"/>
                </a:lnTo>
                <a:lnTo>
                  <a:pt x="959637" y="100672"/>
                </a:lnTo>
                <a:lnTo>
                  <a:pt x="962685" y="91528"/>
                </a:lnTo>
                <a:lnTo>
                  <a:pt x="967257" y="85432"/>
                </a:lnTo>
                <a:lnTo>
                  <a:pt x="979551" y="79336"/>
                </a:lnTo>
                <a:lnTo>
                  <a:pt x="984123" y="76288"/>
                </a:lnTo>
                <a:lnTo>
                  <a:pt x="990219" y="76288"/>
                </a:lnTo>
                <a:lnTo>
                  <a:pt x="998804" y="77419"/>
                </a:lnTo>
                <a:lnTo>
                  <a:pt x="1027176" y="105410"/>
                </a:lnTo>
                <a:lnTo>
                  <a:pt x="1037463" y="155638"/>
                </a:lnTo>
                <a:lnTo>
                  <a:pt x="1037463" y="80048"/>
                </a:lnTo>
                <a:lnTo>
                  <a:pt x="1031125" y="76288"/>
                </a:lnTo>
                <a:lnTo>
                  <a:pt x="1025652" y="73050"/>
                </a:lnTo>
                <a:lnTo>
                  <a:pt x="1011072" y="68605"/>
                </a:lnTo>
                <a:lnTo>
                  <a:pt x="994791" y="67144"/>
                </a:lnTo>
                <a:lnTo>
                  <a:pt x="985875" y="67716"/>
                </a:lnTo>
                <a:lnTo>
                  <a:pt x="944968" y="88480"/>
                </a:lnTo>
                <a:lnTo>
                  <a:pt x="925537" y="125869"/>
                </a:lnTo>
                <a:lnTo>
                  <a:pt x="923061" y="146494"/>
                </a:lnTo>
                <a:lnTo>
                  <a:pt x="924179" y="160134"/>
                </a:lnTo>
                <a:lnTo>
                  <a:pt x="939825" y="196786"/>
                </a:lnTo>
                <a:lnTo>
                  <a:pt x="977836" y="222592"/>
                </a:lnTo>
                <a:lnTo>
                  <a:pt x="993267" y="224307"/>
                </a:lnTo>
                <a:lnTo>
                  <a:pt x="1003287" y="223723"/>
                </a:lnTo>
                <a:lnTo>
                  <a:pt x="1012888" y="221830"/>
                </a:lnTo>
                <a:lnTo>
                  <a:pt x="1022197" y="218528"/>
                </a:lnTo>
                <a:lnTo>
                  <a:pt x="1031367" y="213639"/>
                </a:lnTo>
                <a:lnTo>
                  <a:pt x="1033526" y="212115"/>
                </a:lnTo>
                <a:lnTo>
                  <a:pt x="1039050" y="208229"/>
                </a:lnTo>
                <a:lnTo>
                  <a:pt x="1061275" y="172783"/>
                </a:lnTo>
                <a:lnTo>
                  <a:pt x="1065847" y="152209"/>
                </a:lnTo>
                <a:lnTo>
                  <a:pt x="1066419" y="141922"/>
                </a:lnTo>
                <a:close/>
              </a:path>
              <a:path w="1225550" h="277495">
                <a:moveTo>
                  <a:pt x="1159751" y="255549"/>
                </a:moveTo>
                <a:lnTo>
                  <a:pt x="0" y="255549"/>
                </a:lnTo>
                <a:lnTo>
                  <a:pt x="0" y="276898"/>
                </a:lnTo>
                <a:lnTo>
                  <a:pt x="1159751" y="276898"/>
                </a:lnTo>
                <a:lnTo>
                  <a:pt x="1159751" y="255549"/>
                </a:lnTo>
                <a:close/>
              </a:path>
              <a:path w="1225550" h="277495">
                <a:moveTo>
                  <a:pt x="1185481" y="79336"/>
                </a:moveTo>
                <a:lnTo>
                  <a:pt x="1183957" y="74764"/>
                </a:lnTo>
                <a:lnTo>
                  <a:pt x="1180909" y="71716"/>
                </a:lnTo>
                <a:lnTo>
                  <a:pt x="1176337" y="68668"/>
                </a:lnTo>
                <a:lnTo>
                  <a:pt x="1171765" y="67144"/>
                </a:lnTo>
                <a:lnTo>
                  <a:pt x="1165669" y="67144"/>
                </a:lnTo>
                <a:lnTo>
                  <a:pt x="1155585" y="69151"/>
                </a:lnTo>
                <a:lnTo>
                  <a:pt x="1145959" y="75145"/>
                </a:lnTo>
                <a:lnTo>
                  <a:pt x="1136637" y="85153"/>
                </a:lnTo>
                <a:lnTo>
                  <a:pt x="1127467" y="99148"/>
                </a:lnTo>
                <a:lnTo>
                  <a:pt x="1127467" y="67144"/>
                </a:lnTo>
                <a:lnTo>
                  <a:pt x="1119847" y="67144"/>
                </a:lnTo>
                <a:lnTo>
                  <a:pt x="1075651" y="83908"/>
                </a:lnTo>
                <a:lnTo>
                  <a:pt x="1077175" y="90004"/>
                </a:lnTo>
                <a:lnTo>
                  <a:pt x="1081747" y="88480"/>
                </a:lnTo>
                <a:lnTo>
                  <a:pt x="1093939" y="88480"/>
                </a:lnTo>
                <a:lnTo>
                  <a:pt x="1096987" y="91528"/>
                </a:lnTo>
                <a:lnTo>
                  <a:pt x="1100035" y="97624"/>
                </a:lnTo>
                <a:lnTo>
                  <a:pt x="1100035" y="201358"/>
                </a:lnTo>
                <a:lnTo>
                  <a:pt x="1098511" y="206019"/>
                </a:lnTo>
                <a:lnTo>
                  <a:pt x="1096987" y="209067"/>
                </a:lnTo>
                <a:lnTo>
                  <a:pt x="1090891" y="212115"/>
                </a:lnTo>
                <a:lnTo>
                  <a:pt x="1084795" y="213639"/>
                </a:lnTo>
                <a:lnTo>
                  <a:pt x="1077175" y="213639"/>
                </a:lnTo>
                <a:lnTo>
                  <a:pt x="1077175" y="219735"/>
                </a:lnTo>
                <a:lnTo>
                  <a:pt x="1153375" y="219735"/>
                </a:lnTo>
                <a:lnTo>
                  <a:pt x="1153375" y="213639"/>
                </a:lnTo>
                <a:lnTo>
                  <a:pt x="1145755" y="213639"/>
                </a:lnTo>
                <a:lnTo>
                  <a:pt x="1141183" y="212115"/>
                </a:lnTo>
                <a:lnTo>
                  <a:pt x="1138135" y="210591"/>
                </a:lnTo>
                <a:lnTo>
                  <a:pt x="1133563" y="209067"/>
                </a:lnTo>
                <a:lnTo>
                  <a:pt x="1130515" y="202971"/>
                </a:lnTo>
                <a:lnTo>
                  <a:pt x="1127467" y="199834"/>
                </a:lnTo>
                <a:lnTo>
                  <a:pt x="1127467" y="112864"/>
                </a:lnTo>
                <a:lnTo>
                  <a:pt x="1147279" y="88480"/>
                </a:lnTo>
                <a:lnTo>
                  <a:pt x="1150327" y="88480"/>
                </a:lnTo>
                <a:lnTo>
                  <a:pt x="1155001" y="90004"/>
                </a:lnTo>
                <a:lnTo>
                  <a:pt x="1159573" y="94576"/>
                </a:lnTo>
                <a:lnTo>
                  <a:pt x="1164145" y="97624"/>
                </a:lnTo>
                <a:lnTo>
                  <a:pt x="1168717" y="99148"/>
                </a:lnTo>
                <a:lnTo>
                  <a:pt x="1176337" y="99148"/>
                </a:lnTo>
                <a:lnTo>
                  <a:pt x="1179385" y="97624"/>
                </a:lnTo>
                <a:lnTo>
                  <a:pt x="1185481" y="91528"/>
                </a:lnTo>
                <a:lnTo>
                  <a:pt x="1185481" y="79336"/>
                </a:lnTo>
                <a:close/>
              </a:path>
              <a:path w="1225550" h="277495">
                <a:moveTo>
                  <a:pt x="1225092" y="201358"/>
                </a:moveTo>
                <a:lnTo>
                  <a:pt x="1223568" y="196786"/>
                </a:lnTo>
                <a:lnTo>
                  <a:pt x="1215948" y="189166"/>
                </a:lnTo>
                <a:lnTo>
                  <a:pt x="1211376" y="187642"/>
                </a:lnTo>
                <a:lnTo>
                  <a:pt x="1206804" y="187642"/>
                </a:lnTo>
                <a:lnTo>
                  <a:pt x="1202232" y="187642"/>
                </a:lnTo>
                <a:lnTo>
                  <a:pt x="1197660" y="189166"/>
                </a:lnTo>
                <a:lnTo>
                  <a:pt x="1194612" y="193738"/>
                </a:lnTo>
                <a:lnTo>
                  <a:pt x="1190040" y="196786"/>
                </a:lnTo>
                <a:lnTo>
                  <a:pt x="1188516" y="201358"/>
                </a:lnTo>
                <a:lnTo>
                  <a:pt x="1188516" y="210604"/>
                </a:lnTo>
                <a:lnTo>
                  <a:pt x="1191564" y="215176"/>
                </a:lnTo>
                <a:lnTo>
                  <a:pt x="1194612" y="218224"/>
                </a:lnTo>
                <a:lnTo>
                  <a:pt x="1197660" y="222796"/>
                </a:lnTo>
                <a:lnTo>
                  <a:pt x="1202232" y="224320"/>
                </a:lnTo>
                <a:lnTo>
                  <a:pt x="1211376" y="224320"/>
                </a:lnTo>
                <a:lnTo>
                  <a:pt x="1215948" y="222796"/>
                </a:lnTo>
                <a:lnTo>
                  <a:pt x="1223568" y="215176"/>
                </a:lnTo>
                <a:lnTo>
                  <a:pt x="1225092" y="210604"/>
                </a:lnTo>
                <a:lnTo>
                  <a:pt x="1225092" y="2013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437918" y="5486686"/>
            <a:ext cx="3805713" cy="31127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437918" y="5887973"/>
            <a:ext cx="3645598" cy="45615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430297" y="6464712"/>
            <a:ext cx="2847784" cy="10677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430297" y="6695122"/>
            <a:ext cx="2994278" cy="137254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2404772" y="3777038"/>
            <a:ext cx="2944495" cy="842644"/>
            <a:chOff x="2404772" y="3777038"/>
            <a:chExt cx="2944495" cy="842644"/>
          </a:xfrm>
        </p:grpSpPr>
        <p:sp>
          <p:nvSpPr>
            <p:cNvPr id="95" name="object 95"/>
            <p:cNvSpPr/>
            <p:nvPr/>
          </p:nvSpPr>
          <p:spPr>
            <a:xfrm>
              <a:off x="2425350" y="3783901"/>
              <a:ext cx="2916555" cy="828675"/>
            </a:xfrm>
            <a:custGeom>
              <a:avLst/>
              <a:gdLst/>
              <a:ahLst/>
              <a:cxnLst/>
              <a:rect l="l" t="t" r="r" b="b"/>
              <a:pathLst>
                <a:path w="2916554" h="828675">
                  <a:moveTo>
                    <a:pt x="0" y="828484"/>
                  </a:moveTo>
                  <a:lnTo>
                    <a:pt x="2916459" y="828484"/>
                  </a:lnTo>
                  <a:lnTo>
                    <a:pt x="2916459" y="0"/>
                  </a:lnTo>
                  <a:lnTo>
                    <a:pt x="0" y="0"/>
                  </a:lnTo>
                  <a:lnTo>
                    <a:pt x="0" y="828484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04616" y="3838860"/>
              <a:ext cx="1002125" cy="16021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762440" y="4089082"/>
              <a:ext cx="2249900" cy="17087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83262" y="4411027"/>
              <a:ext cx="1970817" cy="13725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411634" y="4296536"/>
              <a:ext cx="2930525" cy="3175"/>
            </a:xfrm>
            <a:custGeom>
              <a:avLst/>
              <a:gdLst/>
              <a:ahLst/>
              <a:cxnLst/>
              <a:rect l="l" t="t" r="r" b="b"/>
              <a:pathLst>
                <a:path w="2930525" h="3175">
                  <a:moveTo>
                    <a:pt x="0" y="3048"/>
                  </a:moveTo>
                  <a:lnTo>
                    <a:pt x="2930175" y="0"/>
                  </a:lnTo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419630" y="4406455"/>
            <a:ext cx="1630584" cy="106775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2404772" y="4619238"/>
            <a:ext cx="2944495" cy="2269490"/>
            <a:chOff x="2404772" y="4619238"/>
            <a:chExt cx="2944495" cy="2269490"/>
          </a:xfrm>
        </p:grpSpPr>
        <p:pic>
          <p:nvPicPr>
            <p:cNvPr id="102" name="object 10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69895" y="4619238"/>
              <a:ext cx="216607" cy="24489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2425350" y="4864131"/>
              <a:ext cx="2916555" cy="2017395"/>
            </a:xfrm>
            <a:custGeom>
              <a:avLst/>
              <a:gdLst/>
              <a:ahLst/>
              <a:cxnLst/>
              <a:rect l="l" t="t" r="r" b="b"/>
              <a:pathLst>
                <a:path w="2916554" h="2017395">
                  <a:moveTo>
                    <a:pt x="0" y="2017109"/>
                  </a:moveTo>
                  <a:lnTo>
                    <a:pt x="2916459" y="2017109"/>
                  </a:lnTo>
                  <a:lnTo>
                    <a:pt x="2916459" y="0"/>
                  </a:lnTo>
                  <a:lnTo>
                    <a:pt x="0" y="0"/>
                  </a:lnTo>
                  <a:lnTo>
                    <a:pt x="0" y="2017109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04616" y="4919090"/>
              <a:ext cx="1002125" cy="16021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84786" y="5172360"/>
              <a:ext cx="2795968" cy="17087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83262" y="5492781"/>
              <a:ext cx="1116615" cy="13887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483262" y="5891021"/>
              <a:ext cx="2120265" cy="13725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83262" y="6446424"/>
              <a:ext cx="1447609" cy="13877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83262" y="6693598"/>
              <a:ext cx="1548288" cy="13725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411634" y="5390578"/>
              <a:ext cx="2930525" cy="1905"/>
            </a:xfrm>
            <a:custGeom>
              <a:avLst/>
              <a:gdLst/>
              <a:ahLst/>
              <a:cxnLst/>
              <a:rect l="l" t="t" r="r" b="b"/>
              <a:pathLst>
                <a:path w="2930525" h="1904">
                  <a:moveTo>
                    <a:pt x="0" y="1523"/>
                  </a:moveTo>
                  <a:lnTo>
                    <a:pt x="2930175" y="0"/>
                  </a:lnTo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69093" y="517207"/>
            <a:ext cx="209550" cy="297815"/>
          </a:xfrm>
          <a:custGeom>
            <a:avLst/>
            <a:gdLst/>
            <a:ahLst/>
            <a:cxnLst/>
            <a:rect l="l" t="t" r="r" b="b"/>
            <a:pathLst>
              <a:path w="209550" h="297815">
                <a:moveTo>
                  <a:pt x="120586" y="297560"/>
                </a:moveTo>
                <a:lnTo>
                  <a:pt x="70592" y="287452"/>
                </a:lnTo>
                <a:lnTo>
                  <a:pt x="32099" y="257841"/>
                </a:lnTo>
                <a:lnTo>
                  <a:pt x="8048" y="210014"/>
                </a:lnTo>
                <a:lnTo>
                  <a:pt x="0" y="149542"/>
                </a:lnTo>
                <a:lnTo>
                  <a:pt x="2038" y="118928"/>
                </a:lnTo>
                <a:lnTo>
                  <a:pt x="18725" y="65665"/>
                </a:lnTo>
                <a:lnTo>
                  <a:pt x="52174" y="23828"/>
                </a:lnTo>
                <a:lnTo>
                  <a:pt x="97314" y="2597"/>
                </a:lnTo>
                <a:lnTo>
                  <a:pt x="123634" y="0"/>
                </a:lnTo>
                <a:lnTo>
                  <a:pt x="145565" y="881"/>
                </a:lnTo>
                <a:lnTo>
                  <a:pt x="165354" y="3619"/>
                </a:lnTo>
                <a:lnTo>
                  <a:pt x="182570" y="8358"/>
                </a:lnTo>
                <a:lnTo>
                  <a:pt x="196786" y="15240"/>
                </a:lnTo>
                <a:lnTo>
                  <a:pt x="184594" y="48863"/>
                </a:lnTo>
                <a:lnTo>
                  <a:pt x="173164" y="42862"/>
                </a:lnTo>
                <a:lnTo>
                  <a:pt x="159448" y="38576"/>
                </a:lnTo>
                <a:lnTo>
                  <a:pt x="143446" y="36004"/>
                </a:lnTo>
                <a:lnTo>
                  <a:pt x="125158" y="35147"/>
                </a:lnTo>
                <a:lnTo>
                  <a:pt x="106791" y="37147"/>
                </a:lnTo>
                <a:lnTo>
                  <a:pt x="64103" y="67151"/>
                </a:lnTo>
                <a:lnTo>
                  <a:pt x="46958" y="105298"/>
                </a:lnTo>
                <a:lnTo>
                  <a:pt x="41243" y="152590"/>
                </a:lnTo>
                <a:lnTo>
                  <a:pt x="42672" y="175743"/>
                </a:lnTo>
                <a:lnTo>
                  <a:pt x="54102" y="215692"/>
                </a:lnTo>
                <a:lnTo>
                  <a:pt x="91166" y="254603"/>
                </a:lnTo>
                <a:lnTo>
                  <a:pt x="125158" y="262413"/>
                </a:lnTo>
                <a:lnTo>
                  <a:pt x="144351" y="260675"/>
                </a:lnTo>
                <a:lnTo>
                  <a:pt x="160972" y="255365"/>
                </a:lnTo>
                <a:lnTo>
                  <a:pt x="175307" y="246340"/>
                </a:lnTo>
                <a:lnTo>
                  <a:pt x="187642" y="233457"/>
                </a:lnTo>
                <a:lnTo>
                  <a:pt x="208978" y="264033"/>
                </a:lnTo>
                <a:lnTo>
                  <a:pt x="190666" y="278915"/>
                </a:lnTo>
                <a:lnTo>
                  <a:pt x="169926" y="289369"/>
                </a:lnTo>
                <a:lnTo>
                  <a:pt x="146613" y="295536"/>
                </a:lnTo>
                <a:lnTo>
                  <a:pt x="120586" y="2975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23887" y="520255"/>
            <a:ext cx="814705" cy="294640"/>
            <a:chOff x="623887" y="520255"/>
            <a:chExt cx="814705" cy="2946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887" y="595026"/>
              <a:ext cx="338613" cy="2197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981" y="595026"/>
              <a:ext cx="180022" cy="2197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03477" y="520255"/>
              <a:ext cx="234950" cy="294640"/>
            </a:xfrm>
            <a:custGeom>
              <a:avLst/>
              <a:gdLst/>
              <a:ahLst/>
              <a:cxnLst/>
              <a:rect l="l" t="t" r="r" b="b"/>
              <a:pathLst>
                <a:path w="234950" h="294640">
                  <a:moveTo>
                    <a:pt x="135826" y="288417"/>
                  </a:moveTo>
                  <a:lnTo>
                    <a:pt x="129641" y="254800"/>
                  </a:lnTo>
                  <a:lnTo>
                    <a:pt x="121894" y="257937"/>
                  </a:lnTo>
                  <a:lnTo>
                    <a:pt x="114592" y="260375"/>
                  </a:lnTo>
                  <a:lnTo>
                    <a:pt x="107556" y="261950"/>
                  </a:lnTo>
                  <a:lnTo>
                    <a:pt x="100685" y="262509"/>
                  </a:lnTo>
                  <a:lnTo>
                    <a:pt x="91224" y="261899"/>
                  </a:lnTo>
                  <a:lnTo>
                    <a:pt x="63157" y="225602"/>
                  </a:lnTo>
                  <a:lnTo>
                    <a:pt x="62585" y="213652"/>
                  </a:lnTo>
                  <a:lnTo>
                    <a:pt x="62585" y="108394"/>
                  </a:lnTo>
                  <a:lnTo>
                    <a:pt x="120497" y="108394"/>
                  </a:lnTo>
                  <a:lnTo>
                    <a:pt x="120497" y="79349"/>
                  </a:lnTo>
                  <a:lnTo>
                    <a:pt x="62585" y="79349"/>
                  </a:lnTo>
                  <a:lnTo>
                    <a:pt x="62585" y="21437"/>
                  </a:lnTo>
                  <a:lnTo>
                    <a:pt x="24384" y="35153"/>
                  </a:lnTo>
                  <a:lnTo>
                    <a:pt x="24384" y="79349"/>
                  </a:lnTo>
                  <a:lnTo>
                    <a:pt x="0" y="79349"/>
                  </a:lnTo>
                  <a:lnTo>
                    <a:pt x="0" y="108394"/>
                  </a:lnTo>
                  <a:lnTo>
                    <a:pt x="24384" y="108394"/>
                  </a:lnTo>
                  <a:lnTo>
                    <a:pt x="24384" y="228892"/>
                  </a:lnTo>
                  <a:lnTo>
                    <a:pt x="25539" y="242049"/>
                  </a:lnTo>
                  <a:lnTo>
                    <a:pt x="51346" y="283591"/>
                  </a:lnTo>
                  <a:lnTo>
                    <a:pt x="83921" y="294525"/>
                  </a:lnTo>
                  <a:lnTo>
                    <a:pt x="98221" y="293992"/>
                  </a:lnTo>
                  <a:lnTo>
                    <a:pt x="111544" y="292620"/>
                  </a:lnTo>
                  <a:lnTo>
                    <a:pt x="124028" y="290664"/>
                  </a:lnTo>
                  <a:lnTo>
                    <a:pt x="135826" y="288417"/>
                  </a:lnTo>
                  <a:close/>
                </a:path>
                <a:path w="234950" h="294640">
                  <a:moveTo>
                    <a:pt x="228790" y="79349"/>
                  </a:moveTo>
                  <a:lnTo>
                    <a:pt x="161734" y="79349"/>
                  </a:lnTo>
                  <a:lnTo>
                    <a:pt x="161734" y="111442"/>
                  </a:lnTo>
                  <a:lnTo>
                    <a:pt x="190690" y="111442"/>
                  </a:lnTo>
                  <a:lnTo>
                    <a:pt x="190690" y="289953"/>
                  </a:lnTo>
                  <a:lnTo>
                    <a:pt x="228790" y="289953"/>
                  </a:lnTo>
                  <a:lnTo>
                    <a:pt x="228790" y="79349"/>
                  </a:lnTo>
                  <a:close/>
                </a:path>
                <a:path w="234950" h="294640">
                  <a:moveTo>
                    <a:pt x="234886" y="16865"/>
                  </a:moveTo>
                  <a:lnTo>
                    <a:pt x="231838" y="10668"/>
                  </a:lnTo>
                  <a:lnTo>
                    <a:pt x="222694" y="1524"/>
                  </a:lnTo>
                  <a:lnTo>
                    <a:pt x="218122" y="0"/>
                  </a:lnTo>
                  <a:lnTo>
                    <a:pt x="204406" y="0"/>
                  </a:lnTo>
                  <a:lnTo>
                    <a:pt x="199834" y="1524"/>
                  </a:lnTo>
                  <a:lnTo>
                    <a:pt x="190690" y="10668"/>
                  </a:lnTo>
                  <a:lnTo>
                    <a:pt x="189166" y="16865"/>
                  </a:lnTo>
                  <a:lnTo>
                    <a:pt x="189166" y="29057"/>
                  </a:lnTo>
                  <a:lnTo>
                    <a:pt x="190690" y="35153"/>
                  </a:lnTo>
                  <a:lnTo>
                    <a:pt x="195262" y="38201"/>
                  </a:lnTo>
                  <a:lnTo>
                    <a:pt x="199834" y="42773"/>
                  </a:lnTo>
                  <a:lnTo>
                    <a:pt x="205930" y="45821"/>
                  </a:lnTo>
                  <a:lnTo>
                    <a:pt x="218122" y="45821"/>
                  </a:lnTo>
                  <a:lnTo>
                    <a:pt x="222694" y="42773"/>
                  </a:lnTo>
                  <a:lnTo>
                    <a:pt x="227266" y="38201"/>
                  </a:lnTo>
                  <a:lnTo>
                    <a:pt x="231838" y="35153"/>
                  </a:lnTo>
                  <a:lnTo>
                    <a:pt x="234886" y="29057"/>
                  </a:lnTo>
                  <a:lnTo>
                    <a:pt x="234886" y="168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87233" y="585882"/>
            <a:ext cx="386080" cy="306705"/>
            <a:chOff x="1487233" y="585882"/>
            <a:chExt cx="386080" cy="30670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7233" y="595026"/>
              <a:ext cx="167735" cy="21516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97736" y="585882"/>
              <a:ext cx="175895" cy="306705"/>
            </a:xfrm>
            <a:custGeom>
              <a:avLst/>
              <a:gdLst/>
              <a:ahLst/>
              <a:cxnLst/>
              <a:rect l="l" t="t" r="r" b="b"/>
              <a:pathLst>
                <a:path w="175894" h="306705">
                  <a:moveTo>
                    <a:pt x="170783" y="22859"/>
                  </a:moveTo>
                  <a:lnTo>
                    <a:pt x="128111" y="22859"/>
                  </a:lnTo>
                  <a:lnTo>
                    <a:pt x="146399" y="0"/>
                  </a:lnTo>
                  <a:lnTo>
                    <a:pt x="170783" y="22859"/>
                  </a:lnTo>
                  <a:close/>
                </a:path>
                <a:path w="175894" h="306705">
                  <a:moveTo>
                    <a:pt x="59436" y="224313"/>
                  </a:moveTo>
                  <a:lnTo>
                    <a:pt x="53340" y="224313"/>
                  </a:lnTo>
                  <a:lnTo>
                    <a:pt x="33337" y="222288"/>
                  </a:lnTo>
                  <a:lnTo>
                    <a:pt x="19050" y="216110"/>
                  </a:lnTo>
                  <a:lnTo>
                    <a:pt x="10477" y="205628"/>
                  </a:lnTo>
                  <a:lnTo>
                    <a:pt x="7729" y="191261"/>
                  </a:lnTo>
                  <a:lnTo>
                    <a:pt x="7620" y="183070"/>
                  </a:lnTo>
                  <a:lnTo>
                    <a:pt x="10668" y="176974"/>
                  </a:lnTo>
                  <a:lnTo>
                    <a:pt x="44196" y="158686"/>
                  </a:lnTo>
                  <a:lnTo>
                    <a:pt x="25074" y="146421"/>
                  </a:lnTo>
                  <a:lnTo>
                    <a:pt x="11239" y="130290"/>
                  </a:lnTo>
                  <a:lnTo>
                    <a:pt x="2833" y="110425"/>
                  </a:lnTo>
                  <a:lnTo>
                    <a:pt x="0" y="86963"/>
                  </a:lnTo>
                  <a:lnTo>
                    <a:pt x="1428" y="70675"/>
                  </a:lnTo>
                  <a:lnTo>
                    <a:pt x="22860" y="32099"/>
                  </a:lnTo>
                  <a:lnTo>
                    <a:pt x="63619" y="10574"/>
                  </a:lnTo>
                  <a:lnTo>
                    <a:pt x="79343" y="9143"/>
                  </a:lnTo>
                  <a:lnTo>
                    <a:pt x="94464" y="10001"/>
                  </a:lnTo>
                  <a:lnTo>
                    <a:pt x="107727" y="12572"/>
                  </a:lnTo>
                  <a:lnTo>
                    <a:pt x="118991" y="16859"/>
                  </a:lnTo>
                  <a:lnTo>
                    <a:pt x="128111" y="22859"/>
                  </a:lnTo>
                  <a:lnTo>
                    <a:pt x="170783" y="22859"/>
                  </a:lnTo>
                  <a:lnTo>
                    <a:pt x="149447" y="39719"/>
                  </a:lnTo>
                  <a:lnTo>
                    <a:pt x="82391" y="39719"/>
                  </a:lnTo>
                  <a:lnTo>
                    <a:pt x="73518" y="40576"/>
                  </a:lnTo>
                  <a:lnTo>
                    <a:pt x="41338" y="68484"/>
                  </a:lnTo>
                  <a:lnTo>
                    <a:pt x="38100" y="86963"/>
                  </a:lnTo>
                  <a:lnTo>
                    <a:pt x="38933" y="97836"/>
                  </a:lnTo>
                  <a:lnTo>
                    <a:pt x="64055" y="133921"/>
                  </a:lnTo>
                  <a:lnTo>
                    <a:pt x="82391" y="137350"/>
                  </a:lnTo>
                  <a:lnTo>
                    <a:pt x="146998" y="137350"/>
                  </a:lnTo>
                  <a:lnTo>
                    <a:pt x="143351" y="141922"/>
                  </a:lnTo>
                  <a:lnTo>
                    <a:pt x="133111" y="151947"/>
                  </a:lnTo>
                  <a:lnTo>
                    <a:pt x="120872" y="159257"/>
                  </a:lnTo>
                  <a:lnTo>
                    <a:pt x="106918" y="163996"/>
                  </a:lnTo>
                  <a:lnTo>
                    <a:pt x="60960" y="170878"/>
                  </a:lnTo>
                  <a:lnTo>
                    <a:pt x="56388" y="170878"/>
                  </a:lnTo>
                  <a:lnTo>
                    <a:pt x="51816" y="172402"/>
                  </a:lnTo>
                  <a:lnTo>
                    <a:pt x="45720" y="173926"/>
                  </a:lnTo>
                  <a:lnTo>
                    <a:pt x="39624" y="176974"/>
                  </a:lnTo>
                  <a:lnTo>
                    <a:pt x="36576" y="180022"/>
                  </a:lnTo>
                  <a:lnTo>
                    <a:pt x="36576" y="189166"/>
                  </a:lnTo>
                  <a:lnTo>
                    <a:pt x="42672" y="192214"/>
                  </a:lnTo>
                  <a:lnTo>
                    <a:pt x="142507" y="192214"/>
                  </a:lnTo>
                  <a:lnTo>
                    <a:pt x="147947" y="194516"/>
                  </a:lnTo>
                  <a:lnTo>
                    <a:pt x="157067" y="201453"/>
                  </a:lnTo>
                  <a:lnTo>
                    <a:pt x="165083" y="209168"/>
                  </a:lnTo>
                  <a:lnTo>
                    <a:pt x="170598" y="218217"/>
                  </a:lnTo>
                  <a:lnTo>
                    <a:pt x="90011" y="218217"/>
                  </a:lnTo>
                  <a:lnTo>
                    <a:pt x="77819" y="221265"/>
                  </a:lnTo>
                  <a:lnTo>
                    <a:pt x="67056" y="222789"/>
                  </a:lnTo>
                  <a:lnTo>
                    <a:pt x="59436" y="224313"/>
                  </a:lnTo>
                  <a:close/>
                </a:path>
                <a:path w="175894" h="306705">
                  <a:moveTo>
                    <a:pt x="146998" y="137350"/>
                  </a:moveTo>
                  <a:lnTo>
                    <a:pt x="82391" y="137350"/>
                  </a:lnTo>
                  <a:lnTo>
                    <a:pt x="92082" y="136493"/>
                  </a:lnTo>
                  <a:lnTo>
                    <a:pt x="100488" y="133921"/>
                  </a:lnTo>
                  <a:lnTo>
                    <a:pt x="124229" y="97836"/>
                  </a:lnTo>
                  <a:lnTo>
                    <a:pt x="125063" y="86963"/>
                  </a:lnTo>
                  <a:lnTo>
                    <a:pt x="124229" y="77223"/>
                  </a:lnTo>
                  <a:lnTo>
                    <a:pt x="99345" y="43148"/>
                  </a:lnTo>
                  <a:lnTo>
                    <a:pt x="82391" y="39719"/>
                  </a:lnTo>
                  <a:lnTo>
                    <a:pt x="149447" y="39719"/>
                  </a:lnTo>
                  <a:lnTo>
                    <a:pt x="155448" y="49696"/>
                  </a:lnTo>
                  <a:lnTo>
                    <a:pt x="159734" y="61245"/>
                  </a:lnTo>
                  <a:lnTo>
                    <a:pt x="162305" y="74223"/>
                  </a:lnTo>
                  <a:lnTo>
                    <a:pt x="163163" y="88487"/>
                  </a:lnTo>
                  <a:lnTo>
                    <a:pt x="161996" y="103908"/>
                  </a:lnTo>
                  <a:lnTo>
                    <a:pt x="158400" y="118062"/>
                  </a:lnTo>
                  <a:lnTo>
                    <a:pt x="152233" y="130787"/>
                  </a:lnTo>
                  <a:lnTo>
                    <a:pt x="146998" y="137350"/>
                  </a:lnTo>
                  <a:close/>
                </a:path>
                <a:path w="175894" h="306705">
                  <a:moveTo>
                    <a:pt x="142507" y="192214"/>
                  </a:moveTo>
                  <a:lnTo>
                    <a:pt x="56388" y="192214"/>
                  </a:lnTo>
                  <a:lnTo>
                    <a:pt x="60665" y="191952"/>
                  </a:lnTo>
                  <a:lnTo>
                    <a:pt x="66532" y="191261"/>
                  </a:lnTo>
                  <a:lnTo>
                    <a:pt x="98202" y="187070"/>
                  </a:lnTo>
                  <a:lnTo>
                    <a:pt x="104036" y="186380"/>
                  </a:lnTo>
                  <a:lnTo>
                    <a:pt x="108299" y="186118"/>
                  </a:lnTo>
                  <a:lnTo>
                    <a:pt x="123420" y="187001"/>
                  </a:lnTo>
                  <a:lnTo>
                    <a:pt x="136683" y="189749"/>
                  </a:lnTo>
                  <a:lnTo>
                    <a:pt x="142507" y="192214"/>
                  </a:lnTo>
                  <a:close/>
                </a:path>
                <a:path w="175894" h="306705">
                  <a:moveTo>
                    <a:pt x="163647" y="274605"/>
                  </a:moveTo>
                  <a:lnTo>
                    <a:pt x="83915" y="274605"/>
                  </a:lnTo>
                  <a:lnTo>
                    <a:pt x="95892" y="274034"/>
                  </a:lnTo>
                  <a:lnTo>
                    <a:pt x="106584" y="272319"/>
                  </a:lnTo>
                  <a:lnTo>
                    <a:pt x="137683" y="249816"/>
                  </a:lnTo>
                  <a:lnTo>
                    <a:pt x="138779" y="244125"/>
                  </a:lnTo>
                  <a:lnTo>
                    <a:pt x="136469" y="232362"/>
                  </a:lnTo>
                  <a:lnTo>
                    <a:pt x="129444" y="224313"/>
                  </a:lnTo>
                  <a:lnTo>
                    <a:pt x="117562" y="219694"/>
                  </a:lnTo>
                  <a:lnTo>
                    <a:pt x="100679" y="218217"/>
                  </a:lnTo>
                  <a:lnTo>
                    <a:pt x="170598" y="218217"/>
                  </a:lnTo>
                  <a:lnTo>
                    <a:pt x="170830" y="218598"/>
                  </a:lnTo>
                  <a:lnTo>
                    <a:pt x="174292" y="229742"/>
                  </a:lnTo>
                  <a:lnTo>
                    <a:pt x="175450" y="242601"/>
                  </a:lnTo>
                  <a:lnTo>
                    <a:pt x="173721" y="255975"/>
                  </a:lnTo>
                  <a:lnTo>
                    <a:pt x="168544" y="268366"/>
                  </a:lnTo>
                  <a:lnTo>
                    <a:pt x="163647" y="274605"/>
                  </a:lnTo>
                  <a:close/>
                </a:path>
                <a:path w="175894" h="306705">
                  <a:moveTo>
                    <a:pt x="82391" y="306704"/>
                  </a:moveTo>
                  <a:lnTo>
                    <a:pt x="28765" y="295394"/>
                  </a:lnTo>
                  <a:lnTo>
                    <a:pt x="3048" y="282320"/>
                  </a:lnTo>
                  <a:lnTo>
                    <a:pt x="22860" y="251745"/>
                  </a:lnTo>
                  <a:lnTo>
                    <a:pt x="39458" y="261746"/>
                  </a:lnTo>
                  <a:lnTo>
                    <a:pt x="55066" y="268890"/>
                  </a:lnTo>
                  <a:lnTo>
                    <a:pt x="69834" y="273176"/>
                  </a:lnTo>
                  <a:lnTo>
                    <a:pt x="83915" y="274605"/>
                  </a:lnTo>
                  <a:lnTo>
                    <a:pt x="163647" y="274605"/>
                  </a:lnTo>
                  <a:lnTo>
                    <a:pt x="159939" y="279329"/>
                  </a:lnTo>
                  <a:lnTo>
                    <a:pt x="147923" y="288416"/>
                  </a:lnTo>
                  <a:lnTo>
                    <a:pt x="134469" y="296417"/>
                  </a:lnTo>
                  <a:lnTo>
                    <a:pt x="119157" y="302132"/>
                  </a:lnTo>
                  <a:lnTo>
                    <a:pt x="101846" y="305561"/>
                  </a:lnTo>
                  <a:lnTo>
                    <a:pt x="82391" y="306704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043969" y="521366"/>
            <a:ext cx="1711960" cy="294005"/>
            <a:chOff x="2043969" y="521366"/>
            <a:chExt cx="1711960" cy="294005"/>
          </a:xfrm>
        </p:grpSpPr>
        <p:sp>
          <p:nvSpPr>
            <p:cNvPr id="21" name="object 21"/>
            <p:cNvSpPr/>
            <p:nvPr/>
          </p:nvSpPr>
          <p:spPr>
            <a:xfrm>
              <a:off x="2043963" y="521372"/>
              <a:ext cx="590550" cy="294005"/>
            </a:xfrm>
            <a:custGeom>
              <a:avLst/>
              <a:gdLst/>
              <a:ahLst/>
              <a:cxnLst/>
              <a:rect l="l" t="t" r="r" b="b"/>
              <a:pathLst>
                <a:path w="590550" h="294005">
                  <a:moveTo>
                    <a:pt x="172402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116840"/>
                  </a:lnTo>
                  <a:lnTo>
                    <a:pt x="0" y="149860"/>
                  </a:lnTo>
                  <a:lnTo>
                    <a:pt x="0" y="254000"/>
                  </a:lnTo>
                  <a:lnTo>
                    <a:pt x="0" y="288290"/>
                  </a:lnTo>
                  <a:lnTo>
                    <a:pt x="169354" y="288290"/>
                  </a:lnTo>
                  <a:lnTo>
                    <a:pt x="169354" y="254000"/>
                  </a:lnTo>
                  <a:lnTo>
                    <a:pt x="39624" y="254000"/>
                  </a:lnTo>
                  <a:lnTo>
                    <a:pt x="39624" y="149860"/>
                  </a:lnTo>
                  <a:lnTo>
                    <a:pt x="134213" y="149860"/>
                  </a:lnTo>
                  <a:lnTo>
                    <a:pt x="134213" y="116840"/>
                  </a:lnTo>
                  <a:lnTo>
                    <a:pt x="39624" y="116840"/>
                  </a:lnTo>
                  <a:lnTo>
                    <a:pt x="39624" y="35560"/>
                  </a:lnTo>
                  <a:lnTo>
                    <a:pt x="172402" y="35560"/>
                  </a:lnTo>
                  <a:lnTo>
                    <a:pt x="172402" y="0"/>
                  </a:lnTo>
                  <a:close/>
                </a:path>
                <a:path w="590550" h="294005">
                  <a:moveTo>
                    <a:pt x="381381" y="288823"/>
                  </a:moveTo>
                  <a:lnTo>
                    <a:pt x="297459" y="180530"/>
                  </a:lnTo>
                  <a:lnTo>
                    <a:pt x="373761" y="78232"/>
                  </a:lnTo>
                  <a:lnTo>
                    <a:pt x="332511" y="78232"/>
                  </a:lnTo>
                  <a:lnTo>
                    <a:pt x="279171" y="149948"/>
                  </a:lnTo>
                  <a:lnTo>
                    <a:pt x="231838" y="78232"/>
                  </a:lnTo>
                  <a:lnTo>
                    <a:pt x="190690" y="78232"/>
                  </a:lnTo>
                  <a:lnTo>
                    <a:pt x="260883" y="180530"/>
                  </a:lnTo>
                  <a:lnTo>
                    <a:pt x="184594" y="288823"/>
                  </a:lnTo>
                  <a:lnTo>
                    <a:pt x="227266" y="288823"/>
                  </a:lnTo>
                  <a:lnTo>
                    <a:pt x="279171" y="212534"/>
                  </a:lnTo>
                  <a:lnTo>
                    <a:pt x="337083" y="288823"/>
                  </a:lnTo>
                  <a:lnTo>
                    <a:pt x="381381" y="288823"/>
                  </a:lnTo>
                  <a:close/>
                </a:path>
                <a:path w="590550" h="294005">
                  <a:moveTo>
                    <a:pt x="590359" y="163677"/>
                  </a:moveTo>
                  <a:lnTo>
                    <a:pt x="590118" y="160629"/>
                  </a:lnTo>
                  <a:lnTo>
                    <a:pt x="588911" y="145097"/>
                  </a:lnTo>
                  <a:lnTo>
                    <a:pt x="584454" y="128244"/>
                  </a:lnTo>
                  <a:lnTo>
                    <a:pt x="576859" y="113093"/>
                  </a:lnTo>
                  <a:lnTo>
                    <a:pt x="570915" y="105765"/>
                  </a:lnTo>
                  <a:lnTo>
                    <a:pt x="565975" y="99669"/>
                  </a:lnTo>
                  <a:lnTo>
                    <a:pt x="553783" y="89916"/>
                  </a:lnTo>
                  <a:lnTo>
                    <a:pt x="553783" y="160629"/>
                  </a:lnTo>
                  <a:lnTo>
                    <a:pt x="436333" y="160629"/>
                  </a:lnTo>
                  <a:lnTo>
                    <a:pt x="454621" y="122529"/>
                  </a:lnTo>
                  <a:lnTo>
                    <a:pt x="497293" y="105765"/>
                  </a:lnTo>
                  <a:lnTo>
                    <a:pt x="510184" y="106883"/>
                  </a:lnTo>
                  <a:lnTo>
                    <a:pt x="546061" y="130187"/>
                  </a:lnTo>
                  <a:lnTo>
                    <a:pt x="553783" y="160629"/>
                  </a:lnTo>
                  <a:lnTo>
                    <a:pt x="553783" y="89916"/>
                  </a:lnTo>
                  <a:lnTo>
                    <a:pt x="552005" y="88493"/>
                  </a:lnTo>
                  <a:lnTo>
                    <a:pt x="535444" y="80340"/>
                  </a:lnTo>
                  <a:lnTo>
                    <a:pt x="516597" y="75349"/>
                  </a:lnTo>
                  <a:lnTo>
                    <a:pt x="495769" y="73660"/>
                  </a:lnTo>
                  <a:lnTo>
                    <a:pt x="476935" y="75399"/>
                  </a:lnTo>
                  <a:lnTo>
                    <a:pt x="428625" y="102717"/>
                  </a:lnTo>
                  <a:lnTo>
                    <a:pt x="404622" y="139484"/>
                  </a:lnTo>
                  <a:lnTo>
                    <a:pt x="396621" y="186626"/>
                  </a:lnTo>
                  <a:lnTo>
                    <a:pt x="398602" y="209727"/>
                  </a:lnTo>
                  <a:lnTo>
                    <a:pt x="413981" y="249669"/>
                  </a:lnTo>
                  <a:lnTo>
                    <a:pt x="441706" y="277977"/>
                  </a:lnTo>
                  <a:lnTo>
                    <a:pt x="494245" y="293408"/>
                  </a:lnTo>
                  <a:lnTo>
                    <a:pt x="507682" y="292836"/>
                  </a:lnTo>
                  <a:lnTo>
                    <a:pt x="553212" y="280809"/>
                  </a:lnTo>
                  <a:lnTo>
                    <a:pt x="572071" y="269024"/>
                  </a:lnTo>
                  <a:lnTo>
                    <a:pt x="567156" y="261404"/>
                  </a:lnTo>
                  <a:lnTo>
                    <a:pt x="555307" y="243014"/>
                  </a:lnTo>
                  <a:lnTo>
                    <a:pt x="544169" y="251028"/>
                  </a:lnTo>
                  <a:lnTo>
                    <a:pt x="531444" y="256781"/>
                  </a:lnTo>
                  <a:lnTo>
                    <a:pt x="517296" y="260235"/>
                  </a:lnTo>
                  <a:lnTo>
                    <a:pt x="501865" y="261404"/>
                  </a:lnTo>
                  <a:lnTo>
                    <a:pt x="488721" y="260261"/>
                  </a:lnTo>
                  <a:lnTo>
                    <a:pt x="447268" y="233133"/>
                  </a:lnTo>
                  <a:lnTo>
                    <a:pt x="436333" y="186626"/>
                  </a:lnTo>
                  <a:lnTo>
                    <a:pt x="587311" y="186626"/>
                  </a:lnTo>
                  <a:lnTo>
                    <a:pt x="590359" y="180530"/>
                  </a:lnTo>
                  <a:lnTo>
                    <a:pt x="590359" y="16367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1761" y="595026"/>
              <a:ext cx="173926" cy="2197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5311" y="599598"/>
              <a:ext cx="170783" cy="2151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87338" y="541686"/>
              <a:ext cx="134620" cy="273685"/>
            </a:xfrm>
            <a:custGeom>
              <a:avLst/>
              <a:gdLst/>
              <a:ahLst/>
              <a:cxnLst/>
              <a:rect l="l" t="t" r="r" b="b"/>
              <a:pathLst>
                <a:path w="134619" h="273684">
                  <a:moveTo>
                    <a:pt x="83915" y="273081"/>
                  </a:moveTo>
                  <a:lnTo>
                    <a:pt x="41147" y="253269"/>
                  </a:lnTo>
                  <a:lnTo>
                    <a:pt x="24383" y="207454"/>
                  </a:lnTo>
                  <a:lnTo>
                    <a:pt x="24383" y="86963"/>
                  </a:lnTo>
                  <a:lnTo>
                    <a:pt x="0" y="86963"/>
                  </a:lnTo>
                  <a:lnTo>
                    <a:pt x="0" y="57911"/>
                  </a:lnTo>
                  <a:lnTo>
                    <a:pt x="24383" y="57911"/>
                  </a:lnTo>
                  <a:lnTo>
                    <a:pt x="24383" y="13715"/>
                  </a:lnTo>
                  <a:lnTo>
                    <a:pt x="60959" y="0"/>
                  </a:lnTo>
                  <a:lnTo>
                    <a:pt x="60959" y="57911"/>
                  </a:lnTo>
                  <a:lnTo>
                    <a:pt x="118967" y="57911"/>
                  </a:lnTo>
                  <a:lnTo>
                    <a:pt x="118967" y="86963"/>
                  </a:lnTo>
                  <a:lnTo>
                    <a:pt x="60959" y="86963"/>
                  </a:lnTo>
                  <a:lnTo>
                    <a:pt x="60959" y="192214"/>
                  </a:lnTo>
                  <a:lnTo>
                    <a:pt x="70199" y="230314"/>
                  </a:lnTo>
                  <a:lnTo>
                    <a:pt x="99155" y="241077"/>
                  </a:lnTo>
                  <a:lnTo>
                    <a:pt x="106251" y="240515"/>
                  </a:lnTo>
                  <a:lnTo>
                    <a:pt x="113633" y="238934"/>
                  </a:lnTo>
                  <a:lnTo>
                    <a:pt x="121015" y="236496"/>
                  </a:lnTo>
                  <a:lnTo>
                    <a:pt x="128111" y="233362"/>
                  </a:lnTo>
                  <a:lnTo>
                    <a:pt x="134207" y="266985"/>
                  </a:lnTo>
                  <a:lnTo>
                    <a:pt x="122491" y="269224"/>
                  </a:lnTo>
                  <a:lnTo>
                    <a:pt x="110204" y="271176"/>
                  </a:lnTo>
                  <a:lnTo>
                    <a:pt x="97345" y="272557"/>
                  </a:lnTo>
                  <a:lnTo>
                    <a:pt x="83915" y="27308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5929" y="595026"/>
              <a:ext cx="190690" cy="21974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3196" y="595026"/>
              <a:ext cx="282225" cy="21974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07569" y="239553"/>
            <a:ext cx="233362" cy="16935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2997" y="1275587"/>
            <a:ext cx="337185" cy="22421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97712" y="1298460"/>
            <a:ext cx="761365" cy="201930"/>
          </a:xfrm>
          <a:custGeom>
            <a:avLst/>
            <a:gdLst/>
            <a:ahLst/>
            <a:cxnLst/>
            <a:rect l="l" t="t" r="r" b="b"/>
            <a:pathLst>
              <a:path w="761365" h="201930">
                <a:moveTo>
                  <a:pt x="125158" y="140385"/>
                </a:moveTo>
                <a:lnTo>
                  <a:pt x="120586" y="138861"/>
                </a:lnTo>
                <a:lnTo>
                  <a:pt x="116878" y="147434"/>
                </a:lnTo>
                <a:lnTo>
                  <a:pt x="112725" y="154863"/>
                </a:lnTo>
                <a:lnTo>
                  <a:pt x="74764" y="176961"/>
                </a:lnTo>
                <a:lnTo>
                  <a:pt x="64147" y="175564"/>
                </a:lnTo>
                <a:lnTo>
                  <a:pt x="33718" y="145021"/>
                </a:lnTo>
                <a:lnTo>
                  <a:pt x="25996" y="108292"/>
                </a:lnTo>
                <a:lnTo>
                  <a:pt x="26860" y="96291"/>
                </a:lnTo>
                <a:lnTo>
                  <a:pt x="44843" y="62014"/>
                </a:lnTo>
                <a:lnTo>
                  <a:pt x="65620" y="54851"/>
                </a:lnTo>
                <a:lnTo>
                  <a:pt x="73240" y="54851"/>
                </a:lnTo>
                <a:lnTo>
                  <a:pt x="77812" y="56476"/>
                </a:lnTo>
                <a:lnTo>
                  <a:pt x="80860" y="59524"/>
                </a:lnTo>
                <a:lnTo>
                  <a:pt x="85432" y="62572"/>
                </a:lnTo>
                <a:lnTo>
                  <a:pt x="88480" y="74764"/>
                </a:lnTo>
                <a:lnTo>
                  <a:pt x="88480" y="80860"/>
                </a:lnTo>
                <a:lnTo>
                  <a:pt x="90004" y="85432"/>
                </a:lnTo>
                <a:lnTo>
                  <a:pt x="91528" y="86956"/>
                </a:lnTo>
                <a:lnTo>
                  <a:pt x="94576" y="91528"/>
                </a:lnTo>
                <a:lnTo>
                  <a:pt x="100672" y="93052"/>
                </a:lnTo>
                <a:lnTo>
                  <a:pt x="111340" y="93052"/>
                </a:lnTo>
                <a:lnTo>
                  <a:pt x="117538" y="90004"/>
                </a:lnTo>
                <a:lnTo>
                  <a:pt x="120586" y="86956"/>
                </a:lnTo>
                <a:lnTo>
                  <a:pt x="122110" y="83908"/>
                </a:lnTo>
                <a:lnTo>
                  <a:pt x="122110" y="79336"/>
                </a:lnTo>
                <a:lnTo>
                  <a:pt x="90957" y="46659"/>
                </a:lnTo>
                <a:lnTo>
                  <a:pt x="71716" y="44183"/>
                </a:lnTo>
                <a:lnTo>
                  <a:pt x="57429" y="45593"/>
                </a:lnTo>
                <a:lnTo>
                  <a:pt x="21424" y="65620"/>
                </a:lnTo>
                <a:lnTo>
                  <a:pt x="1422" y="106337"/>
                </a:lnTo>
                <a:lnTo>
                  <a:pt x="0" y="123532"/>
                </a:lnTo>
                <a:lnTo>
                  <a:pt x="1155" y="140119"/>
                </a:lnTo>
                <a:lnTo>
                  <a:pt x="18376" y="180009"/>
                </a:lnTo>
                <a:lnTo>
                  <a:pt x="62572" y="201345"/>
                </a:lnTo>
                <a:lnTo>
                  <a:pt x="73482" y="200469"/>
                </a:lnTo>
                <a:lnTo>
                  <a:pt x="110540" y="177253"/>
                </a:lnTo>
                <a:lnTo>
                  <a:pt x="125158" y="140385"/>
                </a:lnTo>
                <a:close/>
              </a:path>
              <a:path w="761365" h="201930">
                <a:moveTo>
                  <a:pt x="242608" y="56476"/>
                </a:moveTo>
                <a:lnTo>
                  <a:pt x="241084" y="53340"/>
                </a:lnTo>
                <a:lnTo>
                  <a:pt x="233464" y="45720"/>
                </a:lnTo>
                <a:lnTo>
                  <a:pt x="227368" y="44196"/>
                </a:lnTo>
                <a:lnTo>
                  <a:pt x="221272" y="44196"/>
                </a:lnTo>
                <a:lnTo>
                  <a:pt x="211823" y="46215"/>
                </a:lnTo>
                <a:lnTo>
                  <a:pt x="202133" y="52387"/>
                </a:lnTo>
                <a:lnTo>
                  <a:pt x="192455" y="62877"/>
                </a:lnTo>
                <a:lnTo>
                  <a:pt x="183070" y="77812"/>
                </a:lnTo>
                <a:lnTo>
                  <a:pt x="183070" y="44196"/>
                </a:lnTo>
                <a:lnTo>
                  <a:pt x="176974" y="44196"/>
                </a:lnTo>
                <a:lnTo>
                  <a:pt x="131254" y="62572"/>
                </a:lnTo>
                <a:lnTo>
                  <a:pt x="132778" y="68668"/>
                </a:lnTo>
                <a:lnTo>
                  <a:pt x="141922" y="65620"/>
                </a:lnTo>
                <a:lnTo>
                  <a:pt x="148018" y="65620"/>
                </a:lnTo>
                <a:lnTo>
                  <a:pt x="149542" y="67144"/>
                </a:lnTo>
                <a:lnTo>
                  <a:pt x="151066" y="67144"/>
                </a:lnTo>
                <a:lnTo>
                  <a:pt x="154114" y="68668"/>
                </a:lnTo>
                <a:lnTo>
                  <a:pt x="155638" y="71716"/>
                </a:lnTo>
                <a:lnTo>
                  <a:pt x="155638" y="74764"/>
                </a:lnTo>
                <a:lnTo>
                  <a:pt x="156514" y="78486"/>
                </a:lnTo>
                <a:lnTo>
                  <a:pt x="156972" y="85051"/>
                </a:lnTo>
                <a:lnTo>
                  <a:pt x="157137" y="94488"/>
                </a:lnTo>
                <a:lnTo>
                  <a:pt x="157162" y="178498"/>
                </a:lnTo>
                <a:lnTo>
                  <a:pt x="155638" y="180022"/>
                </a:lnTo>
                <a:lnTo>
                  <a:pt x="152590" y="186118"/>
                </a:lnTo>
                <a:lnTo>
                  <a:pt x="149542" y="187642"/>
                </a:lnTo>
                <a:lnTo>
                  <a:pt x="146494" y="190690"/>
                </a:lnTo>
                <a:lnTo>
                  <a:pt x="132778" y="190690"/>
                </a:lnTo>
                <a:lnTo>
                  <a:pt x="132778" y="196786"/>
                </a:lnTo>
                <a:lnTo>
                  <a:pt x="208978" y="196786"/>
                </a:lnTo>
                <a:lnTo>
                  <a:pt x="208978" y="190690"/>
                </a:lnTo>
                <a:lnTo>
                  <a:pt x="198310" y="190690"/>
                </a:lnTo>
                <a:lnTo>
                  <a:pt x="193738" y="189166"/>
                </a:lnTo>
                <a:lnTo>
                  <a:pt x="190690" y="186118"/>
                </a:lnTo>
                <a:lnTo>
                  <a:pt x="187642" y="184594"/>
                </a:lnTo>
                <a:lnTo>
                  <a:pt x="186118" y="181546"/>
                </a:lnTo>
                <a:lnTo>
                  <a:pt x="184594" y="176974"/>
                </a:lnTo>
                <a:lnTo>
                  <a:pt x="183070" y="170878"/>
                </a:lnTo>
                <a:lnTo>
                  <a:pt x="183070" y="91528"/>
                </a:lnTo>
                <a:lnTo>
                  <a:pt x="201358" y="67144"/>
                </a:lnTo>
                <a:lnTo>
                  <a:pt x="202882" y="65620"/>
                </a:lnTo>
                <a:lnTo>
                  <a:pt x="207454" y="65620"/>
                </a:lnTo>
                <a:lnTo>
                  <a:pt x="210502" y="67144"/>
                </a:lnTo>
                <a:lnTo>
                  <a:pt x="215074" y="71716"/>
                </a:lnTo>
                <a:lnTo>
                  <a:pt x="224320" y="77812"/>
                </a:lnTo>
                <a:lnTo>
                  <a:pt x="231940" y="77812"/>
                </a:lnTo>
                <a:lnTo>
                  <a:pt x="234988" y="76288"/>
                </a:lnTo>
                <a:lnTo>
                  <a:pt x="241084" y="70192"/>
                </a:lnTo>
                <a:lnTo>
                  <a:pt x="242608" y="65620"/>
                </a:lnTo>
                <a:lnTo>
                  <a:pt x="242608" y="56476"/>
                </a:lnTo>
                <a:close/>
              </a:path>
              <a:path w="761365" h="201930">
                <a:moveTo>
                  <a:pt x="378333" y="103720"/>
                </a:moveTo>
                <a:lnTo>
                  <a:pt x="377710" y="94576"/>
                </a:lnTo>
                <a:lnTo>
                  <a:pt x="377456" y="90843"/>
                </a:lnTo>
                <a:lnTo>
                  <a:pt x="374713" y="79527"/>
                </a:lnTo>
                <a:lnTo>
                  <a:pt x="369976" y="69646"/>
                </a:lnTo>
                <a:lnTo>
                  <a:pt x="363093" y="61048"/>
                </a:lnTo>
                <a:lnTo>
                  <a:pt x="356298" y="54864"/>
                </a:lnTo>
                <a:lnTo>
                  <a:pt x="354520" y="53225"/>
                </a:lnTo>
                <a:lnTo>
                  <a:pt x="344805" y="48018"/>
                </a:lnTo>
                <a:lnTo>
                  <a:pt x="344805" y="85432"/>
                </a:lnTo>
                <a:lnTo>
                  <a:pt x="344805" y="94576"/>
                </a:lnTo>
                <a:lnTo>
                  <a:pt x="276123" y="94576"/>
                </a:lnTo>
                <a:lnTo>
                  <a:pt x="277609" y="85979"/>
                </a:lnTo>
                <a:lnTo>
                  <a:pt x="306108" y="55676"/>
                </a:lnTo>
                <a:lnTo>
                  <a:pt x="312699" y="54864"/>
                </a:lnTo>
                <a:lnTo>
                  <a:pt x="318795" y="54864"/>
                </a:lnTo>
                <a:lnTo>
                  <a:pt x="323367" y="56476"/>
                </a:lnTo>
                <a:lnTo>
                  <a:pt x="329565" y="61048"/>
                </a:lnTo>
                <a:lnTo>
                  <a:pt x="334137" y="64096"/>
                </a:lnTo>
                <a:lnTo>
                  <a:pt x="338709" y="68668"/>
                </a:lnTo>
                <a:lnTo>
                  <a:pt x="341757" y="74764"/>
                </a:lnTo>
                <a:lnTo>
                  <a:pt x="343281" y="79336"/>
                </a:lnTo>
                <a:lnTo>
                  <a:pt x="344805" y="85432"/>
                </a:lnTo>
                <a:lnTo>
                  <a:pt x="344805" y="48018"/>
                </a:lnTo>
                <a:lnTo>
                  <a:pt x="333908" y="45097"/>
                </a:lnTo>
                <a:lnTo>
                  <a:pt x="321843" y="44196"/>
                </a:lnTo>
                <a:lnTo>
                  <a:pt x="307581" y="45377"/>
                </a:lnTo>
                <a:lnTo>
                  <a:pt x="273075" y="65620"/>
                </a:lnTo>
                <a:lnTo>
                  <a:pt x="254431" y="106768"/>
                </a:lnTo>
                <a:lnTo>
                  <a:pt x="253263" y="125056"/>
                </a:lnTo>
                <a:lnTo>
                  <a:pt x="254406" y="141427"/>
                </a:lnTo>
                <a:lnTo>
                  <a:pt x="271551" y="181546"/>
                </a:lnTo>
                <a:lnTo>
                  <a:pt x="304990" y="200190"/>
                </a:lnTo>
                <a:lnTo>
                  <a:pt x="317271" y="201358"/>
                </a:lnTo>
                <a:lnTo>
                  <a:pt x="329336" y="200215"/>
                </a:lnTo>
                <a:lnTo>
                  <a:pt x="365023" y="175450"/>
                </a:lnTo>
                <a:lnTo>
                  <a:pt x="378333" y="143446"/>
                </a:lnTo>
                <a:lnTo>
                  <a:pt x="373761" y="140398"/>
                </a:lnTo>
                <a:lnTo>
                  <a:pt x="370039" y="148971"/>
                </a:lnTo>
                <a:lnTo>
                  <a:pt x="365760" y="156400"/>
                </a:lnTo>
                <a:lnTo>
                  <a:pt x="329565" y="175450"/>
                </a:lnTo>
                <a:lnTo>
                  <a:pt x="319265" y="174307"/>
                </a:lnTo>
                <a:lnTo>
                  <a:pt x="284492" y="146240"/>
                </a:lnTo>
                <a:lnTo>
                  <a:pt x="276123" y="103720"/>
                </a:lnTo>
                <a:lnTo>
                  <a:pt x="378333" y="103720"/>
                </a:lnTo>
                <a:close/>
              </a:path>
              <a:path w="761365" h="201930">
                <a:moveTo>
                  <a:pt x="527786" y="166306"/>
                </a:moveTo>
                <a:lnTo>
                  <a:pt x="521690" y="173926"/>
                </a:lnTo>
                <a:lnTo>
                  <a:pt x="517118" y="176974"/>
                </a:lnTo>
                <a:lnTo>
                  <a:pt x="514070" y="180022"/>
                </a:lnTo>
                <a:lnTo>
                  <a:pt x="509498" y="180022"/>
                </a:lnTo>
                <a:lnTo>
                  <a:pt x="507974" y="178498"/>
                </a:lnTo>
                <a:lnTo>
                  <a:pt x="506450" y="178498"/>
                </a:lnTo>
                <a:lnTo>
                  <a:pt x="504926" y="176974"/>
                </a:lnTo>
                <a:lnTo>
                  <a:pt x="504926" y="175450"/>
                </a:lnTo>
                <a:lnTo>
                  <a:pt x="503402" y="172402"/>
                </a:lnTo>
                <a:lnTo>
                  <a:pt x="503402" y="108292"/>
                </a:lnTo>
                <a:lnTo>
                  <a:pt x="503275" y="90004"/>
                </a:lnTo>
                <a:lnTo>
                  <a:pt x="492734" y="53340"/>
                </a:lnTo>
                <a:lnTo>
                  <a:pt x="485114" y="50292"/>
                </a:lnTo>
                <a:lnTo>
                  <a:pt x="478828" y="47409"/>
                </a:lnTo>
                <a:lnTo>
                  <a:pt x="471398" y="45529"/>
                </a:lnTo>
                <a:lnTo>
                  <a:pt x="462826" y="44500"/>
                </a:lnTo>
                <a:lnTo>
                  <a:pt x="453110" y="44196"/>
                </a:lnTo>
                <a:lnTo>
                  <a:pt x="441109" y="44780"/>
                </a:lnTo>
                <a:lnTo>
                  <a:pt x="402336" y="67894"/>
                </a:lnTo>
                <a:lnTo>
                  <a:pt x="398145" y="80860"/>
                </a:lnTo>
                <a:lnTo>
                  <a:pt x="398145" y="86956"/>
                </a:lnTo>
                <a:lnTo>
                  <a:pt x="399669" y="90004"/>
                </a:lnTo>
                <a:lnTo>
                  <a:pt x="405765" y="96100"/>
                </a:lnTo>
                <a:lnTo>
                  <a:pt x="408813" y="97624"/>
                </a:lnTo>
                <a:lnTo>
                  <a:pt x="416433" y="97624"/>
                </a:lnTo>
                <a:lnTo>
                  <a:pt x="419481" y="96100"/>
                </a:lnTo>
                <a:lnTo>
                  <a:pt x="425577" y="90004"/>
                </a:lnTo>
                <a:lnTo>
                  <a:pt x="425589" y="67119"/>
                </a:lnTo>
                <a:lnTo>
                  <a:pt x="428625" y="62572"/>
                </a:lnTo>
                <a:lnTo>
                  <a:pt x="436346" y="54864"/>
                </a:lnTo>
                <a:lnTo>
                  <a:pt x="440918" y="53340"/>
                </a:lnTo>
                <a:lnTo>
                  <a:pt x="457682" y="53340"/>
                </a:lnTo>
                <a:lnTo>
                  <a:pt x="463778" y="56476"/>
                </a:lnTo>
                <a:lnTo>
                  <a:pt x="468350" y="62572"/>
                </a:lnTo>
                <a:lnTo>
                  <a:pt x="472109" y="67119"/>
                </a:lnTo>
                <a:lnTo>
                  <a:pt x="474446" y="73812"/>
                </a:lnTo>
                <a:lnTo>
                  <a:pt x="475627" y="82499"/>
                </a:lnTo>
                <a:lnTo>
                  <a:pt x="475869" y="90004"/>
                </a:lnTo>
                <a:lnTo>
                  <a:pt x="475970" y="99148"/>
                </a:lnTo>
                <a:lnTo>
                  <a:pt x="475970" y="108292"/>
                </a:lnTo>
                <a:lnTo>
                  <a:pt x="475970" y="164782"/>
                </a:lnTo>
                <a:lnTo>
                  <a:pt x="466255" y="171894"/>
                </a:lnTo>
                <a:lnTo>
                  <a:pt x="457682" y="177165"/>
                </a:lnTo>
                <a:lnTo>
                  <a:pt x="450253" y="180416"/>
                </a:lnTo>
                <a:lnTo>
                  <a:pt x="443966" y="181546"/>
                </a:lnTo>
                <a:lnTo>
                  <a:pt x="437870" y="181546"/>
                </a:lnTo>
                <a:lnTo>
                  <a:pt x="431673" y="178498"/>
                </a:lnTo>
                <a:lnTo>
                  <a:pt x="427101" y="173926"/>
                </a:lnTo>
                <a:lnTo>
                  <a:pt x="422529" y="167830"/>
                </a:lnTo>
                <a:lnTo>
                  <a:pt x="421005" y="161734"/>
                </a:lnTo>
                <a:lnTo>
                  <a:pt x="421005" y="148018"/>
                </a:lnTo>
                <a:lnTo>
                  <a:pt x="448538" y="119443"/>
                </a:lnTo>
                <a:lnTo>
                  <a:pt x="475970" y="108292"/>
                </a:lnTo>
                <a:lnTo>
                  <a:pt x="475970" y="99148"/>
                </a:lnTo>
                <a:lnTo>
                  <a:pt x="430453" y="117157"/>
                </a:lnTo>
                <a:lnTo>
                  <a:pt x="398145" y="143446"/>
                </a:lnTo>
                <a:lnTo>
                  <a:pt x="393573" y="154114"/>
                </a:lnTo>
                <a:lnTo>
                  <a:pt x="393573" y="161734"/>
                </a:lnTo>
                <a:lnTo>
                  <a:pt x="414528" y="197358"/>
                </a:lnTo>
                <a:lnTo>
                  <a:pt x="428625" y="199834"/>
                </a:lnTo>
                <a:lnTo>
                  <a:pt x="434822" y="199834"/>
                </a:lnTo>
                <a:lnTo>
                  <a:pt x="475970" y="175450"/>
                </a:lnTo>
                <a:lnTo>
                  <a:pt x="475970" y="184594"/>
                </a:lnTo>
                <a:lnTo>
                  <a:pt x="477494" y="190690"/>
                </a:lnTo>
                <a:lnTo>
                  <a:pt x="480542" y="195262"/>
                </a:lnTo>
                <a:lnTo>
                  <a:pt x="483590" y="198310"/>
                </a:lnTo>
                <a:lnTo>
                  <a:pt x="488162" y="199834"/>
                </a:lnTo>
                <a:lnTo>
                  <a:pt x="494258" y="199834"/>
                </a:lnTo>
                <a:lnTo>
                  <a:pt x="527786" y="175450"/>
                </a:lnTo>
                <a:lnTo>
                  <a:pt x="527786" y="166306"/>
                </a:lnTo>
                <a:close/>
              </a:path>
              <a:path w="761365" h="201930">
                <a:moveTo>
                  <a:pt x="625411" y="167830"/>
                </a:moveTo>
                <a:lnTo>
                  <a:pt x="619315" y="167830"/>
                </a:lnTo>
                <a:lnTo>
                  <a:pt x="616267" y="172402"/>
                </a:lnTo>
                <a:lnTo>
                  <a:pt x="614743" y="175450"/>
                </a:lnTo>
                <a:lnTo>
                  <a:pt x="611695" y="176974"/>
                </a:lnTo>
                <a:lnTo>
                  <a:pt x="607123" y="180022"/>
                </a:lnTo>
                <a:lnTo>
                  <a:pt x="604075" y="181546"/>
                </a:lnTo>
                <a:lnTo>
                  <a:pt x="596455" y="181546"/>
                </a:lnTo>
                <a:lnTo>
                  <a:pt x="587311" y="172402"/>
                </a:lnTo>
                <a:lnTo>
                  <a:pt x="585787" y="166306"/>
                </a:lnTo>
                <a:lnTo>
                  <a:pt x="585787" y="59524"/>
                </a:lnTo>
                <a:lnTo>
                  <a:pt x="620839" y="59524"/>
                </a:lnTo>
                <a:lnTo>
                  <a:pt x="620839" y="48768"/>
                </a:lnTo>
                <a:lnTo>
                  <a:pt x="585787" y="48768"/>
                </a:lnTo>
                <a:lnTo>
                  <a:pt x="585787" y="0"/>
                </a:lnTo>
                <a:lnTo>
                  <a:pt x="581215" y="0"/>
                </a:lnTo>
                <a:lnTo>
                  <a:pt x="576643" y="10668"/>
                </a:lnTo>
                <a:lnTo>
                  <a:pt x="572071" y="18288"/>
                </a:lnTo>
                <a:lnTo>
                  <a:pt x="570547" y="21336"/>
                </a:lnTo>
                <a:lnTo>
                  <a:pt x="541591" y="51816"/>
                </a:lnTo>
                <a:lnTo>
                  <a:pt x="535406" y="54864"/>
                </a:lnTo>
                <a:lnTo>
                  <a:pt x="535406" y="59524"/>
                </a:lnTo>
                <a:lnTo>
                  <a:pt x="558355" y="59524"/>
                </a:lnTo>
                <a:lnTo>
                  <a:pt x="558355" y="170878"/>
                </a:lnTo>
                <a:lnTo>
                  <a:pt x="559879" y="178498"/>
                </a:lnTo>
                <a:lnTo>
                  <a:pt x="562927" y="183070"/>
                </a:lnTo>
                <a:lnTo>
                  <a:pt x="564451" y="189166"/>
                </a:lnTo>
                <a:lnTo>
                  <a:pt x="567499" y="192214"/>
                </a:lnTo>
                <a:lnTo>
                  <a:pt x="573595" y="195262"/>
                </a:lnTo>
                <a:lnTo>
                  <a:pt x="578167" y="198310"/>
                </a:lnTo>
                <a:lnTo>
                  <a:pt x="582739" y="199834"/>
                </a:lnTo>
                <a:lnTo>
                  <a:pt x="594931" y="199834"/>
                </a:lnTo>
                <a:lnTo>
                  <a:pt x="602551" y="196786"/>
                </a:lnTo>
                <a:lnTo>
                  <a:pt x="608647" y="192214"/>
                </a:lnTo>
                <a:lnTo>
                  <a:pt x="613841" y="187325"/>
                </a:lnTo>
                <a:lnTo>
                  <a:pt x="618172" y="181737"/>
                </a:lnTo>
                <a:lnTo>
                  <a:pt x="621931" y="175272"/>
                </a:lnTo>
                <a:lnTo>
                  <a:pt x="625411" y="167830"/>
                </a:lnTo>
                <a:close/>
              </a:path>
              <a:path w="761365" h="201930">
                <a:moveTo>
                  <a:pt x="761238" y="103720"/>
                </a:moveTo>
                <a:lnTo>
                  <a:pt x="760437" y="94576"/>
                </a:lnTo>
                <a:lnTo>
                  <a:pt x="760120" y="90843"/>
                </a:lnTo>
                <a:lnTo>
                  <a:pt x="756843" y="79527"/>
                </a:lnTo>
                <a:lnTo>
                  <a:pt x="751547" y="69646"/>
                </a:lnTo>
                <a:lnTo>
                  <a:pt x="744372" y="61048"/>
                </a:lnTo>
                <a:lnTo>
                  <a:pt x="737590" y="54864"/>
                </a:lnTo>
                <a:lnTo>
                  <a:pt x="735799" y="53225"/>
                </a:lnTo>
                <a:lnTo>
                  <a:pt x="727608" y="48831"/>
                </a:lnTo>
                <a:lnTo>
                  <a:pt x="727608" y="94576"/>
                </a:lnTo>
                <a:lnTo>
                  <a:pt x="657504" y="94576"/>
                </a:lnTo>
                <a:lnTo>
                  <a:pt x="677316" y="59524"/>
                </a:lnTo>
                <a:lnTo>
                  <a:pt x="686460" y="54864"/>
                </a:lnTo>
                <a:lnTo>
                  <a:pt x="700176" y="54864"/>
                </a:lnTo>
                <a:lnTo>
                  <a:pt x="706272" y="56476"/>
                </a:lnTo>
                <a:lnTo>
                  <a:pt x="710844" y="61048"/>
                </a:lnTo>
                <a:lnTo>
                  <a:pt x="716940" y="64096"/>
                </a:lnTo>
                <a:lnTo>
                  <a:pt x="721512" y="68668"/>
                </a:lnTo>
                <a:lnTo>
                  <a:pt x="723036" y="74764"/>
                </a:lnTo>
                <a:lnTo>
                  <a:pt x="726084" y="79336"/>
                </a:lnTo>
                <a:lnTo>
                  <a:pt x="703224" y="44196"/>
                </a:lnTo>
                <a:lnTo>
                  <a:pt x="689178" y="45377"/>
                </a:lnTo>
                <a:lnTo>
                  <a:pt x="654456" y="65620"/>
                </a:lnTo>
                <a:lnTo>
                  <a:pt x="635939" y="106768"/>
                </a:lnTo>
                <a:lnTo>
                  <a:pt x="634555" y="125056"/>
                </a:lnTo>
                <a:lnTo>
                  <a:pt x="635723" y="141427"/>
                </a:lnTo>
                <a:lnTo>
                  <a:pt x="654456" y="181546"/>
                </a:lnTo>
                <a:lnTo>
                  <a:pt x="700176" y="201358"/>
                </a:lnTo>
                <a:lnTo>
                  <a:pt x="712177" y="200215"/>
                </a:lnTo>
                <a:lnTo>
                  <a:pt x="747153" y="175450"/>
                </a:lnTo>
                <a:lnTo>
                  <a:pt x="761238" y="143446"/>
                </a:lnTo>
                <a:lnTo>
                  <a:pt x="756666" y="140398"/>
                </a:lnTo>
                <a:lnTo>
                  <a:pt x="752043" y="148971"/>
                </a:lnTo>
                <a:lnTo>
                  <a:pt x="747433" y="156400"/>
                </a:lnTo>
                <a:lnTo>
                  <a:pt x="712368" y="175450"/>
                </a:lnTo>
                <a:lnTo>
                  <a:pt x="701497" y="174307"/>
                </a:lnTo>
                <a:lnTo>
                  <a:pt x="667156" y="146240"/>
                </a:lnTo>
                <a:lnTo>
                  <a:pt x="657504" y="103720"/>
                </a:lnTo>
                <a:lnTo>
                  <a:pt x="761238" y="103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84019" y="1342644"/>
            <a:ext cx="303561" cy="15563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063483" y="1275587"/>
            <a:ext cx="1184275" cy="279400"/>
          </a:xfrm>
          <a:custGeom>
            <a:avLst/>
            <a:gdLst/>
            <a:ahLst/>
            <a:cxnLst/>
            <a:rect l="l" t="t" r="r" b="b"/>
            <a:pathLst>
              <a:path w="1184275" h="279400">
                <a:moveTo>
                  <a:pt x="198602" y="164782"/>
                </a:moveTo>
                <a:lnTo>
                  <a:pt x="190982" y="164782"/>
                </a:lnTo>
                <a:lnTo>
                  <a:pt x="186169" y="174485"/>
                </a:lnTo>
                <a:lnTo>
                  <a:pt x="181076" y="182880"/>
                </a:lnTo>
                <a:lnTo>
                  <a:pt x="175983" y="189865"/>
                </a:lnTo>
                <a:lnTo>
                  <a:pt x="171170" y="195262"/>
                </a:lnTo>
                <a:lnTo>
                  <a:pt x="165074" y="199834"/>
                </a:lnTo>
                <a:lnTo>
                  <a:pt x="160502" y="204406"/>
                </a:lnTo>
                <a:lnTo>
                  <a:pt x="79629" y="207454"/>
                </a:lnTo>
                <a:lnTo>
                  <a:pt x="78105" y="205930"/>
                </a:lnTo>
                <a:lnTo>
                  <a:pt x="75057" y="204406"/>
                </a:lnTo>
                <a:lnTo>
                  <a:pt x="73533" y="202882"/>
                </a:lnTo>
                <a:lnTo>
                  <a:pt x="73533" y="201358"/>
                </a:lnTo>
                <a:lnTo>
                  <a:pt x="72009" y="198310"/>
                </a:lnTo>
                <a:lnTo>
                  <a:pt x="72009" y="111353"/>
                </a:lnTo>
                <a:lnTo>
                  <a:pt x="136118" y="111353"/>
                </a:lnTo>
                <a:lnTo>
                  <a:pt x="140690" y="114401"/>
                </a:lnTo>
                <a:lnTo>
                  <a:pt x="145262" y="115925"/>
                </a:lnTo>
                <a:lnTo>
                  <a:pt x="148310" y="118973"/>
                </a:lnTo>
                <a:lnTo>
                  <a:pt x="149834" y="123545"/>
                </a:lnTo>
                <a:lnTo>
                  <a:pt x="151358" y="126593"/>
                </a:lnTo>
                <a:lnTo>
                  <a:pt x="152882" y="132689"/>
                </a:lnTo>
                <a:lnTo>
                  <a:pt x="154406" y="143357"/>
                </a:lnTo>
                <a:lnTo>
                  <a:pt x="160502" y="143357"/>
                </a:lnTo>
                <a:lnTo>
                  <a:pt x="160502" y="67056"/>
                </a:lnTo>
                <a:lnTo>
                  <a:pt x="154406" y="67056"/>
                </a:lnTo>
                <a:lnTo>
                  <a:pt x="153835" y="75666"/>
                </a:lnTo>
                <a:lnTo>
                  <a:pt x="152120" y="82956"/>
                </a:lnTo>
                <a:lnTo>
                  <a:pt x="149263" y="88798"/>
                </a:lnTo>
                <a:lnTo>
                  <a:pt x="145262" y="93065"/>
                </a:lnTo>
                <a:lnTo>
                  <a:pt x="140690" y="97637"/>
                </a:lnTo>
                <a:lnTo>
                  <a:pt x="133070" y="99161"/>
                </a:lnTo>
                <a:lnTo>
                  <a:pt x="72009" y="99161"/>
                </a:lnTo>
                <a:lnTo>
                  <a:pt x="72009" y="12192"/>
                </a:lnTo>
                <a:lnTo>
                  <a:pt x="151358" y="12192"/>
                </a:lnTo>
                <a:lnTo>
                  <a:pt x="155930" y="13716"/>
                </a:lnTo>
                <a:lnTo>
                  <a:pt x="165074" y="19812"/>
                </a:lnTo>
                <a:lnTo>
                  <a:pt x="171170" y="28956"/>
                </a:lnTo>
                <a:lnTo>
                  <a:pt x="172694" y="36576"/>
                </a:lnTo>
                <a:lnTo>
                  <a:pt x="175742" y="47244"/>
                </a:lnTo>
                <a:lnTo>
                  <a:pt x="181838" y="47244"/>
                </a:lnTo>
                <a:lnTo>
                  <a:pt x="178790" y="0"/>
                </a:lnTo>
                <a:lnTo>
                  <a:pt x="9436" y="0"/>
                </a:lnTo>
                <a:lnTo>
                  <a:pt x="9436" y="6096"/>
                </a:lnTo>
                <a:lnTo>
                  <a:pt x="26289" y="6096"/>
                </a:lnTo>
                <a:lnTo>
                  <a:pt x="32385" y="7620"/>
                </a:lnTo>
                <a:lnTo>
                  <a:pt x="41529" y="38100"/>
                </a:lnTo>
                <a:lnTo>
                  <a:pt x="41529" y="192214"/>
                </a:lnTo>
                <a:lnTo>
                  <a:pt x="40005" y="199834"/>
                </a:lnTo>
                <a:lnTo>
                  <a:pt x="35433" y="208978"/>
                </a:lnTo>
                <a:lnTo>
                  <a:pt x="32385" y="210502"/>
                </a:lnTo>
                <a:lnTo>
                  <a:pt x="27813" y="213550"/>
                </a:lnTo>
                <a:lnTo>
                  <a:pt x="9436" y="213550"/>
                </a:lnTo>
                <a:lnTo>
                  <a:pt x="9436" y="219646"/>
                </a:lnTo>
                <a:lnTo>
                  <a:pt x="178790" y="219646"/>
                </a:lnTo>
                <a:lnTo>
                  <a:pt x="198602" y="164782"/>
                </a:lnTo>
                <a:close/>
              </a:path>
              <a:path w="1184275" h="279400">
                <a:moveTo>
                  <a:pt x="366433" y="213563"/>
                </a:moveTo>
                <a:lnTo>
                  <a:pt x="360337" y="213563"/>
                </a:lnTo>
                <a:lnTo>
                  <a:pt x="351193" y="210515"/>
                </a:lnTo>
                <a:lnTo>
                  <a:pt x="294716" y="132689"/>
                </a:lnTo>
                <a:lnTo>
                  <a:pt x="314528" y="105257"/>
                </a:lnTo>
                <a:lnTo>
                  <a:pt x="327672" y="90398"/>
                </a:lnTo>
                <a:lnTo>
                  <a:pt x="332740" y="85547"/>
                </a:lnTo>
                <a:lnTo>
                  <a:pt x="337388" y="82397"/>
                </a:lnTo>
                <a:lnTo>
                  <a:pt x="340436" y="79349"/>
                </a:lnTo>
                <a:lnTo>
                  <a:pt x="345097" y="77736"/>
                </a:lnTo>
                <a:lnTo>
                  <a:pt x="351193" y="77736"/>
                </a:lnTo>
                <a:lnTo>
                  <a:pt x="351193" y="71640"/>
                </a:lnTo>
                <a:lnTo>
                  <a:pt x="300812" y="71640"/>
                </a:lnTo>
                <a:lnTo>
                  <a:pt x="300812" y="77736"/>
                </a:lnTo>
                <a:lnTo>
                  <a:pt x="306908" y="77736"/>
                </a:lnTo>
                <a:lnTo>
                  <a:pt x="309956" y="79349"/>
                </a:lnTo>
                <a:lnTo>
                  <a:pt x="311480" y="80873"/>
                </a:lnTo>
                <a:lnTo>
                  <a:pt x="311480" y="88493"/>
                </a:lnTo>
                <a:lnTo>
                  <a:pt x="308432" y="94589"/>
                </a:lnTo>
                <a:lnTo>
                  <a:pt x="288620" y="122021"/>
                </a:lnTo>
                <a:lnTo>
                  <a:pt x="277952" y="105257"/>
                </a:lnTo>
                <a:lnTo>
                  <a:pt x="274904" y="102209"/>
                </a:lnTo>
                <a:lnTo>
                  <a:pt x="273380" y="99161"/>
                </a:lnTo>
                <a:lnTo>
                  <a:pt x="271856" y="97637"/>
                </a:lnTo>
                <a:lnTo>
                  <a:pt x="267284" y="88493"/>
                </a:lnTo>
                <a:lnTo>
                  <a:pt x="267284" y="80873"/>
                </a:lnTo>
                <a:lnTo>
                  <a:pt x="270332" y="77736"/>
                </a:lnTo>
                <a:lnTo>
                  <a:pt x="277952" y="77736"/>
                </a:lnTo>
                <a:lnTo>
                  <a:pt x="277952" y="71640"/>
                </a:lnTo>
                <a:lnTo>
                  <a:pt x="209270" y="71640"/>
                </a:lnTo>
                <a:lnTo>
                  <a:pt x="209270" y="77736"/>
                </a:lnTo>
                <a:lnTo>
                  <a:pt x="215366" y="77736"/>
                </a:lnTo>
                <a:lnTo>
                  <a:pt x="219938" y="79349"/>
                </a:lnTo>
                <a:lnTo>
                  <a:pt x="271856" y="144881"/>
                </a:lnTo>
                <a:lnTo>
                  <a:pt x="241376" y="186131"/>
                </a:lnTo>
                <a:lnTo>
                  <a:pt x="234124" y="194652"/>
                </a:lnTo>
                <a:lnTo>
                  <a:pt x="228333" y="201752"/>
                </a:lnTo>
                <a:lnTo>
                  <a:pt x="223697" y="207124"/>
                </a:lnTo>
                <a:lnTo>
                  <a:pt x="219938" y="210515"/>
                </a:lnTo>
                <a:lnTo>
                  <a:pt x="213842" y="213563"/>
                </a:lnTo>
                <a:lnTo>
                  <a:pt x="209270" y="213563"/>
                </a:lnTo>
                <a:lnTo>
                  <a:pt x="209270" y="219659"/>
                </a:lnTo>
                <a:lnTo>
                  <a:pt x="258140" y="219659"/>
                </a:lnTo>
                <a:lnTo>
                  <a:pt x="258140" y="213563"/>
                </a:lnTo>
                <a:lnTo>
                  <a:pt x="250520" y="213563"/>
                </a:lnTo>
                <a:lnTo>
                  <a:pt x="247472" y="210515"/>
                </a:lnTo>
                <a:lnTo>
                  <a:pt x="244424" y="208991"/>
                </a:lnTo>
                <a:lnTo>
                  <a:pt x="244424" y="201371"/>
                </a:lnTo>
                <a:lnTo>
                  <a:pt x="247472" y="195275"/>
                </a:lnTo>
                <a:lnTo>
                  <a:pt x="255092" y="186131"/>
                </a:lnTo>
                <a:lnTo>
                  <a:pt x="277952" y="154025"/>
                </a:lnTo>
                <a:lnTo>
                  <a:pt x="300812" y="186131"/>
                </a:lnTo>
                <a:lnTo>
                  <a:pt x="306908" y="196799"/>
                </a:lnTo>
                <a:lnTo>
                  <a:pt x="311480" y="202895"/>
                </a:lnTo>
                <a:lnTo>
                  <a:pt x="311480" y="207467"/>
                </a:lnTo>
                <a:lnTo>
                  <a:pt x="305384" y="213563"/>
                </a:lnTo>
                <a:lnTo>
                  <a:pt x="296240" y="213563"/>
                </a:lnTo>
                <a:lnTo>
                  <a:pt x="296240" y="219659"/>
                </a:lnTo>
                <a:lnTo>
                  <a:pt x="366433" y="219659"/>
                </a:lnTo>
                <a:lnTo>
                  <a:pt x="366433" y="213563"/>
                </a:lnTo>
                <a:close/>
              </a:path>
              <a:path w="1184275" h="279400">
                <a:moveTo>
                  <a:pt x="503694" y="126593"/>
                </a:moveTo>
                <a:lnTo>
                  <a:pt x="503059" y="117449"/>
                </a:lnTo>
                <a:lnTo>
                  <a:pt x="502805" y="113715"/>
                </a:lnTo>
                <a:lnTo>
                  <a:pt x="500075" y="102400"/>
                </a:lnTo>
                <a:lnTo>
                  <a:pt x="495325" y="92519"/>
                </a:lnTo>
                <a:lnTo>
                  <a:pt x="488454" y="83921"/>
                </a:lnTo>
                <a:lnTo>
                  <a:pt x="481660" y="77736"/>
                </a:lnTo>
                <a:lnTo>
                  <a:pt x="479869" y="76098"/>
                </a:lnTo>
                <a:lnTo>
                  <a:pt x="470166" y="70891"/>
                </a:lnTo>
                <a:lnTo>
                  <a:pt x="470166" y="108305"/>
                </a:lnTo>
                <a:lnTo>
                  <a:pt x="470166" y="117449"/>
                </a:lnTo>
                <a:lnTo>
                  <a:pt x="401485" y="117449"/>
                </a:lnTo>
                <a:lnTo>
                  <a:pt x="402958" y="108851"/>
                </a:lnTo>
                <a:lnTo>
                  <a:pt x="431469" y="78549"/>
                </a:lnTo>
                <a:lnTo>
                  <a:pt x="438061" y="77736"/>
                </a:lnTo>
                <a:lnTo>
                  <a:pt x="444157" y="77736"/>
                </a:lnTo>
                <a:lnTo>
                  <a:pt x="448729" y="79349"/>
                </a:lnTo>
                <a:lnTo>
                  <a:pt x="454926" y="83921"/>
                </a:lnTo>
                <a:lnTo>
                  <a:pt x="459498" y="86969"/>
                </a:lnTo>
                <a:lnTo>
                  <a:pt x="464070" y="91541"/>
                </a:lnTo>
                <a:lnTo>
                  <a:pt x="467118" y="97637"/>
                </a:lnTo>
                <a:lnTo>
                  <a:pt x="468642" y="102209"/>
                </a:lnTo>
                <a:lnTo>
                  <a:pt x="470166" y="108305"/>
                </a:lnTo>
                <a:lnTo>
                  <a:pt x="470166" y="70891"/>
                </a:lnTo>
                <a:lnTo>
                  <a:pt x="459257" y="67970"/>
                </a:lnTo>
                <a:lnTo>
                  <a:pt x="447205" y="67068"/>
                </a:lnTo>
                <a:lnTo>
                  <a:pt x="432917" y="68249"/>
                </a:lnTo>
                <a:lnTo>
                  <a:pt x="396913" y="88493"/>
                </a:lnTo>
                <a:lnTo>
                  <a:pt x="379768" y="129641"/>
                </a:lnTo>
                <a:lnTo>
                  <a:pt x="378625" y="147929"/>
                </a:lnTo>
                <a:lnTo>
                  <a:pt x="379768" y="164299"/>
                </a:lnTo>
                <a:lnTo>
                  <a:pt x="396913" y="204419"/>
                </a:lnTo>
                <a:lnTo>
                  <a:pt x="442633" y="224231"/>
                </a:lnTo>
                <a:lnTo>
                  <a:pt x="454685" y="223088"/>
                </a:lnTo>
                <a:lnTo>
                  <a:pt x="465582" y="219659"/>
                </a:lnTo>
                <a:lnTo>
                  <a:pt x="475297" y="213944"/>
                </a:lnTo>
                <a:lnTo>
                  <a:pt x="483882" y="205943"/>
                </a:lnTo>
                <a:lnTo>
                  <a:pt x="489851" y="198323"/>
                </a:lnTo>
                <a:lnTo>
                  <a:pt x="491261" y="196532"/>
                </a:lnTo>
                <a:lnTo>
                  <a:pt x="497217" y="186702"/>
                </a:lnTo>
                <a:lnTo>
                  <a:pt x="501446" y="176580"/>
                </a:lnTo>
                <a:lnTo>
                  <a:pt x="503694" y="166319"/>
                </a:lnTo>
                <a:lnTo>
                  <a:pt x="499122" y="163271"/>
                </a:lnTo>
                <a:lnTo>
                  <a:pt x="495401" y="171843"/>
                </a:lnTo>
                <a:lnTo>
                  <a:pt x="491121" y="179273"/>
                </a:lnTo>
                <a:lnTo>
                  <a:pt x="454926" y="198323"/>
                </a:lnTo>
                <a:lnTo>
                  <a:pt x="444627" y="197180"/>
                </a:lnTo>
                <a:lnTo>
                  <a:pt x="409841" y="169113"/>
                </a:lnTo>
                <a:lnTo>
                  <a:pt x="401485" y="126593"/>
                </a:lnTo>
                <a:lnTo>
                  <a:pt x="503694" y="126593"/>
                </a:lnTo>
                <a:close/>
              </a:path>
              <a:path w="1184275" h="279400">
                <a:moveTo>
                  <a:pt x="643991" y="163258"/>
                </a:moveTo>
                <a:lnTo>
                  <a:pt x="639419" y="161734"/>
                </a:lnTo>
                <a:lnTo>
                  <a:pt x="634847" y="170307"/>
                </a:lnTo>
                <a:lnTo>
                  <a:pt x="630275" y="177736"/>
                </a:lnTo>
                <a:lnTo>
                  <a:pt x="593699" y="199834"/>
                </a:lnTo>
                <a:lnTo>
                  <a:pt x="582841" y="198437"/>
                </a:lnTo>
                <a:lnTo>
                  <a:pt x="551903" y="167894"/>
                </a:lnTo>
                <a:lnTo>
                  <a:pt x="544842" y="131165"/>
                </a:lnTo>
                <a:lnTo>
                  <a:pt x="545668" y="119164"/>
                </a:lnTo>
                <a:lnTo>
                  <a:pt x="562864" y="84886"/>
                </a:lnTo>
                <a:lnTo>
                  <a:pt x="584555" y="77724"/>
                </a:lnTo>
                <a:lnTo>
                  <a:pt x="590651" y="77724"/>
                </a:lnTo>
                <a:lnTo>
                  <a:pt x="605891" y="97637"/>
                </a:lnTo>
                <a:lnTo>
                  <a:pt x="607415" y="103733"/>
                </a:lnTo>
                <a:lnTo>
                  <a:pt x="607415" y="108305"/>
                </a:lnTo>
                <a:lnTo>
                  <a:pt x="610463" y="109829"/>
                </a:lnTo>
                <a:lnTo>
                  <a:pt x="613511" y="114401"/>
                </a:lnTo>
                <a:lnTo>
                  <a:pt x="625703" y="77724"/>
                </a:lnTo>
                <a:lnTo>
                  <a:pt x="589127" y="67056"/>
                </a:lnTo>
                <a:lnTo>
                  <a:pt x="574827" y="68465"/>
                </a:lnTo>
                <a:lnTo>
                  <a:pt x="538746" y="88493"/>
                </a:lnTo>
                <a:lnTo>
                  <a:pt x="518807" y="129209"/>
                </a:lnTo>
                <a:lnTo>
                  <a:pt x="517410" y="146405"/>
                </a:lnTo>
                <a:lnTo>
                  <a:pt x="518782" y="162991"/>
                </a:lnTo>
                <a:lnTo>
                  <a:pt x="537222" y="202882"/>
                </a:lnTo>
                <a:lnTo>
                  <a:pt x="581507" y="224218"/>
                </a:lnTo>
                <a:lnTo>
                  <a:pt x="591743" y="223342"/>
                </a:lnTo>
                <a:lnTo>
                  <a:pt x="627913" y="200126"/>
                </a:lnTo>
                <a:lnTo>
                  <a:pt x="639965" y="177266"/>
                </a:lnTo>
                <a:lnTo>
                  <a:pt x="643991" y="163258"/>
                </a:lnTo>
                <a:close/>
              </a:path>
              <a:path w="1184275" h="279400">
                <a:moveTo>
                  <a:pt x="813346" y="205943"/>
                </a:moveTo>
                <a:lnTo>
                  <a:pt x="811822" y="201371"/>
                </a:lnTo>
                <a:lnTo>
                  <a:pt x="807250" y="202895"/>
                </a:lnTo>
                <a:lnTo>
                  <a:pt x="796582" y="202895"/>
                </a:lnTo>
                <a:lnTo>
                  <a:pt x="793534" y="201371"/>
                </a:lnTo>
                <a:lnTo>
                  <a:pt x="792010" y="199847"/>
                </a:lnTo>
                <a:lnTo>
                  <a:pt x="790486" y="196799"/>
                </a:lnTo>
                <a:lnTo>
                  <a:pt x="790486" y="193751"/>
                </a:lnTo>
                <a:lnTo>
                  <a:pt x="789609" y="189179"/>
                </a:lnTo>
                <a:lnTo>
                  <a:pt x="789152" y="182321"/>
                </a:lnTo>
                <a:lnTo>
                  <a:pt x="788987" y="173177"/>
                </a:lnTo>
                <a:lnTo>
                  <a:pt x="788962" y="71640"/>
                </a:lnTo>
                <a:lnTo>
                  <a:pt x="738581" y="71640"/>
                </a:lnTo>
                <a:lnTo>
                  <a:pt x="738581" y="77736"/>
                </a:lnTo>
                <a:lnTo>
                  <a:pt x="747725" y="77736"/>
                </a:lnTo>
                <a:lnTo>
                  <a:pt x="753821" y="79349"/>
                </a:lnTo>
                <a:lnTo>
                  <a:pt x="759917" y="85445"/>
                </a:lnTo>
                <a:lnTo>
                  <a:pt x="761441" y="90017"/>
                </a:lnTo>
                <a:lnTo>
                  <a:pt x="761441" y="183083"/>
                </a:lnTo>
                <a:lnTo>
                  <a:pt x="729437" y="204419"/>
                </a:lnTo>
                <a:lnTo>
                  <a:pt x="718769" y="204419"/>
                </a:lnTo>
                <a:lnTo>
                  <a:pt x="700481" y="170891"/>
                </a:lnTo>
                <a:lnTo>
                  <a:pt x="700481" y="71640"/>
                </a:lnTo>
                <a:lnTo>
                  <a:pt x="648563" y="71640"/>
                </a:lnTo>
                <a:lnTo>
                  <a:pt x="648563" y="77736"/>
                </a:lnTo>
                <a:lnTo>
                  <a:pt x="660755" y="77736"/>
                </a:lnTo>
                <a:lnTo>
                  <a:pt x="670001" y="82397"/>
                </a:lnTo>
                <a:lnTo>
                  <a:pt x="673049" y="88493"/>
                </a:lnTo>
                <a:lnTo>
                  <a:pt x="673049" y="166319"/>
                </a:lnTo>
                <a:lnTo>
                  <a:pt x="673328" y="176034"/>
                </a:lnTo>
                <a:lnTo>
                  <a:pt x="674192" y="184607"/>
                </a:lnTo>
                <a:lnTo>
                  <a:pt x="675614" y="192036"/>
                </a:lnTo>
                <a:lnTo>
                  <a:pt x="677621" y="198323"/>
                </a:lnTo>
                <a:lnTo>
                  <a:pt x="679145" y="205943"/>
                </a:lnTo>
                <a:lnTo>
                  <a:pt x="683717" y="212039"/>
                </a:lnTo>
                <a:lnTo>
                  <a:pt x="689813" y="218135"/>
                </a:lnTo>
                <a:lnTo>
                  <a:pt x="695909" y="222707"/>
                </a:lnTo>
                <a:lnTo>
                  <a:pt x="703529" y="224231"/>
                </a:lnTo>
                <a:lnTo>
                  <a:pt x="718769" y="224231"/>
                </a:lnTo>
                <a:lnTo>
                  <a:pt x="752843" y="202933"/>
                </a:lnTo>
                <a:lnTo>
                  <a:pt x="761441" y="193751"/>
                </a:lnTo>
                <a:lnTo>
                  <a:pt x="761441" y="224231"/>
                </a:lnTo>
                <a:lnTo>
                  <a:pt x="769061" y="224231"/>
                </a:lnTo>
                <a:lnTo>
                  <a:pt x="813346" y="205943"/>
                </a:lnTo>
                <a:close/>
              </a:path>
              <a:path w="1184275" h="279400">
                <a:moveTo>
                  <a:pt x="912406" y="190703"/>
                </a:moveTo>
                <a:lnTo>
                  <a:pt x="906310" y="190703"/>
                </a:lnTo>
                <a:lnTo>
                  <a:pt x="903262" y="195275"/>
                </a:lnTo>
                <a:lnTo>
                  <a:pt x="901738" y="198323"/>
                </a:lnTo>
                <a:lnTo>
                  <a:pt x="898690" y="199847"/>
                </a:lnTo>
                <a:lnTo>
                  <a:pt x="894118" y="202895"/>
                </a:lnTo>
                <a:lnTo>
                  <a:pt x="891070" y="204419"/>
                </a:lnTo>
                <a:lnTo>
                  <a:pt x="883450" y="204419"/>
                </a:lnTo>
                <a:lnTo>
                  <a:pt x="874306" y="195275"/>
                </a:lnTo>
                <a:lnTo>
                  <a:pt x="872782" y="189179"/>
                </a:lnTo>
                <a:lnTo>
                  <a:pt x="872782" y="82397"/>
                </a:lnTo>
                <a:lnTo>
                  <a:pt x="907834" y="82397"/>
                </a:lnTo>
                <a:lnTo>
                  <a:pt x="907834" y="71640"/>
                </a:lnTo>
                <a:lnTo>
                  <a:pt x="872782" y="71640"/>
                </a:lnTo>
                <a:lnTo>
                  <a:pt x="872782" y="22872"/>
                </a:lnTo>
                <a:lnTo>
                  <a:pt x="868210" y="22872"/>
                </a:lnTo>
                <a:lnTo>
                  <a:pt x="863638" y="33540"/>
                </a:lnTo>
                <a:lnTo>
                  <a:pt x="859066" y="41160"/>
                </a:lnTo>
                <a:lnTo>
                  <a:pt x="857542" y="44208"/>
                </a:lnTo>
                <a:lnTo>
                  <a:pt x="828586" y="74688"/>
                </a:lnTo>
                <a:lnTo>
                  <a:pt x="822388" y="77736"/>
                </a:lnTo>
                <a:lnTo>
                  <a:pt x="822388" y="82397"/>
                </a:lnTo>
                <a:lnTo>
                  <a:pt x="845350" y="82397"/>
                </a:lnTo>
                <a:lnTo>
                  <a:pt x="845350" y="193751"/>
                </a:lnTo>
                <a:lnTo>
                  <a:pt x="846874" y="201371"/>
                </a:lnTo>
                <a:lnTo>
                  <a:pt x="849922" y="205943"/>
                </a:lnTo>
                <a:lnTo>
                  <a:pt x="851446" y="212039"/>
                </a:lnTo>
                <a:lnTo>
                  <a:pt x="854494" y="215087"/>
                </a:lnTo>
                <a:lnTo>
                  <a:pt x="860590" y="218135"/>
                </a:lnTo>
                <a:lnTo>
                  <a:pt x="865162" y="221183"/>
                </a:lnTo>
                <a:lnTo>
                  <a:pt x="869734" y="222707"/>
                </a:lnTo>
                <a:lnTo>
                  <a:pt x="881926" y="222707"/>
                </a:lnTo>
                <a:lnTo>
                  <a:pt x="889546" y="219659"/>
                </a:lnTo>
                <a:lnTo>
                  <a:pt x="895642" y="215087"/>
                </a:lnTo>
                <a:lnTo>
                  <a:pt x="900836" y="210197"/>
                </a:lnTo>
                <a:lnTo>
                  <a:pt x="905167" y="204609"/>
                </a:lnTo>
                <a:lnTo>
                  <a:pt x="908926" y="198145"/>
                </a:lnTo>
                <a:lnTo>
                  <a:pt x="912406" y="190703"/>
                </a:lnTo>
                <a:close/>
              </a:path>
              <a:path w="1184275" h="279400">
                <a:moveTo>
                  <a:pt x="1064996" y="143357"/>
                </a:moveTo>
                <a:lnTo>
                  <a:pt x="1054709" y="103924"/>
                </a:lnTo>
                <a:lnTo>
                  <a:pt x="1034516" y="80568"/>
                </a:lnTo>
                <a:lnTo>
                  <a:pt x="1034516" y="155549"/>
                </a:lnTo>
                <a:lnTo>
                  <a:pt x="1033919" y="170434"/>
                </a:lnTo>
                <a:lnTo>
                  <a:pt x="1018730" y="205841"/>
                </a:lnTo>
                <a:lnTo>
                  <a:pt x="997940" y="213563"/>
                </a:lnTo>
                <a:lnTo>
                  <a:pt x="987933" y="212102"/>
                </a:lnTo>
                <a:lnTo>
                  <a:pt x="958316" y="177126"/>
                </a:lnTo>
                <a:lnTo>
                  <a:pt x="950595" y="132689"/>
                </a:lnTo>
                <a:lnTo>
                  <a:pt x="950912" y="123621"/>
                </a:lnTo>
                <a:lnTo>
                  <a:pt x="951928" y="114973"/>
                </a:lnTo>
                <a:lnTo>
                  <a:pt x="953820" y="107188"/>
                </a:lnTo>
                <a:lnTo>
                  <a:pt x="956691" y="100685"/>
                </a:lnTo>
                <a:lnTo>
                  <a:pt x="959739" y="91541"/>
                </a:lnTo>
                <a:lnTo>
                  <a:pt x="964311" y="85445"/>
                </a:lnTo>
                <a:lnTo>
                  <a:pt x="976503" y="79349"/>
                </a:lnTo>
                <a:lnTo>
                  <a:pt x="982599" y="77736"/>
                </a:lnTo>
                <a:lnTo>
                  <a:pt x="987272" y="77736"/>
                </a:lnTo>
                <a:lnTo>
                  <a:pt x="1024877" y="105613"/>
                </a:lnTo>
                <a:lnTo>
                  <a:pt x="1034516" y="155549"/>
                </a:lnTo>
                <a:lnTo>
                  <a:pt x="1034516" y="80568"/>
                </a:lnTo>
                <a:lnTo>
                  <a:pt x="1030058" y="77736"/>
                </a:lnTo>
                <a:lnTo>
                  <a:pt x="1022896" y="73164"/>
                </a:lnTo>
                <a:lnTo>
                  <a:pt x="1008773" y="68541"/>
                </a:lnTo>
                <a:lnTo>
                  <a:pt x="993368" y="67068"/>
                </a:lnTo>
                <a:lnTo>
                  <a:pt x="984199" y="67640"/>
                </a:lnTo>
                <a:lnTo>
                  <a:pt x="975182" y="69354"/>
                </a:lnTo>
                <a:lnTo>
                  <a:pt x="936574" y="97091"/>
                </a:lnTo>
                <a:lnTo>
                  <a:pt x="920927" y="136359"/>
                </a:lnTo>
                <a:lnTo>
                  <a:pt x="920115" y="146405"/>
                </a:lnTo>
                <a:lnTo>
                  <a:pt x="921245" y="160769"/>
                </a:lnTo>
                <a:lnTo>
                  <a:pt x="936879" y="198323"/>
                </a:lnTo>
                <a:lnTo>
                  <a:pt x="975499" y="222529"/>
                </a:lnTo>
                <a:lnTo>
                  <a:pt x="991844" y="224231"/>
                </a:lnTo>
                <a:lnTo>
                  <a:pt x="1001839" y="223634"/>
                </a:lnTo>
                <a:lnTo>
                  <a:pt x="1043089" y="201180"/>
                </a:lnTo>
                <a:lnTo>
                  <a:pt x="1062520" y="162648"/>
                </a:lnTo>
                <a:lnTo>
                  <a:pt x="1064399" y="152781"/>
                </a:lnTo>
                <a:lnTo>
                  <a:pt x="1064996" y="143357"/>
                </a:lnTo>
                <a:close/>
              </a:path>
              <a:path w="1184275" h="279400">
                <a:moveTo>
                  <a:pt x="1179588" y="257568"/>
                </a:moveTo>
                <a:lnTo>
                  <a:pt x="0" y="257568"/>
                </a:lnTo>
                <a:lnTo>
                  <a:pt x="0" y="278892"/>
                </a:lnTo>
                <a:lnTo>
                  <a:pt x="1179588" y="278892"/>
                </a:lnTo>
                <a:lnTo>
                  <a:pt x="1179588" y="257568"/>
                </a:lnTo>
                <a:close/>
              </a:path>
              <a:path w="1184275" h="279400">
                <a:moveTo>
                  <a:pt x="1183970" y="79349"/>
                </a:moveTo>
                <a:lnTo>
                  <a:pt x="1182446" y="76212"/>
                </a:lnTo>
                <a:lnTo>
                  <a:pt x="1174826" y="68592"/>
                </a:lnTo>
                <a:lnTo>
                  <a:pt x="1168730" y="67068"/>
                </a:lnTo>
                <a:lnTo>
                  <a:pt x="1164158" y="67068"/>
                </a:lnTo>
                <a:lnTo>
                  <a:pt x="1154099" y="69088"/>
                </a:lnTo>
                <a:lnTo>
                  <a:pt x="1144346" y="75260"/>
                </a:lnTo>
                <a:lnTo>
                  <a:pt x="1134579" y="85750"/>
                </a:lnTo>
                <a:lnTo>
                  <a:pt x="1124534" y="100685"/>
                </a:lnTo>
                <a:lnTo>
                  <a:pt x="1124534" y="67068"/>
                </a:lnTo>
                <a:lnTo>
                  <a:pt x="1118438" y="67068"/>
                </a:lnTo>
                <a:lnTo>
                  <a:pt x="1072616" y="85445"/>
                </a:lnTo>
                <a:lnTo>
                  <a:pt x="1074140" y="91541"/>
                </a:lnTo>
                <a:lnTo>
                  <a:pt x="1083284" y="88493"/>
                </a:lnTo>
                <a:lnTo>
                  <a:pt x="1089380" y="88493"/>
                </a:lnTo>
                <a:lnTo>
                  <a:pt x="1090904" y="90017"/>
                </a:lnTo>
                <a:lnTo>
                  <a:pt x="1094054" y="90017"/>
                </a:lnTo>
                <a:lnTo>
                  <a:pt x="1095578" y="91541"/>
                </a:lnTo>
                <a:lnTo>
                  <a:pt x="1097102" y="94589"/>
                </a:lnTo>
                <a:lnTo>
                  <a:pt x="1097102" y="97637"/>
                </a:lnTo>
                <a:lnTo>
                  <a:pt x="1097978" y="101358"/>
                </a:lnTo>
                <a:lnTo>
                  <a:pt x="1098435" y="107924"/>
                </a:lnTo>
                <a:lnTo>
                  <a:pt x="1098600" y="117360"/>
                </a:lnTo>
                <a:lnTo>
                  <a:pt x="1098626" y="201371"/>
                </a:lnTo>
                <a:lnTo>
                  <a:pt x="1097102" y="202895"/>
                </a:lnTo>
                <a:lnTo>
                  <a:pt x="1097102" y="205943"/>
                </a:lnTo>
                <a:lnTo>
                  <a:pt x="1092530" y="210515"/>
                </a:lnTo>
                <a:lnTo>
                  <a:pt x="1087856" y="213563"/>
                </a:lnTo>
                <a:lnTo>
                  <a:pt x="1074140" y="213563"/>
                </a:lnTo>
                <a:lnTo>
                  <a:pt x="1074140" y="219659"/>
                </a:lnTo>
                <a:lnTo>
                  <a:pt x="1150442" y="219659"/>
                </a:lnTo>
                <a:lnTo>
                  <a:pt x="1150442" y="213563"/>
                </a:lnTo>
                <a:lnTo>
                  <a:pt x="1139774" y="213563"/>
                </a:lnTo>
                <a:lnTo>
                  <a:pt x="1135202" y="212039"/>
                </a:lnTo>
                <a:lnTo>
                  <a:pt x="1132154" y="208991"/>
                </a:lnTo>
                <a:lnTo>
                  <a:pt x="1129106" y="207467"/>
                </a:lnTo>
                <a:lnTo>
                  <a:pt x="1127582" y="204419"/>
                </a:lnTo>
                <a:lnTo>
                  <a:pt x="1126058" y="199847"/>
                </a:lnTo>
                <a:lnTo>
                  <a:pt x="1124534" y="193751"/>
                </a:lnTo>
                <a:lnTo>
                  <a:pt x="1124534" y="114401"/>
                </a:lnTo>
                <a:lnTo>
                  <a:pt x="1142822" y="90017"/>
                </a:lnTo>
                <a:lnTo>
                  <a:pt x="1144346" y="88493"/>
                </a:lnTo>
                <a:lnTo>
                  <a:pt x="1148918" y="88493"/>
                </a:lnTo>
                <a:lnTo>
                  <a:pt x="1151966" y="90017"/>
                </a:lnTo>
                <a:lnTo>
                  <a:pt x="1156538" y="94589"/>
                </a:lnTo>
                <a:lnTo>
                  <a:pt x="1165682" y="100685"/>
                </a:lnTo>
                <a:lnTo>
                  <a:pt x="1173302" y="100685"/>
                </a:lnTo>
                <a:lnTo>
                  <a:pt x="1176350" y="99161"/>
                </a:lnTo>
                <a:lnTo>
                  <a:pt x="1182446" y="93065"/>
                </a:lnTo>
                <a:lnTo>
                  <a:pt x="1183970" y="88493"/>
                </a:lnTo>
                <a:lnTo>
                  <a:pt x="1183970" y="79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377183" y="1264824"/>
            <a:ext cx="840740" cy="302260"/>
            <a:chOff x="3377183" y="1264824"/>
            <a:chExt cx="840740" cy="30226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77183" y="1264824"/>
              <a:ext cx="304990" cy="23498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62362" y="1264824"/>
              <a:ext cx="90170" cy="302260"/>
            </a:xfrm>
            <a:custGeom>
              <a:avLst/>
              <a:gdLst/>
              <a:ahLst/>
              <a:cxnLst/>
              <a:rect l="l" t="t" r="r" b="b"/>
              <a:pathLst>
                <a:path w="90170" h="302259">
                  <a:moveTo>
                    <a:pt x="79343" y="32099"/>
                  </a:moveTo>
                  <a:lnTo>
                    <a:pt x="70199" y="32099"/>
                  </a:lnTo>
                  <a:lnTo>
                    <a:pt x="65627" y="30575"/>
                  </a:lnTo>
                  <a:lnTo>
                    <a:pt x="59531" y="24479"/>
                  </a:lnTo>
                  <a:lnTo>
                    <a:pt x="58007" y="21431"/>
                  </a:lnTo>
                  <a:lnTo>
                    <a:pt x="58007" y="12287"/>
                  </a:lnTo>
                  <a:lnTo>
                    <a:pt x="59531" y="7620"/>
                  </a:lnTo>
                  <a:lnTo>
                    <a:pt x="65627" y="1524"/>
                  </a:lnTo>
                  <a:lnTo>
                    <a:pt x="70199" y="0"/>
                  </a:lnTo>
                  <a:lnTo>
                    <a:pt x="79343" y="0"/>
                  </a:lnTo>
                  <a:lnTo>
                    <a:pt x="82391" y="1524"/>
                  </a:lnTo>
                  <a:lnTo>
                    <a:pt x="88487" y="7620"/>
                  </a:lnTo>
                  <a:lnTo>
                    <a:pt x="90011" y="12287"/>
                  </a:lnTo>
                  <a:lnTo>
                    <a:pt x="90011" y="21431"/>
                  </a:lnTo>
                  <a:lnTo>
                    <a:pt x="88487" y="24479"/>
                  </a:lnTo>
                  <a:lnTo>
                    <a:pt x="82391" y="30575"/>
                  </a:lnTo>
                  <a:lnTo>
                    <a:pt x="79343" y="32099"/>
                  </a:lnTo>
                  <a:close/>
                </a:path>
                <a:path w="90170" h="302259">
                  <a:moveTo>
                    <a:pt x="38195" y="102298"/>
                  </a:moveTo>
                  <a:lnTo>
                    <a:pt x="36671" y="96202"/>
                  </a:lnTo>
                  <a:lnTo>
                    <a:pt x="80867" y="77819"/>
                  </a:lnTo>
                  <a:lnTo>
                    <a:pt x="88487" y="77819"/>
                  </a:lnTo>
                  <a:lnTo>
                    <a:pt x="88487" y="99250"/>
                  </a:lnTo>
                  <a:lnTo>
                    <a:pt x="45815" y="99250"/>
                  </a:lnTo>
                  <a:lnTo>
                    <a:pt x="42767" y="100774"/>
                  </a:lnTo>
                  <a:lnTo>
                    <a:pt x="38195" y="102298"/>
                  </a:lnTo>
                  <a:close/>
                </a:path>
                <a:path w="90170" h="302259">
                  <a:moveTo>
                    <a:pt x="65173" y="289941"/>
                  </a:moveTo>
                  <a:lnTo>
                    <a:pt x="48863" y="289941"/>
                  </a:lnTo>
                  <a:lnTo>
                    <a:pt x="51911" y="288417"/>
                  </a:lnTo>
                  <a:lnTo>
                    <a:pt x="53435" y="286893"/>
                  </a:lnTo>
                  <a:lnTo>
                    <a:pt x="61031" y="128968"/>
                  </a:lnTo>
                  <a:lnTo>
                    <a:pt x="60864" y="119824"/>
                  </a:lnTo>
                  <a:lnTo>
                    <a:pt x="60412" y="112966"/>
                  </a:lnTo>
                  <a:lnTo>
                    <a:pt x="59531" y="108394"/>
                  </a:lnTo>
                  <a:lnTo>
                    <a:pt x="59531" y="105346"/>
                  </a:lnTo>
                  <a:lnTo>
                    <a:pt x="58007" y="102298"/>
                  </a:lnTo>
                  <a:lnTo>
                    <a:pt x="54959" y="99250"/>
                  </a:lnTo>
                  <a:lnTo>
                    <a:pt x="88487" y="99250"/>
                  </a:lnTo>
                  <a:lnTo>
                    <a:pt x="88487" y="227361"/>
                  </a:lnTo>
                  <a:lnTo>
                    <a:pt x="87368" y="245402"/>
                  </a:lnTo>
                  <a:lnTo>
                    <a:pt x="84105" y="260746"/>
                  </a:lnTo>
                  <a:lnTo>
                    <a:pt x="78843" y="273519"/>
                  </a:lnTo>
                  <a:lnTo>
                    <a:pt x="71723" y="283844"/>
                  </a:lnTo>
                  <a:lnTo>
                    <a:pt x="65173" y="289941"/>
                  </a:lnTo>
                  <a:close/>
                </a:path>
                <a:path w="90170" h="302259">
                  <a:moveTo>
                    <a:pt x="29051" y="302132"/>
                  </a:moveTo>
                  <a:lnTo>
                    <a:pt x="19812" y="302132"/>
                  </a:lnTo>
                  <a:lnTo>
                    <a:pt x="12192" y="300608"/>
                  </a:lnTo>
                  <a:lnTo>
                    <a:pt x="3048" y="294513"/>
                  </a:lnTo>
                  <a:lnTo>
                    <a:pt x="0" y="289941"/>
                  </a:lnTo>
                  <a:lnTo>
                    <a:pt x="0" y="282320"/>
                  </a:lnTo>
                  <a:lnTo>
                    <a:pt x="1524" y="279273"/>
                  </a:lnTo>
                  <a:lnTo>
                    <a:pt x="7620" y="273177"/>
                  </a:lnTo>
                  <a:lnTo>
                    <a:pt x="19812" y="273177"/>
                  </a:lnTo>
                  <a:lnTo>
                    <a:pt x="22860" y="274701"/>
                  </a:lnTo>
                  <a:lnTo>
                    <a:pt x="24384" y="274701"/>
                  </a:lnTo>
                  <a:lnTo>
                    <a:pt x="27432" y="277749"/>
                  </a:lnTo>
                  <a:lnTo>
                    <a:pt x="33623" y="282320"/>
                  </a:lnTo>
                  <a:lnTo>
                    <a:pt x="38195" y="286893"/>
                  </a:lnTo>
                  <a:lnTo>
                    <a:pt x="42767" y="289941"/>
                  </a:lnTo>
                  <a:lnTo>
                    <a:pt x="65173" y="289941"/>
                  </a:lnTo>
                  <a:lnTo>
                    <a:pt x="63126" y="291846"/>
                  </a:lnTo>
                  <a:lnTo>
                    <a:pt x="53244" y="297561"/>
                  </a:lnTo>
                  <a:lnTo>
                    <a:pt x="41933" y="300990"/>
                  </a:lnTo>
                  <a:lnTo>
                    <a:pt x="29051" y="3021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90473" y="1298448"/>
              <a:ext cx="427101" cy="25326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351877" y="1342644"/>
            <a:ext cx="430530" cy="157480"/>
            <a:chOff x="4351877" y="1342644"/>
            <a:chExt cx="430530" cy="15748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1877" y="1347216"/>
              <a:ext cx="166211" cy="1525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39424" y="1342644"/>
              <a:ext cx="242601" cy="157162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88801" y="1264824"/>
            <a:ext cx="385857" cy="234981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5393626" y="1264830"/>
            <a:ext cx="664210" cy="235585"/>
          </a:xfrm>
          <a:custGeom>
            <a:avLst/>
            <a:gdLst/>
            <a:ahLst/>
            <a:cxnLst/>
            <a:rect l="l" t="t" r="r" b="b"/>
            <a:pathLst>
              <a:path w="664210" h="235584">
                <a:moveTo>
                  <a:pt x="102196" y="190792"/>
                </a:moveTo>
                <a:lnTo>
                  <a:pt x="82905" y="156629"/>
                </a:lnTo>
                <a:lnTo>
                  <a:pt x="35140" y="131254"/>
                </a:lnTo>
                <a:lnTo>
                  <a:pt x="27520" y="126682"/>
                </a:lnTo>
                <a:lnTo>
                  <a:pt x="21424" y="117538"/>
                </a:lnTo>
                <a:lnTo>
                  <a:pt x="19900" y="112966"/>
                </a:lnTo>
                <a:lnTo>
                  <a:pt x="19900" y="102298"/>
                </a:lnTo>
                <a:lnTo>
                  <a:pt x="21424" y="97726"/>
                </a:lnTo>
                <a:lnTo>
                  <a:pt x="25996" y="93154"/>
                </a:lnTo>
                <a:lnTo>
                  <a:pt x="30568" y="88493"/>
                </a:lnTo>
                <a:lnTo>
                  <a:pt x="36664" y="86969"/>
                </a:lnTo>
                <a:lnTo>
                  <a:pt x="44284" y="86969"/>
                </a:lnTo>
                <a:lnTo>
                  <a:pt x="78193" y="108775"/>
                </a:lnTo>
                <a:lnTo>
                  <a:pt x="85432" y="128206"/>
                </a:lnTo>
                <a:lnTo>
                  <a:pt x="90004" y="128206"/>
                </a:lnTo>
                <a:lnTo>
                  <a:pt x="90004" y="86969"/>
                </a:lnTo>
                <a:lnTo>
                  <a:pt x="90004" y="83921"/>
                </a:lnTo>
                <a:lnTo>
                  <a:pt x="90004" y="77825"/>
                </a:lnTo>
                <a:lnTo>
                  <a:pt x="85432" y="77825"/>
                </a:lnTo>
                <a:lnTo>
                  <a:pt x="83908" y="80873"/>
                </a:lnTo>
                <a:lnTo>
                  <a:pt x="80860" y="83921"/>
                </a:lnTo>
                <a:lnTo>
                  <a:pt x="76288" y="83921"/>
                </a:lnTo>
                <a:lnTo>
                  <a:pt x="67144" y="80873"/>
                </a:lnTo>
                <a:lnTo>
                  <a:pt x="58000" y="79349"/>
                </a:lnTo>
                <a:lnTo>
                  <a:pt x="51904" y="77825"/>
                </a:lnTo>
                <a:lnTo>
                  <a:pt x="45808" y="77825"/>
                </a:lnTo>
                <a:lnTo>
                  <a:pt x="7112" y="96367"/>
                </a:lnTo>
                <a:lnTo>
                  <a:pt x="0" y="120586"/>
                </a:lnTo>
                <a:lnTo>
                  <a:pt x="0" y="129730"/>
                </a:lnTo>
                <a:lnTo>
                  <a:pt x="27635" y="159308"/>
                </a:lnTo>
                <a:lnTo>
                  <a:pt x="38188" y="164782"/>
                </a:lnTo>
                <a:lnTo>
                  <a:pt x="48768" y="170510"/>
                </a:lnTo>
                <a:lnTo>
                  <a:pt x="77812" y="195364"/>
                </a:lnTo>
                <a:lnTo>
                  <a:pt x="77812" y="209080"/>
                </a:lnTo>
                <a:lnTo>
                  <a:pt x="74764" y="215176"/>
                </a:lnTo>
                <a:lnTo>
                  <a:pt x="65620" y="224320"/>
                </a:lnTo>
                <a:lnTo>
                  <a:pt x="59524" y="225844"/>
                </a:lnTo>
                <a:lnTo>
                  <a:pt x="51904" y="225844"/>
                </a:lnTo>
                <a:lnTo>
                  <a:pt x="17538" y="207340"/>
                </a:lnTo>
                <a:lnTo>
                  <a:pt x="6096" y="180124"/>
                </a:lnTo>
                <a:lnTo>
                  <a:pt x="0" y="180124"/>
                </a:lnTo>
                <a:lnTo>
                  <a:pt x="0" y="233464"/>
                </a:lnTo>
                <a:lnTo>
                  <a:pt x="6096" y="233464"/>
                </a:lnTo>
                <a:lnTo>
                  <a:pt x="7620" y="230416"/>
                </a:lnTo>
                <a:lnTo>
                  <a:pt x="9232" y="228892"/>
                </a:lnTo>
                <a:lnTo>
                  <a:pt x="16852" y="228892"/>
                </a:lnTo>
                <a:lnTo>
                  <a:pt x="21424" y="230416"/>
                </a:lnTo>
                <a:lnTo>
                  <a:pt x="29400" y="232410"/>
                </a:lnTo>
                <a:lnTo>
                  <a:pt x="37236" y="233845"/>
                </a:lnTo>
                <a:lnTo>
                  <a:pt x="44780" y="234696"/>
                </a:lnTo>
                <a:lnTo>
                  <a:pt x="51904" y="234988"/>
                </a:lnTo>
                <a:lnTo>
                  <a:pt x="61023" y="234365"/>
                </a:lnTo>
                <a:lnTo>
                  <a:pt x="98005" y="209080"/>
                </a:lnTo>
                <a:lnTo>
                  <a:pt x="101104" y="200507"/>
                </a:lnTo>
                <a:lnTo>
                  <a:pt x="102196" y="190792"/>
                </a:lnTo>
                <a:close/>
              </a:path>
              <a:path w="664210" h="235584">
                <a:moveTo>
                  <a:pt x="198297" y="201460"/>
                </a:moveTo>
                <a:lnTo>
                  <a:pt x="190677" y="201460"/>
                </a:lnTo>
                <a:lnTo>
                  <a:pt x="189153" y="206032"/>
                </a:lnTo>
                <a:lnTo>
                  <a:pt x="187629" y="209080"/>
                </a:lnTo>
                <a:lnTo>
                  <a:pt x="183057" y="210604"/>
                </a:lnTo>
                <a:lnTo>
                  <a:pt x="180009" y="213652"/>
                </a:lnTo>
                <a:lnTo>
                  <a:pt x="176961" y="215176"/>
                </a:lnTo>
                <a:lnTo>
                  <a:pt x="169341" y="215176"/>
                </a:lnTo>
                <a:lnTo>
                  <a:pt x="164769" y="212128"/>
                </a:lnTo>
                <a:lnTo>
                  <a:pt x="163245" y="209080"/>
                </a:lnTo>
                <a:lnTo>
                  <a:pt x="160197" y="206032"/>
                </a:lnTo>
                <a:lnTo>
                  <a:pt x="158673" y="199936"/>
                </a:lnTo>
                <a:lnTo>
                  <a:pt x="158673" y="93154"/>
                </a:lnTo>
                <a:lnTo>
                  <a:pt x="193725" y="93154"/>
                </a:lnTo>
                <a:lnTo>
                  <a:pt x="193725" y="82397"/>
                </a:lnTo>
                <a:lnTo>
                  <a:pt x="158673" y="82397"/>
                </a:lnTo>
                <a:lnTo>
                  <a:pt x="158673" y="33629"/>
                </a:lnTo>
                <a:lnTo>
                  <a:pt x="154101" y="33629"/>
                </a:lnTo>
                <a:lnTo>
                  <a:pt x="149529" y="44297"/>
                </a:lnTo>
                <a:lnTo>
                  <a:pt x="144957" y="51917"/>
                </a:lnTo>
                <a:lnTo>
                  <a:pt x="143433" y="54965"/>
                </a:lnTo>
                <a:lnTo>
                  <a:pt x="114388" y="85445"/>
                </a:lnTo>
                <a:lnTo>
                  <a:pt x="108292" y="88493"/>
                </a:lnTo>
                <a:lnTo>
                  <a:pt x="108292" y="93154"/>
                </a:lnTo>
                <a:lnTo>
                  <a:pt x="131241" y="93154"/>
                </a:lnTo>
                <a:lnTo>
                  <a:pt x="131241" y="204508"/>
                </a:lnTo>
                <a:lnTo>
                  <a:pt x="132765" y="212128"/>
                </a:lnTo>
                <a:lnTo>
                  <a:pt x="155625" y="233464"/>
                </a:lnTo>
                <a:lnTo>
                  <a:pt x="167817" y="233464"/>
                </a:lnTo>
                <a:lnTo>
                  <a:pt x="194830" y="208902"/>
                </a:lnTo>
                <a:lnTo>
                  <a:pt x="198297" y="201460"/>
                </a:lnTo>
                <a:close/>
              </a:path>
              <a:path w="664210" h="235584">
                <a:moveTo>
                  <a:pt x="341757" y="199936"/>
                </a:moveTo>
                <a:lnTo>
                  <a:pt x="335661" y="207556"/>
                </a:lnTo>
                <a:lnTo>
                  <a:pt x="331089" y="210604"/>
                </a:lnTo>
                <a:lnTo>
                  <a:pt x="329463" y="212128"/>
                </a:lnTo>
                <a:lnTo>
                  <a:pt x="327939" y="213652"/>
                </a:lnTo>
                <a:lnTo>
                  <a:pt x="323367" y="213652"/>
                </a:lnTo>
                <a:lnTo>
                  <a:pt x="321843" y="212128"/>
                </a:lnTo>
                <a:lnTo>
                  <a:pt x="320319" y="212128"/>
                </a:lnTo>
                <a:lnTo>
                  <a:pt x="318795" y="210604"/>
                </a:lnTo>
                <a:lnTo>
                  <a:pt x="318795" y="209080"/>
                </a:lnTo>
                <a:lnTo>
                  <a:pt x="317271" y="206032"/>
                </a:lnTo>
                <a:lnTo>
                  <a:pt x="317271" y="141922"/>
                </a:lnTo>
                <a:lnTo>
                  <a:pt x="317144" y="123634"/>
                </a:lnTo>
                <a:lnTo>
                  <a:pt x="306603" y="86969"/>
                </a:lnTo>
                <a:lnTo>
                  <a:pt x="266979" y="77825"/>
                </a:lnTo>
                <a:lnTo>
                  <a:pt x="255003" y="78409"/>
                </a:lnTo>
                <a:lnTo>
                  <a:pt x="216979" y="101523"/>
                </a:lnTo>
                <a:lnTo>
                  <a:pt x="213550" y="114490"/>
                </a:lnTo>
                <a:lnTo>
                  <a:pt x="213550" y="123634"/>
                </a:lnTo>
                <a:lnTo>
                  <a:pt x="239547" y="105346"/>
                </a:lnTo>
                <a:lnTo>
                  <a:pt x="239560" y="100749"/>
                </a:lnTo>
                <a:lnTo>
                  <a:pt x="242595" y="96202"/>
                </a:lnTo>
                <a:lnTo>
                  <a:pt x="245643" y="93154"/>
                </a:lnTo>
                <a:lnTo>
                  <a:pt x="250215" y="88493"/>
                </a:lnTo>
                <a:lnTo>
                  <a:pt x="256311" y="86969"/>
                </a:lnTo>
                <a:lnTo>
                  <a:pt x="271551" y="86969"/>
                </a:lnTo>
                <a:lnTo>
                  <a:pt x="277647" y="90106"/>
                </a:lnTo>
                <a:lnTo>
                  <a:pt x="282219" y="96202"/>
                </a:lnTo>
                <a:lnTo>
                  <a:pt x="285978" y="100749"/>
                </a:lnTo>
                <a:lnTo>
                  <a:pt x="288315" y="107442"/>
                </a:lnTo>
                <a:lnTo>
                  <a:pt x="289509" y="116128"/>
                </a:lnTo>
                <a:lnTo>
                  <a:pt x="289737" y="123634"/>
                </a:lnTo>
                <a:lnTo>
                  <a:pt x="289839" y="132778"/>
                </a:lnTo>
                <a:lnTo>
                  <a:pt x="289839" y="141922"/>
                </a:lnTo>
                <a:lnTo>
                  <a:pt x="289839" y="198412"/>
                </a:lnTo>
                <a:lnTo>
                  <a:pt x="280123" y="205524"/>
                </a:lnTo>
                <a:lnTo>
                  <a:pt x="271551" y="210794"/>
                </a:lnTo>
                <a:lnTo>
                  <a:pt x="264121" y="214045"/>
                </a:lnTo>
                <a:lnTo>
                  <a:pt x="257835" y="215176"/>
                </a:lnTo>
                <a:lnTo>
                  <a:pt x="251739" y="215176"/>
                </a:lnTo>
                <a:lnTo>
                  <a:pt x="245643" y="212128"/>
                </a:lnTo>
                <a:lnTo>
                  <a:pt x="241071" y="207556"/>
                </a:lnTo>
                <a:lnTo>
                  <a:pt x="236499" y="201460"/>
                </a:lnTo>
                <a:lnTo>
                  <a:pt x="234975" y="195364"/>
                </a:lnTo>
                <a:lnTo>
                  <a:pt x="234975" y="181648"/>
                </a:lnTo>
                <a:lnTo>
                  <a:pt x="262407" y="153073"/>
                </a:lnTo>
                <a:lnTo>
                  <a:pt x="289839" y="141922"/>
                </a:lnTo>
                <a:lnTo>
                  <a:pt x="289839" y="132778"/>
                </a:lnTo>
                <a:lnTo>
                  <a:pt x="244411" y="150787"/>
                </a:lnTo>
                <a:lnTo>
                  <a:pt x="212026" y="177076"/>
                </a:lnTo>
                <a:lnTo>
                  <a:pt x="207454" y="187744"/>
                </a:lnTo>
                <a:lnTo>
                  <a:pt x="207454" y="195364"/>
                </a:lnTo>
                <a:lnTo>
                  <a:pt x="228485" y="230987"/>
                </a:lnTo>
                <a:lnTo>
                  <a:pt x="242595" y="233464"/>
                </a:lnTo>
                <a:lnTo>
                  <a:pt x="248691" y="233464"/>
                </a:lnTo>
                <a:lnTo>
                  <a:pt x="289839" y="209080"/>
                </a:lnTo>
                <a:lnTo>
                  <a:pt x="289839" y="218224"/>
                </a:lnTo>
                <a:lnTo>
                  <a:pt x="291363" y="224320"/>
                </a:lnTo>
                <a:lnTo>
                  <a:pt x="294411" y="228892"/>
                </a:lnTo>
                <a:lnTo>
                  <a:pt x="297459" y="231940"/>
                </a:lnTo>
                <a:lnTo>
                  <a:pt x="302031" y="233464"/>
                </a:lnTo>
                <a:lnTo>
                  <a:pt x="308127" y="233464"/>
                </a:lnTo>
                <a:lnTo>
                  <a:pt x="316382" y="232003"/>
                </a:lnTo>
                <a:lnTo>
                  <a:pt x="324942" y="227558"/>
                </a:lnTo>
                <a:lnTo>
                  <a:pt x="333502" y="219951"/>
                </a:lnTo>
                <a:lnTo>
                  <a:pt x="338277" y="213652"/>
                </a:lnTo>
                <a:lnTo>
                  <a:pt x="341757" y="209080"/>
                </a:lnTo>
                <a:lnTo>
                  <a:pt x="341757" y="199936"/>
                </a:lnTo>
                <a:close/>
              </a:path>
              <a:path w="664210" h="235584">
                <a:moveTo>
                  <a:pt x="439381" y="201460"/>
                </a:moveTo>
                <a:lnTo>
                  <a:pt x="433184" y="201460"/>
                </a:lnTo>
                <a:lnTo>
                  <a:pt x="430136" y="206032"/>
                </a:lnTo>
                <a:lnTo>
                  <a:pt x="428612" y="209080"/>
                </a:lnTo>
                <a:lnTo>
                  <a:pt x="425564" y="210604"/>
                </a:lnTo>
                <a:lnTo>
                  <a:pt x="420992" y="213652"/>
                </a:lnTo>
                <a:lnTo>
                  <a:pt x="417944" y="215176"/>
                </a:lnTo>
                <a:lnTo>
                  <a:pt x="410324" y="215176"/>
                </a:lnTo>
                <a:lnTo>
                  <a:pt x="401180" y="206032"/>
                </a:lnTo>
                <a:lnTo>
                  <a:pt x="399656" y="199936"/>
                </a:lnTo>
                <a:lnTo>
                  <a:pt x="399656" y="93154"/>
                </a:lnTo>
                <a:lnTo>
                  <a:pt x="434708" y="93154"/>
                </a:lnTo>
                <a:lnTo>
                  <a:pt x="434708" y="82397"/>
                </a:lnTo>
                <a:lnTo>
                  <a:pt x="399656" y="82397"/>
                </a:lnTo>
                <a:lnTo>
                  <a:pt x="399656" y="33629"/>
                </a:lnTo>
                <a:lnTo>
                  <a:pt x="395084" y="33629"/>
                </a:lnTo>
                <a:lnTo>
                  <a:pt x="390512" y="44297"/>
                </a:lnTo>
                <a:lnTo>
                  <a:pt x="387464" y="51917"/>
                </a:lnTo>
                <a:lnTo>
                  <a:pt x="384416" y="54965"/>
                </a:lnTo>
                <a:lnTo>
                  <a:pt x="355460" y="85445"/>
                </a:lnTo>
                <a:lnTo>
                  <a:pt x="349364" y="88493"/>
                </a:lnTo>
                <a:lnTo>
                  <a:pt x="349364" y="93154"/>
                </a:lnTo>
                <a:lnTo>
                  <a:pt x="372224" y="93154"/>
                </a:lnTo>
                <a:lnTo>
                  <a:pt x="372224" y="204508"/>
                </a:lnTo>
                <a:lnTo>
                  <a:pt x="373748" y="212128"/>
                </a:lnTo>
                <a:lnTo>
                  <a:pt x="376796" y="216700"/>
                </a:lnTo>
                <a:lnTo>
                  <a:pt x="378320" y="222796"/>
                </a:lnTo>
                <a:lnTo>
                  <a:pt x="392036" y="231940"/>
                </a:lnTo>
                <a:lnTo>
                  <a:pt x="396608" y="233464"/>
                </a:lnTo>
                <a:lnTo>
                  <a:pt x="408800" y="233464"/>
                </a:lnTo>
                <a:lnTo>
                  <a:pt x="435851" y="208902"/>
                </a:lnTo>
                <a:lnTo>
                  <a:pt x="439381" y="201460"/>
                </a:lnTo>
                <a:close/>
              </a:path>
              <a:path w="664210" h="235584">
                <a:moveTo>
                  <a:pt x="501865" y="12280"/>
                </a:moveTo>
                <a:lnTo>
                  <a:pt x="500341" y="7620"/>
                </a:lnTo>
                <a:lnTo>
                  <a:pt x="497293" y="4572"/>
                </a:lnTo>
                <a:lnTo>
                  <a:pt x="492721" y="1524"/>
                </a:lnTo>
                <a:lnTo>
                  <a:pt x="489673" y="0"/>
                </a:lnTo>
                <a:lnTo>
                  <a:pt x="480529" y="0"/>
                </a:lnTo>
                <a:lnTo>
                  <a:pt x="475957" y="1524"/>
                </a:lnTo>
                <a:lnTo>
                  <a:pt x="469861" y="7620"/>
                </a:lnTo>
                <a:lnTo>
                  <a:pt x="468337" y="12280"/>
                </a:lnTo>
                <a:lnTo>
                  <a:pt x="468337" y="21424"/>
                </a:lnTo>
                <a:lnTo>
                  <a:pt x="469861" y="24472"/>
                </a:lnTo>
                <a:lnTo>
                  <a:pt x="475957" y="30568"/>
                </a:lnTo>
                <a:lnTo>
                  <a:pt x="480529" y="32092"/>
                </a:lnTo>
                <a:lnTo>
                  <a:pt x="489673" y="32092"/>
                </a:lnTo>
                <a:lnTo>
                  <a:pt x="492721" y="30568"/>
                </a:lnTo>
                <a:lnTo>
                  <a:pt x="497293" y="27520"/>
                </a:lnTo>
                <a:lnTo>
                  <a:pt x="500341" y="24472"/>
                </a:lnTo>
                <a:lnTo>
                  <a:pt x="501865" y="21424"/>
                </a:lnTo>
                <a:lnTo>
                  <a:pt x="501865" y="12280"/>
                </a:lnTo>
                <a:close/>
              </a:path>
              <a:path w="664210" h="235584">
                <a:moveTo>
                  <a:pt x="521677" y="224307"/>
                </a:moveTo>
                <a:lnTo>
                  <a:pt x="509485" y="224307"/>
                </a:lnTo>
                <a:lnTo>
                  <a:pt x="503389" y="221259"/>
                </a:lnTo>
                <a:lnTo>
                  <a:pt x="498817" y="212115"/>
                </a:lnTo>
                <a:lnTo>
                  <a:pt x="498817" y="99250"/>
                </a:lnTo>
                <a:lnTo>
                  <a:pt x="498817" y="77812"/>
                </a:lnTo>
                <a:lnTo>
                  <a:pt x="491197" y="77812"/>
                </a:lnTo>
                <a:lnTo>
                  <a:pt x="447001" y="96202"/>
                </a:lnTo>
                <a:lnTo>
                  <a:pt x="448525" y="102298"/>
                </a:lnTo>
                <a:lnTo>
                  <a:pt x="453097" y="100774"/>
                </a:lnTo>
                <a:lnTo>
                  <a:pt x="456145" y="99250"/>
                </a:lnTo>
                <a:lnTo>
                  <a:pt x="465289" y="99250"/>
                </a:lnTo>
                <a:lnTo>
                  <a:pt x="468337" y="102298"/>
                </a:lnTo>
                <a:lnTo>
                  <a:pt x="469861" y="105346"/>
                </a:lnTo>
                <a:lnTo>
                  <a:pt x="469861" y="108394"/>
                </a:lnTo>
                <a:lnTo>
                  <a:pt x="470738" y="112966"/>
                </a:lnTo>
                <a:lnTo>
                  <a:pt x="471195" y="119824"/>
                </a:lnTo>
                <a:lnTo>
                  <a:pt x="471360" y="128968"/>
                </a:lnTo>
                <a:lnTo>
                  <a:pt x="471385" y="212115"/>
                </a:lnTo>
                <a:lnTo>
                  <a:pt x="469861" y="215163"/>
                </a:lnTo>
                <a:lnTo>
                  <a:pt x="468337" y="219735"/>
                </a:lnTo>
                <a:lnTo>
                  <a:pt x="465289" y="221259"/>
                </a:lnTo>
                <a:lnTo>
                  <a:pt x="463765" y="222783"/>
                </a:lnTo>
                <a:lnTo>
                  <a:pt x="460717" y="224307"/>
                </a:lnTo>
                <a:lnTo>
                  <a:pt x="448525" y="224307"/>
                </a:lnTo>
                <a:lnTo>
                  <a:pt x="448525" y="230403"/>
                </a:lnTo>
                <a:lnTo>
                  <a:pt x="521677" y="230403"/>
                </a:lnTo>
                <a:lnTo>
                  <a:pt x="521677" y="224307"/>
                </a:lnTo>
                <a:close/>
              </a:path>
              <a:path w="664210" h="235584">
                <a:moveTo>
                  <a:pt x="663600" y="174015"/>
                </a:moveTo>
                <a:lnTo>
                  <a:pt x="659028" y="172491"/>
                </a:lnTo>
                <a:lnTo>
                  <a:pt x="655320" y="181063"/>
                </a:lnTo>
                <a:lnTo>
                  <a:pt x="651167" y="188493"/>
                </a:lnTo>
                <a:lnTo>
                  <a:pt x="613206" y="210591"/>
                </a:lnTo>
                <a:lnTo>
                  <a:pt x="602589" y="209194"/>
                </a:lnTo>
                <a:lnTo>
                  <a:pt x="572160" y="178650"/>
                </a:lnTo>
                <a:lnTo>
                  <a:pt x="564438" y="141922"/>
                </a:lnTo>
                <a:lnTo>
                  <a:pt x="565302" y="129921"/>
                </a:lnTo>
                <a:lnTo>
                  <a:pt x="583285" y="95643"/>
                </a:lnTo>
                <a:lnTo>
                  <a:pt x="604062" y="88480"/>
                </a:lnTo>
                <a:lnTo>
                  <a:pt x="611682" y="88480"/>
                </a:lnTo>
                <a:lnTo>
                  <a:pt x="616254" y="90106"/>
                </a:lnTo>
                <a:lnTo>
                  <a:pt x="619302" y="93154"/>
                </a:lnTo>
                <a:lnTo>
                  <a:pt x="623874" y="96202"/>
                </a:lnTo>
                <a:lnTo>
                  <a:pt x="626922" y="108394"/>
                </a:lnTo>
                <a:lnTo>
                  <a:pt x="626922" y="114490"/>
                </a:lnTo>
                <a:lnTo>
                  <a:pt x="628446" y="119062"/>
                </a:lnTo>
                <a:lnTo>
                  <a:pt x="629970" y="120586"/>
                </a:lnTo>
                <a:lnTo>
                  <a:pt x="633018" y="125158"/>
                </a:lnTo>
                <a:lnTo>
                  <a:pt x="639114" y="126682"/>
                </a:lnTo>
                <a:lnTo>
                  <a:pt x="649782" y="126682"/>
                </a:lnTo>
                <a:lnTo>
                  <a:pt x="655980" y="123634"/>
                </a:lnTo>
                <a:lnTo>
                  <a:pt x="659028" y="120586"/>
                </a:lnTo>
                <a:lnTo>
                  <a:pt x="660552" y="117538"/>
                </a:lnTo>
                <a:lnTo>
                  <a:pt x="660552" y="112966"/>
                </a:lnTo>
                <a:lnTo>
                  <a:pt x="629399" y="80289"/>
                </a:lnTo>
                <a:lnTo>
                  <a:pt x="610158" y="77812"/>
                </a:lnTo>
                <a:lnTo>
                  <a:pt x="595871" y="79222"/>
                </a:lnTo>
                <a:lnTo>
                  <a:pt x="559866" y="99250"/>
                </a:lnTo>
                <a:lnTo>
                  <a:pt x="539864" y="139966"/>
                </a:lnTo>
                <a:lnTo>
                  <a:pt x="538441" y="157162"/>
                </a:lnTo>
                <a:lnTo>
                  <a:pt x="539597" y="173748"/>
                </a:lnTo>
                <a:lnTo>
                  <a:pt x="556818" y="213639"/>
                </a:lnTo>
                <a:lnTo>
                  <a:pt x="601014" y="234975"/>
                </a:lnTo>
                <a:lnTo>
                  <a:pt x="611924" y="234099"/>
                </a:lnTo>
                <a:lnTo>
                  <a:pt x="648982" y="210883"/>
                </a:lnTo>
                <a:lnTo>
                  <a:pt x="663600" y="174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64008" y="1264824"/>
            <a:ext cx="1082992" cy="23498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90352" y="1264824"/>
            <a:ext cx="245554" cy="23040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26012" y="1264824"/>
            <a:ext cx="385857" cy="23498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8214359" y="1275587"/>
            <a:ext cx="1305560" cy="279400"/>
            <a:chOff x="8214359" y="1275587"/>
            <a:chExt cx="1305560" cy="279400"/>
          </a:xfrm>
        </p:grpSpPr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30837" y="1275587"/>
              <a:ext cx="1288923" cy="22421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214359" y="1533144"/>
              <a:ext cx="1300480" cy="21590"/>
            </a:xfrm>
            <a:custGeom>
              <a:avLst/>
              <a:gdLst/>
              <a:ahLst/>
              <a:cxnLst/>
              <a:rect l="l" t="t" r="r" b="b"/>
              <a:pathLst>
                <a:path w="1300479" h="21590">
                  <a:moveTo>
                    <a:pt x="1299971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1299971" y="0"/>
                  </a:lnTo>
                  <a:lnTo>
                    <a:pt x="1299971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4521" y="1667636"/>
            <a:ext cx="366141" cy="236505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750474" y="1745456"/>
            <a:ext cx="285750" cy="158750"/>
            <a:chOff x="750474" y="1745456"/>
            <a:chExt cx="285750" cy="158750"/>
          </a:xfrm>
        </p:grpSpPr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490" y="1745456"/>
              <a:ext cx="100679" cy="15868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0474" y="1745456"/>
              <a:ext cx="102203" cy="15868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99077" y="1867566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24479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3048" y="27432"/>
                  </a:lnTo>
                  <a:lnTo>
                    <a:pt x="0" y="22859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18383" y="0"/>
                  </a:lnTo>
                  <a:lnTo>
                    <a:pt x="24479" y="0"/>
                  </a:lnTo>
                  <a:lnTo>
                    <a:pt x="27527" y="1524"/>
                  </a:lnTo>
                  <a:lnTo>
                    <a:pt x="35147" y="9144"/>
                  </a:lnTo>
                  <a:lnTo>
                    <a:pt x="36671" y="13716"/>
                  </a:lnTo>
                  <a:lnTo>
                    <a:pt x="36671" y="22859"/>
                  </a:lnTo>
                  <a:lnTo>
                    <a:pt x="35147" y="27432"/>
                  </a:lnTo>
                  <a:lnTo>
                    <a:pt x="27527" y="35052"/>
                  </a:lnTo>
                  <a:lnTo>
                    <a:pt x="24479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277105" y="3040856"/>
            <a:ext cx="5331460" cy="635000"/>
            <a:chOff x="4277105" y="3040856"/>
            <a:chExt cx="5331460" cy="635000"/>
          </a:xfrm>
        </p:grpSpPr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7105" y="3043904"/>
              <a:ext cx="613219" cy="14801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96752" y="3040856"/>
              <a:ext cx="5111496" cy="634746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277105" y="3851052"/>
            <a:ext cx="613219" cy="148018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4528756" y="3848004"/>
            <a:ext cx="4803775" cy="633730"/>
            <a:chOff x="4528756" y="3848004"/>
            <a:chExt cx="4803775" cy="633730"/>
          </a:xfrm>
        </p:grpSpPr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66752" y="3848004"/>
              <a:ext cx="265366" cy="14954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28756" y="3848004"/>
              <a:ext cx="4632579" cy="633222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14064" y="2492302"/>
            <a:ext cx="3671570" cy="2033905"/>
            <a:chOff x="514064" y="2492302"/>
            <a:chExt cx="3671570" cy="2033905"/>
          </a:xfrm>
        </p:grpSpPr>
        <p:sp>
          <p:nvSpPr>
            <p:cNvPr id="60" name="object 60"/>
            <p:cNvSpPr/>
            <p:nvPr/>
          </p:nvSpPr>
          <p:spPr>
            <a:xfrm>
              <a:off x="532352" y="2502217"/>
              <a:ext cx="3641090" cy="2014220"/>
            </a:xfrm>
            <a:custGeom>
              <a:avLst/>
              <a:gdLst/>
              <a:ahLst/>
              <a:cxnLst/>
              <a:rect l="l" t="t" r="r" b="b"/>
              <a:pathLst>
                <a:path w="3641090" h="2014220">
                  <a:moveTo>
                    <a:pt x="0" y="2014061"/>
                  </a:moveTo>
                  <a:lnTo>
                    <a:pt x="3641026" y="2014061"/>
                  </a:lnTo>
                  <a:lnTo>
                    <a:pt x="3641026" y="0"/>
                  </a:lnTo>
                  <a:lnTo>
                    <a:pt x="0" y="0"/>
                  </a:lnTo>
                  <a:lnTo>
                    <a:pt x="0" y="2014061"/>
                  </a:lnTo>
                  <a:close/>
                </a:path>
              </a:pathLst>
            </a:custGeom>
            <a:ln w="19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7718" y="2569368"/>
              <a:ext cx="3151441" cy="2395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9503" y="3014948"/>
              <a:ext cx="3555587" cy="43634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9503" y="3822096"/>
              <a:ext cx="2242280" cy="39366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14064" y="2871501"/>
              <a:ext cx="3671570" cy="0"/>
            </a:xfrm>
            <a:custGeom>
              <a:avLst/>
              <a:gdLst/>
              <a:ahLst/>
              <a:cxnLst/>
              <a:rect l="l" t="t" r="r" b="b"/>
              <a:pathLst>
                <a:path w="3671570">
                  <a:moveTo>
                    <a:pt x="0" y="0"/>
                  </a:moveTo>
                  <a:lnTo>
                    <a:pt x="3671506" y="0"/>
                  </a:lnTo>
                </a:path>
              </a:pathLst>
            </a:custGeom>
            <a:ln w="19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767E7-97D4-4CF0-B10B-ACB60866B5D1}"/>
              </a:ext>
            </a:extLst>
          </p:cNvPr>
          <p:cNvSpPr txBox="1"/>
          <p:nvPr/>
        </p:nvSpPr>
        <p:spPr>
          <a:xfrm>
            <a:off x="4267200" y="4876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 THREAD POOL.pdf</a:t>
            </a:r>
          </a:p>
        </p:txBody>
      </p:sp>
    </p:spTree>
    <p:extLst>
      <p:ext uri="{BB962C8B-B14F-4D97-AF65-F5344CB8AC3E}">
        <p14:creationId xmlns:p14="http://schemas.microsoft.com/office/powerpoint/2010/main" val="3455716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861822" y="637793"/>
            <a:ext cx="530860" cy="372745"/>
          </a:xfrm>
          <a:custGeom>
            <a:avLst/>
            <a:gdLst/>
            <a:ahLst/>
            <a:cxnLst/>
            <a:rect l="l" t="t" r="r" b="b"/>
            <a:pathLst>
              <a:path w="530860" h="372744">
                <a:moveTo>
                  <a:pt x="283743" y="10426"/>
                </a:moveTo>
                <a:lnTo>
                  <a:pt x="0" y="10426"/>
                </a:lnTo>
                <a:lnTo>
                  <a:pt x="0" y="54876"/>
                </a:lnTo>
                <a:lnTo>
                  <a:pt x="114388" y="54876"/>
                </a:lnTo>
                <a:lnTo>
                  <a:pt x="114388" y="372376"/>
                </a:lnTo>
                <a:lnTo>
                  <a:pt x="163258" y="372376"/>
                </a:lnTo>
                <a:lnTo>
                  <a:pt x="163258" y="54876"/>
                </a:lnTo>
                <a:lnTo>
                  <a:pt x="283743" y="54876"/>
                </a:lnTo>
                <a:lnTo>
                  <a:pt x="283743" y="10426"/>
                </a:lnTo>
                <a:close/>
              </a:path>
              <a:path w="530860" h="372744">
                <a:moveTo>
                  <a:pt x="530821" y="205943"/>
                </a:moveTo>
                <a:lnTo>
                  <a:pt x="524344" y="163449"/>
                </a:lnTo>
                <a:lnTo>
                  <a:pt x="493610" y="119164"/>
                </a:lnTo>
                <a:lnTo>
                  <a:pt x="440817" y="103733"/>
                </a:lnTo>
                <a:lnTo>
                  <a:pt x="429641" y="104305"/>
                </a:lnTo>
                <a:lnTo>
                  <a:pt x="388442" y="117970"/>
                </a:lnTo>
                <a:lnTo>
                  <a:pt x="367563" y="137261"/>
                </a:lnTo>
                <a:lnTo>
                  <a:pt x="367563" y="0"/>
                </a:lnTo>
                <a:lnTo>
                  <a:pt x="320319" y="0"/>
                </a:lnTo>
                <a:lnTo>
                  <a:pt x="320319" y="372249"/>
                </a:lnTo>
                <a:lnTo>
                  <a:pt x="367563" y="372249"/>
                </a:lnTo>
                <a:lnTo>
                  <a:pt x="367563" y="175463"/>
                </a:lnTo>
                <a:lnTo>
                  <a:pt x="372732" y="169532"/>
                </a:lnTo>
                <a:lnTo>
                  <a:pt x="411099" y="145745"/>
                </a:lnTo>
                <a:lnTo>
                  <a:pt x="428625" y="143459"/>
                </a:lnTo>
                <a:lnTo>
                  <a:pt x="440601" y="144360"/>
                </a:lnTo>
                <a:lnTo>
                  <a:pt x="475183" y="169075"/>
                </a:lnTo>
                <a:lnTo>
                  <a:pt x="483577" y="205943"/>
                </a:lnTo>
                <a:lnTo>
                  <a:pt x="483577" y="372249"/>
                </a:lnTo>
                <a:lnTo>
                  <a:pt x="530821" y="372249"/>
                </a:lnTo>
                <a:lnTo>
                  <a:pt x="530821" y="20594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6740" y="637793"/>
            <a:ext cx="935355" cy="377190"/>
          </a:xfrm>
          <a:custGeom>
            <a:avLst/>
            <a:gdLst/>
            <a:ahLst/>
            <a:cxnLst/>
            <a:rect l="l" t="t" r="r" b="b"/>
            <a:pathLst>
              <a:path w="935355" h="377190">
                <a:moveTo>
                  <a:pt x="160121" y="108305"/>
                </a:moveTo>
                <a:lnTo>
                  <a:pt x="148399" y="106311"/>
                </a:lnTo>
                <a:lnTo>
                  <a:pt x="138404" y="104876"/>
                </a:lnTo>
                <a:lnTo>
                  <a:pt x="130111" y="104025"/>
                </a:lnTo>
                <a:lnTo>
                  <a:pt x="123545" y="103733"/>
                </a:lnTo>
                <a:lnTo>
                  <a:pt x="99796" y="106616"/>
                </a:lnTo>
                <a:lnTo>
                  <a:pt x="79070" y="115366"/>
                </a:lnTo>
                <a:lnTo>
                  <a:pt x="61518" y="130136"/>
                </a:lnTo>
                <a:lnTo>
                  <a:pt x="47244" y="151079"/>
                </a:lnTo>
                <a:lnTo>
                  <a:pt x="47244" y="108305"/>
                </a:lnTo>
                <a:lnTo>
                  <a:pt x="0" y="108305"/>
                </a:lnTo>
                <a:lnTo>
                  <a:pt x="0" y="372249"/>
                </a:lnTo>
                <a:lnTo>
                  <a:pt x="47244" y="372249"/>
                </a:lnTo>
                <a:lnTo>
                  <a:pt x="47244" y="221183"/>
                </a:lnTo>
                <a:lnTo>
                  <a:pt x="48387" y="205752"/>
                </a:lnTo>
                <a:lnTo>
                  <a:pt x="65532" y="166319"/>
                </a:lnTo>
                <a:lnTo>
                  <a:pt x="97510" y="144881"/>
                </a:lnTo>
                <a:lnTo>
                  <a:pt x="109829" y="143459"/>
                </a:lnTo>
                <a:lnTo>
                  <a:pt x="116954" y="144030"/>
                </a:lnTo>
                <a:lnTo>
                  <a:pt x="124498" y="145745"/>
                </a:lnTo>
                <a:lnTo>
                  <a:pt x="132334" y="148602"/>
                </a:lnTo>
                <a:lnTo>
                  <a:pt x="140309" y="152603"/>
                </a:lnTo>
                <a:lnTo>
                  <a:pt x="160121" y="108305"/>
                </a:lnTo>
                <a:close/>
              </a:path>
              <a:path w="935355" h="377190">
                <a:moveTo>
                  <a:pt x="413296" y="216598"/>
                </a:moveTo>
                <a:lnTo>
                  <a:pt x="412788" y="210502"/>
                </a:lnTo>
                <a:lnTo>
                  <a:pt x="411314" y="192620"/>
                </a:lnTo>
                <a:lnTo>
                  <a:pt x="405485" y="171069"/>
                </a:lnTo>
                <a:lnTo>
                  <a:pt x="395935" y="152057"/>
                </a:lnTo>
                <a:lnTo>
                  <a:pt x="389013" y="143446"/>
                </a:lnTo>
                <a:lnTo>
                  <a:pt x="382816" y="135737"/>
                </a:lnTo>
                <a:lnTo>
                  <a:pt x="367576" y="123659"/>
                </a:lnTo>
                <a:lnTo>
                  <a:pt x="367576" y="210502"/>
                </a:lnTo>
                <a:lnTo>
                  <a:pt x="221170" y="210502"/>
                </a:lnTo>
                <a:lnTo>
                  <a:pt x="234886" y="173215"/>
                </a:lnTo>
                <a:lnTo>
                  <a:pt x="267652" y="148209"/>
                </a:lnTo>
                <a:lnTo>
                  <a:pt x="295846" y="143446"/>
                </a:lnTo>
                <a:lnTo>
                  <a:pt x="312166" y="144614"/>
                </a:lnTo>
                <a:lnTo>
                  <a:pt x="349288" y="163258"/>
                </a:lnTo>
                <a:lnTo>
                  <a:pt x="367576" y="210502"/>
                </a:lnTo>
                <a:lnTo>
                  <a:pt x="367576" y="123659"/>
                </a:lnTo>
                <a:lnTo>
                  <a:pt x="365150" y="121729"/>
                </a:lnTo>
                <a:lnTo>
                  <a:pt x="344322" y="111734"/>
                </a:lnTo>
                <a:lnTo>
                  <a:pt x="320624" y="105727"/>
                </a:lnTo>
                <a:lnTo>
                  <a:pt x="294322" y="103733"/>
                </a:lnTo>
                <a:lnTo>
                  <a:pt x="270941" y="105778"/>
                </a:lnTo>
                <a:lnTo>
                  <a:pt x="228752" y="123024"/>
                </a:lnTo>
                <a:lnTo>
                  <a:pt x="192684" y="159969"/>
                </a:lnTo>
                <a:lnTo>
                  <a:pt x="173126" y="212001"/>
                </a:lnTo>
                <a:lnTo>
                  <a:pt x="170789" y="242608"/>
                </a:lnTo>
                <a:lnTo>
                  <a:pt x="173101" y="272910"/>
                </a:lnTo>
                <a:lnTo>
                  <a:pt x="192049" y="323265"/>
                </a:lnTo>
                <a:lnTo>
                  <a:pt x="227215" y="358140"/>
                </a:lnTo>
                <a:lnTo>
                  <a:pt x="270065" y="374789"/>
                </a:lnTo>
                <a:lnTo>
                  <a:pt x="294322" y="376809"/>
                </a:lnTo>
                <a:lnTo>
                  <a:pt x="311010" y="376224"/>
                </a:lnTo>
                <a:lnTo>
                  <a:pt x="356908" y="366141"/>
                </a:lnTo>
                <a:lnTo>
                  <a:pt x="388912" y="347853"/>
                </a:lnTo>
                <a:lnTo>
                  <a:pt x="382612" y="337185"/>
                </a:lnTo>
                <a:lnTo>
                  <a:pt x="369100" y="314325"/>
                </a:lnTo>
                <a:lnTo>
                  <a:pt x="355434" y="324332"/>
                </a:lnTo>
                <a:lnTo>
                  <a:pt x="339750" y="331470"/>
                </a:lnTo>
                <a:lnTo>
                  <a:pt x="322338" y="335762"/>
                </a:lnTo>
                <a:lnTo>
                  <a:pt x="303466" y="337185"/>
                </a:lnTo>
                <a:lnTo>
                  <a:pt x="286283" y="335788"/>
                </a:lnTo>
                <a:lnTo>
                  <a:pt x="245554" y="315849"/>
                </a:lnTo>
                <a:lnTo>
                  <a:pt x="221348" y="266471"/>
                </a:lnTo>
                <a:lnTo>
                  <a:pt x="219646" y="244132"/>
                </a:lnTo>
                <a:lnTo>
                  <a:pt x="410248" y="244132"/>
                </a:lnTo>
                <a:lnTo>
                  <a:pt x="411365" y="237921"/>
                </a:lnTo>
                <a:lnTo>
                  <a:pt x="412343" y="230974"/>
                </a:lnTo>
                <a:lnTo>
                  <a:pt x="413029" y="223735"/>
                </a:lnTo>
                <a:lnTo>
                  <a:pt x="413296" y="216598"/>
                </a:lnTo>
                <a:close/>
              </a:path>
              <a:path w="935355" h="377190">
                <a:moveTo>
                  <a:pt x="671144" y="352425"/>
                </a:moveTo>
                <a:lnTo>
                  <a:pt x="662254" y="345287"/>
                </a:lnTo>
                <a:lnTo>
                  <a:pt x="660082" y="341757"/>
                </a:lnTo>
                <a:lnTo>
                  <a:pt x="659142" y="340233"/>
                </a:lnTo>
                <a:lnTo>
                  <a:pt x="656094" y="335280"/>
                </a:lnTo>
                <a:lnTo>
                  <a:pt x="652487" y="322427"/>
                </a:lnTo>
                <a:lnTo>
                  <a:pt x="651332" y="306705"/>
                </a:lnTo>
                <a:lnTo>
                  <a:pt x="651332" y="238036"/>
                </a:lnTo>
                <a:lnTo>
                  <a:pt x="651332" y="212026"/>
                </a:lnTo>
                <a:lnTo>
                  <a:pt x="651129" y="208978"/>
                </a:lnTo>
                <a:lnTo>
                  <a:pt x="649630" y="185458"/>
                </a:lnTo>
                <a:lnTo>
                  <a:pt x="644652" y="162877"/>
                </a:lnTo>
                <a:lnTo>
                  <a:pt x="636803" y="144970"/>
                </a:lnTo>
                <a:lnTo>
                  <a:pt x="636498" y="144272"/>
                </a:lnTo>
                <a:lnTo>
                  <a:pt x="625322" y="129641"/>
                </a:lnTo>
                <a:lnTo>
                  <a:pt x="609866" y="117881"/>
                </a:lnTo>
                <a:lnTo>
                  <a:pt x="590842" y="109829"/>
                </a:lnTo>
                <a:lnTo>
                  <a:pt x="568096" y="105206"/>
                </a:lnTo>
                <a:lnTo>
                  <a:pt x="541502" y="103733"/>
                </a:lnTo>
                <a:lnTo>
                  <a:pt x="530936" y="104063"/>
                </a:lnTo>
                <a:lnTo>
                  <a:pt x="519925" y="105257"/>
                </a:lnTo>
                <a:lnTo>
                  <a:pt x="508635" y="107594"/>
                </a:lnTo>
                <a:lnTo>
                  <a:pt x="497217" y="111353"/>
                </a:lnTo>
                <a:lnTo>
                  <a:pt x="485470" y="115062"/>
                </a:lnTo>
                <a:lnTo>
                  <a:pt x="475310" y="119354"/>
                </a:lnTo>
                <a:lnTo>
                  <a:pt x="466559" y="124206"/>
                </a:lnTo>
                <a:lnTo>
                  <a:pt x="459117" y="129641"/>
                </a:lnTo>
                <a:lnTo>
                  <a:pt x="478929" y="169354"/>
                </a:lnTo>
                <a:lnTo>
                  <a:pt x="492429" y="158483"/>
                </a:lnTo>
                <a:lnTo>
                  <a:pt x="508076" y="150876"/>
                </a:lnTo>
                <a:lnTo>
                  <a:pt x="526326" y="146431"/>
                </a:lnTo>
                <a:lnTo>
                  <a:pt x="547598" y="144970"/>
                </a:lnTo>
                <a:lnTo>
                  <a:pt x="572477" y="148971"/>
                </a:lnTo>
                <a:lnTo>
                  <a:pt x="590080" y="160972"/>
                </a:lnTo>
                <a:lnTo>
                  <a:pt x="600532" y="180975"/>
                </a:lnTo>
                <a:lnTo>
                  <a:pt x="603986" y="208978"/>
                </a:lnTo>
                <a:lnTo>
                  <a:pt x="603986" y="242608"/>
                </a:lnTo>
                <a:lnTo>
                  <a:pt x="603986" y="306705"/>
                </a:lnTo>
                <a:lnTo>
                  <a:pt x="589724" y="320954"/>
                </a:lnTo>
                <a:lnTo>
                  <a:pt x="574459" y="331470"/>
                </a:lnTo>
                <a:lnTo>
                  <a:pt x="558342" y="337997"/>
                </a:lnTo>
                <a:lnTo>
                  <a:pt x="541502" y="340233"/>
                </a:lnTo>
                <a:lnTo>
                  <a:pt x="520331" y="337667"/>
                </a:lnTo>
                <a:lnTo>
                  <a:pt x="505028" y="329946"/>
                </a:lnTo>
                <a:lnTo>
                  <a:pt x="495757" y="317055"/>
                </a:lnTo>
                <a:lnTo>
                  <a:pt x="492645" y="298996"/>
                </a:lnTo>
                <a:lnTo>
                  <a:pt x="494068" y="286969"/>
                </a:lnTo>
                <a:lnTo>
                  <a:pt x="527608" y="248323"/>
                </a:lnTo>
                <a:lnTo>
                  <a:pt x="573506" y="238036"/>
                </a:lnTo>
                <a:lnTo>
                  <a:pt x="578700" y="238315"/>
                </a:lnTo>
                <a:lnTo>
                  <a:pt x="585317" y="239179"/>
                </a:lnTo>
                <a:lnTo>
                  <a:pt x="593648" y="240601"/>
                </a:lnTo>
                <a:lnTo>
                  <a:pt x="603986" y="242608"/>
                </a:lnTo>
                <a:lnTo>
                  <a:pt x="603986" y="208978"/>
                </a:lnTo>
                <a:lnTo>
                  <a:pt x="595109" y="206108"/>
                </a:lnTo>
                <a:lnTo>
                  <a:pt x="586651" y="204216"/>
                </a:lnTo>
                <a:lnTo>
                  <a:pt x="578485" y="203200"/>
                </a:lnTo>
                <a:lnTo>
                  <a:pt x="570458" y="202882"/>
                </a:lnTo>
                <a:lnTo>
                  <a:pt x="544398" y="204609"/>
                </a:lnTo>
                <a:lnTo>
                  <a:pt x="499656" y="218363"/>
                </a:lnTo>
                <a:lnTo>
                  <a:pt x="465328" y="244983"/>
                </a:lnTo>
                <a:lnTo>
                  <a:pt x="447662" y="279273"/>
                </a:lnTo>
                <a:lnTo>
                  <a:pt x="445401" y="298996"/>
                </a:lnTo>
                <a:lnTo>
                  <a:pt x="446824" y="314477"/>
                </a:lnTo>
                <a:lnTo>
                  <a:pt x="468261" y="353949"/>
                </a:lnTo>
                <a:lnTo>
                  <a:pt x="507733" y="375386"/>
                </a:lnTo>
                <a:lnTo>
                  <a:pt x="523214" y="376809"/>
                </a:lnTo>
                <a:lnTo>
                  <a:pt x="550049" y="374548"/>
                </a:lnTo>
                <a:lnTo>
                  <a:pt x="573316" y="367855"/>
                </a:lnTo>
                <a:lnTo>
                  <a:pt x="592861" y="356882"/>
                </a:lnTo>
                <a:lnTo>
                  <a:pt x="608558" y="341757"/>
                </a:lnTo>
                <a:lnTo>
                  <a:pt x="612292" y="350316"/>
                </a:lnTo>
                <a:lnTo>
                  <a:pt x="646366" y="374523"/>
                </a:lnTo>
                <a:lnTo>
                  <a:pt x="671144" y="376809"/>
                </a:lnTo>
                <a:lnTo>
                  <a:pt x="671144" y="352425"/>
                </a:lnTo>
                <a:close/>
              </a:path>
              <a:path w="935355" h="377190">
                <a:moveTo>
                  <a:pt x="934974" y="0"/>
                </a:moveTo>
                <a:lnTo>
                  <a:pt x="887730" y="0"/>
                </a:lnTo>
                <a:lnTo>
                  <a:pt x="887730" y="122021"/>
                </a:lnTo>
                <a:lnTo>
                  <a:pt x="887730" y="169367"/>
                </a:lnTo>
                <a:lnTo>
                  <a:pt x="887730" y="315861"/>
                </a:lnTo>
                <a:lnTo>
                  <a:pt x="886206" y="320433"/>
                </a:lnTo>
                <a:lnTo>
                  <a:pt x="847979" y="336880"/>
                </a:lnTo>
                <a:lnTo>
                  <a:pt x="841921" y="337197"/>
                </a:lnTo>
                <a:lnTo>
                  <a:pt x="803910" y="331203"/>
                </a:lnTo>
                <a:lnTo>
                  <a:pt x="776770" y="313334"/>
                </a:lnTo>
                <a:lnTo>
                  <a:pt x="760476" y="283743"/>
                </a:lnTo>
                <a:lnTo>
                  <a:pt x="755053" y="242608"/>
                </a:lnTo>
                <a:lnTo>
                  <a:pt x="756500" y="221716"/>
                </a:lnTo>
                <a:lnTo>
                  <a:pt x="779437" y="170891"/>
                </a:lnTo>
                <a:lnTo>
                  <a:pt x="822083" y="145173"/>
                </a:lnTo>
                <a:lnTo>
                  <a:pt x="840397" y="143459"/>
                </a:lnTo>
                <a:lnTo>
                  <a:pt x="854697" y="144932"/>
                </a:lnTo>
                <a:lnTo>
                  <a:pt x="867537" y="149555"/>
                </a:lnTo>
                <a:lnTo>
                  <a:pt x="878636" y="157594"/>
                </a:lnTo>
                <a:lnTo>
                  <a:pt x="887730" y="169367"/>
                </a:lnTo>
                <a:lnTo>
                  <a:pt x="887730" y="122021"/>
                </a:lnTo>
                <a:lnTo>
                  <a:pt x="876300" y="114033"/>
                </a:lnTo>
                <a:lnTo>
                  <a:pt x="862393" y="108305"/>
                </a:lnTo>
                <a:lnTo>
                  <a:pt x="845908" y="104876"/>
                </a:lnTo>
                <a:lnTo>
                  <a:pt x="826681" y="103733"/>
                </a:lnTo>
                <a:lnTo>
                  <a:pt x="802627" y="106311"/>
                </a:lnTo>
                <a:lnTo>
                  <a:pt x="760247" y="126923"/>
                </a:lnTo>
                <a:lnTo>
                  <a:pt x="726160" y="167576"/>
                </a:lnTo>
                <a:lnTo>
                  <a:pt x="708456" y="218528"/>
                </a:lnTo>
                <a:lnTo>
                  <a:pt x="706183" y="247180"/>
                </a:lnTo>
                <a:lnTo>
                  <a:pt x="708164" y="274599"/>
                </a:lnTo>
                <a:lnTo>
                  <a:pt x="723595" y="322059"/>
                </a:lnTo>
                <a:lnTo>
                  <a:pt x="753668" y="356882"/>
                </a:lnTo>
                <a:lnTo>
                  <a:pt x="793775" y="374548"/>
                </a:lnTo>
                <a:lnTo>
                  <a:pt x="817537" y="376821"/>
                </a:lnTo>
                <a:lnTo>
                  <a:pt x="839266" y="375145"/>
                </a:lnTo>
                <a:lnTo>
                  <a:pt x="858393" y="370344"/>
                </a:lnTo>
                <a:lnTo>
                  <a:pt x="874636" y="362673"/>
                </a:lnTo>
                <a:lnTo>
                  <a:pt x="887730" y="352437"/>
                </a:lnTo>
                <a:lnTo>
                  <a:pt x="887730" y="372249"/>
                </a:lnTo>
                <a:lnTo>
                  <a:pt x="934974" y="372249"/>
                </a:lnTo>
                <a:lnTo>
                  <a:pt x="934974" y="352437"/>
                </a:lnTo>
                <a:lnTo>
                  <a:pt x="934974" y="337197"/>
                </a:lnTo>
                <a:lnTo>
                  <a:pt x="934974" y="143459"/>
                </a:lnTo>
                <a:lnTo>
                  <a:pt x="934974" y="122021"/>
                </a:lnTo>
                <a:lnTo>
                  <a:pt x="93497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6789" y="642365"/>
            <a:ext cx="715645" cy="471805"/>
          </a:xfrm>
          <a:custGeom>
            <a:avLst/>
            <a:gdLst/>
            <a:ahLst/>
            <a:cxnLst/>
            <a:rect l="l" t="t" r="r" b="b"/>
            <a:pathLst>
              <a:path w="715645" h="471805">
                <a:moveTo>
                  <a:pt x="202882" y="276136"/>
                </a:moveTo>
                <a:lnTo>
                  <a:pt x="194525" y="227660"/>
                </a:lnTo>
                <a:lnTo>
                  <a:pt x="167449" y="192024"/>
                </a:lnTo>
                <a:lnTo>
                  <a:pt x="106781" y="158686"/>
                </a:lnTo>
                <a:lnTo>
                  <a:pt x="93332" y="152146"/>
                </a:lnTo>
                <a:lnTo>
                  <a:pt x="58013" y="126593"/>
                </a:lnTo>
                <a:lnTo>
                  <a:pt x="54965" y="118973"/>
                </a:lnTo>
                <a:lnTo>
                  <a:pt x="52082" y="112991"/>
                </a:lnTo>
                <a:lnTo>
                  <a:pt x="50203" y="106591"/>
                </a:lnTo>
                <a:lnTo>
                  <a:pt x="49174" y="99898"/>
                </a:lnTo>
                <a:lnTo>
                  <a:pt x="48869" y="93065"/>
                </a:lnTo>
                <a:lnTo>
                  <a:pt x="49745" y="82207"/>
                </a:lnTo>
                <a:lnTo>
                  <a:pt x="71805" y="50431"/>
                </a:lnTo>
                <a:lnTo>
                  <a:pt x="103733" y="42672"/>
                </a:lnTo>
                <a:lnTo>
                  <a:pt x="112039" y="42989"/>
                </a:lnTo>
                <a:lnTo>
                  <a:pt x="150101" y="52222"/>
                </a:lnTo>
                <a:lnTo>
                  <a:pt x="170878" y="62585"/>
                </a:lnTo>
                <a:lnTo>
                  <a:pt x="184594" y="19824"/>
                </a:lnTo>
                <a:lnTo>
                  <a:pt x="170878" y="11582"/>
                </a:lnTo>
                <a:lnTo>
                  <a:pt x="152590" y="5334"/>
                </a:lnTo>
                <a:lnTo>
                  <a:pt x="129692" y="1384"/>
                </a:lnTo>
                <a:lnTo>
                  <a:pt x="102209" y="0"/>
                </a:lnTo>
                <a:lnTo>
                  <a:pt x="80492" y="1714"/>
                </a:lnTo>
                <a:lnTo>
                  <a:pt x="43916" y="15430"/>
                </a:lnTo>
                <a:lnTo>
                  <a:pt x="7061" y="57010"/>
                </a:lnTo>
                <a:lnTo>
                  <a:pt x="0" y="94589"/>
                </a:lnTo>
                <a:lnTo>
                  <a:pt x="889" y="110261"/>
                </a:lnTo>
                <a:lnTo>
                  <a:pt x="15341" y="151066"/>
                </a:lnTo>
                <a:lnTo>
                  <a:pt x="48768" y="182791"/>
                </a:lnTo>
                <a:lnTo>
                  <a:pt x="94589" y="205930"/>
                </a:lnTo>
                <a:lnTo>
                  <a:pt x="113004" y="214833"/>
                </a:lnTo>
                <a:lnTo>
                  <a:pt x="144970" y="239560"/>
                </a:lnTo>
                <a:lnTo>
                  <a:pt x="154114" y="273088"/>
                </a:lnTo>
                <a:lnTo>
                  <a:pt x="152971" y="285076"/>
                </a:lnTo>
                <a:lnTo>
                  <a:pt x="126961" y="319925"/>
                </a:lnTo>
                <a:lnTo>
                  <a:pt x="90017" y="329565"/>
                </a:lnTo>
                <a:lnTo>
                  <a:pt x="81724" y="329018"/>
                </a:lnTo>
                <a:lnTo>
                  <a:pt x="43459" y="318477"/>
                </a:lnTo>
                <a:lnTo>
                  <a:pt x="18389" y="305181"/>
                </a:lnTo>
                <a:lnTo>
                  <a:pt x="1524" y="350901"/>
                </a:lnTo>
                <a:lnTo>
                  <a:pt x="19354" y="360908"/>
                </a:lnTo>
                <a:lnTo>
                  <a:pt x="38569" y="368046"/>
                </a:lnTo>
                <a:lnTo>
                  <a:pt x="59486" y="372338"/>
                </a:lnTo>
                <a:lnTo>
                  <a:pt x="82397" y="373761"/>
                </a:lnTo>
                <a:lnTo>
                  <a:pt x="108445" y="372033"/>
                </a:lnTo>
                <a:lnTo>
                  <a:pt x="152552" y="357695"/>
                </a:lnTo>
                <a:lnTo>
                  <a:pt x="184886" y="330238"/>
                </a:lnTo>
                <a:lnTo>
                  <a:pt x="200888" y="295910"/>
                </a:lnTo>
                <a:lnTo>
                  <a:pt x="202882" y="276136"/>
                </a:lnTo>
                <a:close/>
              </a:path>
              <a:path w="715645" h="471805">
                <a:moveTo>
                  <a:pt x="468350" y="103733"/>
                </a:moveTo>
                <a:lnTo>
                  <a:pt x="421017" y="103733"/>
                </a:lnTo>
                <a:lnTo>
                  <a:pt x="350913" y="308241"/>
                </a:lnTo>
                <a:lnTo>
                  <a:pt x="273088" y="103733"/>
                </a:lnTo>
                <a:lnTo>
                  <a:pt x="225755" y="103733"/>
                </a:lnTo>
                <a:lnTo>
                  <a:pt x="297472" y="286804"/>
                </a:lnTo>
                <a:lnTo>
                  <a:pt x="307949" y="315658"/>
                </a:lnTo>
                <a:lnTo>
                  <a:pt x="312686" y="327837"/>
                </a:lnTo>
                <a:lnTo>
                  <a:pt x="317284" y="338721"/>
                </a:lnTo>
                <a:lnTo>
                  <a:pt x="320408" y="349237"/>
                </a:lnTo>
                <a:lnTo>
                  <a:pt x="322808" y="360057"/>
                </a:lnTo>
                <a:lnTo>
                  <a:pt x="324358" y="370865"/>
                </a:lnTo>
                <a:lnTo>
                  <a:pt x="324904" y="381393"/>
                </a:lnTo>
                <a:lnTo>
                  <a:pt x="323494" y="391185"/>
                </a:lnTo>
                <a:lnTo>
                  <a:pt x="292709" y="421017"/>
                </a:lnTo>
                <a:lnTo>
                  <a:pt x="253276" y="428726"/>
                </a:lnTo>
                <a:lnTo>
                  <a:pt x="253276" y="471500"/>
                </a:lnTo>
                <a:lnTo>
                  <a:pt x="303644" y="461772"/>
                </a:lnTo>
                <a:lnTo>
                  <a:pt x="343090" y="435013"/>
                </a:lnTo>
                <a:lnTo>
                  <a:pt x="357009" y="411962"/>
                </a:lnTo>
                <a:lnTo>
                  <a:pt x="468350" y="103733"/>
                </a:lnTo>
                <a:close/>
              </a:path>
              <a:path w="715645" h="471805">
                <a:moveTo>
                  <a:pt x="715429" y="204419"/>
                </a:moveTo>
                <a:lnTo>
                  <a:pt x="709993" y="158356"/>
                </a:lnTo>
                <a:lnTo>
                  <a:pt x="693699" y="125463"/>
                </a:lnTo>
                <a:lnTo>
                  <a:pt x="666521" y="105740"/>
                </a:lnTo>
                <a:lnTo>
                  <a:pt x="628459" y="99161"/>
                </a:lnTo>
                <a:lnTo>
                  <a:pt x="604151" y="101473"/>
                </a:lnTo>
                <a:lnTo>
                  <a:pt x="583692" y="108496"/>
                </a:lnTo>
                <a:lnTo>
                  <a:pt x="566953" y="120383"/>
                </a:lnTo>
                <a:lnTo>
                  <a:pt x="553783" y="137261"/>
                </a:lnTo>
                <a:lnTo>
                  <a:pt x="538454" y="103733"/>
                </a:lnTo>
                <a:lnTo>
                  <a:pt x="506450" y="103733"/>
                </a:lnTo>
                <a:lnTo>
                  <a:pt x="506450" y="367677"/>
                </a:lnTo>
                <a:lnTo>
                  <a:pt x="553783" y="367677"/>
                </a:lnTo>
                <a:lnTo>
                  <a:pt x="553783" y="170891"/>
                </a:lnTo>
                <a:lnTo>
                  <a:pt x="558914" y="164312"/>
                </a:lnTo>
                <a:lnTo>
                  <a:pt x="597027" y="141173"/>
                </a:lnTo>
                <a:lnTo>
                  <a:pt x="613219" y="138887"/>
                </a:lnTo>
                <a:lnTo>
                  <a:pt x="627176" y="139788"/>
                </a:lnTo>
                <a:lnTo>
                  <a:pt x="661720" y="165341"/>
                </a:lnTo>
                <a:lnTo>
                  <a:pt x="668185" y="213563"/>
                </a:lnTo>
                <a:lnTo>
                  <a:pt x="668185" y="367677"/>
                </a:lnTo>
                <a:lnTo>
                  <a:pt x="715429" y="367677"/>
                </a:lnTo>
                <a:lnTo>
                  <a:pt x="715429" y="20441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67944" y="741521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39" h="273684">
                <a:moveTo>
                  <a:pt x="123634" y="273081"/>
                </a:moveTo>
                <a:lnTo>
                  <a:pt x="74783" y="263937"/>
                </a:lnTo>
                <a:lnTo>
                  <a:pt x="35147" y="236505"/>
                </a:lnTo>
                <a:lnTo>
                  <a:pt x="9001" y="193976"/>
                </a:lnTo>
                <a:lnTo>
                  <a:pt x="0" y="138874"/>
                </a:lnTo>
                <a:lnTo>
                  <a:pt x="2300" y="109171"/>
                </a:lnTo>
                <a:lnTo>
                  <a:pt x="20654" y="58373"/>
                </a:lnTo>
                <a:lnTo>
                  <a:pt x="56651" y="21216"/>
                </a:lnTo>
                <a:lnTo>
                  <a:pt x="106362" y="2309"/>
                </a:lnTo>
                <a:lnTo>
                  <a:pt x="135826" y="0"/>
                </a:lnTo>
                <a:lnTo>
                  <a:pt x="146399" y="547"/>
                </a:lnTo>
                <a:lnTo>
                  <a:pt x="192382" y="12191"/>
                </a:lnTo>
                <a:lnTo>
                  <a:pt x="216693" y="25907"/>
                </a:lnTo>
                <a:lnTo>
                  <a:pt x="192214" y="59531"/>
                </a:lnTo>
                <a:lnTo>
                  <a:pt x="188190" y="56102"/>
                </a:lnTo>
                <a:lnTo>
                  <a:pt x="182880" y="52673"/>
                </a:lnTo>
                <a:lnTo>
                  <a:pt x="141041" y="40028"/>
                </a:lnTo>
                <a:lnTo>
                  <a:pt x="132778" y="39719"/>
                </a:lnTo>
                <a:lnTo>
                  <a:pt x="114411" y="41195"/>
                </a:lnTo>
                <a:lnTo>
                  <a:pt x="71723" y="65627"/>
                </a:lnTo>
                <a:lnTo>
                  <a:pt x="50291" y="117102"/>
                </a:lnTo>
                <a:lnTo>
                  <a:pt x="48863" y="138874"/>
                </a:lnTo>
                <a:lnTo>
                  <a:pt x="50291" y="160545"/>
                </a:lnTo>
                <a:lnTo>
                  <a:pt x="71723" y="209073"/>
                </a:lnTo>
                <a:lnTo>
                  <a:pt x="116340" y="232005"/>
                </a:lnTo>
                <a:lnTo>
                  <a:pt x="135826" y="233457"/>
                </a:lnTo>
                <a:lnTo>
                  <a:pt x="151590" y="232005"/>
                </a:lnTo>
                <a:lnTo>
                  <a:pt x="167068" y="227552"/>
                </a:lnTo>
                <a:lnTo>
                  <a:pt x="182546" y="219956"/>
                </a:lnTo>
                <a:lnTo>
                  <a:pt x="198310" y="209073"/>
                </a:lnTo>
                <a:lnTo>
                  <a:pt x="218217" y="248697"/>
                </a:lnTo>
                <a:lnTo>
                  <a:pt x="197826" y="259580"/>
                </a:lnTo>
                <a:lnTo>
                  <a:pt x="175462" y="267176"/>
                </a:lnTo>
                <a:lnTo>
                  <a:pt x="150829" y="271629"/>
                </a:lnTo>
                <a:lnTo>
                  <a:pt x="123634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6454" y="637793"/>
            <a:ext cx="209550" cy="372745"/>
          </a:xfrm>
          <a:custGeom>
            <a:avLst/>
            <a:gdLst/>
            <a:ahLst/>
            <a:cxnLst/>
            <a:rect l="l" t="t" r="r" b="b"/>
            <a:pathLst>
              <a:path w="209550" h="372744">
                <a:moveTo>
                  <a:pt x="208978" y="372237"/>
                </a:moveTo>
                <a:lnTo>
                  <a:pt x="161734" y="372237"/>
                </a:lnTo>
                <a:lnTo>
                  <a:pt x="161734" y="205930"/>
                </a:lnTo>
                <a:lnTo>
                  <a:pt x="160862" y="191928"/>
                </a:lnTo>
                <a:lnTo>
                  <a:pt x="139565" y="152447"/>
                </a:lnTo>
                <a:lnTo>
                  <a:pt x="106775" y="143446"/>
                </a:lnTo>
                <a:lnTo>
                  <a:pt x="98536" y="144018"/>
                </a:lnTo>
                <a:lnTo>
                  <a:pt x="57197" y="163449"/>
                </a:lnTo>
                <a:lnTo>
                  <a:pt x="45720" y="175450"/>
                </a:lnTo>
                <a:lnTo>
                  <a:pt x="45720" y="372237"/>
                </a:lnTo>
                <a:lnTo>
                  <a:pt x="0" y="372237"/>
                </a:lnTo>
                <a:lnTo>
                  <a:pt x="0" y="0"/>
                </a:lnTo>
                <a:lnTo>
                  <a:pt x="45720" y="0"/>
                </a:lnTo>
                <a:lnTo>
                  <a:pt x="45720" y="137255"/>
                </a:lnTo>
                <a:lnTo>
                  <a:pt x="51140" y="130444"/>
                </a:lnTo>
                <a:lnTo>
                  <a:pt x="86820" y="108870"/>
                </a:lnTo>
                <a:lnTo>
                  <a:pt x="118967" y="103727"/>
                </a:lnTo>
                <a:lnTo>
                  <a:pt x="139294" y="105441"/>
                </a:lnTo>
                <a:lnTo>
                  <a:pt x="184594" y="131159"/>
                </a:lnTo>
                <a:lnTo>
                  <a:pt x="207525" y="183330"/>
                </a:lnTo>
                <a:lnTo>
                  <a:pt x="208978" y="205930"/>
                </a:lnTo>
                <a:lnTo>
                  <a:pt x="208978" y="3722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1053" y="741527"/>
            <a:ext cx="408940" cy="273685"/>
          </a:xfrm>
          <a:custGeom>
            <a:avLst/>
            <a:gdLst/>
            <a:ahLst/>
            <a:cxnLst/>
            <a:rect l="l" t="t" r="r" b="b"/>
            <a:pathLst>
              <a:path w="408939" h="273684">
                <a:moveTo>
                  <a:pt x="160108" y="4572"/>
                </a:moveTo>
                <a:lnTo>
                  <a:pt x="148399" y="2578"/>
                </a:lnTo>
                <a:lnTo>
                  <a:pt x="138391" y="1143"/>
                </a:lnTo>
                <a:lnTo>
                  <a:pt x="130111" y="292"/>
                </a:lnTo>
                <a:lnTo>
                  <a:pt x="123532" y="0"/>
                </a:lnTo>
                <a:lnTo>
                  <a:pt x="99796" y="2882"/>
                </a:lnTo>
                <a:lnTo>
                  <a:pt x="79070" y="11633"/>
                </a:lnTo>
                <a:lnTo>
                  <a:pt x="61506" y="26403"/>
                </a:lnTo>
                <a:lnTo>
                  <a:pt x="47244" y="47345"/>
                </a:lnTo>
                <a:lnTo>
                  <a:pt x="47244" y="4572"/>
                </a:lnTo>
                <a:lnTo>
                  <a:pt x="0" y="4572"/>
                </a:lnTo>
                <a:lnTo>
                  <a:pt x="0" y="268516"/>
                </a:lnTo>
                <a:lnTo>
                  <a:pt x="47244" y="268516"/>
                </a:lnTo>
                <a:lnTo>
                  <a:pt x="47244" y="117449"/>
                </a:lnTo>
                <a:lnTo>
                  <a:pt x="48387" y="102019"/>
                </a:lnTo>
                <a:lnTo>
                  <a:pt x="65532" y="62585"/>
                </a:lnTo>
                <a:lnTo>
                  <a:pt x="97510" y="41148"/>
                </a:lnTo>
                <a:lnTo>
                  <a:pt x="109816" y="39725"/>
                </a:lnTo>
                <a:lnTo>
                  <a:pt x="116941" y="40297"/>
                </a:lnTo>
                <a:lnTo>
                  <a:pt x="124485" y="42011"/>
                </a:lnTo>
                <a:lnTo>
                  <a:pt x="132321" y="44869"/>
                </a:lnTo>
                <a:lnTo>
                  <a:pt x="140296" y="48869"/>
                </a:lnTo>
                <a:lnTo>
                  <a:pt x="160108" y="4572"/>
                </a:lnTo>
                <a:close/>
              </a:path>
              <a:path w="408939" h="273684">
                <a:moveTo>
                  <a:pt x="408724" y="135826"/>
                </a:moveTo>
                <a:lnTo>
                  <a:pt x="406742" y="105486"/>
                </a:lnTo>
                <a:lnTo>
                  <a:pt x="400913" y="78587"/>
                </a:lnTo>
                <a:lnTo>
                  <a:pt x="391363" y="55105"/>
                </a:lnTo>
                <a:lnTo>
                  <a:pt x="380225" y="38100"/>
                </a:lnTo>
                <a:lnTo>
                  <a:pt x="378244" y="35052"/>
                </a:lnTo>
                <a:lnTo>
                  <a:pt x="360781" y="19926"/>
                </a:lnTo>
                <a:lnTo>
                  <a:pt x="359956" y="19494"/>
                </a:lnTo>
                <a:lnTo>
                  <a:pt x="359956" y="135826"/>
                </a:lnTo>
                <a:lnTo>
                  <a:pt x="358813" y="157543"/>
                </a:lnTo>
                <a:lnTo>
                  <a:pt x="341668" y="209080"/>
                </a:lnTo>
                <a:lnTo>
                  <a:pt x="305142" y="233286"/>
                </a:lnTo>
                <a:lnTo>
                  <a:pt x="289750" y="234988"/>
                </a:lnTo>
                <a:lnTo>
                  <a:pt x="258864" y="228701"/>
                </a:lnTo>
                <a:lnTo>
                  <a:pt x="236982" y="209981"/>
                </a:lnTo>
                <a:lnTo>
                  <a:pt x="223951" y="178968"/>
                </a:lnTo>
                <a:lnTo>
                  <a:pt x="219646" y="135826"/>
                </a:lnTo>
                <a:lnTo>
                  <a:pt x="220814" y="114084"/>
                </a:lnTo>
                <a:lnTo>
                  <a:pt x="239458" y="64109"/>
                </a:lnTo>
                <a:lnTo>
                  <a:pt x="274612" y="39585"/>
                </a:lnTo>
                <a:lnTo>
                  <a:pt x="289750" y="38100"/>
                </a:lnTo>
                <a:lnTo>
                  <a:pt x="320687" y="44145"/>
                </a:lnTo>
                <a:lnTo>
                  <a:pt x="342607" y="62357"/>
                </a:lnTo>
                <a:lnTo>
                  <a:pt x="355638" y="92875"/>
                </a:lnTo>
                <a:lnTo>
                  <a:pt x="359956" y="135826"/>
                </a:lnTo>
                <a:lnTo>
                  <a:pt x="359956" y="19494"/>
                </a:lnTo>
                <a:lnTo>
                  <a:pt x="340321" y="8953"/>
                </a:lnTo>
                <a:lnTo>
                  <a:pt x="316687" y="2260"/>
                </a:lnTo>
                <a:lnTo>
                  <a:pt x="289750" y="0"/>
                </a:lnTo>
                <a:lnTo>
                  <a:pt x="264604" y="2286"/>
                </a:lnTo>
                <a:lnTo>
                  <a:pt x="221132" y="20574"/>
                </a:lnTo>
                <a:lnTo>
                  <a:pt x="188785" y="57251"/>
                </a:lnTo>
                <a:lnTo>
                  <a:pt x="172783" y="106578"/>
                </a:lnTo>
                <a:lnTo>
                  <a:pt x="170789" y="135826"/>
                </a:lnTo>
                <a:lnTo>
                  <a:pt x="172783" y="165912"/>
                </a:lnTo>
                <a:lnTo>
                  <a:pt x="188785" y="215849"/>
                </a:lnTo>
                <a:lnTo>
                  <a:pt x="219633" y="252514"/>
                </a:lnTo>
                <a:lnTo>
                  <a:pt x="263537" y="270802"/>
                </a:lnTo>
                <a:lnTo>
                  <a:pt x="289750" y="273088"/>
                </a:lnTo>
                <a:lnTo>
                  <a:pt x="315810" y="270802"/>
                </a:lnTo>
                <a:lnTo>
                  <a:pt x="338988" y="263944"/>
                </a:lnTo>
                <a:lnTo>
                  <a:pt x="359283" y="252514"/>
                </a:lnTo>
                <a:lnTo>
                  <a:pt x="376720" y="236512"/>
                </a:lnTo>
                <a:lnTo>
                  <a:pt x="377774" y="234988"/>
                </a:lnTo>
                <a:lnTo>
                  <a:pt x="390715" y="216484"/>
                </a:lnTo>
                <a:lnTo>
                  <a:pt x="400723" y="193027"/>
                </a:lnTo>
                <a:lnTo>
                  <a:pt x="406717" y="166128"/>
                </a:lnTo>
                <a:lnTo>
                  <a:pt x="408724" y="13582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0165" y="741521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509"/>
                </a:moveTo>
                <a:lnTo>
                  <a:pt x="161639" y="268509"/>
                </a:lnTo>
                <a:lnTo>
                  <a:pt x="161639" y="114395"/>
                </a:lnTo>
                <a:lnTo>
                  <a:pt x="160805" y="95273"/>
                </a:lnTo>
                <a:lnTo>
                  <a:pt x="149447" y="56483"/>
                </a:lnTo>
                <a:lnTo>
                  <a:pt x="106775" y="39719"/>
                </a:lnTo>
                <a:lnTo>
                  <a:pt x="98750" y="40290"/>
                </a:lnTo>
                <a:lnTo>
                  <a:pt x="57161" y="59150"/>
                </a:lnTo>
                <a:lnTo>
                  <a:pt x="45719" y="71723"/>
                </a:lnTo>
                <a:lnTo>
                  <a:pt x="45719" y="268509"/>
                </a:lnTo>
                <a:lnTo>
                  <a:pt x="0" y="268509"/>
                </a:lnTo>
                <a:lnTo>
                  <a:pt x="0" y="4572"/>
                </a:lnTo>
                <a:lnTo>
                  <a:pt x="32003" y="4572"/>
                </a:lnTo>
                <a:lnTo>
                  <a:pt x="45719" y="38099"/>
                </a:lnTo>
                <a:lnTo>
                  <a:pt x="59141" y="21216"/>
                </a:lnTo>
                <a:lnTo>
                  <a:pt x="76438" y="9334"/>
                </a:lnTo>
                <a:lnTo>
                  <a:pt x="97449" y="2309"/>
                </a:lnTo>
                <a:lnTo>
                  <a:pt x="122015" y="0"/>
                </a:lnTo>
                <a:lnTo>
                  <a:pt x="160075" y="6573"/>
                </a:lnTo>
                <a:lnTo>
                  <a:pt x="187249" y="26300"/>
                </a:lnTo>
                <a:lnTo>
                  <a:pt x="203547" y="59190"/>
                </a:lnTo>
                <a:lnTo>
                  <a:pt x="208978" y="105251"/>
                </a:lnTo>
                <a:lnTo>
                  <a:pt x="208978" y="2685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9429" y="646937"/>
            <a:ext cx="935355" cy="367665"/>
          </a:xfrm>
          <a:custGeom>
            <a:avLst/>
            <a:gdLst/>
            <a:ahLst/>
            <a:cxnLst/>
            <a:rect l="l" t="t" r="r" b="b"/>
            <a:pathLst>
              <a:path w="935354" h="367665">
                <a:moveTo>
                  <a:pt x="82397" y="99161"/>
                </a:moveTo>
                <a:lnTo>
                  <a:pt x="0" y="99161"/>
                </a:lnTo>
                <a:lnTo>
                  <a:pt x="0" y="138874"/>
                </a:lnTo>
                <a:lnTo>
                  <a:pt x="36677" y="138874"/>
                </a:lnTo>
                <a:lnTo>
                  <a:pt x="36677" y="363093"/>
                </a:lnTo>
                <a:lnTo>
                  <a:pt x="82397" y="363093"/>
                </a:lnTo>
                <a:lnTo>
                  <a:pt x="82397" y="99161"/>
                </a:lnTo>
                <a:close/>
              </a:path>
              <a:path w="935354" h="367665">
                <a:moveTo>
                  <a:pt x="90017" y="19812"/>
                </a:moveTo>
                <a:lnTo>
                  <a:pt x="88493" y="13716"/>
                </a:lnTo>
                <a:lnTo>
                  <a:pt x="76301" y="1524"/>
                </a:lnTo>
                <a:lnTo>
                  <a:pt x="70205" y="0"/>
                </a:lnTo>
                <a:lnTo>
                  <a:pt x="53441" y="0"/>
                </a:lnTo>
                <a:lnTo>
                  <a:pt x="47345" y="1524"/>
                </a:lnTo>
                <a:lnTo>
                  <a:pt x="35153" y="13716"/>
                </a:lnTo>
                <a:lnTo>
                  <a:pt x="32105" y="19812"/>
                </a:lnTo>
                <a:lnTo>
                  <a:pt x="32105" y="36576"/>
                </a:lnTo>
                <a:lnTo>
                  <a:pt x="35153" y="42672"/>
                </a:lnTo>
                <a:lnTo>
                  <a:pt x="41249" y="48768"/>
                </a:lnTo>
                <a:lnTo>
                  <a:pt x="47345" y="54965"/>
                </a:lnTo>
                <a:lnTo>
                  <a:pt x="53441" y="58013"/>
                </a:lnTo>
                <a:lnTo>
                  <a:pt x="70205" y="58013"/>
                </a:lnTo>
                <a:lnTo>
                  <a:pt x="76301" y="54965"/>
                </a:lnTo>
                <a:lnTo>
                  <a:pt x="82397" y="48768"/>
                </a:lnTo>
                <a:lnTo>
                  <a:pt x="88493" y="42672"/>
                </a:lnTo>
                <a:lnTo>
                  <a:pt x="90017" y="36576"/>
                </a:lnTo>
                <a:lnTo>
                  <a:pt x="90017" y="19812"/>
                </a:lnTo>
                <a:close/>
              </a:path>
              <a:path w="935354" h="367665">
                <a:moveTo>
                  <a:pt x="350901" y="320421"/>
                </a:moveTo>
                <a:lnTo>
                  <a:pt x="204406" y="320421"/>
                </a:lnTo>
                <a:lnTo>
                  <a:pt x="349377" y="112877"/>
                </a:lnTo>
                <a:lnTo>
                  <a:pt x="349377" y="99161"/>
                </a:lnTo>
                <a:lnTo>
                  <a:pt x="134302" y="99161"/>
                </a:lnTo>
                <a:lnTo>
                  <a:pt x="134302" y="140398"/>
                </a:lnTo>
                <a:lnTo>
                  <a:pt x="280695" y="140398"/>
                </a:lnTo>
                <a:lnTo>
                  <a:pt x="131152" y="350901"/>
                </a:lnTo>
                <a:lnTo>
                  <a:pt x="131152" y="363093"/>
                </a:lnTo>
                <a:lnTo>
                  <a:pt x="350901" y="363093"/>
                </a:lnTo>
                <a:lnTo>
                  <a:pt x="350901" y="320421"/>
                </a:lnTo>
                <a:close/>
              </a:path>
              <a:path w="935354" h="367665">
                <a:moveTo>
                  <a:pt x="607123" y="343281"/>
                </a:moveTo>
                <a:lnTo>
                  <a:pt x="598246" y="336143"/>
                </a:lnTo>
                <a:lnTo>
                  <a:pt x="596074" y="332613"/>
                </a:lnTo>
                <a:lnTo>
                  <a:pt x="595134" y="331089"/>
                </a:lnTo>
                <a:lnTo>
                  <a:pt x="592074" y="326136"/>
                </a:lnTo>
                <a:lnTo>
                  <a:pt x="588479" y="313283"/>
                </a:lnTo>
                <a:lnTo>
                  <a:pt x="587311" y="297561"/>
                </a:lnTo>
                <a:lnTo>
                  <a:pt x="587311" y="228892"/>
                </a:lnTo>
                <a:lnTo>
                  <a:pt x="587311" y="202882"/>
                </a:lnTo>
                <a:lnTo>
                  <a:pt x="580644" y="153733"/>
                </a:lnTo>
                <a:lnTo>
                  <a:pt x="561403" y="120497"/>
                </a:lnTo>
                <a:lnTo>
                  <a:pt x="526834" y="100685"/>
                </a:lnTo>
                <a:lnTo>
                  <a:pt x="477494" y="94589"/>
                </a:lnTo>
                <a:lnTo>
                  <a:pt x="466902" y="94919"/>
                </a:lnTo>
                <a:lnTo>
                  <a:pt x="420814" y="105918"/>
                </a:lnTo>
                <a:lnTo>
                  <a:pt x="395097" y="120497"/>
                </a:lnTo>
                <a:lnTo>
                  <a:pt x="414909" y="160210"/>
                </a:lnTo>
                <a:lnTo>
                  <a:pt x="428396" y="149339"/>
                </a:lnTo>
                <a:lnTo>
                  <a:pt x="443915" y="141732"/>
                </a:lnTo>
                <a:lnTo>
                  <a:pt x="461708" y="137287"/>
                </a:lnTo>
                <a:lnTo>
                  <a:pt x="482066" y="135826"/>
                </a:lnTo>
                <a:lnTo>
                  <a:pt x="507822" y="139827"/>
                </a:lnTo>
                <a:lnTo>
                  <a:pt x="525881" y="151828"/>
                </a:lnTo>
                <a:lnTo>
                  <a:pt x="536498" y="171831"/>
                </a:lnTo>
                <a:lnTo>
                  <a:pt x="539978" y="199834"/>
                </a:lnTo>
                <a:lnTo>
                  <a:pt x="539978" y="233464"/>
                </a:lnTo>
                <a:lnTo>
                  <a:pt x="539978" y="297561"/>
                </a:lnTo>
                <a:lnTo>
                  <a:pt x="525703" y="311810"/>
                </a:lnTo>
                <a:lnTo>
                  <a:pt x="510451" y="322326"/>
                </a:lnTo>
                <a:lnTo>
                  <a:pt x="494322" y="328853"/>
                </a:lnTo>
                <a:lnTo>
                  <a:pt x="477494" y="331089"/>
                </a:lnTo>
                <a:lnTo>
                  <a:pt x="456311" y="328523"/>
                </a:lnTo>
                <a:lnTo>
                  <a:pt x="441020" y="320802"/>
                </a:lnTo>
                <a:lnTo>
                  <a:pt x="431749" y="307911"/>
                </a:lnTo>
                <a:lnTo>
                  <a:pt x="428625" y="289852"/>
                </a:lnTo>
                <a:lnTo>
                  <a:pt x="430060" y="277825"/>
                </a:lnTo>
                <a:lnTo>
                  <a:pt x="463588" y="239179"/>
                </a:lnTo>
                <a:lnTo>
                  <a:pt x="509498" y="228892"/>
                </a:lnTo>
                <a:lnTo>
                  <a:pt x="514045" y="229171"/>
                </a:lnTo>
                <a:lnTo>
                  <a:pt x="520738" y="230035"/>
                </a:lnTo>
                <a:lnTo>
                  <a:pt x="529424" y="231457"/>
                </a:lnTo>
                <a:lnTo>
                  <a:pt x="539978" y="233464"/>
                </a:lnTo>
                <a:lnTo>
                  <a:pt x="539978" y="199834"/>
                </a:lnTo>
                <a:lnTo>
                  <a:pt x="530872" y="196964"/>
                </a:lnTo>
                <a:lnTo>
                  <a:pt x="522071" y="195072"/>
                </a:lnTo>
                <a:lnTo>
                  <a:pt x="513829" y="194056"/>
                </a:lnTo>
                <a:lnTo>
                  <a:pt x="506450" y="193738"/>
                </a:lnTo>
                <a:lnTo>
                  <a:pt x="480377" y="195465"/>
                </a:lnTo>
                <a:lnTo>
                  <a:pt x="435635" y="209219"/>
                </a:lnTo>
                <a:lnTo>
                  <a:pt x="401307" y="235839"/>
                </a:lnTo>
                <a:lnTo>
                  <a:pt x="383641" y="270129"/>
                </a:lnTo>
                <a:lnTo>
                  <a:pt x="381381" y="289852"/>
                </a:lnTo>
                <a:lnTo>
                  <a:pt x="382816" y="305333"/>
                </a:lnTo>
                <a:lnTo>
                  <a:pt x="404241" y="344805"/>
                </a:lnTo>
                <a:lnTo>
                  <a:pt x="443712" y="366242"/>
                </a:lnTo>
                <a:lnTo>
                  <a:pt x="459206" y="367665"/>
                </a:lnTo>
                <a:lnTo>
                  <a:pt x="486041" y="365404"/>
                </a:lnTo>
                <a:lnTo>
                  <a:pt x="509308" y="358711"/>
                </a:lnTo>
                <a:lnTo>
                  <a:pt x="528853" y="347738"/>
                </a:lnTo>
                <a:lnTo>
                  <a:pt x="544550" y="332613"/>
                </a:lnTo>
                <a:lnTo>
                  <a:pt x="548284" y="341172"/>
                </a:lnTo>
                <a:lnTo>
                  <a:pt x="582358" y="365379"/>
                </a:lnTo>
                <a:lnTo>
                  <a:pt x="607123" y="367665"/>
                </a:lnTo>
                <a:lnTo>
                  <a:pt x="607123" y="343281"/>
                </a:lnTo>
                <a:close/>
              </a:path>
              <a:path w="935354" h="367665">
                <a:moveTo>
                  <a:pt x="811530" y="360057"/>
                </a:moveTo>
                <a:lnTo>
                  <a:pt x="805434" y="318897"/>
                </a:lnTo>
                <a:lnTo>
                  <a:pt x="795413" y="322897"/>
                </a:lnTo>
                <a:lnTo>
                  <a:pt x="785799" y="325767"/>
                </a:lnTo>
                <a:lnTo>
                  <a:pt x="776465" y="327482"/>
                </a:lnTo>
                <a:lnTo>
                  <a:pt x="767245" y="328041"/>
                </a:lnTo>
                <a:lnTo>
                  <a:pt x="755764" y="327190"/>
                </a:lnTo>
                <a:lnTo>
                  <a:pt x="723239" y="295808"/>
                </a:lnTo>
                <a:lnTo>
                  <a:pt x="720001" y="266992"/>
                </a:lnTo>
                <a:lnTo>
                  <a:pt x="720001" y="135826"/>
                </a:lnTo>
                <a:lnTo>
                  <a:pt x="793242" y="135826"/>
                </a:lnTo>
                <a:lnTo>
                  <a:pt x="793242" y="99161"/>
                </a:lnTo>
                <a:lnTo>
                  <a:pt x="720001" y="99161"/>
                </a:lnTo>
                <a:lnTo>
                  <a:pt x="720001" y="25908"/>
                </a:lnTo>
                <a:lnTo>
                  <a:pt x="674281" y="44196"/>
                </a:lnTo>
                <a:lnTo>
                  <a:pt x="674281" y="99161"/>
                </a:lnTo>
                <a:lnTo>
                  <a:pt x="643699" y="99161"/>
                </a:lnTo>
                <a:lnTo>
                  <a:pt x="643699" y="135826"/>
                </a:lnTo>
                <a:lnTo>
                  <a:pt x="674281" y="135826"/>
                </a:lnTo>
                <a:lnTo>
                  <a:pt x="674281" y="285280"/>
                </a:lnTo>
                <a:lnTo>
                  <a:pt x="675462" y="302768"/>
                </a:lnTo>
                <a:lnTo>
                  <a:pt x="695617" y="344817"/>
                </a:lnTo>
                <a:lnTo>
                  <a:pt x="732904" y="366242"/>
                </a:lnTo>
                <a:lnTo>
                  <a:pt x="747433" y="367665"/>
                </a:lnTo>
                <a:lnTo>
                  <a:pt x="765162" y="367118"/>
                </a:lnTo>
                <a:lnTo>
                  <a:pt x="781761" y="365582"/>
                </a:lnTo>
                <a:lnTo>
                  <a:pt x="797229" y="363169"/>
                </a:lnTo>
                <a:lnTo>
                  <a:pt x="811530" y="360057"/>
                </a:lnTo>
                <a:close/>
              </a:path>
              <a:path w="935354" h="367665">
                <a:moveTo>
                  <a:pt x="927442" y="99161"/>
                </a:moveTo>
                <a:lnTo>
                  <a:pt x="843534" y="99161"/>
                </a:lnTo>
                <a:lnTo>
                  <a:pt x="843534" y="138874"/>
                </a:lnTo>
                <a:lnTo>
                  <a:pt x="880110" y="138874"/>
                </a:lnTo>
                <a:lnTo>
                  <a:pt x="880110" y="363093"/>
                </a:lnTo>
                <a:lnTo>
                  <a:pt x="927442" y="363093"/>
                </a:lnTo>
                <a:lnTo>
                  <a:pt x="927442" y="99161"/>
                </a:lnTo>
                <a:close/>
              </a:path>
              <a:path w="935354" h="367665">
                <a:moveTo>
                  <a:pt x="935062" y="19812"/>
                </a:moveTo>
                <a:lnTo>
                  <a:pt x="932014" y="13716"/>
                </a:lnTo>
                <a:lnTo>
                  <a:pt x="925918" y="7620"/>
                </a:lnTo>
                <a:lnTo>
                  <a:pt x="921346" y="1524"/>
                </a:lnTo>
                <a:lnTo>
                  <a:pt x="913726" y="0"/>
                </a:lnTo>
                <a:lnTo>
                  <a:pt x="898486" y="0"/>
                </a:lnTo>
                <a:lnTo>
                  <a:pt x="890866" y="1524"/>
                </a:lnTo>
                <a:lnTo>
                  <a:pt x="884770" y="7620"/>
                </a:lnTo>
                <a:lnTo>
                  <a:pt x="880110" y="13716"/>
                </a:lnTo>
                <a:lnTo>
                  <a:pt x="877062" y="19812"/>
                </a:lnTo>
                <a:lnTo>
                  <a:pt x="877062" y="36576"/>
                </a:lnTo>
                <a:lnTo>
                  <a:pt x="880110" y="42672"/>
                </a:lnTo>
                <a:lnTo>
                  <a:pt x="886294" y="48768"/>
                </a:lnTo>
                <a:lnTo>
                  <a:pt x="890866" y="54965"/>
                </a:lnTo>
                <a:lnTo>
                  <a:pt x="898486" y="58013"/>
                </a:lnTo>
                <a:lnTo>
                  <a:pt x="913726" y="58013"/>
                </a:lnTo>
                <a:lnTo>
                  <a:pt x="921346" y="54965"/>
                </a:lnTo>
                <a:lnTo>
                  <a:pt x="925918" y="48768"/>
                </a:lnTo>
                <a:lnTo>
                  <a:pt x="932014" y="42672"/>
                </a:lnTo>
                <a:lnTo>
                  <a:pt x="935062" y="36576"/>
                </a:lnTo>
                <a:lnTo>
                  <a:pt x="935062" y="1981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10225" y="741521"/>
            <a:ext cx="240029" cy="273685"/>
          </a:xfrm>
          <a:custGeom>
            <a:avLst/>
            <a:gdLst/>
            <a:ahLst/>
            <a:cxnLst/>
            <a:rect l="l" t="t" r="r" b="b"/>
            <a:pathLst>
              <a:path w="240029" h="273684">
                <a:moveTo>
                  <a:pt x="120586" y="273081"/>
                </a:moveTo>
                <a:lnTo>
                  <a:pt x="70020" y="263937"/>
                </a:lnTo>
                <a:lnTo>
                  <a:pt x="32099" y="236505"/>
                </a:lnTo>
                <a:lnTo>
                  <a:pt x="8048" y="192452"/>
                </a:lnTo>
                <a:lnTo>
                  <a:pt x="0" y="135826"/>
                </a:lnTo>
                <a:lnTo>
                  <a:pt x="2253" y="106575"/>
                </a:lnTo>
                <a:lnTo>
                  <a:pt x="19368" y="57254"/>
                </a:lnTo>
                <a:lnTo>
                  <a:pt x="51055" y="20574"/>
                </a:lnTo>
                <a:lnTo>
                  <a:pt x="94528" y="2286"/>
                </a:lnTo>
                <a:lnTo>
                  <a:pt x="120586" y="0"/>
                </a:lnTo>
                <a:lnTo>
                  <a:pt x="146804" y="2262"/>
                </a:lnTo>
                <a:lnTo>
                  <a:pt x="170307" y="8953"/>
                </a:lnTo>
                <a:lnTo>
                  <a:pt x="190666" y="19931"/>
                </a:lnTo>
                <a:lnTo>
                  <a:pt x="207454" y="35052"/>
                </a:lnTo>
                <a:lnTo>
                  <a:pt x="209590" y="38100"/>
                </a:lnTo>
                <a:lnTo>
                  <a:pt x="120586" y="38100"/>
                </a:lnTo>
                <a:lnTo>
                  <a:pt x="105362" y="39591"/>
                </a:lnTo>
                <a:lnTo>
                  <a:pt x="68675" y="64103"/>
                </a:lnTo>
                <a:lnTo>
                  <a:pt x="51530" y="114078"/>
                </a:lnTo>
                <a:lnTo>
                  <a:pt x="50387" y="135826"/>
                </a:lnTo>
                <a:lnTo>
                  <a:pt x="54698" y="178965"/>
                </a:lnTo>
                <a:lnTo>
                  <a:pt x="67734" y="209978"/>
                </a:lnTo>
                <a:lnTo>
                  <a:pt x="89646" y="228704"/>
                </a:lnTo>
                <a:lnTo>
                  <a:pt x="120586" y="234981"/>
                </a:lnTo>
                <a:lnTo>
                  <a:pt x="208524" y="234981"/>
                </a:lnTo>
                <a:lnTo>
                  <a:pt x="207454" y="236505"/>
                </a:lnTo>
                <a:lnTo>
                  <a:pt x="190023" y="252507"/>
                </a:lnTo>
                <a:lnTo>
                  <a:pt x="169735" y="263937"/>
                </a:lnTo>
                <a:lnTo>
                  <a:pt x="146589" y="270795"/>
                </a:lnTo>
                <a:lnTo>
                  <a:pt x="120586" y="273081"/>
                </a:lnTo>
                <a:close/>
              </a:path>
              <a:path w="240029" h="273684">
                <a:moveTo>
                  <a:pt x="208524" y="234981"/>
                </a:moveTo>
                <a:lnTo>
                  <a:pt x="120586" y="234981"/>
                </a:lnTo>
                <a:lnTo>
                  <a:pt x="135731" y="233291"/>
                </a:lnTo>
                <a:lnTo>
                  <a:pt x="149161" y="228314"/>
                </a:lnTo>
                <a:lnTo>
                  <a:pt x="179117" y="194159"/>
                </a:lnTo>
                <a:lnTo>
                  <a:pt x="190690" y="135826"/>
                </a:lnTo>
                <a:lnTo>
                  <a:pt x="186166" y="92870"/>
                </a:lnTo>
                <a:lnTo>
                  <a:pt x="172783" y="62353"/>
                </a:lnTo>
                <a:lnTo>
                  <a:pt x="150828" y="44140"/>
                </a:lnTo>
                <a:lnTo>
                  <a:pt x="120586" y="38100"/>
                </a:lnTo>
                <a:lnTo>
                  <a:pt x="209590" y="38100"/>
                </a:lnTo>
                <a:lnTo>
                  <a:pt x="221511" y="55111"/>
                </a:lnTo>
                <a:lnTo>
                  <a:pt x="231540" y="78581"/>
                </a:lnTo>
                <a:lnTo>
                  <a:pt x="237552" y="105480"/>
                </a:lnTo>
                <a:lnTo>
                  <a:pt x="239553" y="135826"/>
                </a:lnTo>
                <a:lnTo>
                  <a:pt x="237552" y="166130"/>
                </a:lnTo>
                <a:lnTo>
                  <a:pt x="231540" y="193024"/>
                </a:lnTo>
                <a:lnTo>
                  <a:pt x="221511" y="216488"/>
                </a:lnTo>
                <a:lnTo>
                  <a:pt x="208524" y="2349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98546" y="741521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509"/>
                </a:moveTo>
                <a:lnTo>
                  <a:pt x="163258" y="268509"/>
                </a:lnTo>
                <a:lnTo>
                  <a:pt x="163258" y="114395"/>
                </a:lnTo>
                <a:lnTo>
                  <a:pt x="162401" y="95273"/>
                </a:lnTo>
                <a:lnTo>
                  <a:pt x="149542" y="56483"/>
                </a:lnTo>
                <a:lnTo>
                  <a:pt x="106775" y="39719"/>
                </a:lnTo>
                <a:lnTo>
                  <a:pt x="98750" y="40290"/>
                </a:lnTo>
                <a:lnTo>
                  <a:pt x="58578" y="59150"/>
                </a:lnTo>
                <a:lnTo>
                  <a:pt x="47339" y="71723"/>
                </a:lnTo>
                <a:lnTo>
                  <a:pt x="47339" y="268509"/>
                </a:lnTo>
                <a:lnTo>
                  <a:pt x="0" y="268509"/>
                </a:lnTo>
                <a:lnTo>
                  <a:pt x="0" y="4572"/>
                </a:lnTo>
                <a:lnTo>
                  <a:pt x="32003" y="4572"/>
                </a:lnTo>
                <a:lnTo>
                  <a:pt x="47339" y="38099"/>
                </a:lnTo>
                <a:lnTo>
                  <a:pt x="60721" y="21216"/>
                </a:lnTo>
                <a:lnTo>
                  <a:pt x="77819" y="9334"/>
                </a:lnTo>
                <a:lnTo>
                  <a:pt x="98345" y="2309"/>
                </a:lnTo>
                <a:lnTo>
                  <a:pt x="122015" y="0"/>
                </a:lnTo>
                <a:lnTo>
                  <a:pt x="160075" y="6573"/>
                </a:lnTo>
                <a:lnTo>
                  <a:pt x="187249" y="26300"/>
                </a:lnTo>
                <a:lnTo>
                  <a:pt x="203547" y="59190"/>
                </a:lnTo>
                <a:lnTo>
                  <a:pt x="208978" y="105251"/>
                </a:lnTo>
                <a:lnTo>
                  <a:pt x="208978" y="2685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7569" y="239553"/>
            <a:ext cx="225742" cy="17240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440816" y="2146744"/>
            <a:ext cx="311785" cy="300990"/>
          </a:xfrm>
          <a:custGeom>
            <a:avLst/>
            <a:gdLst/>
            <a:ahLst/>
            <a:cxnLst/>
            <a:rect l="l" t="t" r="r" b="b"/>
            <a:pathLst>
              <a:path w="311784" h="300989">
                <a:moveTo>
                  <a:pt x="91535" y="300609"/>
                </a:moveTo>
                <a:lnTo>
                  <a:pt x="0" y="300609"/>
                </a:lnTo>
                <a:lnTo>
                  <a:pt x="0" y="292989"/>
                </a:lnTo>
                <a:lnTo>
                  <a:pt x="12191" y="289941"/>
                </a:lnTo>
                <a:lnTo>
                  <a:pt x="19812" y="286893"/>
                </a:lnTo>
                <a:lnTo>
                  <a:pt x="47339" y="241077"/>
                </a:lnTo>
                <a:lnTo>
                  <a:pt x="151066" y="0"/>
                </a:lnTo>
                <a:lnTo>
                  <a:pt x="158686" y="0"/>
                </a:lnTo>
                <a:lnTo>
                  <a:pt x="186799" y="67151"/>
                </a:lnTo>
                <a:lnTo>
                  <a:pt x="143351" y="67151"/>
                </a:lnTo>
                <a:lnTo>
                  <a:pt x="91535" y="186118"/>
                </a:lnTo>
                <a:lnTo>
                  <a:pt x="236605" y="186118"/>
                </a:lnTo>
                <a:lnTo>
                  <a:pt x="243025" y="201453"/>
                </a:lnTo>
                <a:lnTo>
                  <a:pt x="85439" y="201453"/>
                </a:lnTo>
                <a:lnTo>
                  <a:pt x="65627" y="248697"/>
                </a:lnTo>
                <a:lnTo>
                  <a:pt x="62507" y="256389"/>
                </a:lnTo>
                <a:lnTo>
                  <a:pt x="60102" y="263366"/>
                </a:lnTo>
                <a:lnTo>
                  <a:pt x="58554" y="269486"/>
                </a:lnTo>
                <a:lnTo>
                  <a:pt x="58007" y="274605"/>
                </a:lnTo>
                <a:lnTo>
                  <a:pt x="58007" y="279273"/>
                </a:lnTo>
                <a:lnTo>
                  <a:pt x="59531" y="282321"/>
                </a:lnTo>
                <a:lnTo>
                  <a:pt x="64103" y="285369"/>
                </a:lnTo>
                <a:lnTo>
                  <a:pt x="68389" y="288274"/>
                </a:lnTo>
                <a:lnTo>
                  <a:pt x="74390" y="290322"/>
                </a:lnTo>
                <a:lnTo>
                  <a:pt x="82105" y="291798"/>
                </a:lnTo>
                <a:lnTo>
                  <a:pt x="91535" y="292989"/>
                </a:lnTo>
                <a:lnTo>
                  <a:pt x="91535" y="300609"/>
                </a:lnTo>
                <a:close/>
              </a:path>
              <a:path w="311784" h="300989">
                <a:moveTo>
                  <a:pt x="236605" y="186118"/>
                </a:moveTo>
                <a:lnTo>
                  <a:pt x="192214" y="186118"/>
                </a:lnTo>
                <a:lnTo>
                  <a:pt x="143351" y="67151"/>
                </a:lnTo>
                <a:lnTo>
                  <a:pt x="186799" y="67151"/>
                </a:lnTo>
                <a:lnTo>
                  <a:pt x="236605" y="186118"/>
                </a:lnTo>
                <a:close/>
              </a:path>
              <a:path w="311784" h="300989">
                <a:moveTo>
                  <a:pt x="311181" y="300609"/>
                </a:moveTo>
                <a:lnTo>
                  <a:pt x="195262" y="300609"/>
                </a:lnTo>
                <a:lnTo>
                  <a:pt x="195262" y="292989"/>
                </a:lnTo>
                <a:lnTo>
                  <a:pt x="207454" y="291465"/>
                </a:lnTo>
                <a:lnTo>
                  <a:pt x="215074" y="289941"/>
                </a:lnTo>
                <a:lnTo>
                  <a:pt x="219646" y="286893"/>
                </a:lnTo>
                <a:lnTo>
                  <a:pt x="222694" y="283845"/>
                </a:lnTo>
                <a:lnTo>
                  <a:pt x="225742" y="279273"/>
                </a:lnTo>
                <a:lnTo>
                  <a:pt x="225742" y="274605"/>
                </a:lnTo>
                <a:lnTo>
                  <a:pt x="198310" y="201453"/>
                </a:lnTo>
                <a:lnTo>
                  <a:pt x="243025" y="201453"/>
                </a:lnTo>
                <a:lnTo>
                  <a:pt x="260889" y="244125"/>
                </a:lnTo>
                <a:lnTo>
                  <a:pt x="283749" y="282321"/>
                </a:lnTo>
                <a:lnTo>
                  <a:pt x="311181" y="292989"/>
                </a:lnTo>
                <a:lnTo>
                  <a:pt x="311181" y="300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70965" y="2139124"/>
            <a:ext cx="1127760" cy="314325"/>
            <a:chOff x="870965" y="2139124"/>
            <a:chExt cx="1127760" cy="314325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965" y="2242851"/>
              <a:ext cx="135731" cy="2105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25080" y="2139124"/>
              <a:ext cx="973455" cy="314960"/>
            </a:xfrm>
            <a:custGeom>
              <a:avLst/>
              <a:gdLst/>
              <a:ahLst/>
              <a:cxnLst/>
              <a:rect l="l" t="t" r="r" b="b"/>
              <a:pathLst>
                <a:path w="973455" h="314960">
                  <a:moveTo>
                    <a:pt x="215074" y="300621"/>
                  </a:moveTo>
                  <a:lnTo>
                    <a:pt x="205930" y="300621"/>
                  </a:lnTo>
                  <a:lnTo>
                    <a:pt x="199732" y="299097"/>
                  </a:lnTo>
                  <a:lnTo>
                    <a:pt x="196684" y="297573"/>
                  </a:lnTo>
                  <a:lnTo>
                    <a:pt x="193636" y="294525"/>
                  </a:lnTo>
                  <a:lnTo>
                    <a:pt x="190588" y="293001"/>
                  </a:lnTo>
                  <a:lnTo>
                    <a:pt x="187540" y="283857"/>
                  </a:lnTo>
                  <a:lnTo>
                    <a:pt x="186016" y="276136"/>
                  </a:lnTo>
                  <a:lnTo>
                    <a:pt x="186016" y="193751"/>
                  </a:lnTo>
                  <a:lnTo>
                    <a:pt x="185737" y="176009"/>
                  </a:lnTo>
                  <a:lnTo>
                    <a:pt x="178612" y="133121"/>
                  </a:lnTo>
                  <a:lnTo>
                    <a:pt x="150774" y="106019"/>
                  </a:lnTo>
                  <a:lnTo>
                    <a:pt x="135724" y="103733"/>
                  </a:lnTo>
                  <a:lnTo>
                    <a:pt x="127990" y="104279"/>
                  </a:lnTo>
                  <a:lnTo>
                    <a:pt x="90487" y="123596"/>
                  </a:lnTo>
                  <a:lnTo>
                    <a:pt x="68580" y="144983"/>
                  </a:lnTo>
                  <a:lnTo>
                    <a:pt x="68580" y="12"/>
                  </a:lnTo>
                  <a:lnTo>
                    <a:pt x="59436" y="12"/>
                  </a:lnTo>
                  <a:lnTo>
                    <a:pt x="0" y="24396"/>
                  </a:lnTo>
                  <a:lnTo>
                    <a:pt x="3048" y="32016"/>
                  </a:lnTo>
                  <a:lnTo>
                    <a:pt x="9144" y="28968"/>
                  </a:lnTo>
                  <a:lnTo>
                    <a:pt x="24384" y="28968"/>
                  </a:lnTo>
                  <a:lnTo>
                    <a:pt x="25908" y="32016"/>
                  </a:lnTo>
                  <a:lnTo>
                    <a:pt x="28956" y="33540"/>
                  </a:lnTo>
                  <a:lnTo>
                    <a:pt x="30480" y="36588"/>
                  </a:lnTo>
                  <a:lnTo>
                    <a:pt x="32004" y="42773"/>
                  </a:lnTo>
                  <a:lnTo>
                    <a:pt x="33286" y="68491"/>
                  </a:lnTo>
                  <a:lnTo>
                    <a:pt x="33528" y="83921"/>
                  </a:lnTo>
                  <a:lnTo>
                    <a:pt x="33528" y="276136"/>
                  </a:lnTo>
                  <a:lnTo>
                    <a:pt x="22860" y="296049"/>
                  </a:lnTo>
                  <a:lnTo>
                    <a:pt x="18288" y="299097"/>
                  </a:lnTo>
                  <a:lnTo>
                    <a:pt x="12192" y="300621"/>
                  </a:lnTo>
                  <a:lnTo>
                    <a:pt x="3048" y="300621"/>
                  </a:lnTo>
                  <a:lnTo>
                    <a:pt x="3048" y="308241"/>
                  </a:lnTo>
                  <a:lnTo>
                    <a:pt x="100672" y="308241"/>
                  </a:lnTo>
                  <a:lnTo>
                    <a:pt x="100672" y="300621"/>
                  </a:lnTo>
                  <a:lnTo>
                    <a:pt x="91440" y="300621"/>
                  </a:lnTo>
                  <a:lnTo>
                    <a:pt x="83820" y="299097"/>
                  </a:lnTo>
                  <a:lnTo>
                    <a:pt x="79248" y="297573"/>
                  </a:lnTo>
                  <a:lnTo>
                    <a:pt x="73152" y="291477"/>
                  </a:lnTo>
                  <a:lnTo>
                    <a:pt x="70104" y="285381"/>
                  </a:lnTo>
                  <a:lnTo>
                    <a:pt x="68580" y="276136"/>
                  </a:lnTo>
                  <a:lnTo>
                    <a:pt x="68580" y="158699"/>
                  </a:lnTo>
                  <a:lnTo>
                    <a:pt x="76288" y="150406"/>
                  </a:lnTo>
                  <a:lnTo>
                    <a:pt x="83439" y="143840"/>
                  </a:lnTo>
                  <a:lnTo>
                    <a:pt x="90004" y="138976"/>
                  </a:lnTo>
                  <a:lnTo>
                    <a:pt x="96012" y="135839"/>
                  </a:lnTo>
                  <a:lnTo>
                    <a:pt x="103720" y="131267"/>
                  </a:lnTo>
                  <a:lnTo>
                    <a:pt x="111340" y="129743"/>
                  </a:lnTo>
                  <a:lnTo>
                    <a:pt x="125056" y="129743"/>
                  </a:lnTo>
                  <a:lnTo>
                    <a:pt x="131152" y="131267"/>
                  </a:lnTo>
                  <a:lnTo>
                    <a:pt x="135724" y="135839"/>
                  </a:lnTo>
                  <a:lnTo>
                    <a:pt x="141820" y="138887"/>
                  </a:lnTo>
                  <a:lnTo>
                    <a:pt x="144868" y="143459"/>
                  </a:lnTo>
                  <a:lnTo>
                    <a:pt x="146392" y="151079"/>
                  </a:lnTo>
                  <a:lnTo>
                    <a:pt x="148399" y="157099"/>
                  </a:lnTo>
                  <a:lnTo>
                    <a:pt x="149821" y="166128"/>
                  </a:lnTo>
                  <a:lnTo>
                    <a:pt x="150685" y="178295"/>
                  </a:lnTo>
                  <a:lnTo>
                    <a:pt x="150964" y="193751"/>
                  </a:lnTo>
                  <a:lnTo>
                    <a:pt x="150964" y="274612"/>
                  </a:lnTo>
                  <a:lnTo>
                    <a:pt x="149440" y="280708"/>
                  </a:lnTo>
                  <a:lnTo>
                    <a:pt x="149440" y="283857"/>
                  </a:lnTo>
                  <a:lnTo>
                    <a:pt x="147916" y="288429"/>
                  </a:lnTo>
                  <a:lnTo>
                    <a:pt x="144868" y="293001"/>
                  </a:lnTo>
                  <a:lnTo>
                    <a:pt x="138772" y="299097"/>
                  </a:lnTo>
                  <a:lnTo>
                    <a:pt x="132676" y="300621"/>
                  </a:lnTo>
                  <a:lnTo>
                    <a:pt x="118960" y="300621"/>
                  </a:lnTo>
                  <a:lnTo>
                    <a:pt x="118960" y="308241"/>
                  </a:lnTo>
                  <a:lnTo>
                    <a:pt x="215074" y="308241"/>
                  </a:lnTo>
                  <a:lnTo>
                    <a:pt x="215074" y="300621"/>
                  </a:lnTo>
                  <a:close/>
                </a:path>
                <a:path w="973455" h="314960">
                  <a:moveTo>
                    <a:pt x="402615" y="266992"/>
                  </a:moveTo>
                  <a:lnTo>
                    <a:pt x="394995" y="276136"/>
                  </a:lnTo>
                  <a:lnTo>
                    <a:pt x="388899" y="280708"/>
                  </a:lnTo>
                  <a:lnTo>
                    <a:pt x="385851" y="283845"/>
                  </a:lnTo>
                  <a:lnTo>
                    <a:pt x="384327" y="283845"/>
                  </a:lnTo>
                  <a:lnTo>
                    <a:pt x="381279" y="285369"/>
                  </a:lnTo>
                  <a:lnTo>
                    <a:pt x="378231" y="285369"/>
                  </a:lnTo>
                  <a:lnTo>
                    <a:pt x="375183" y="283845"/>
                  </a:lnTo>
                  <a:lnTo>
                    <a:pt x="373659" y="282232"/>
                  </a:lnTo>
                  <a:lnTo>
                    <a:pt x="372135" y="280708"/>
                  </a:lnTo>
                  <a:lnTo>
                    <a:pt x="371373" y="279184"/>
                  </a:lnTo>
                  <a:lnTo>
                    <a:pt x="370611" y="277660"/>
                  </a:lnTo>
                  <a:lnTo>
                    <a:pt x="370611" y="274599"/>
                  </a:lnTo>
                  <a:lnTo>
                    <a:pt x="369735" y="269773"/>
                  </a:lnTo>
                  <a:lnTo>
                    <a:pt x="369277" y="262229"/>
                  </a:lnTo>
                  <a:lnTo>
                    <a:pt x="369201" y="257924"/>
                  </a:lnTo>
                  <a:lnTo>
                    <a:pt x="369087" y="189166"/>
                  </a:lnTo>
                  <a:lnTo>
                    <a:pt x="369023" y="169354"/>
                  </a:lnTo>
                  <a:lnTo>
                    <a:pt x="362305" y="127101"/>
                  </a:lnTo>
                  <a:lnTo>
                    <a:pt x="353441" y="117449"/>
                  </a:lnTo>
                  <a:lnTo>
                    <a:pt x="352539" y="116649"/>
                  </a:lnTo>
                  <a:lnTo>
                    <a:pt x="315760" y="104305"/>
                  </a:lnTo>
                  <a:lnTo>
                    <a:pt x="303466" y="103733"/>
                  </a:lnTo>
                  <a:lnTo>
                    <a:pt x="287197" y="104609"/>
                  </a:lnTo>
                  <a:lnTo>
                    <a:pt x="250126" y="119062"/>
                  </a:lnTo>
                  <a:lnTo>
                    <a:pt x="230314" y="154114"/>
                  </a:lnTo>
                  <a:lnTo>
                    <a:pt x="230314" y="160210"/>
                  </a:lnTo>
                  <a:lnTo>
                    <a:pt x="231838" y="164782"/>
                  </a:lnTo>
                  <a:lnTo>
                    <a:pt x="239458" y="172402"/>
                  </a:lnTo>
                  <a:lnTo>
                    <a:pt x="244030" y="173926"/>
                  </a:lnTo>
                  <a:lnTo>
                    <a:pt x="254698" y="173926"/>
                  </a:lnTo>
                  <a:lnTo>
                    <a:pt x="259270" y="172402"/>
                  </a:lnTo>
                  <a:lnTo>
                    <a:pt x="265366" y="166306"/>
                  </a:lnTo>
                  <a:lnTo>
                    <a:pt x="266890" y="160210"/>
                  </a:lnTo>
                  <a:lnTo>
                    <a:pt x="266890" y="134302"/>
                  </a:lnTo>
                  <a:lnTo>
                    <a:pt x="269938" y="129730"/>
                  </a:lnTo>
                  <a:lnTo>
                    <a:pt x="280606" y="119062"/>
                  </a:lnTo>
                  <a:lnTo>
                    <a:pt x="288226" y="117449"/>
                  </a:lnTo>
                  <a:lnTo>
                    <a:pt x="297370" y="117449"/>
                  </a:lnTo>
                  <a:lnTo>
                    <a:pt x="331749" y="144208"/>
                  </a:lnTo>
                  <a:lnTo>
                    <a:pt x="334035" y="169354"/>
                  </a:lnTo>
                  <a:lnTo>
                    <a:pt x="334035" y="176974"/>
                  </a:lnTo>
                  <a:lnTo>
                    <a:pt x="334035" y="189166"/>
                  </a:lnTo>
                  <a:lnTo>
                    <a:pt x="334035" y="265468"/>
                  </a:lnTo>
                  <a:lnTo>
                    <a:pt x="320903" y="274599"/>
                  </a:lnTo>
                  <a:lnTo>
                    <a:pt x="309029" y="281330"/>
                  </a:lnTo>
                  <a:lnTo>
                    <a:pt x="298589" y="285483"/>
                  </a:lnTo>
                  <a:lnTo>
                    <a:pt x="289750" y="286893"/>
                  </a:lnTo>
                  <a:lnTo>
                    <a:pt x="282130" y="286893"/>
                  </a:lnTo>
                  <a:lnTo>
                    <a:pt x="259270" y="250228"/>
                  </a:lnTo>
                  <a:lnTo>
                    <a:pt x="259270" y="242608"/>
                  </a:lnTo>
                  <a:lnTo>
                    <a:pt x="283603" y="213029"/>
                  </a:lnTo>
                  <a:lnTo>
                    <a:pt x="318528" y="195478"/>
                  </a:lnTo>
                  <a:lnTo>
                    <a:pt x="334035" y="189166"/>
                  </a:lnTo>
                  <a:lnTo>
                    <a:pt x="334035" y="176974"/>
                  </a:lnTo>
                  <a:lnTo>
                    <a:pt x="289369" y="193941"/>
                  </a:lnTo>
                  <a:lnTo>
                    <a:pt x="250240" y="214439"/>
                  </a:lnTo>
                  <a:lnTo>
                    <a:pt x="230314" y="236512"/>
                  </a:lnTo>
                  <a:lnTo>
                    <a:pt x="227190" y="241604"/>
                  </a:lnTo>
                  <a:lnTo>
                    <a:pt x="224790" y="247561"/>
                  </a:lnTo>
                  <a:lnTo>
                    <a:pt x="223240" y="254088"/>
                  </a:lnTo>
                  <a:lnTo>
                    <a:pt x="222694" y="260896"/>
                  </a:lnTo>
                  <a:lnTo>
                    <a:pt x="223545" y="271767"/>
                  </a:lnTo>
                  <a:lnTo>
                    <a:pt x="243573" y="304444"/>
                  </a:lnTo>
                  <a:lnTo>
                    <a:pt x="269938" y="312801"/>
                  </a:lnTo>
                  <a:lnTo>
                    <a:pt x="276555" y="312280"/>
                  </a:lnTo>
                  <a:lnTo>
                    <a:pt x="323342" y="286893"/>
                  </a:lnTo>
                  <a:lnTo>
                    <a:pt x="334035" y="279184"/>
                  </a:lnTo>
                  <a:lnTo>
                    <a:pt x="349275" y="311277"/>
                  </a:lnTo>
                  <a:lnTo>
                    <a:pt x="356895" y="311277"/>
                  </a:lnTo>
                  <a:lnTo>
                    <a:pt x="368325" y="309283"/>
                  </a:lnTo>
                  <a:lnTo>
                    <a:pt x="379730" y="303276"/>
                  </a:lnTo>
                  <a:lnTo>
                    <a:pt x="391185" y="293243"/>
                  </a:lnTo>
                  <a:lnTo>
                    <a:pt x="397586" y="285369"/>
                  </a:lnTo>
                  <a:lnTo>
                    <a:pt x="402615" y="279184"/>
                  </a:lnTo>
                  <a:lnTo>
                    <a:pt x="402615" y="266992"/>
                  </a:lnTo>
                  <a:close/>
                </a:path>
                <a:path w="973455" h="314960">
                  <a:moveTo>
                    <a:pt x="559777" y="122123"/>
                  </a:moveTo>
                  <a:lnTo>
                    <a:pt x="556729" y="115925"/>
                  </a:lnTo>
                  <a:lnTo>
                    <a:pt x="550633" y="111353"/>
                  </a:lnTo>
                  <a:lnTo>
                    <a:pt x="546061" y="106781"/>
                  </a:lnTo>
                  <a:lnTo>
                    <a:pt x="539965" y="103733"/>
                  </a:lnTo>
                  <a:lnTo>
                    <a:pt x="532345" y="103733"/>
                  </a:lnTo>
                  <a:lnTo>
                    <a:pt x="518833" y="106578"/>
                  </a:lnTo>
                  <a:lnTo>
                    <a:pt x="505777" y="115023"/>
                  </a:lnTo>
                  <a:lnTo>
                    <a:pt x="493026" y="128892"/>
                  </a:lnTo>
                  <a:lnTo>
                    <a:pt x="480428" y="148031"/>
                  </a:lnTo>
                  <a:lnTo>
                    <a:pt x="480428" y="103733"/>
                  </a:lnTo>
                  <a:lnTo>
                    <a:pt x="471284" y="103733"/>
                  </a:lnTo>
                  <a:lnTo>
                    <a:pt x="411759" y="128219"/>
                  </a:lnTo>
                  <a:lnTo>
                    <a:pt x="413283" y="135839"/>
                  </a:lnTo>
                  <a:lnTo>
                    <a:pt x="419468" y="134315"/>
                  </a:lnTo>
                  <a:lnTo>
                    <a:pt x="424040" y="132791"/>
                  </a:lnTo>
                  <a:lnTo>
                    <a:pt x="433184" y="132791"/>
                  </a:lnTo>
                  <a:lnTo>
                    <a:pt x="436232" y="134315"/>
                  </a:lnTo>
                  <a:lnTo>
                    <a:pt x="437756" y="135839"/>
                  </a:lnTo>
                  <a:lnTo>
                    <a:pt x="440804" y="137363"/>
                  </a:lnTo>
                  <a:lnTo>
                    <a:pt x="442328" y="140411"/>
                  </a:lnTo>
                  <a:lnTo>
                    <a:pt x="443852" y="144983"/>
                  </a:lnTo>
                  <a:lnTo>
                    <a:pt x="445147" y="170700"/>
                  </a:lnTo>
                  <a:lnTo>
                    <a:pt x="445376" y="186131"/>
                  </a:lnTo>
                  <a:lnTo>
                    <a:pt x="445376" y="274612"/>
                  </a:lnTo>
                  <a:lnTo>
                    <a:pt x="443852" y="282232"/>
                  </a:lnTo>
                  <a:lnTo>
                    <a:pt x="443852" y="283857"/>
                  </a:lnTo>
                  <a:lnTo>
                    <a:pt x="442328" y="289941"/>
                  </a:lnTo>
                  <a:lnTo>
                    <a:pt x="436232" y="296049"/>
                  </a:lnTo>
                  <a:lnTo>
                    <a:pt x="431660" y="299097"/>
                  </a:lnTo>
                  <a:lnTo>
                    <a:pt x="424040" y="300621"/>
                  </a:lnTo>
                  <a:lnTo>
                    <a:pt x="413283" y="300621"/>
                  </a:lnTo>
                  <a:lnTo>
                    <a:pt x="413283" y="308229"/>
                  </a:lnTo>
                  <a:lnTo>
                    <a:pt x="515480" y="308229"/>
                  </a:lnTo>
                  <a:lnTo>
                    <a:pt x="515480" y="300621"/>
                  </a:lnTo>
                  <a:lnTo>
                    <a:pt x="506336" y="300621"/>
                  </a:lnTo>
                  <a:lnTo>
                    <a:pt x="498716" y="299097"/>
                  </a:lnTo>
                  <a:lnTo>
                    <a:pt x="494144" y="296049"/>
                  </a:lnTo>
                  <a:lnTo>
                    <a:pt x="489572" y="294525"/>
                  </a:lnTo>
                  <a:lnTo>
                    <a:pt x="486524" y="289941"/>
                  </a:lnTo>
                  <a:lnTo>
                    <a:pt x="481952" y="280708"/>
                  </a:lnTo>
                  <a:lnTo>
                    <a:pt x="480428" y="273088"/>
                  </a:lnTo>
                  <a:lnTo>
                    <a:pt x="480428" y="166319"/>
                  </a:lnTo>
                  <a:lnTo>
                    <a:pt x="503288" y="134315"/>
                  </a:lnTo>
                  <a:lnTo>
                    <a:pt x="506336" y="132791"/>
                  </a:lnTo>
                  <a:lnTo>
                    <a:pt x="512432" y="132791"/>
                  </a:lnTo>
                  <a:lnTo>
                    <a:pt x="517004" y="135839"/>
                  </a:lnTo>
                  <a:lnTo>
                    <a:pt x="529297" y="144983"/>
                  </a:lnTo>
                  <a:lnTo>
                    <a:pt x="535393" y="148031"/>
                  </a:lnTo>
                  <a:lnTo>
                    <a:pt x="544537" y="148031"/>
                  </a:lnTo>
                  <a:lnTo>
                    <a:pt x="549109" y="146507"/>
                  </a:lnTo>
                  <a:lnTo>
                    <a:pt x="556729" y="138887"/>
                  </a:lnTo>
                  <a:lnTo>
                    <a:pt x="559777" y="134315"/>
                  </a:lnTo>
                  <a:lnTo>
                    <a:pt x="559777" y="122123"/>
                  </a:lnTo>
                  <a:close/>
                </a:path>
                <a:path w="973455" h="314960">
                  <a:moveTo>
                    <a:pt x="744372" y="184607"/>
                  </a:moveTo>
                  <a:lnTo>
                    <a:pt x="743356" y="172415"/>
                  </a:lnTo>
                  <a:lnTo>
                    <a:pt x="742924" y="167170"/>
                  </a:lnTo>
                  <a:lnTo>
                    <a:pt x="738606" y="151460"/>
                  </a:lnTo>
                  <a:lnTo>
                    <a:pt x="731431" y="137452"/>
                  </a:lnTo>
                  <a:lnTo>
                    <a:pt x="721423" y="125171"/>
                  </a:lnTo>
                  <a:lnTo>
                    <a:pt x="714032" y="119075"/>
                  </a:lnTo>
                  <a:lnTo>
                    <a:pt x="710298" y="115989"/>
                  </a:lnTo>
                  <a:lnTo>
                    <a:pt x="698563" y="109778"/>
                  </a:lnTo>
                  <a:lnTo>
                    <a:pt x="698563" y="172415"/>
                  </a:lnTo>
                  <a:lnTo>
                    <a:pt x="607021" y="172415"/>
                  </a:lnTo>
                  <a:lnTo>
                    <a:pt x="623785" y="132791"/>
                  </a:lnTo>
                  <a:lnTo>
                    <a:pt x="655891" y="119075"/>
                  </a:lnTo>
                  <a:lnTo>
                    <a:pt x="663511" y="119075"/>
                  </a:lnTo>
                  <a:lnTo>
                    <a:pt x="671131" y="122123"/>
                  </a:lnTo>
                  <a:lnTo>
                    <a:pt x="677227" y="126695"/>
                  </a:lnTo>
                  <a:lnTo>
                    <a:pt x="684847" y="131267"/>
                  </a:lnTo>
                  <a:lnTo>
                    <a:pt x="698563" y="172415"/>
                  </a:lnTo>
                  <a:lnTo>
                    <a:pt x="698563" y="109778"/>
                  </a:lnTo>
                  <a:lnTo>
                    <a:pt x="697611" y="109270"/>
                  </a:lnTo>
                  <a:lnTo>
                    <a:pt x="683488" y="105143"/>
                  </a:lnTo>
                  <a:lnTo>
                    <a:pt x="668083" y="103733"/>
                  </a:lnTo>
                  <a:lnTo>
                    <a:pt x="648601" y="105473"/>
                  </a:lnTo>
                  <a:lnTo>
                    <a:pt x="602449" y="132791"/>
                  </a:lnTo>
                  <a:lnTo>
                    <a:pt x="582637" y="166128"/>
                  </a:lnTo>
                  <a:lnTo>
                    <a:pt x="576541" y="212128"/>
                  </a:lnTo>
                  <a:lnTo>
                    <a:pt x="577989" y="234086"/>
                  </a:lnTo>
                  <a:lnTo>
                    <a:pt x="590042" y="271741"/>
                  </a:lnTo>
                  <a:lnTo>
                    <a:pt x="629170" y="307479"/>
                  </a:lnTo>
                  <a:lnTo>
                    <a:pt x="661987" y="314337"/>
                  </a:lnTo>
                  <a:lnTo>
                    <a:pt x="678268" y="312877"/>
                  </a:lnTo>
                  <a:lnTo>
                    <a:pt x="692848" y="308432"/>
                  </a:lnTo>
                  <a:lnTo>
                    <a:pt x="705700" y="300824"/>
                  </a:lnTo>
                  <a:lnTo>
                    <a:pt x="716851" y="289953"/>
                  </a:lnTo>
                  <a:lnTo>
                    <a:pt x="725449" y="279184"/>
                  </a:lnTo>
                  <a:lnTo>
                    <a:pt x="727151" y="277063"/>
                  </a:lnTo>
                  <a:lnTo>
                    <a:pt x="735177" y="263766"/>
                  </a:lnTo>
                  <a:lnTo>
                    <a:pt x="740930" y="250202"/>
                  </a:lnTo>
                  <a:lnTo>
                    <a:pt x="744372" y="236512"/>
                  </a:lnTo>
                  <a:lnTo>
                    <a:pt x="736663" y="231940"/>
                  </a:lnTo>
                  <a:lnTo>
                    <a:pt x="731774" y="243662"/>
                  </a:lnTo>
                  <a:lnTo>
                    <a:pt x="726186" y="253657"/>
                  </a:lnTo>
                  <a:lnTo>
                    <a:pt x="688479" y="278371"/>
                  </a:lnTo>
                  <a:lnTo>
                    <a:pt x="678751" y="279184"/>
                  </a:lnTo>
                  <a:lnTo>
                    <a:pt x="664451" y="277495"/>
                  </a:lnTo>
                  <a:lnTo>
                    <a:pt x="628357" y="253276"/>
                  </a:lnTo>
                  <a:lnTo>
                    <a:pt x="608215" y="205232"/>
                  </a:lnTo>
                  <a:lnTo>
                    <a:pt x="607021" y="184607"/>
                  </a:lnTo>
                  <a:lnTo>
                    <a:pt x="744372" y="184607"/>
                  </a:lnTo>
                  <a:close/>
                </a:path>
                <a:path w="973455" h="314960">
                  <a:moveTo>
                    <a:pt x="973162" y="289941"/>
                  </a:moveTo>
                  <a:lnTo>
                    <a:pt x="971638" y="282232"/>
                  </a:lnTo>
                  <a:lnTo>
                    <a:pt x="964018" y="285369"/>
                  </a:lnTo>
                  <a:lnTo>
                    <a:pt x="950214" y="285369"/>
                  </a:lnTo>
                  <a:lnTo>
                    <a:pt x="947166" y="282232"/>
                  </a:lnTo>
                  <a:lnTo>
                    <a:pt x="942594" y="277660"/>
                  </a:lnTo>
                  <a:lnTo>
                    <a:pt x="942594" y="271564"/>
                  </a:lnTo>
                  <a:lnTo>
                    <a:pt x="941705" y="266395"/>
                  </a:lnTo>
                  <a:lnTo>
                    <a:pt x="941260" y="257657"/>
                  </a:lnTo>
                  <a:lnTo>
                    <a:pt x="941082" y="245198"/>
                  </a:lnTo>
                  <a:lnTo>
                    <a:pt x="941070" y="120586"/>
                  </a:lnTo>
                  <a:lnTo>
                    <a:pt x="941070" y="28956"/>
                  </a:lnTo>
                  <a:lnTo>
                    <a:pt x="941070" y="0"/>
                  </a:lnTo>
                  <a:lnTo>
                    <a:pt x="930402" y="0"/>
                  </a:lnTo>
                  <a:lnTo>
                    <a:pt x="870966" y="24384"/>
                  </a:lnTo>
                  <a:lnTo>
                    <a:pt x="874014" y="32004"/>
                  </a:lnTo>
                  <a:lnTo>
                    <a:pt x="880110" y="28956"/>
                  </a:lnTo>
                  <a:lnTo>
                    <a:pt x="895350" y="28956"/>
                  </a:lnTo>
                  <a:lnTo>
                    <a:pt x="904468" y="68491"/>
                  </a:lnTo>
                  <a:lnTo>
                    <a:pt x="904494" y="120586"/>
                  </a:lnTo>
                  <a:lnTo>
                    <a:pt x="904494" y="167830"/>
                  </a:lnTo>
                  <a:lnTo>
                    <a:pt x="904494" y="270040"/>
                  </a:lnTo>
                  <a:lnTo>
                    <a:pt x="895324" y="278980"/>
                  </a:lnTo>
                  <a:lnTo>
                    <a:pt x="886015" y="285178"/>
                  </a:lnTo>
                  <a:lnTo>
                    <a:pt x="876414" y="288785"/>
                  </a:lnTo>
                  <a:lnTo>
                    <a:pt x="866394" y="289941"/>
                  </a:lnTo>
                  <a:lnTo>
                    <a:pt x="855205" y="288505"/>
                  </a:lnTo>
                  <a:lnTo>
                    <a:pt x="823620" y="266992"/>
                  </a:lnTo>
                  <a:lnTo>
                    <a:pt x="806475" y="220446"/>
                  </a:lnTo>
                  <a:lnTo>
                    <a:pt x="805332" y="199834"/>
                  </a:lnTo>
                  <a:lnTo>
                    <a:pt x="806500" y="179527"/>
                  </a:lnTo>
                  <a:lnTo>
                    <a:pt x="825144" y="134302"/>
                  </a:lnTo>
                  <a:lnTo>
                    <a:pt x="858774" y="117449"/>
                  </a:lnTo>
                  <a:lnTo>
                    <a:pt x="866394" y="117449"/>
                  </a:lnTo>
                  <a:lnTo>
                    <a:pt x="872490" y="119062"/>
                  </a:lnTo>
                  <a:lnTo>
                    <a:pt x="880110" y="123634"/>
                  </a:lnTo>
                  <a:lnTo>
                    <a:pt x="886206" y="126682"/>
                  </a:lnTo>
                  <a:lnTo>
                    <a:pt x="903935" y="160997"/>
                  </a:lnTo>
                  <a:lnTo>
                    <a:pt x="904494" y="167830"/>
                  </a:lnTo>
                  <a:lnTo>
                    <a:pt x="904494" y="120586"/>
                  </a:lnTo>
                  <a:lnTo>
                    <a:pt x="900633" y="117449"/>
                  </a:lnTo>
                  <a:lnTo>
                    <a:pt x="895680" y="113423"/>
                  </a:lnTo>
                  <a:lnTo>
                    <a:pt x="885444" y="108127"/>
                  </a:lnTo>
                  <a:lnTo>
                    <a:pt x="874052" y="104851"/>
                  </a:lnTo>
                  <a:lnTo>
                    <a:pt x="861822" y="103733"/>
                  </a:lnTo>
                  <a:lnTo>
                    <a:pt x="841184" y="105994"/>
                  </a:lnTo>
                  <a:lnTo>
                    <a:pt x="806856" y="123710"/>
                  </a:lnTo>
                  <a:lnTo>
                    <a:pt x="781138" y="157454"/>
                  </a:lnTo>
                  <a:lnTo>
                    <a:pt x="767422" y="196354"/>
                  </a:lnTo>
                  <a:lnTo>
                    <a:pt x="765708" y="216700"/>
                  </a:lnTo>
                  <a:lnTo>
                    <a:pt x="767156" y="237299"/>
                  </a:lnTo>
                  <a:lnTo>
                    <a:pt x="790092" y="286893"/>
                  </a:lnTo>
                  <a:lnTo>
                    <a:pt x="830808" y="312610"/>
                  </a:lnTo>
                  <a:lnTo>
                    <a:pt x="846480" y="314325"/>
                  </a:lnTo>
                  <a:lnTo>
                    <a:pt x="854506" y="313804"/>
                  </a:lnTo>
                  <a:lnTo>
                    <a:pt x="890778" y="299085"/>
                  </a:lnTo>
                  <a:lnTo>
                    <a:pt x="900264" y="289941"/>
                  </a:lnTo>
                  <a:lnTo>
                    <a:pt x="904494" y="285369"/>
                  </a:lnTo>
                  <a:lnTo>
                    <a:pt x="904494" y="314325"/>
                  </a:lnTo>
                  <a:lnTo>
                    <a:pt x="915162" y="314325"/>
                  </a:lnTo>
                  <a:lnTo>
                    <a:pt x="973162" y="289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0932" y="2242851"/>
            <a:ext cx="1461325" cy="21059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763041" y="2242851"/>
            <a:ext cx="740410" cy="300990"/>
            <a:chOff x="3763041" y="2242851"/>
            <a:chExt cx="740410" cy="300990"/>
          </a:xfrm>
        </p:grpSpPr>
        <p:sp>
          <p:nvSpPr>
            <p:cNvPr id="29" name="object 29"/>
            <p:cNvSpPr/>
            <p:nvPr/>
          </p:nvSpPr>
          <p:spPr>
            <a:xfrm>
              <a:off x="3763041" y="2242851"/>
              <a:ext cx="340360" cy="205104"/>
            </a:xfrm>
            <a:custGeom>
              <a:avLst/>
              <a:gdLst/>
              <a:ahLst/>
              <a:cxnLst/>
              <a:rect l="l" t="t" r="r" b="b"/>
              <a:pathLst>
                <a:path w="340360" h="205105">
                  <a:moveTo>
                    <a:pt x="340137" y="204501"/>
                  </a:moveTo>
                  <a:lnTo>
                    <a:pt x="240982" y="204501"/>
                  </a:lnTo>
                  <a:lnTo>
                    <a:pt x="240982" y="196881"/>
                  </a:lnTo>
                  <a:lnTo>
                    <a:pt x="254793" y="196881"/>
                  </a:lnTo>
                  <a:lnTo>
                    <a:pt x="260889" y="195357"/>
                  </a:lnTo>
                  <a:lnTo>
                    <a:pt x="265461" y="192309"/>
                  </a:lnTo>
                  <a:lnTo>
                    <a:pt x="271557" y="186213"/>
                  </a:lnTo>
                  <a:lnTo>
                    <a:pt x="273081" y="180117"/>
                  </a:lnTo>
                  <a:lnTo>
                    <a:pt x="273081" y="178498"/>
                  </a:lnTo>
                  <a:lnTo>
                    <a:pt x="274605" y="170878"/>
                  </a:lnTo>
                  <a:lnTo>
                    <a:pt x="274605" y="74771"/>
                  </a:lnTo>
                  <a:lnTo>
                    <a:pt x="274081" y="63293"/>
                  </a:lnTo>
                  <a:lnTo>
                    <a:pt x="249610" y="26860"/>
                  </a:lnTo>
                  <a:lnTo>
                    <a:pt x="240982" y="26003"/>
                  </a:lnTo>
                  <a:lnTo>
                    <a:pt x="233362" y="26003"/>
                  </a:lnTo>
                  <a:lnTo>
                    <a:pt x="225742" y="27527"/>
                  </a:lnTo>
                  <a:lnTo>
                    <a:pt x="218122" y="32099"/>
                  </a:lnTo>
                  <a:lnTo>
                    <a:pt x="212097" y="35218"/>
                  </a:lnTo>
                  <a:lnTo>
                    <a:pt x="205358" y="39909"/>
                  </a:lnTo>
                  <a:lnTo>
                    <a:pt x="197762" y="46029"/>
                  </a:lnTo>
                  <a:lnTo>
                    <a:pt x="189166" y="53435"/>
                  </a:lnTo>
                  <a:lnTo>
                    <a:pt x="189166" y="172402"/>
                  </a:lnTo>
                  <a:lnTo>
                    <a:pt x="212026" y="196881"/>
                  </a:lnTo>
                  <a:lnTo>
                    <a:pt x="222694" y="196881"/>
                  </a:lnTo>
                  <a:lnTo>
                    <a:pt x="222694" y="204501"/>
                  </a:lnTo>
                  <a:lnTo>
                    <a:pt x="122015" y="204501"/>
                  </a:lnTo>
                  <a:lnTo>
                    <a:pt x="122015" y="196881"/>
                  </a:lnTo>
                  <a:lnTo>
                    <a:pt x="132683" y="196881"/>
                  </a:lnTo>
                  <a:lnTo>
                    <a:pt x="140303" y="195357"/>
                  </a:lnTo>
                  <a:lnTo>
                    <a:pt x="144970" y="192309"/>
                  </a:lnTo>
                  <a:lnTo>
                    <a:pt x="148018" y="190785"/>
                  </a:lnTo>
                  <a:lnTo>
                    <a:pt x="151066" y="186213"/>
                  </a:lnTo>
                  <a:lnTo>
                    <a:pt x="152590" y="181641"/>
                  </a:lnTo>
                  <a:lnTo>
                    <a:pt x="154114" y="178498"/>
                  </a:lnTo>
                  <a:lnTo>
                    <a:pt x="154114" y="74771"/>
                  </a:lnTo>
                  <a:lnTo>
                    <a:pt x="141319" y="33718"/>
                  </a:lnTo>
                  <a:lnTo>
                    <a:pt x="120491" y="26003"/>
                  </a:lnTo>
                  <a:lnTo>
                    <a:pt x="112871" y="26003"/>
                  </a:lnTo>
                  <a:lnTo>
                    <a:pt x="105251" y="27527"/>
                  </a:lnTo>
                  <a:lnTo>
                    <a:pt x="97631" y="32099"/>
                  </a:lnTo>
                  <a:lnTo>
                    <a:pt x="89058" y="36933"/>
                  </a:lnTo>
                  <a:lnTo>
                    <a:pt x="81629" y="42195"/>
                  </a:lnTo>
                  <a:lnTo>
                    <a:pt x="75342" y="47744"/>
                  </a:lnTo>
                  <a:lnTo>
                    <a:pt x="70199" y="53435"/>
                  </a:lnTo>
                  <a:lnTo>
                    <a:pt x="70199" y="181641"/>
                  </a:lnTo>
                  <a:lnTo>
                    <a:pt x="71723" y="184689"/>
                  </a:lnTo>
                  <a:lnTo>
                    <a:pt x="73247" y="189261"/>
                  </a:lnTo>
                  <a:lnTo>
                    <a:pt x="76295" y="192309"/>
                  </a:lnTo>
                  <a:lnTo>
                    <a:pt x="80867" y="193833"/>
                  </a:lnTo>
                  <a:lnTo>
                    <a:pt x="83915" y="195357"/>
                  </a:lnTo>
                  <a:lnTo>
                    <a:pt x="91535" y="196881"/>
                  </a:lnTo>
                  <a:lnTo>
                    <a:pt x="102203" y="196881"/>
                  </a:lnTo>
                  <a:lnTo>
                    <a:pt x="102203" y="204501"/>
                  </a:lnTo>
                  <a:lnTo>
                    <a:pt x="3047" y="204501"/>
                  </a:lnTo>
                  <a:lnTo>
                    <a:pt x="3047" y="196881"/>
                  </a:lnTo>
                  <a:lnTo>
                    <a:pt x="12191" y="196881"/>
                  </a:lnTo>
                  <a:lnTo>
                    <a:pt x="18287" y="195357"/>
                  </a:lnTo>
                  <a:lnTo>
                    <a:pt x="33527" y="172402"/>
                  </a:lnTo>
                  <a:lnTo>
                    <a:pt x="33504" y="69103"/>
                  </a:lnTo>
                  <a:lnTo>
                    <a:pt x="21335" y="29051"/>
                  </a:lnTo>
                  <a:lnTo>
                    <a:pt x="13715" y="29051"/>
                  </a:lnTo>
                  <a:lnTo>
                    <a:pt x="9143" y="30575"/>
                  </a:lnTo>
                  <a:lnTo>
                    <a:pt x="3047" y="32099"/>
                  </a:lnTo>
                  <a:lnTo>
                    <a:pt x="0" y="24479"/>
                  </a:lnTo>
                  <a:lnTo>
                    <a:pt x="59531" y="0"/>
                  </a:lnTo>
                  <a:lnTo>
                    <a:pt x="70199" y="0"/>
                  </a:lnTo>
                  <a:lnTo>
                    <a:pt x="70199" y="42767"/>
                  </a:lnTo>
                  <a:lnTo>
                    <a:pt x="79581" y="32718"/>
                  </a:lnTo>
                  <a:lnTo>
                    <a:pt x="92059" y="20050"/>
                  </a:lnTo>
                  <a:lnTo>
                    <a:pt x="94583" y="16859"/>
                  </a:lnTo>
                  <a:lnTo>
                    <a:pt x="102203" y="12192"/>
                  </a:lnTo>
                  <a:lnTo>
                    <a:pt x="108299" y="7620"/>
                  </a:lnTo>
                  <a:lnTo>
                    <a:pt x="123539" y="1524"/>
                  </a:lnTo>
                  <a:lnTo>
                    <a:pt x="131159" y="0"/>
                  </a:lnTo>
                  <a:lnTo>
                    <a:pt x="138779" y="0"/>
                  </a:lnTo>
                  <a:lnTo>
                    <a:pt x="176283" y="17009"/>
                  </a:lnTo>
                  <a:lnTo>
                    <a:pt x="187642" y="42767"/>
                  </a:lnTo>
                  <a:lnTo>
                    <a:pt x="198524" y="30417"/>
                  </a:lnTo>
                  <a:lnTo>
                    <a:pt x="233744" y="4500"/>
                  </a:lnTo>
                  <a:lnTo>
                    <a:pt x="257841" y="0"/>
                  </a:lnTo>
                  <a:lnTo>
                    <a:pt x="265557" y="547"/>
                  </a:lnTo>
                  <a:lnTo>
                    <a:pt x="301347" y="26559"/>
                  </a:lnTo>
                  <a:lnTo>
                    <a:pt x="309657" y="74771"/>
                  </a:lnTo>
                  <a:lnTo>
                    <a:pt x="309657" y="172402"/>
                  </a:lnTo>
                  <a:lnTo>
                    <a:pt x="311181" y="180117"/>
                  </a:lnTo>
                  <a:lnTo>
                    <a:pt x="330993" y="196881"/>
                  </a:lnTo>
                  <a:lnTo>
                    <a:pt x="340137" y="196881"/>
                  </a:lnTo>
                  <a:lnTo>
                    <a:pt x="340137" y="204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8607" y="2242851"/>
              <a:ext cx="180022" cy="2090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86249" y="2248947"/>
              <a:ext cx="217170" cy="294640"/>
            </a:xfrm>
            <a:custGeom>
              <a:avLst/>
              <a:gdLst/>
              <a:ahLst/>
              <a:cxnLst/>
              <a:rect l="l" t="t" r="r" b="b"/>
              <a:pathLst>
                <a:path w="217170" h="294639">
                  <a:moveTo>
                    <a:pt x="39624" y="294513"/>
                  </a:moveTo>
                  <a:lnTo>
                    <a:pt x="30480" y="294513"/>
                  </a:lnTo>
                  <a:lnTo>
                    <a:pt x="22859" y="291465"/>
                  </a:lnTo>
                  <a:lnTo>
                    <a:pt x="18288" y="286893"/>
                  </a:lnTo>
                  <a:lnTo>
                    <a:pt x="12192" y="282320"/>
                  </a:lnTo>
                  <a:lnTo>
                    <a:pt x="9144" y="276225"/>
                  </a:lnTo>
                  <a:lnTo>
                    <a:pt x="9144" y="264032"/>
                  </a:lnTo>
                  <a:lnTo>
                    <a:pt x="15240" y="254793"/>
                  </a:lnTo>
                  <a:lnTo>
                    <a:pt x="19812" y="251745"/>
                  </a:lnTo>
                  <a:lnTo>
                    <a:pt x="25908" y="250221"/>
                  </a:lnTo>
                  <a:lnTo>
                    <a:pt x="36576" y="250221"/>
                  </a:lnTo>
                  <a:lnTo>
                    <a:pt x="42672" y="251745"/>
                  </a:lnTo>
                  <a:lnTo>
                    <a:pt x="51911" y="254793"/>
                  </a:lnTo>
                  <a:lnTo>
                    <a:pt x="58007" y="256413"/>
                  </a:lnTo>
                  <a:lnTo>
                    <a:pt x="61055" y="257936"/>
                  </a:lnTo>
                  <a:lnTo>
                    <a:pt x="67151" y="257936"/>
                  </a:lnTo>
                  <a:lnTo>
                    <a:pt x="71723" y="254793"/>
                  </a:lnTo>
                  <a:lnTo>
                    <a:pt x="76295" y="250221"/>
                  </a:lnTo>
                  <a:lnTo>
                    <a:pt x="80605" y="246173"/>
                  </a:lnTo>
                  <a:lnTo>
                    <a:pt x="84486" y="240696"/>
                  </a:lnTo>
                  <a:lnTo>
                    <a:pt x="88082" y="233505"/>
                  </a:lnTo>
                  <a:lnTo>
                    <a:pt x="91535" y="224313"/>
                  </a:lnTo>
                  <a:lnTo>
                    <a:pt x="106775" y="190785"/>
                  </a:lnTo>
                  <a:lnTo>
                    <a:pt x="35052" y="41243"/>
                  </a:lnTo>
                  <a:lnTo>
                    <a:pt x="33528" y="36671"/>
                  </a:lnTo>
                  <a:lnTo>
                    <a:pt x="24384" y="24479"/>
                  </a:lnTo>
                  <a:lnTo>
                    <a:pt x="18288" y="15335"/>
                  </a:lnTo>
                  <a:lnTo>
                    <a:pt x="12192" y="12287"/>
                  </a:lnTo>
                  <a:lnTo>
                    <a:pt x="7620" y="9239"/>
                  </a:lnTo>
                  <a:lnTo>
                    <a:pt x="0" y="7620"/>
                  </a:lnTo>
                  <a:lnTo>
                    <a:pt x="0" y="0"/>
                  </a:lnTo>
                  <a:lnTo>
                    <a:pt x="91535" y="0"/>
                  </a:lnTo>
                  <a:lnTo>
                    <a:pt x="91535" y="7620"/>
                  </a:lnTo>
                  <a:lnTo>
                    <a:pt x="80867" y="7620"/>
                  </a:lnTo>
                  <a:lnTo>
                    <a:pt x="76295" y="9239"/>
                  </a:lnTo>
                  <a:lnTo>
                    <a:pt x="70199" y="15335"/>
                  </a:lnTo>
                  <a:lnTo>
                    <a:pt x="68675" y="18383"/>
                  </a:lnTo>
                  <a:lnTo>
                    <a:pt x="68675" y="29051"/>
                  </a:lnTo>
                  <a:lnTo>
                    <a:pt x="70199" y="36671"/>
                  </a:lnTo>
                  <a:lnTo>
                    <a:pt x="74771" y="45815"/>
                  </a:lnTo>
                  <a:lnTo>
                    <a:pt x="123539" y="146494"/>
                  </a:lnTo>
                  <a:lnTo>
                    <a:pt x="167830" y="36671"/>
                  </a:lnTo>
                  <a:lnTo>
                    <a:pt x="170878" y="30575"/>
                  </a:lnTo>
                  <a:lnTo>
                    <a:pt x="170878" y="13811"/>
                  </a:lnTo>
                  <a:lnTo>
                    <a:pt x="169354" y="13811"/>
                  </a:lnTo>
                  <a:lnTo>
                    <a:pt x="169354" y="12287"/>
                  </a:lnTo>
                  <a:lnTo>
                    <a:pt x="167830" y="10763"/>
                  </a:lnTo>
                  <a:lnTo>
                    <a:pt x="164782" y="9239"/>
                  </a:lnTo>
                  <a:lnTo>
                    <a:pt x="161734" y="9239"/>
                  </a:lnTo>
                  <a:lnTo>
                    <a:pt x="158686" y="7620"/>
                  </a:lnTo>
                  <a:lnTo>
                    <a:pt x="150971" y="7620"/>
                  </a:lnTo>
                  <a:lnTo>
                    <a:pt x="150971" y="0"/>
                  </a:lnTo>
                  <a:lnTo>
                    <a:pt x="216598" y="0"/>
                  </a:lnTo>
                  <a:lnTo>
                    <a:pt x="216598" y="7620"/>
                  </a:lnTo>
                  <a:lnTo>
                    <a:pt x="210502" y="9239"/>
                  </a:lnTo>
                  <a:lnTo>
                    <a:pt x="207454" y="9239"/>
                  </a:lnTo>
                  <a:lnTo>
                    <a:pt x="204406" y="10763"/>
                  </a:lnTo>
                  <a:lnTo>
                    <a:pt x="193738" y="21431"/>
                  </a:lnTo>
                  <a:lnTo>
                    <a:pt x="193738" y="22955"/>
                  </a:lnTo>
                  <a:lnTo>
                    <a:pt x="190690" y="29051"/>
                  </a:lnTo>
                  <a:lnTo>
                    <a:pt x="106775" y="234981"/>
                  </a:lnTo>
                  <a:lnTo>
                    <a:pt x="85129" y="271280"/>
                  </a:lnTo>
                  <a:lnTo>
                    <a:pt x="47965" y="293417"/>
                  </a:lnTo>
                  <a:lnTo>
                    <a:pt x="39624" y="294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644675" y="2139124"/>
            <a:ext cx="407670" cy="314325"/>
            <a:chOff x="4644675" y="2139124"/>
            <a:chExt cx="407670" cy="314325"/>
          </a:xfrm>
        </p:grpSpPr>
        <p:sp>
          <p:nvSpPr>
            <p:cNvPr id="33" name="object 33"/>
            <p:cNvSpPr/>
            <p:nvPr/>
          </p:nvSpPr>
          <p:spPr>
            <a:xfrm>
              <a:off x="4644675" y="2139124"/>
              <a:ext cx="207645" cy="314325"/>
            </a:xfrm>
            <a:custGeom>
              <a:avLst/>
              <a:gdLst/>
              <a:ahLst/>
              <a:cxnLst/>
              <a:rect l="l" t="t" r="r" b="b"/>
              <a:pathLst>
                <a:path w="207645" h="314325">
                  <a:moveTo>
                    <a:pt x="3048" y="32004"/>
                  </a:moveTo>
                  <a:lnTo>
                    <a:pt x="0" y="24384"/>
                  </a:lnTo>
                  <a:lnTo>
                    <a:pt x="59531" y="0"/>
                  </a:lnTo>
                  <a:lnTo>
                    <a:pt x="70199" y="0"/>
                  </a:lnTo>
                  <a:lnTo>
                    <a:pt x="70199" y="28956"/>
                  </a:lnTo>
                  <a:lnTo>
                    <a:pt x="9239" y="28956"/>
                  </a:lnTo>
                  <a:lnTo>
                    <a:pt x="3048" y="32004"/>
                  </a:lnTo>
                  <a:close/>
                </a:path>
                <a:path w="207645" h="314325">
                  <a:moveTo>
                    <a:pt x="105251" y="314325"/>
                  </a:moveTo>
                  <a:lnTo>
                    <a:pt x="61055" y="304490"/>
                  </a:lnTo>
                  <a:lnTo>
                    <a:pt x="33599" y="68484"/>
                  </a:lnTo>
                  <a:lnTo>
                    <a:pt x="33432" y="56483"/>
                  </a:lnTo>
                  <a:lnTo>
                    <a:pt x="24479" y="28956"/>
                  </a:lnTo>
                  <a:lnTo>
                    <a:pt x="70199" y="28956"/>
                  </a:lnTo>
                  <a:lnTo>
                    <a:pt x="70199" y="143446"/>
                  </a:lnTo>
                  <a:lnTo>
                    <a:pt x="86407" y="143446"/>
                  </a:lnTo>
                  <a:lnTo>
                    <a:pt x="81438" y="147066"/>
                  </a:lnTo>
                  <a:lnTo>
                    <a:pt x="75890" y="151757"/>
                  </a:lnTo>
                  <a:lnTo>
                    <a:pt x="70199" y="157162"/>
                  </a:lnTo>
                  <a:lnTo>
                    <a:pt x="70199" y="276129"/>
                  </a:lnTo>
                  <a:lnTo>
                    <a:pt x="100679" y="296037"/>
                  </a:lnTo>
                  <a:lnTo>
                    <a:pt x="108299" y="299085"/>
                  </a:lnTo>
                  <a:lnTo>
                    <a:pt x="156629" y="299085"/>
                  </a:lnTo>
                  <a:lnTo>
                    <a:pt x="140577" y="307467"/>
                  </a:lnTo>
                  <a:lnTo>
                    <a:pt x="123284" y="312610"/>
                  </a:lnTo>
                  <a:lnTo>
                    <a:pt x="105251" y="314325"/>
                  </a:lnTo>
                  <a:close/>
                </a:path>
                <a:path w="207645" h="314325">
                  <a:moveTo>
                    <a:pt x="86407" y="143446"/>
                  </a:moveTo>
                  <a:lnTo>
                    <a:pt x="70199" y="143446"/>
                  </a:lnTo>
                  <a:lnTo>
                    <a:pt x="84440" y="126270"/>
                  </a:lnTo>
                  <a:lnTo>
                    <a:pt x="99548" y="113835"/>
                  </a:lnTo>
                  <a:lnTo>
                    <a:pt x="115245" y="106276"/>
                  </a:lnTo>
                  <a:lnTo>
                    <a:pt x="131254" y="103727"/>
                  </a:lnTo>
                  <a:lnTo>
                    <a:pt x="146446" y="105419"/>
                  </a:lnTo>
                  <a:lnTo>
                    <a:pt x="160210" y="110406"/>
                  </a:lnTo>
                  <a:lnTo>
                    <a:pt x="172831" y="118554"/>
                  </a:lnTo>
                  <a:lnTo>
                    <a:pt x="184594" y="129730"/>
                  </a:lnTo>
                  <a:lnTo>
                    <a:pt x="187721" y="134302"/>
                  </a:lnTo>
                  <a:lnTo>
                    <a:pt x="106775" y="134302"/>
                  </a:lnTo>
                  <a:lnTo>
                    <a:pt x="91535" y="140398"/>
                  </a:lnTo>
                  <a:lnTo>
                    <a:pt x="86701" y="143232"/>
                  </a:lnTo>
                  <a:lnTo>
                    <a:pt x="86407" y="143446"/>
                  </a:lnTo>
                  <a:close/>
                </a:path>
                <a:path w="207645" h="314325">
                  <a:moveTo>
                    <a:pt x="156629" y="299085"/>
                  </a:moveTo>
                  <a:lnTo>
                    <a:pt x="115919" y="299085"/>
                  </a:lnTo>
                  <a:lnTo>
                    <a:pt x="125975" y="297654"/>
                  </a:lnTo>
                  <a:lnTo>
                    <a:pt x="135433" y="293358"/>
                  </a:lnTo>
                  <a:lnTo>
                    <a:pt x="160591" y="264437"/>
                  </a:lnTo>
                  <a:lnTo>
                    <a:pt x="170878" y="213645"/>
                  </a:lnTo>
                  <a:lnTo>
                    <a:pt x="169735" y="195540"/>
                  </a:lnTo>
                  <a:lnTo>
                    <a:pt x="152590" y="155638"/>
                  </a:lnTo>
                  <a:lnTo>
                    <a:pt x="114395" y="134302"/>
                  </a:lnTo>
                  <a:lnTo>
                    <a:pt x="187721" y="134302"/>
                  </a:lnTo>
                  <a:lnTo>
                    <a:pt x="194595" y="144352"/>
                  </a:lnTo>
                  <a:lnTo>
                    <a:pt x="201739" y="160984"/>
                  </a:lnTo>
                  <a:lnTo>
                    <a:pt x="206025" y="179919"/>
                  </a:lnTo>
                  <a:lnTo>
                    <a:pt x="207454" y="201453"/>
                  </a:lnTo>
                  <a:lnTo>
                    <a:pt x="205192" y="226577"/>
                  </a:lnTo>
                  <a:lnTo>
                    <a:pt x="198501" y="249281"/>
                  </a:lnTo>
                  <a:lnTo>
                    <a:pt x="187523" y="269431"/>
                  </a:lnTo>
                  <a:lnTo>
                    <a:pt x="172402" y="286893"/>
                  </a:lnTo>
                  <a:lnTo>
                    <a:pt x="156994" y="298894"/>
                  </a:lnTo>
                  <a:lnTo>
                    <a:pt x="156629" y="299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4229" y="2242851"/>
              <a:ext cx="167735" cy="21059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195411" y="2139124"/>
            <a:ext cx="1658620" cy="403225"/>
            <a:chOff x="5195411" y="2139124"/>
            <a:chExt cx="1658620" cy="40322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411" y="2183415"/>
              <a:ext cx="1418558" cy="35852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45973" y="2139124"/>
              <a:ext cx="207645" cy="314325"/>
            </a:xfrm>
            <a:custGeom>
              <a:avLst/>
              <a:gdLst/>
              <a:ahLst/>
              <a:cxnLst/>
              <a:rect l="l" t="t" r="r" b="b"/>
              <a:pathLst>
                <a:path w="207645" h="314325">
                  <a:moveTo>
                    <a:pt x="108299" y="32003"/>
                  </a:moveTo>
                  <a:lnTo>
                    <a:pt x="105251" y="24383"/>
                  </a:lnTo>
                  <a:lnTo>
                    <a:pt x="164687" y="0"/>
                  </a:lnTo>
                  <a:lnTo>
                    <a:pt x="175355" y="0"/>
                  </a:lnTo>
                  <a:lnTo>
                    <a:pt x="175355" y="28955"/>
                  </a:lnTo>
                  <a:lnTo>
                    <a:pt x="114395" y="28955"/>
                  </a:lnTo>
                  <a:lnTo>
                    <a:pt x="108299" y="32003"/>
                  </a:lnTo>
                  <a:close/>
                </a:path>
                <a:path w="207645" h="314325">
                  <a:moveTo>
                    <a:pt x="175355" y="120586"/>
                  </a:moveTo>
                  <a:lnTo>
                    <a:pt x="138779" y="120586"/>
                  </a:lnTo>
                  <a:lnTo>
                    <a:pt x="138755" y="68484"/>
                  </a:lnTo>
                  <a:lnTo>
                    <a:pt x="138588" y="56483"/>
                  </a:lnTo>
                  <a:lnTo>
                    <a:pt x="129635" y="28955"/>
                  </a:lnTo>
                  <a:lnTo>
                    <a:pt x="175355" y="28955"/>
                  </a:lnTo>
                  <a:lnTo>
                    <a:pt x="175355" y="120586"/>
                  </a:lnTo>
                  <a:close/>
                </a:path>
                <a:path w="207645" h="314325">
                  <a:moveTo>
                    <a:pt x="80772" y="314324"/>
                  </a:moveTo>
                  <a:lnTo>
                    <a:pt x="36623" y="298894"/>
                  </a:lnTo>
                  <a:lnTo>
                    <a:pt x="5905" y="255758"/>
                  </a:lnTo>
                  <a:lnTo>
                    <a:pt x="0" y="216693"/>
                  </a:lnTo>
                  <a:lnTo>
                    <a:pt x="1714" y="196350"/>
                  </a:lnTo>
                  <a:lnTo>
                    <a:pt x="15430" y="157449"/>
                  </a:lnTo>
                  <a:lnTo>
                    <a:pt x="41149" y="123698"/>
                  </a:lnTo>
                  <a:lnTo>
                    <a:pt x="75478" y="105990"/>
                  </a:lnTo>
                  <a:lnTo>
                    <a:pt x="96107" y="103727"/>
                  </a:lnTo>
                  <a:lnTo>
                    <a:pt x="108346" y="104847"/>
                  </a:lnTo>
                  <a:lnTo>
                    <a:pt x="119729" y="108120"/>
                  </a:lnTo>
                  <a:lnTo>
                    <a:pt x="129968" y="113411"/>
                  </a:lnTo>
                  <a:lnTo>
                    <a:pt x="134919" y="117443"/>
                  </a:lnTo>
                  <a:lnTo>
                    <a:pt x="93059" y="117443"/>
                  </a:lnTo>
                  <a:lnTo>
                    <a:pt x="83907" y="118363"/>
                  </a:lnTo>
                  <a:lnTo>
                    <a:pt x="50553" y="146899"/>
                  </a:lnTo>
                  <a:lnTo>
                    <a:pt x="39624" y="199834"/>
                  </a:lnTo>
                  <a:lnTo>
                    <a:pt x="40767" y="220439"/>
                  </a:lnTo>
                  <a:lnTo>
                    <a:pt x="57912" y="266985"/>
                  </a:lnTo>
                  <a:lnTo>
                    <a:pt x="89496" y="288497"/>
                  </a:lnTo>
                  <a:lnTo>
                    <a:pt x="100679" y="289940"/>
                  </a:lnTo>
                  <a:lnTo>
                    <a:pt x="134558" y="289940"/>
                  </a:lnTo>
                  <a:lnTo>
                    <a:pt x="131921" y="292798"/>
                  </a:lnTo>
                  <a:lnTo>
                    <a:pt x="96666" y="312419"/>
                  </a:lnTo>
                  <a:lnTo>
                    <a:pt x="88804" y="313801"/>
                  </a:lnTo>
                  <a:lnTo>
                    <a:pt x="80772" y="314324"/>
                  </a:lnTo>
                  <a:close/>
                </a:path>
                <a:path w="207645" h="314325">
                  <a:moveTo>
                    <a:pt x="134558" y="289940"/>
                  </a:moveTo>
                  <a:lnTo>
                    <a:pt x="100679" y="289940"/>
                  </a:lnTo>
                  <a:lnTo>
                    <a:pt x="110704" y="288772"/>
                  </a:lnTo>
                  <a:lnTo>
                    <a:pt x="120300" y="285166"/>
                  </a:lnTo>
                  <a:lnTo>
                    <a:pt x="129611" y="278970"/>
                  </a:lnTo>
                  <a:lnTo>
                    <a:pt x="138779" y="270033"/>
                  </a:lnTo>
                  <a:lnTo>
                    <a:pt x="138779" y="167830"/>
                  </a:lnTo>
                  <a:lnTo>
                    <a:pt x="120491" y="126682"/>
                  </a:lnTo>
                  <a:lnTo>
                    <a:pt x="114395" y="123634"/>
                  </a:lnTo>
                  <a:lnTo>
                    <a:pt x="106775" y="119062"/>
                  </a:lnTo>
                  <a:lnTo>
                    <a:pt x="100679" y="117443"/>
                  </a:lnTo>
                  <a:lnTo>
                    <a:pt x="134919" y="117443"/>
                  </a:lnTo>
                  <a:lnTo>
                    <a:pt x="138779" y="120586"/>
                  </a:lnTo>
                  <a:lnTo>
                    <a:pt x="175355" y="120586"/>
                  </a:lnTo>
                  <a:lnTo>
                    <a:pt x="175379" y="245197"/>
                  </a:lnTo>
                  <a:lnTo>
                    <a:pt x="175545" y="257651"/>
                  </a:lnTo>
                  <a:lnTo>
                    <a:pt x="175998" y="266390"/>
                  </a:lnTo>
                  <a:lnTo>
                    <a:pt x="176879" y="271557"/>
                  </a:lnTo>
                  <a:lnTo>
                    <a:pt x="176879" y="277653"/>
                  </a:lnTo>
                  <a:lnTo>
                    <a:pt x="181451" y="282225"/>
                  </a:lnTo>
                  <a:lnTo>
                    <a:pt x="184499" y="285368"/>
                  </a:lnTo>
                  <a:lnTo>
                    <a:pt x="138779" y="285368"/>
                  </a:lnTo>
                  <a:lnTo>
                    <a:pt x="134558" y="289940"/>
                  </a:lnTo>
                  <a:close/>
                </a:path>
                <a:path w="207645" h="314325">
                  <a:moveTo>
                    <a:pt x="149447" y="314324"/>
                  </a:moveTo>
                  <a:lnTo>
                    <a:pt x="138779" y="314324"/>
                  </a:lnTo>
                  <a:lnTo>
                    <a:pt x="138779" y="285368"/>
                  </a:lnTo>
                  <a:lnTo>
                    <a:pt x="198310" y="285368"/>
                  </a:lnTo>
                  <a:lnTo>
                    <a:pt x="205930" y="282225"/>
                  </a:lnTo>
                  <a:lnTo>
                    <a:pt x="207454" y="289940"/>
                  </a:lnTo>
                  <a:lnTo>
                    <a:pt x="149447" y="314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016674" y="2139136"/>
            <a:ext cx="300990" cy="308610"/>
          </a:xfrm>
          <a:custGeom>
            <a:avLst/>
            <a:gdLst/>
            <a:ahLst/>
            <a:cxnLst/>
            <a:rect l="l" t="t" r="r" b="b"/>
            <a:pathLst>
              <a:path w="300990" h="308610">
                <a:moveTo>
                  <a:pt x="73152" y="15240"/>
                </a:moveTo>
                <a:lnTo>
                  <a:pt x="67056" y="6096"/>
                </a:lnTo>
                <a:lnTo>
                  <a:pt x="62484" y="1524"/>
                </a:lnTo>
                <a:lnTo>
                  <a:pt x="57912" y="0"/>
                </a:lnTo>
                <a:lnTo>
                  <a:pt x="44196" y="0"/>
                </a:lnTo>
                <a:lnTo>
                  <a:pt x="35052" y="6096"/>
                </a:lnTo>
                <a:lnTo>
                  <a:pt x="30480" y="10668"/>
                </a:lnTo>
                <a:lnTo>
                  <a:pt x="28956" y="15240"/>
                </a:lnTo>
                <a:lnTo>
                  <a:pt x="28956" y="27432"/>
                </a:lnTo>
                <a:lnTo>
                  <a:pt x="30480" y="33528"/>
                </a:lnTo>
                <a:lnTo>
                  <a:pt x="35052" y="38188"/>
                </a:lnTo>
                <a:lnTo>
                  <a:pt x="39624" y="42760"/>
                </a:lnTo>
                <a:lnTo>
                  <a:pt x="45720" y="44284"/>
                </a:lnTo>
                <a:lnTo>
                  <a:pt x="57912" y="44284"/>
                </a:lnTo>
                <a:lnTo>
                  <a:pt x="62484" y="42760"/>
                </a:lnTo>
                <a:lnTo>
                  <a:pt x="67056" y="38188"/>
                </a:lnTo>
                <a:lnTo>
                  <a:pt x="71628" y="33528"/>
                </a:lnTo>
                <a:lnTo>
                  <a:pt x="73152" y="27432"/>
                </a:lnTo>
                <a:lnTo>
                  <a:pt x="73152" y="15240"/>
                </a:lnTo>
                <a:close/>
              </a:path>
              <a:path w="300990" h="308610">
                <a:moveTo>
                  <a:pt x="99161" y="300609"/>
                </a:moveTo>
                <a:lnTo>
                  <a:pt x="89916" y="300609"/>
                </a:lnTo>
                <a:lnTo>
                  <a:pt x="83820" y="299085"/>
                </a:lnTo>
                <a:lnTo>
                  <a:pt x="68580" y="276123"/>
                </a:lnTo>
                <a:lnTo>
                  <a:pt x="68580" y="132778"/>
                </a:lnTo>
                <a:lnTo>
                  <a:pt x="68580" y="103720"/>
                </a:lnTo>
                <a:lnTo>
                  <a:pt x="59436" y="103720"/>
                </a:lnTo>
                <a:lnTo>
                  <a:pt x="0" y="128206"/>
                </a:lnTo>
                <a:lnTo>
                  <a:pt x="3048" y="135826"/>
                </a:lnTo>
                <a:lnTo>
                  <a:pt x="9144" y="134302"/>
                </a:lnTo>
                <a:lnTo>
                  <a:pt x="13716" y="132778"/>
                </a:lnTo>
                <a:lnTo>
                  <a:pt x="21336" y="132778"/>
                </a:lnTo>
                <a:lnTo>
                  <a:pt x="24384" y="134302"/>
                </a:lnTo>
                <a:lnTo>
                  <a:pt x="25908" y="135826"/>
                </a:lnTo>
                <a:lnTo>
                  <a:pt x="28956" y="137350"/>
                </a:lnTo>
                <a:lnTo>
                  <a:pt x="30480" y="140398"/>
                </a:lnTo>
                <a:lnTo>
                  <a:pt x="30480" y="144970"/>
                </a:lnTo>
                <a:lnTo>
                  <a:pt x="31610" y="150964"/>
                </a:lnTo>
                <a:lnTo>
                  <a:pt x="32575" y="159829"/>
                </a:lnTo>
                <a:lnTo>
                  <a:pt x="33274" y="171538"/>
                </a:lnTo>
                <a:lnTo>
                  <a:pt x="33528" y="186118"/>
                </a:lnTo>
                <a:lnTo>
                  <a:pt x="33528" y="276123"/>
                </a:lnTo>
                <a:lnTo>
                  <a:pt x="12192" y="300609"/>
                </a:lnTo>
                <a:lnTo>
                  <a:pt x="3048" y="300609"/>
                </a:lnTo>
                <a:lnTo>
                  <a:pt x="3048" y="308229"/>
                </a:lnTo>
                <a:lnTo>
                  <a:pt x="99161" y="308229"/>
                </a:lnTo>
                <a:lnTo>
                  <a:pt x="99161" y="300609"/>
                </a:lnTo>
                <a:close/>
              </a:path>
              <a:path w="300990" h="308610">
                <a:moveTo>
                  <a:pt x="300431" y="28956"/>
                </a:moveTo>
                <a:lnTo>
                  <a:pt x="267474" y="4191"/>
                </a:lnTo>
                <a:lnTo>
                  <a:pt x="245567" y="0"/>
                </a:lnTo>
                <a:lnTo>
                  <a:pt x="234175" y="850"/>
                </a:lnTo>
                <a:lnTo>
                  <a:pt x="193319" y="20205"/>
                </a:lnTo>
                <a:lnTo>
                  <a:pt x="168313" y="56667"/>
                </a:lnTo>
                <a:lnTo>
                  <a:pt x="163169" y="96100"/>
                </a:lnTo>
                <a:lnTo>
                  <a:pt x="163169" y="109816"/>
                </a:lnTo>
                <a:lnTo>
                  <a:pt x="125069" y="109816"/>
                </a:lnTo>
                <a:lnTo>
                  <a:pt x="125069" y="125158"/>
                </a:lnTo>
                <a:lnTo>
                  <a:pt x="163169" y="125158"/>
                </a:lnTo>
                <a:lnTo>
                  <a:pt x="163118" y="265747"/>
                </a:lnTo>
                <a:lnTo>
                  <a:pt x="162788" y="273469"/>
                </a:lnTo>
                <a:lnTo>
                  <a:pt x="161886" y="279501"/>
                </a:lnTo>
                <a:lnTo>
                  <a:pt x="160121" y="283845"/>
                </a:lnTo>
                <a:lnTo>
                  <a:pt x="158597" y="289928"/>
                </a:lnTo>
                <a:lnTo>
                  <a:pt x="155549" y="292989"/>
                </a:lnTo>
                <a:lnTo>
                  <a:pt x="146405" y="299085"/>
                </a:lnTo>
                <a:lnTo>
                  <a:pt x="140309" y="300609"/>
                </a:lnTo>
                <a:lnTo>
                  <a:pt x="126593" y="300609"/>
                </a:lnTo>
                <a:lnTo>
                  <a:pt x="126593" y="308216"/>
                </a:lnTo>
                <a:lnTo>
                  <a:pt x="244043" y="308216"/>
                </a:lnTo>
                <a:lnTo>
                  <a:pt x="244043" y="300609"/>
                </a:lnTo>
                <a:lnTo>
                  <a:pt x="218135" y="300609"/>
                </a:lnTo>
                <a:lnTo>
                  <a:pt x="210515" y="297561"/>
                </a:lnTo>
                <a:lnTo>
                  <a:pt x="199745" y="256311"/>
                </a:lnTo>
                <a:lnTo>
                  <a:pt x="199745" y="125158"/>
                </a:lnTo>
                <a:lnTo>
                  <a:pt x="250139" y="125158"/>
                </a:lnTo>
                <a:lnTo>
                  <a:pt x="250139" y="109816"/>
                </a:lnTo>
                <a:lnTo>
                  <a:pt x="199745" y="109816"/>
                </a:lnTo>
                <a:lnTo>
                  <a:pt x="199796" y="74625"/>
                </a:lnTo>
                <a:lnTo>
                  <a:pt x="200126" y="58000"/>
                </a:lnTo>
                <a:lnTo>
                  <a:pt x="201028" y="45948"/>
                </a:lnTo>
                <a:lnTo>
                  <a:pt x="202793" y="38188"/>
                </a:lnTo>
                <a:lnTo>
                  <a:pt x="204317" y="30480"/>
                </a:lnTo>
                <a:lnTo>
                  <a:pt x="207467" y="24384"/>
                </a:lnTo>
                <a:lnTo>
                  <a:pt x="216611" y="18288"/>
                </a:lnTo>
                <a:lnTo>
                  <a:pt x="222707" y="16764"/>
                </a:lnTo>
                <a:lnTo>
                  <a:pt x="234899" y="16764"/>
                </a:lnTo>
                <a:lnTo>
                  <a:pt x="244043" y="19812"/>
                </a:lnTo>
                <a:lnTo>
                  <a:pt x="248615" y="22860"/>
                </a:lnTo>
                <a:lnTo>
                  <a:pt x="253187" y="28956"/>
                </a:lnTo>
                <a:lnTo>
                  <a:pt x="259283" y="36576"/>
                </a:lnTo>
                <a:lnTo>
                  <a:pt x="263855" y="44284"/>
                </a:lnTo>
                <a:lnTo>
                  <a:pt x="268427" y="48856"/>
                </a:lnTo>
                <a:lnTo>
                  <a:pt x="272999" y="51904"/>
                </a:lnTo>
                <a:lnTo>
                  <a:pt x="279095" y="54952"/>
                </a:lnTo>
                <a:lnTo>
                  <a:pt x="286715" y="54952"/>
                </a:lnTo>
                <a:lnTo>
                  <a:pt x="291287" y="53428"/>
                </a:lnTo>
                <a:lnTo>
                  <a:pt x="294335" y="48856"/>
                </a:lnTo>
                <a:lnTo>
                  <a:pt x="298907" y="45808"/>
                </a:lnTo>
                <a:lnTo>
                  <a:pt x="300431" y="41236"/>
                </a:lnTo>
                <a:lnTo>
                  <a:pt x="3004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99490" y="2139136"/>
            <a:ext cx="232410" cy="311785"/>
          </a:xfrm>
          <a:custGeom>
            <a:avLst/>
            <a:gdLst/>
            <a:ahLst/>
            <a:cxnLst/>
            <a:rect l="l" t="t" r="r" b="b"/>
            <a:pathLst>
              <a:path w="232409" h="311785">
                <a:moveTo>
                  <a:pt x="73253" y="15240"/>
                </a:moveTo>
                <a:lnTo>
                  <a:pt x="70205" y="10668"/>
                </a:lnTo>
                <a:lnTo>
                  <a:pt x="65633" y="6096"/>
                </a:lnTo>
                <a:lnTo>
                  <a:pt x="62585" y="1524"/>
                </a:lnTo>
                <a:lnTo>
                  <a:pt x="56489" y="0"/>
                </a:lnTo>
                <a:lnTo>
                  <a:pt x="44297" y="0"/>
                </a:lnTo>
                <a:lnTo>
                  <a:pt x="39725" y="3048"/>
                </a:lnTo>
                <a:lnTo>
                  <a:pt x="35052" y="6096"/>
                </a:lnTo>
                <a:lnTo>
                  <a:pt x="30480" y="10668"/>
                </a:lnTo>
                <a:lnTo>
                  <a:pt x="28956" y="15240"/>
                </a:lnTo>
                <a:lnTo>
                  <a:pt x="28956" y="27432"/>
                </a:lnTo>
                <a:lnTo>
                  <a:pt x="30480" y="33528"/>
                </a:lnTo>
                <a:lnTo>
                  <a:pt x="35052" y="38188"/>
                </a:lnTo>
                <a:lnTo>
                  <a:pt x="39725" y="42760"/>
                </a:lnTo>
                <a:lnTo>
                  <a:pt x="44297" y="44284"/>
                </a:lnTo>
                <a:lnTo>
                  <a:pt x="56489" y="44284"/>
                </a:lnTo>
                <a:lnTo>
                  <a:pt x="62585" y="42760"/>
                </a:lnTo>
                <a:lnTo>
                  <a:pt x="65633" y="38188"/>
                </a:lnTo>
                <a:lnTo>
                  <a:pt x="70205" y="33528"/>
                </a:lnTo>
                <a:lnTo>
                  <a:pt x="73253" y="27432"/>
                </a:lnTo>
                <a:lnTo>
                  <a:pt x="73253" y="15240"/>
                </a:lnTo>
                <a:close/>
              </a:path>
              <a:path w="232409" h="311785">
                <a:moveTo>
                  <a:pt x="99161" y="300609"/>
                </a:moveTo>
                <a:lnTo>
                  <a:pt x="90017" y="300609"/>
                </a:lnTo>
                <a:lnTo>
                  <a:pt x="82397" y="299085"/>
                </a:lnTo>
                <a:lnTo>
                  <a:pt x="68681" y="276123"/>
                </a:lnTo>
                <a:lnTo>
                  <a:pt x="68681" y="132778"/>
                </a:lnTo>
                <a:lnTo>
                  <a:pt x="68681" y="103720"/>
                </a:lnTo>
                <a:lnTo>
                  <a:pt x="59537" y="103720"/>
                </a:lnTo>
                <a:lnTo>
                  <a:pt x="0" y="128206"/>
                </a:lnTo>
                <a:lnTo>
                  <a:pt x="3048" y="135826"/>
                </a:lnTo>
                <a:lnTo>
                  <a:pt x="9144" y="134302"/>
                </a:lnTo>
                <a:lnTo>
                  <a:pt x="13716" y="132778"/>
                </a:lnTo>
                <a:lnTo>
                  <a:pt x="21336" y="132778"/>
                </a:lnTo>
                <a:lnTo>
                  <a:pt x="24384" y="134302"/>
                </a:lnTo>
                <a:lnTo>
                  <a:pt x="25908" y="135826"/>
                </a:lnTo>
                <a:lnTo>
                  <a:pt x="28956" y="137350"/>
                </a:lnTo>
                <a:lnTo>
                  <a:pt x="30480" y="140398"/>
                </a:lnTo>
                <a:lnTo>
                  <a:pt x="30480" y="144970"/>
                </a:lnTo>
                <a:lnTo>
                  <a:pt x="31597" y="150964"/>
                </a:lnTo>
                <a:lnTo>
                  <a:pt x="32575" y="159829"/>
                </a:lnTo>
                <a:lnTo>
                  <a:pt x="33261" y="171538"/>
                </a:lnTo>
                <a:lnTo>
                  <a:pt x="33528" y="186118"/>
                </a:lnTo>
                <a:lnTo>
                  <a:pt x="33528" y="276123"/>
                </a:lnTo>
                <a:lnTo>
                  <a:pt x="32004" y="283845"/>
                </a:lnTo>
                <a:lnTo>
                  <a:pt x="30480" y="288417"/>
                </a:lnTo>
                <a:lnTo>
                  <a:pt x="27432" y="292989"/>
                </a:lnTo>
                <a:lnTo>
                  <a:pt x="25908" y="296037"/>
                </a:lnTo>
                <a:lnTo>
                  <a:pt x="21336" y="297561"/>
                </a:lnTo>
                <a:lnTo>
                  <a:pt x="18288" y="299085"/>
                </a:lnTo>
                <a:lnTo>
                  <a:pt x="12192" y="300609"/>
                </a:lnTo>
                <a:lnTo>
                  <a:pt x="3048" y="300609"/>
                </a:lnTo>
                <a:lnTo>
                  <a:pt x="3048" y="308229"/>
                </a:lnTo>
                <a:lnTo>
                  <a:pt x="99161" y="308229"/>
                </a:lnTo>
                <a:lnTo>
                  <a:pt x="99161" y="300609"/>
                </a:lnTo>
                <a:close/>
              </a:path>
              <a:path w="232409" h="311785">
                <a:moveTo>
                  <a:pt x="231838" y="268503"/>
                </a:moveTo>
                <a:lnTo>
                  <a:pt x="222694" y="268503"/>
                </a:lnTo>
                <a:lnTo>
                  <a:pt x="221170" y="274599"/>
                </a:lnTo>
                <a:lnTo>
                  <a:pt x="216598" y="279171"/>
                </a:lnTo>
                <a:lnTo>
                  <a:pt x="207454" y="285356"/>
                </a:lnTo>
                <a:lnTo>
                  <a:pt x="202882" y="286880"/>
                </a:lnTo>
                <a:lnTo>
                  <a:pt x="192214" y="286880"/>
                </a:lnTo>
                <a:lnTo>
                  <a:pt x="178498" y="253263"/>
                </a:lnTo>
                <a:lnTo>
                  <a:pt x="178498" y="125145"/>
                </a:lnTo>
                <a:lnTo>
                  <a:pt x="225742" y="125145"/>
                </a:lnTo>
                <a:lnTo>
                  <a:pt x="225742" y="109816"/>
                </a:lnTo>
                <a:lnTo>
                  <a:pt x="178498" y="109816"/>
                </a:lnTo>
                <a:lnTo>
                  <a:pt x="178498" y="44284"/>
                </a:lnTo>
                <a:lnTo>
                  <a:pt x="172402" y="44284"/>
                </a:lnTo>
                <a:lnTo>
                  <a:pt x="153822" y="82473"/>
                </a:lnTo>
                <a:lnTo>
                  <a:pt x="124117" y="111531"/>
                </a:lnTo>
                <a:lnTo>
                  <a:pt x="111353" y="117436"/>
                </a:lnTo>
                <a:lnTo>
                  <a:pt x="111353" y="125145"/>
                </a:lnTo>
                <a:lnTo>
                  <a:pt x="143446" y="125145"/>
                </a:lnTo>
                <a:lnTo>
                  <a:pt x="143446" y="257835"/>
                </a:lnTo>
                <a:lnTo>
                  <a:pt x="143738" y="268427"/>
                </a:lnTo>
                <a:lnTo>
                  <a:pt x="161734" y="305168"/>
                </a:lnTo>
                <a:lnTo>
                  <a:pt x="167830" y="309740"/>
                </a:lnTo>
                <a:lnTo>
                  <a:pt x="175450" y="311264"/>
                </a:lnTo>
                <a:lnTo>
                  <a:pt x="181546" y="311264"/>
                </a:lnTo>
                <a:lnTo>
                  <a:pt x="216839" y="294297"/>
                </a:lnTo>
                <a:lnTo>
                  <a:pt x="227215" y="278231"/>
                </a:lnTo>
                <a:lnTo>
                  <a:pt x="231838" y="268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761065" y="2139124"/>
            <a:ext cx="265430" cy="314325"/>
            <a:chOff x="7761065" y="2139124"/>
            <a:chExt cx="265430" cy="314325"/>
          </a:xfrm>
        </p:grpSpPr>
        <p:sp>
          <p:nvSpPr>
            <p:cNvPr id="41" name="object 41"/>
            <p:cNvSpPr/>
            <p:nvPr/>
          </p:nvSpPr>
          <p:spPr>
            <a:xfrm>
              <a:off x="7761065" y="2139124"/>
              <a:ext cx="100965" cy="308610"/>
            </a:xfrm>
            <a:custGeom>
              <a:avLst/>
              <a:gdLst/>
              <a:ahLst/>
              <a:cxnLst/>
              <a:rect l="l" t="t" r="r" b="b"/>
              <a:pathLst>
                <a:path w="100965" h="308610">
                  <a:moveTo>
                    <a:pt x="57912" y="44291"/>
                  </a:moveTo>
                  <a:lnTo>
                    <a:pt x="45720" y="44291"/>
                  </a:lnTo>
                  <a:lnTo>
                    <a:pt x="41148" y="42767"/>
                  </a:lnTo>
                  <a:lnTo>
                    <a:pt x="36576" y="38195"/>
                  </a:lnTo>
                  <a:lnTo>
                    <a:pt x="32004" y="33528"/>
                  </a:lnTo>
                  <a:lnTo>
                    <a:pt x="30480" y="27432"/>
                  </a:lnTo>
                  <a:lnTo>
                    <a:pt x="30480" y="15240"/>
                  </a:lnTo>
                  <a:lnTo>
                    <a:pt x="32004" y="10668"/>
                  </a:lnTo>
                  <a:lnTo>
                    <a:pt x="36576" y="6096"/>
                  </a:lnTo>
                  <a:lnTo>
                    <a:pt x="45720" y="0"/>
                  </a:lnTo>
                  <a:lnTo>
                    <a:pt x="57912" y="0"/>
                  </a:lnTo>
                  <a:lnTo>
                    <a:pt x="62484" y="1524"/>
                  </a:lnTo>
                  <a:lnTo>
                    <a:pt x="71628" y="10668"/>
                  </a:lnTo>
                  <a:lnTo>
                    <a:pt x="73152" y="15240"/>
                  </a:lnTo>
                  <a:lnTo>
                    <a:pt x="73152" y="27432"/>
                  </a:lnTo>
                  <a:lnTo>
                    <a:pt x="71628" y="33528"/>
                  </a:lnTo>
                  <a:lnTo>
                    <a:pt x="67056" y="38195"/>
                  </a:lnTo>
                  <a:lnTo>
                    <a:pt x="62484" y="42767"/>
                  </a:lnTo>
                  <a:lnTo>
                    <a:pt x="57912" y="44291"/>
                  </a:lnTo>
                  <a:close/>
                </a:path>
                <a:path w="100965" h="308610">
                  <a:moveTo>
                    <a:pt x="3048" y="135826"/>
                  </a:moveTo>
                  <a:lnTo>
                    <a:pt x="0" y="128206"/>
                  </a:lnTo>
                  <a:lnTo>
                    <a:pt x="60960" y="103727"/>
                  </a:lnTo>
                  <a:lnTo>
                    <a:pt x="70104" y="103727"/>
                  </a:lnTo>
                  <a:lnTo>
                    <a:pt x="70104" y="132778"/>
                  </a:lnTo>
                  <a:lnTo>
                    <a:pt x="13716" y="132778"/>
                  </a:lnTo>
                  <a:lnTo>
                    <a:pt x="9144" y="134302"/>
                  </a:lnTo>
                  <a:lnTo>
                    <a:pt x="3048" y="135826"/>
                  </a:lnTo>
                  <a:close/>
                </a:path>
                <a:path w="100965" h="308610">
                  <a:moveTo>
                    <a:pt x="89916" y="300608"/>
                  </a:moveTo>
                  <a:lnTo>
                    <a:pt x="13716" y="300608"/>
                  </a:lnTo>
                  <a:lnTo>
                    <a:pt x="19812" y="299085"/>
                  </a:lnTo>
                  <a:lnTo>
                    <a:pt x="25908" y="296037"/>
                  </a:lnTo>
                  <a:lnTo>
                    <a:pt x="28956" y="292989"/>
                  </a:lnTo>
                  <a:lnTo>
                    <a:pt x="30480" y="288417"/>
                  </a:lnTo>
                  <a:lnTo>
                    <a:pt x="33528" y="283844"/>
                  </a:lnTo>
                  <a:lnTo>
                    <a:pt x="33504" y="171545"/>
                  </a:lnTo>
                  <a:lnTo>
                    <a:pt x="24384" y="134302"/>
                  </a:lnTo>
                  <a:lnTo>
                    <a:pt x="22860" y="132778"/>
                  </a:lnTo>
                  <a:lnTo>
                    <a:pt x="70104" y="132778"/>
                  </a:lnTo>
                  <a:lnTo>
                    <a:pt x="70104" y="283844"/>
                  </a:lnTo>
                  <a:lnTo>
                    <a:pt x="73152" y="288417"/>
                  </a:lnTo>
                  <a:lnTo>
                    <a:pt x="74676" y="291465"/>
                  </a:lnTo>
                  <a:lnTo>
                    <a:pt x="80772" y="297561"/>
                  </a:lnTo>
                  <a:lnTo>
                    <a:pt x="83820" y="299085"/>
                  </a:lnTo>
                  <a:lnTo>
                    <a:pt x="89916" y="300608"/>
                  </a:lnTo>
                  <a:close/>
                </a:path>
                <a:path w="100965" h="308610">
                  <a:moveTo>
                    <a:pt x="100584" y="308229"/>
                  </a:moveTo>
                  <a:lnTo>
                    <a:pt x="3048" y="308229"/>
                  </a:lnTo>
                  <a:lnTo>
                    <a:pt x="3048" y="300608"/>
                  </a:lnTo>
                  <a:lnTo>
                    <a:pt x="100584" y="300608"/>
                  </a:lnTo>
                  <a:lnTo>
                    <a:pt x="100584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0700" y="2242851"/>
              <a:ext cx="135731" cy="210597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008" y="2673191"/>
            <a:ext cx="1516189" cy="31422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40076" y="2673191"/>
            <a:ext cx="2644997" cy="404240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4937557" y="2673197"/>
            <a:ext cx="442595" cy="404495"/>
          </a:xfrm>
          <a:custGeom>
            <a:avLst/>
            <a:gdLst/>
            <a:ahLst/>
            <a:cxnLst/>
            <a:rect l="l" t="t" r="r" b="b"/>
            <a:pathLst>
              <a:path w="442595" h="404494">
                <a:moveTo>
                  <a:pt x="207467" y="201358"/>
                </a:moveTo>
                <a:lnTo>
                  <a:pt x="201752" y="160921"/>
                </a:lnTo>
                <a:lnTo>
                  <a:pt x="172834" y="118516"/>
                </a:lnTo>
                <a:lnTo>
                  <a:pt x="170891" y="117271"/>
                </a:lnTo>
                <a:lnTo>
                  <a:pt x="170891" y="213550"/>
                </a:lnTo>
                <a:lnTo>
                  <a:pt x="169748" y="232994"/>
                </a:lnTo>
                <a:lnTo>
                  <a:pt x="152603" y="277647"/>
                </a:lnTo>
                <a:lnTo>
                  <a:pt x="115925" y="298983"/>
                </a:lnTo>
                <a:lnTo>
                  <a:pt x="108305" y="298983"/>
                </a:lnTo>
                <a:lnTo>
                  <a:pt x="100685" y="297459"/>
                </a:lnTo>
                <a:lnTo>
                  <a:pt x="93065" y="292887"/>
                </a:lnTo>
                <a:lnTo>
                  <a:pt x="86499" y="290055"/>
                </a:lnTo>
                <a:lnTo>
                  <a:pt x="80492" y="286219"/>
                </a:lnTo>
                <a:lnTo>
                  <a:pt x="75069" y="281533"/>
                </a:lnTo>
                <a:lnTo>
                  <a:pt x="70205" y="276123"/>
                </a:lnTo>
                <a:lnTo>
                  <a:pt x="70205" y="158584"/>
                </a:lnTo>
                <a:lnTo>
                  <a:pt x="76542" y="152298"/>
                </a:lnTo>
                <a:lnTo>
                  <a:pt x="82016" y="147154"/>
                </a:lnTo>
                <a:lnTo>
                  <a:pt x="84823" y="144868"/>
                </a:lnTo>
                <a:lnTo>
                  <a:pt x="86918" y="143154"/>
                </a:lnTo>
                <a:lnTo>
                  <a:pt x="91541" y="140296"/>
                </a:lnTo>
                <a:lnTo>
                  <a:pt x="106781" y="134200"/>
                </a:lnTo>
                <a:lnTo>
                  <a:pt x="114401" y="134200"/>
                </a:lnTo>
                <a:lnTo>
                  <a:pt x="152603" y="155536"/>
                </a:lnTo>
                <a:lnTo>
                  <a:pt x="169748" y="196138"/>
                </a:lnTo>
                <a:lnTo>
                  <a:pt x="170891" y="213550"/>
                </a:lnTo>
                <a:lnTo>
                  <a:pt x="170891" y="117271"/>
                </a:lnTo>
                <a:lnTo>
                  <a:pt x="160210" y="110388"/>
                </a:lnTo>
                <a:lnTo>
                  <a:pt x="146418" y="105422"/>
                </a:lnTo>
                <a:lnTo>
                  <a:pt x="131165" y="103720"/>
                </a:lnTo>
                <a:lnTo>
                  <a:pt x="115214" y="106299"/>
                </a:lnTo>
                <a:lnTo>
                  <a:pt x="99542" y="114007"/>
                </a:lnTo>
                <a:lnTo>
                  <a:pt x="84442" y="126873"/>
                </a:lnTo>
                <a:lnTo>
                  <a:pt x="70205" y="144868"/>
                </a:lnTo>
                <a:lnTo>
                  <a:pt x="70205" y="28956"/>
                </a:lnTo>
                <a:lnTo>
                  <a:pt x="70205" y="0"/>
                </a:lnTo>
                <a:lnTo>
                  <a:pt x="59537" y="0"/>
                </a:lnTo>
                <a:lnTo>
                  <a:pt x="0" y="24384"/>
                </a:lnTo>
                <a:lnTo>
                  <a:pt x="3048" y="32004"/>
                </a:lnTo>
                <a:lnTo>
                  <a:pt x="15240" y="28956"/>
                </a:lnTo>
                <a:lnTo>
                  <a:pt x="21336" y="28956"/>
                </a:lnTo>
                <a:lnTo>
                  <a:pt x="33515" y="68427"/>
                </a:lnTo>
                <a:lnTo>
                  <a:pt x="33528" y="289839"/>
                </a:lnTo>
                <a:lnTo>
                  <a:pt x="42735" y="295275"/>
                </a:lnTo>
                <a:lnTo>
                  <a:pt x="79324" y="311010"/>
                </a:lnTo>
                <a:lnTo>
                  <a:pt x="105257" y="314223"/>
                </a:lnTo>
                <a:lnTo>
                  <a:pt x="123253" y="312508"/>
                </a:lnTo>
                <a:lnTo>
                  <a:pt x="140550" y="307365"/>
                </a:lnTo>
                <a:lnTo>
                  <a:pt x="156616" y="298983"/>
                </a:lnTo>
                <a:lnTo>
                  <a:pt x="156984" y="298792"/>
                </a:lnTo>
                <a:lnTo>
                  <a:pt x="172415" y="286791"/>
                </a:lnTo>
                <a:lnTo>
                  <a:pt x="188175" y="269379"/>
                </a:lnTo>
                <a:lnTo>
                  <a:pt x="199085" y="249224"/>
                </a:lnTo>
                <a:lnTo>
                  <a:pt x="205409" y="226491"/>
                </a:lnTo>
                <a:lnTo>
                  <a:pt x="207467" y="201358"/>
                </a:lnTo>
                <a:close/>
              </a:path>
              <a:path w="442595" h="404494">
                <a:moveTo>
                  <a:pt x="442353" y="109816"/>
                </a:moveTo>
                <a:lnTo>
                  <a:pt x="378345" y="109816"/>
                </a:lnTo>
                <a:lnTo>
                  <a:pt x="378345" y="117436"/>
                </a:lnTo>
                <a:lnTo>
                  <a:pt x="384441" y="117436"/>
                </a:lnTo>
                <a:lnTo>
                  <a:pt x="389013" y="118960"/>
                </a:lnTo>
                <a:lnTo>
                  <a:pt x="390537" y="118960"/>
                </a:lnTo>
                <a:lnTo>
                  <a:pt x="393585" y="120484"/>
                </a:lnTo>
                <a:lnTo>
                  <a:pt x="396633" y="123532"/>
                </a:lnTo>
                <a:lnTo>
                  <a:pt x="396633" y="125056"/>
                </a:lnTo>
                <a:lnTo>
                  <a:pt x="398157" y="126580"/>
                </a:lnTo>
                <a:lnTo>
                  <a:pt x="398157" y="134200"/>
                </a:lnTo>
                <a:lnTo>
                  <a:pt x="396633" y="140296"/>
                </a:lnTo>
                <a:lnTo>
                  <a:pt x="393585" y="146392"/>
                </a:lnTo>
                <a:lnTo>
                  <a:pt x="349288" y="256311"/>
                </a:lnTo>
                <a:lnTo>
                  <a:pt x="300520" y="155536"/>
                </a:lnTo>
                <a:lnTo>
                  <a:pt x="295948" y="146392"/>
                </a:lnTo>
                <a:lnTo>
                  <a:pt x="294424" y="138772"/>
                </a:lnTo>
                <a:lnTo>
                  <a:pt x="294424" y="128104"/>
                </a:lnTo>
                <a:lnTo>
                  <a:pt x="295948" y="125056"/>
                </a:lnTo>
                <a:lnTo>
                  <a:pt x="302044" y="118960"/>
                </a:lnTo>
                <a:lnTo>
                  <a:pt x="306616" y="117436"/>
                </a:lnTo>
                <a:lnTo>
                  <a:pt x="318808" y="117436"/>
                </a:lnTo>
                <a:lnTo>
                  <a:pt x="318808" y="109816"/>
                </a:lnTo>
                <a:lnTo>
                  <a:pt x="225755" y="109816"/>
                </a:lnTo>
                <a:lnTo>
                  <a:pt x="225755" y="117436"/>
                </a:lnTo>
                <a:lnTo>
                  <a:pt x="233375" y="120484"/>
                </a:lnTo>
                <a:lnTo>
                  <a:pt x="237947" y="122008"/>
                </a:lnTo>
                <a:lnTo>
                  <a:pt x="240995" y="123532"/>
                </a:lnTo>
                <a:lnTo>
                  <a:pt x="247091" y="129628"/>
                </a:lnTo>
                <a:lnTo>
                  <a:pt x="250139" y="134200"/>
                </a:lnTo>
                <a:lnTo>
                  <a:pt x="259372" y="146392"/>
                </a:lnTo>
                <a:lnTo>
                  <a:pt x="260896" y="150964"/>
                </a:lnTo>
                <a:lnTo>
                  <a:pt x="332524" y="300507"/>
                </a:lnTo>
                <a:lnTo>
                  <a:pt x="318808" y="335661"/>
                </a:lnTo>
                <a:lnTo>
                  <a:pt x="292900" y="367665"/>
                </a:lnTo>
                <a:lnTo>
                  <a:pt x="286804" y="367665"/>
                </a:lnTo>
                <a:lnTo>
                  <a:pt x="283756" y="366141"/>
                </a:lnTo>
                <a:lnTo>
                  <a:pt x="277660" y="364617"/>
                </a:lnTo>
                <a:lnTo>
                  <a:pt x="237947" y="369189"/>
                </a:lnTo>
                <a:lnTo>
                  <a:pt x="236423" y="373761"/>
                </a:lnTo>
                <a:lnTo>
                  <a:pt x="236423" y="385953"/>
                </a:lnTo>
                <a:lnTo>
                  <a:pt x="237947" y="392049"/>
                </a:lnTo>
                <a:lnTo>
                  <a:pt x="250139" y="401193"/>
                </a:lnTo>
                <a:lnTo>
                  <a:pt x="256324" y="404241"/>
                </a:lnTo>
                <a:lnTo>
                  <a:pt x="265468" y="404241"/>
                </a:lnTo>
                <a:lnTo>
                  <a:pt x="302044" y="389001"/>
                </a:lnTo>
                <a:lnTo>
                  <a:pt x="326263" y="359422"/>
                </a:lnTo>
                <a:lnTo>
                  <a:pt x="413397" y="147916"/>
                </a:lnTo>
                <a:lnTo>
                  <a:pt x="416445" y="138772"/>
                </a:lnTo>
                <a:lnTo>
                  <a:pt x="419493" y="132676"/>
                </a:lnTo>
                <a:lnTo>
                  <a:pt x="421017" y="131152"/>
                </a:lnTo>
                <a:lnTo>
                  <a:pt x="424065" y="126580"/>
                </a:lnTo>
                <a:lnTo>
                  <a:pt x="427113" y="123532"/>
                </a:lnTo>
                <a:lnTo>
                  <a:pt x="436257" y="118960"/>
                </a:lnTo>
                <a:lnTo>
                  <a:pt x="442353" y="117436"/>
                </a:lnTo>
                <a:lnTo>
                  <a:pt x="442353" y="109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5506497" y="2673191"/>
            <a:ext cx="1429385" cy="403225"/>
            <a:chOff x="5506497" y="2673191"/>
            <a:chExt cx="1429385" cy="403225"/>
          </a:xfrm>
        </p:grpSpPr>
        <p:sp>
          <p:nvSpPr>
            <p:cNvPr id="47" name="object 47"/>
            <p:cNvSpPr/>
            <p:nvPr/>
          </p:nvSpPr>
          <p:spPr>
            <a:xfrm>
              <a:off x="5506497" y="2776918"/>
              <a:ext cx="339090" cy="204470"/>
            </a:xfrm>
            <a:custGeom>
              <a:avLst/>
              <a:gdLst/>
              <a:ahLst/>
              <a:cxnLst/>
              <a:rect l="l" t="t" r="r" b="b"/>
              <a:pathLst>
                <a:path w="339089" h="204469">
                  <a:moveTo>
                    <a:pt x="338709" y="204406"/>
                  </a:moveTo>
                  <a:lnTo>
                    <a:pt x="241077" y="204406"/>
                  </a:lnTo>
                  <a:lnTo>
                    <a:pt x="241077" y="196786"/>
                  </a:lnTo>
                  <a:lnTo>
                    <a:pt x="253269" y="196786"/>
                  </a:lnTo>
                  <a:lnTo>
                    <a:pt x="260889" y="195262"/>
                  </a:lnTo>
                  <a:lnTo>
                    <a:pt x="265461" y="192214"/>
                  </a:lnTo>
                  <a:lnTo>
                    <a:pt x="271557" y="186118"/>
                  </a:lnTo>
                  <a:lnTo>
                    <a:pt x="273081" y="181546"/>
                  </a:lnTo>
                  <a:lnTo>
                    <a:pt x="273081" y="74771"/>
                  </a:lnTo>
                  <a:lnTo>
                    <a:pt x="262723" y="33623"/>
                  </a:lnTo>
                  <a:lnTo>
                    <a:pt x="241077" y="25908"/>
                  </a:lnTo>
                  <a:lnTo>
                    <a:pt x="233457" y="25908"/>
                  </a:lnTo>
                  <a:lnTo>
                    <a:pt x="197121" y="46148"/>
                  </a:lnTo>
                  <a:lnTo>
                    <a:pt x="189166" y="53340"/>
                  </a:lnTo>
                  <a:lnTo>
                    <a:pt x="189166" y="173926"/>
                  </a:lnTo>
                  <a:lnTo>
                    <a:pt x="190690" y="181546"/>
                  </a:lnTo>
                  <a:lnTo>
                    <a:pt x="192214" y="184594"/>
                  </a:lnTo>
                  <a:lnTo>
                    <a:pt x="193738" y="189166"/>
                  </a:lnTo>
                  <a:lnTo>
                    <a:pt x="196786" y="190690"/>
                  </a:lnTo>
                  <a:lnTo>
                    <a:pt x="199834" y="193738"/>
                  </a:lnTo>
                  <a:lnTo>
                    <a:pt x="204406" y="195262"/>
                  </a:lnTo>
                  <a:lnTo>
                    <a:pt x="212026" y="196786"/>
                  </a:lnTo>
                  <a:lnTo>
                    <a:pt x="221265" y="196786"/>
                  </a:lnTo>
                  <a:lnTo>
                    <a:pt x="221265" y="204406"/>
                  </a:lnTo>
                  <a:lnTo>
                    <a:pt x="122110" y="204406"/>
                  </a:lnTo>
                  <a:lnTo>
                    <a:pt x="122110" y="196786"/>
                  </a:lnTo>
                  <a:lnTo>
                    <a:pt x="132778" y="196786"/>
                  </a:lnTo>
                  <a:lnTo>
                    <a:pt x="140398" y="195262"/>
                  </a:lnTo>
                  <a:lnTo>
                    <a:pt x="143446" y="193738"/>
                  </a:lnTo>
                  <a:lnTo>
                    <a:pt x="148018" y="190690"/>
                  </a:lnTo>
                  <a:lnTo>
                    <a:pt x="151066" y="186118"/>
                  </a:lnTo>
                  <a:lnTo>
                    <a:pt x="152590" y="181546"/>
                  </a:lnTo>
                  <a:lnTo>
                    <a:pt x="152590" y="178498"/>
                  </a:lnTo>
                  <a:lnTo>
                    <a:pt x="154114" y="172402"/>
                  </a:lnTo>
                  <a:lnTo>
                    <a:pt x="154114" y="74771"/>
                  </a:lnTo>
                  <a:lnTo>
                    <a:pt x="153566" y="63278"/>
                  </a:lnTo>
                  <a:lnTo>
                    <a:pt x="135255" y="29337"/>
                  </a:lnTo>
                  <a:lnTo>
                    <a:pt x="120586" y="25908"/>
                  </a:lnTo>
                  <a:lnTo>
                    <a:pt x="112966" y="25908"/>
                  </a:lnTo>
                  <a:lnTo>
                    <a:pt x="74676" y="47648"/>
                  </a:lnTo>
                  <a:lnTo>
                    <a:pt x="68675" y="53340"/>
                  </a:lnTo>
                  <a:lnTo>
                    <a:pt x="68675" y="172402"/>
                  </a:lnTo>
                  <a:lnTo>
                    <a:pt x="70199" y="181546"/>
                  </a:lnTo>
                  <a:lnTo>
                    <a:pt x="71723" y="184594"/>
                  </a:lnTo>
                  <a:lnTo>
                    <a:pt x="73247" y="189166"/>
                  </a:lnTo>
                  <a:lnTo>
                    <a:pt x="76295" y="192214"/>
                  </a:lnTo>
                  <a:lnTo>
                    <a:pt x="79343" y="193738"/>
                  </a:lnTo>
                  <a:lnTo>
                    <a:pt x="83915" y="195262"/>
                  </a:lnTo>
                  <a:lnTo>
                    <a:pt x="90011" y="196786"/>
                  </a:lnTo>
                  <a:lnTo>
                    <a:pt x="100679" y="196786"/>
                  </a:lnTo>
                  <a:lnTo>
                    <a:pt x="100679" y="204406"/>
                  </a:lnTo>
                  <a:lnTo>
                    <a:pt x="3048" y="204406"/>
                  </a:lnTo>
                  <a:lnTo>
                    <a:pt x="3048" y="196786"/>
                  </a:lnTo>
                  <a:lnTo>
                    <a:pt x="12287" y="196786"/>
                  </a:lnTo>
                  <a:lnTo>
                    <a:pt x="18383" y="195262"/>
                  </a:lnTo>
                  <a:lnTo>
                    <a:pt x="33623" y="172402"/>
                  </a:lnTo>
                  <a:lnTo>
                    <a:pt x="33623" y="83915"/>
                  </a:lnTo>
                  <a:lnTo>
                    <a:pt x="32099" y="41148"/>
                  </a:lnTo>
                  <a:lnTo>
                    <a:pt x="26003" y="32004"/>
                  </a:lnTo>
                  <a:lnTo>
                    <a:pt x="24479" y="30480"/>
                  </a:lnTo>
                  <a:lnTo>
                    <a:pt x="21431" y="28956"/>
                  </a:lnTo>
                  <a:lnTo>
                    <a:pt x="13811" y="28956"/>
                  </a:lnTo>
                  <a:lnTo>
                    <a:pt x="9239" y="30480"/>
                  </a:lnTo>
                  <a:lnTo>
                    <a:pt x="3048" y="32004"/>
                  </a:lnTo>
                  <a:lnTo>
                    <a:pt x="0" y="24384"/>
                  </a:lnTo>
                  <a:lnTo>
                    <a:pt x="59531" y="0"/>
                  </a:lnTo>
                  <a:lnTo>
                    <a:pt x="68675" y="0"/>
                  </a:lnTo>
                  <a:lnTo>
                    <a:pt x="68675" y="42672"/>
                  </a:lnTo>
                  <a:lnTo>
                    <a:pt x="78724" y="33289"/>
                  </a:lnTo>
                  <a:lnTo>
                    <a:pt x="91392" y="20812"/>
                  </a:lnTo>
                  <a:lnTo>
                    <a:pt x="94583" y="18288"/>
                  </a:lnTo>
                  <a:lnTo>
                    <a:pt x="99418" y="14001"/>
                  </a:lnTo>
                  <a:lnTo>
                    <a:pt x="131254" y="0"/>
                  </a:lnTo>
                  <a:lnTo>
                    <a:pt x="137350" y="0"/>
                  </a:lnTo>
                  <a:lnTo>
                    <a:pt x="175641" y="16954"/>
                  </a:lnTo>
                  <a:lnTo>
                    <a:pt x="187642" y="42672"/>
                  </a:lnTo>
                  <a:lnTo>
                    <a:pt x="198526" y="31003"/>
                  </a:lnTo>
                  <a:lnTo>
                    <a:pt x="233838" y="5143"/>
                  </a:lnTo>
                  <a:lnTo>
                    <a:pt x="257841" y="0"/>
                  </a:lnTo>
                  <a:lnTo>
                    <a:pt x="264914" y="571"/>
                  </a:lnTo>
                  <a:lnTo>
                    <a:pt x="301132" y="26503"/>
                  </a:lnTo>
                  <a:lnTo>
                    <a:pt x="309657" y="74771"/>
                  </a:lnTo>
                  <a:lnTo>
                    <a:pt x="309705" y="168544"/>
                  </a:lnTo>
                  <a:lnTo>
                    <a:pt x="310038" y="175450"/>
                  </a:lnTo>
                  <a:lnTo>
                    <a:pt x="331088" y="196786"/>
                  </a:lnTo>
                  <a:lnTo>
                    <a:pt x="338709" y="196786"/>
                  </a:lnTo>
                  <a:lnTo>
                    <a:pt x="338709" y="204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5299" y="2783014"/>
              <a:ext cx="221265" cy="20440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049607" y="2673197"/>
              <a:ext cx="687070" cy="403225"/>
            </a:xfrm>
            <a:custGeom>
              <a:avLst/>
              <a:gdLst/>
              <a:ahLst/>
              <a:cxnLst/>
              <a:rect l="l" t="t" r="r" b="b"/>
              <a:pathLst>
                <a:path w="687070" h="403225">
                  <a:moveTo>
                    <a:pt x="102196" y="300507"/>
                  </a:moveTo>
                  <a:lnTo>
                    <a:pt x="91440" y="300507"/>
                  </a:lnTo>
                  <a:lnTo>
                    <a:pt x="83820" y="298983"/>
                  </a:lnTo>
                  <a:lnTo>
                    <a:pt x="80772" y="297459"/>
                  </a:lnTo>
                  <a:lnTo>
                    <a:pt x="76200" y="295935"/>
                  </a:lnTo>
                  <a:lnTo>
                    <a:pt x="74676" y="292887"/>
                  </a:lnTo>
                  <a:lnTo>
                    <a:pt x="71628" y="288315"/>
                  </a:lnTo>
                  <a:lnTo>
                    <a:pt x="70104" y="283743"/>
                  </a:lnTo>
                  <a:lnTo>
                    <a:pt x="70104" y="0"/>
                  </a:lnTo>
                  <a:lnTo>
                    <a:pt x="59436" y="0"/>
                  </a:lnTo>
                  <a:lnTo>
                    <a:pt x="0" y="24384"/>
                  </a:lnTo>
                  <a:lnTo>
                    <a:pt x="4572" y="32004"/>
                  </a:lnTo>
                  <a:lnTo>
                    <a:pt x="10668" y="30480"/>
                  </a:lnTo>
                  <a:lnTo>
                    <a:pt x="15240" y="28956"/>
                  </a:lnTo>
                  <a:lnTo>
                    <a:pt x="22860" y="28956"/>
                  </a:lnTo>
                  <a:lnTo>
                    <a:pt x="24384" y="30480"/>
                  </a:lnTo>
                  <a:lnTo>
                    <a:pt x="27432" y="32004"/>
                  </a:lnTo>
                  <a:lnTo>
                    <a:pt x="28956" y="33528"/>
                  </a:lnTo>
                  <a:lnTo>
                    <a:pt x="33528" y="276123"/>
                  </a:lnTo>
                  <a:lnTo>
                    <a:pt x="32004" y="283743"/>
                  </a:lnTo>
                  <a:lnTo>
                    <a:pt x="28956" y="292887"/>
                  </a:lnTo>
                  <a:lnTo>
                    <a:pt x="25908" y="295935"/>
                  </a:lnTo>
                  <a:lnTo>
                    <a:pt x="19812" y="298983"/>
                  </a:lnTo>
                  <a:lnTo>
                    <a:pt x="13716" y="300507"/>
                  </a:lnTo>
                  <a:lnTo>
                    <a:pt x="4572" y="300507"/>
                  </a:lnTo>
                  <a:lnTo>
                    <a:pt x="4572" y="308127"/>
                  </a:lnTo>
                  <a:lnTo>
                    <a:pt x="102196" y="308127"/>
                  </a:lnTo>
                  <a:lnTo>
                    <a:pt x="102196" y="300507"/>
                  </a:lnTo>
                  <a:close/>
                </a:path>
                <a:path w="687070" h="403225">
                  <a:moveTo>
                    <a:pt x="231838" y="268516"/>
                  </a:moveTo>
                  <a:lnTo>
                    <a:pt x="224218" y="268516"/>
                  </a:lnTo>
                  <a:lnTo>
                    <a:pt x="221170" y="274612"/>
                  </a:lnTo>
                  <a:lnTo>
                    <a:pt x="218122" y="279184"/>
                  </a:lnTo>
                  <a:lnTo>
                    <a:pt x="208978" y="285280"/>
                  </a:lnTo>
                  <a:lnTo>
                    <a:pt x="204317" y="286804"/>
                  </a:lnTo>
                  <a:lnTo>
                    <a:pt x="193649" y="286804"/>
                  </a:lnTo>
                  <a:lnTo>
                    <a:pt x="179933" y="253276"/>
                  </a:lnTo>
                  <a:lnTo>
                    <a:pt x="179933" y="125069"/>
                  </a:lnTo>
                  <a:lnTo>
                    <a:pt x="225742" y="125069"/>
                  </a:lnTo>
                  <a:lnTo>
                    <a:pt x="225742" y="109829"/>
                  </a:lnTo>
                  <a:lnTo>
                    <a:pt x="179933" y="109829"/>
                  </a:lnTo>
                  <a:lnTo>
                    <a:pt x="179933" y="44196"/>
                  </a:lnTo>
                  <a:lnTo>
                    <a:pt x="173837" y="44196"/>
                  </a:lnTo>
                  <a:lnTo>
                    <a:pt x="154406" y="82448"/>
                  </a:lnTo>
                  <a:lnTo>
                    <a:pt x="125069" y="111544"/>
                  </a:lnTo>
                  <a:lnTo>
                    <a:pt x="112877" y="117449"/>
                  </a:lnTo>
                  <a:lnTo>
                    <a:pt x="112877" y="125069"/>
                  </a:lnTo>
                  <a:lnTo>
                    <a:pt x="144881" y="125069"/>
                  </a:lnTo>
                  <a:lnTo>
                    <a:pt x="144881" y="259372"/>
                  </a:lnTo>
                  <a:lnTo>
                    <a:pt x="145161" y="269062"/>
                  </a:lnTo>
                  <a:lnTo>
                    <a:pt x="163169" y="306616"/>
                  </a:lnTo>
                  <a:lnTo>
                    <a:pt x="175361" y="311188"/>
                  </a:lnTo>
                  <a:lnTo>
                    <a:pt x="182981" y="311188"/>
                  </a:lnTo>
                  <a:lnTo>
                    <a:pt x="222885" y="287947"/>
                  </a:lnTo>
                  <a:lnTo>
                    <a:pt x="227863" y="279082"/>
                  </a:lnTo>
                  <a:lnTo>
                    <a:pt x="231838" y="268516"/>
                  </a:lnTo>
                  <a:close/>
                </a:path>
                <a:path w="687070" h="403225">
                  <a:moveTo>
                    <a:pt x="315760" y="16764"/>
                  </a:moveTo>
                  <a:lnTo>
                    <a:pt x="314134" y="10668"/>
                  </a:lnTo>
                  <a:lnTo>
                    <a:pt x="309562" y="7620"/>
                  </a:lnTo>
                  <a:lnTo>
                    <a:pt x="304990" y="3048"/>
                  </a:lnTo>
                  <a:lnTo>
                    <a:pt x="300418" y="0"/>
                  </a:lnTo>
                  <a:lnTo>
                    <a:pt x="288226" y="0"/>
                  </a:lnTo>
                  <a:lnTo>
                    <a:pt x="282130" y="3048"/>
                  </a:lnTo>
                  <a:lnTo>
                    <a:pt x="274510" y="10668"/>
                  </a:lnTo>
                  <a:lnTo>
                    <a:pt x="271462" y="16764"/>
                  </a:lnTo>
                  <a:lnTo>
                    <a:pt x="271462" y="28956"/>
                  </a:lnTo>
                  <a:lnTo>
                    <a:pt x="277558" y="38100"/>
                  </a:lnTo>
                  <a:lnTo>
                    <a:pt x="282130" y="42672"/>
                  </a:lnTo>
                  <a:lnTo>
                    <a:pt x="288226" y="44196"/>
                  </a:lnTo>
                  <a:lnTo>
                    <a:pt x="300418" y="44196"/>
                  </a:lnTo>
                  <a:lnTo>
                    <a:pt x="304990" y="42672"/>
                  </a:lnTo>
                  <a:lnTo>
                    <a:pt x="314134" y="33528"/>
                  </a:lnTo>
                  <a:lnTo>
                    <a:pt x="315760" y="28956"/>
                  </a:lnTo>
                  <a:lnTo>
                    <a:pt x="315760" y="16764"/>
                  </a:lnTo>
                  <a:close/>
                </a:path>
                <a:path w="687070" h="403225">
                  <a:moveTo>
                    <a:pt x="341668" y="300507"/>
                  </a:moveTo>
                  <a:lnTo>
                    <a:pt x="332524" y="300507"/>
                  </a:lnTo>
                  <a:lnTo>
                    <a:pt x="326428" y="298983"/>
                  </a:lnTo>
                  <a:lnTo>
                    <a:pt x="311086" y="276123"/>
                  </a:lnTo>
                  <a:lnTo>
                    <a:pt x="311086" y="132676"/>
                  </a:lnTo>
                  <a:lnTo>
                    <a:pt x="311086" y="103720"/>
                  </a:lnTo>
                  <a:lnTo>
                    <a:pt x="301942" y="103720"/>
                  </a:lnTo>
                  <a:lnTo>
                    <a:pt x="242506" y="128104"/>
                  </a:lnTo>
                  <a:lnTo>
                    <a:pt x="245554" y="135724"/>
                  </a:lnTo>
                  <a:lnTo>
                    <a:pt x="251650" y="134200"/>
                  </a:lnTo>
                  <a:lnTo>
                    <a:pt x="256222" y="132676"/>
                  </a:lnTo>
                  <a:lnTo>
                    <a:pt x="263842" y="132676"/>
                  </a:lnTo>
                  <a:lnTo>
                    <a:pt x="266890" y="134200"/>
                  </a:lnTo>
                  <a:lnTo>
                    <a:pt x="268414" y="135724"/>
                  </a:lnTo>
                  <a:lnTo>
                    <a:pt x="271462" y="137248"/>
                  </a:lnTo>
                  <a:lnTo>
                    <a:pt x="272986" y="140296"/>
                  </a:lnTo>
                  <a:lnTo>
                    <a:pt x="274510" y="144868"/>
                  </a:lnTo>
                  <a:lnTo>
                    <a:pt x="274751" y="151130"/>
                  </a:lnTo>
                  <a:lnTo>
                    <a:pt x="275272" y="160540"/>
                  </a:lnTo>
                  <a:lnTo>
                    <a:pt x="275793" y="172821"/>
                  </a:lnTo>
                  <a:lnTo>
                    <a:pt x="276034" y="187642"/>
                  </a:lnTo>
                  <a:lnTo>
                    <a:pt x="276034" y="276123"/>
                  </a:lnTo>
                  <a:lnTo>
                    <a:pt x="254698" y="300507"/>
                  </a:lnTo>
                  <a:lnTo>
                    <a:pt x="245554" y="300507"/>
                  </a:lnTo>
                  <a:lnTo>
                    <a:pt x="245554" y="308127"/>
                  </a:lnTo>
                  <a:lnTo>
                    <a:pt x="341668" y="308127"/>
                  </a:lnTo>
                  <a:lnTo>
                    <a:pt x="341668" y="300507"/>
                  </a:lnTo>
                  <a:close/>
                </a:path>
                <a:path w="687070" h="403225">
                  <a:moveTo>
                    <a:pt x="565873" y="201358"/>
                  </a:moveTo>
                  <a:lnTo>
                    <a:pt x="564426" y="179628"/>
                  </a:lnTo>
                  <a:lnTo>
                    <a:pt x="559968" y="160159"/>
                  </a:lnTo>
                  <a:lnTo>
                    <a:pt x="552373" y="142989"/>
                  </a:lnTo>
                  <a:lnTo>
                    <a:pt x="547065" y="135737"/>
                  </a:lnTo>
                  <a:lnTo>
                    <a:pt x="541489" y="128117"/>
                  </a:lnTo>
                  <a:lnTo>
                    <a:pt x="531469" y="117233"/>
                  </a:lnTo>
                  <a:lnTo>
                    <a:pt x="527685" y="114757"/>
                  </a:lnTo>
                  <a:lnTo>
                    <a:pt x="527685" y="222694"/>
                  </a:lnTo>
                  <a:lnTo>
                    <a:pt x="526567" y="241300"/>
                  </a:lnTo>
                  <a:lnTo>
                    <a:pt x="510921" y="285280"/>
                  </a:lnTo>
                  <a:lnTo>
                    <a:pt x="475869" y="302044"/>
                  </a:lnTo>
                  <a:lnTo>
                    <a:pt x="467029" y="301231"/>
                  </a:lnTo>
                  <a:lnTo>
                    <a:pt x="432739" y="275729"/>
                  </a:lnTo>
                  <a:lnTo>
                    <a:pt x="429907" y="265455"/>
                  </a:lnTo>
                  <a:lnTo>
                    <a:pt x="429387" y="258597"/>
                  </a:lnTo>
                  <a:lnTo>
                    <a:pt x="428866" y="249415"/>
                  </a:lnTo>
                  <a:lnTo>
                    <a:pt x="428688" y="241300"/>
                  </a:lnTo>
                  <a:lnTo>
                    <a:pt x="428625" y="164782"/>
                  </a:lnTo>
                  <a:lnTo>
                    <a:pt x="437172" y="155562"/>
                  </a:lnTo>
                  <a:lnTo>
                    <a:pt x="441896" y="150977"/>
                  </a:lnTo>
                  <a:lnTo>
                    <a:pt x="444436" y="148501"/>
                  </a:lnTo>
                  <a:lnTo>
                    <a:pt x="450265" y="143471"/>
                  </a:lnTo>
                  <a:lnTo>
                    <a:pt x="454533" y="140309"/>
                  </a:lnTo>
                  <a:lnTo>
                    <a:pt x="460629" y="137261"/>
                  </a:lnTo>
                  <a:lnTo>
                    <a:pt x="468249" y="135737"/>
                  </a:lnTo>
                  <a:lnTo>
                    <a:pt x="474345" y="135737"/>
                  </a:lnTo>
                  <a:lnTo>
                    <a:pt x="516750" y="166293"/>
                  </a:lnTo>
                  <a:lnTo>
                    <a:pt x="527685" y="222694"/>
                  </a:lnTo>
                  <a:lnTo>
                    <a:pt x="527685" y="114757"/>
                  </a:lnTo>
                  <a:lnTo>
                    <a:pt x="519887" y="109639"/>
                  </a:lnTo>
                  <a:lnTo>
                    <a:pt x="506895" y="105181"/>
                  </a:lnTo>
                  <a:lnTo>
                    <a:pt x="492633" y="103733"/>
                  </a:lnTo>
                  <a:lnTo>
                    <a:pt x="483755" y="104533"/>
                  </a:lnTo>
                  <a:lnTo>
                    <a:pt x="443865" y="129260"/>
                  </a:lnTo>
                  <a:lnTo>
                    <a:pt x="428625" y="150977"/>
                  </a:lnTo>
                  <a:lnTo>
                    <a:pt x="428625" y="134213"/>
                  </a:lnTo>
                  <a:lnTo>
                    <a:pt x="428625" y="105257"/>
                  </a:lnTo>
                  <a:lnTo>
                    <a:pt x="420903" y="105257"/>
                  </a:lnTo>
                  <a:lnTo>
                    <a:pt x="359943" y="129641"/>
                  </a:lnTo>
                  <a:lnTo>
                    <a:pt x="361467" y="137261"/>
                  </a:lnTo>
                  <a:lnTo>
                    <a:pt x="367563" y="134213"/>
                  </a:lnTo>
                  <a:lnTo>
                    <a:pt x="382803" y="134213"/>
                  </a:lnTo>
                  <a:lnTo>
                    <a:pt x="385851" y="135737"/>
                  </a:lnTo>
                  <a:lnTo>
                    <a:pt x="390423" y="140309"/>
                  </a:lnTo>
                  <a:lnTo>
                    <a:pt x="390474" y="143471"/>
                  </a:lnTo>
                  <a:lnTo>
                    <a:pt x="391947" y="147929"/>
                  </a:lnTo>
                  <a:lnTo>
                    <a:pt x="393471" y="155549"/>
                  </a:lnTo>
                  <a:lnTo>
                    <a:pt x="393433" y="356997"/>
                  </a:lnTo>
                  <a:lnTo>
                    <a:pt x="393217" y="365760"/>
                  </a:lnTo>
                  <a:lnTo>
                    <a:pt x="372135" y="395097"/>
                  </a:lnTo>
                  <a:lnTo>
                    <a:pt x="358419" y="395097"/>
                  </a:lnTo>
                  <a:lnTo>
                    <a:pt x="358419" y="402717"/>
                  </a:lnTo>
                  <a:lnTo>
                    <a:pt x="462153" y="402717"/>
                  </a:lnTo>
                  <a:lnTo>
                    <a:pt x="462153" y="395097"/>
                  </a:lnTo>
                  <a:lnTo>
                    <a:pt x="451485" y="395097"/>
                  </a:lnTo>
                  <a:lnTo>
                    <a:pt x="443865" y="393573"/>
                  </a:lnTo>
                  <a:lnTo>
                    <a:pt x="428625" y="356997"/>
                  </a:lnTo>
                  <a:lnTo>
                    <a:pt x="428625" y="297472"/>
                  </a:lnTo>
                  <a:lnTo>
                    <a:pt x="436245" y="303568"/>
                  </a:lnTo>
                  <a:lnTo>
                    <a:pt x="442341" y="308140"/>
                  </a:lnTo>
                  <a:lnTo>
                    <a:pt x="448437" y="309664"/>
                  </a:lnTo>
                  <a:lnTo>
                    <a:pt x="454431" y="311658"/>
                  </a:lnTo>
                  <a:lnTo>
                    <a:pt x="461010" y="313093"/>
                  </a:lnTo>
                  <a:lnTo>
                    <a:pt x="468147" y="313944"/>
                  </a:lnTo>
                  <a:lnTo>
                    <a:pt x="475869" y="314236"/>
                  </a:lnTo>
                  <a:lnTo>
                    <a:pt x="493318" y="312521"/>
                  </a:lnTo>
                  <a:lnTo>
                    <a:pt x="509219" y="307378"/>
                  </a:lnTo>
                  <a:lnTo>
                    <a:pt x="518223" y="302044"/>
                  </a:lnTo>
                  <a:lnTo>
                    <a:pt x="523697" y="298805"/>
                  </a:lnTo>
                  <a:lnTo>
                    <a:pt x="536917" y="286804"/>
                  </a:lnTo>
                  <a:lnTo>
                    <a:pt x="549808" y="268732"/>
                  </a:lnTo>
                  <a:lnTo>
                    <a:pt x="558825" y="248653"/>
                  </a:lnTo>
                  <a:lnTo>
                    <a:pt x="564146" y="226275"/>
                  </a:lnTo>
                  <a:lnTo>
                    <a:pt x="565873" y="201358"/>
                  </a:lnTo>
                  <a:close/>
                </a:path>
                <a:path w="687070" h="403225">
                  <a:moveTo>
                    <a:pt x="686473" y="300507"/>
                  </a:moveTo>
                  <a:lnTo>
                    <a:pt x="675703" y="300507"/>
                  </a:lnTo>
                  <a:lnTo>
                    <a:pt x="668083" y="298983"/>
                  </a:lnTo>
                  <a:lnTo>
                    <a:pt x="665035" y="297459"/>
                  </a:lnTo>
                  <a:lnTo>
                    <a:pt x="660463" y="295935"/>
                  </a:lnTo>
                  <a:lnTo>
                    <a:pt x="658939" y="292887"/>
                  </a:lnTo>
                  <a:lnTo>
                    <a:pt x="655891" y="288315"/>
                  </a:lnTo>
                  <a:lnTo>
                    <a:pt x="654367" y="283743"/>
                  </a:lnTo>
                  <a:lnTo>
                    <a:pt x="654367" y="0"/>
                  </a:lnTo>
                  <a:lnTo>
                    <a:pt x="643699" y="0"/>
                  </a:lnTo>
                  <a:lnTo>
                    <a:pt x="584263" y="24384"/>
                  </a:lnTo>
                  <a:lnTo>
                    <a:pt x="588835" y="32004"/>
                  </a:lnTo>
                  <a:lnTo>
                    <a:pt x="594931" y="30480"/>
                  </a:lnTo>
                  <a:lnTo>
                    <a:pt x="599503" y="28956"/>
                  </a:lnTo>
                  <a:lnTo>
                    <a:pt x="607123" y="28956"/>
                  </a:lnTo>
                  <a:lnTo>
                    <a:pt x="608647" y="30480"/>
                  </a:lnTo>
                  <a:lnTo>
                    <a:pt x="611695" y="32004"/>
                  </a:lnTo>
                  <a:lnTo>
                    <a:pt x="613219" y="33528"/>
                  </a:lnTo>
                  <a:lnTo>
                    <a:pt x="617791" y="276123"/>
                  </a:lnTo>
                  <a:lnTo>
                    <a:pt x="616267" y="283743"/>
                  </a:lnTo>
                  <a:lnTo>
                    <a:pt x="613219" y="292887"/>
                  </a:lnTo>
                  <a:lnTo>
                    <a:pt x="610171" y="295935"/>
                  </a:lnTo>
                  <a:lnTo>
                    <a:pt x="604075" y="298983"/>
                  </a:lnTo>
                  <a:lnTo>
                    <a:pt x="597979" y="300507"/>
                  </a:lnTo>
                  <a:lnTo>
                    <a:pt x="588835" y="300507"/>
                  </a:lnTo>
                  <a:lnTo>
                    <a:pt x="588835" y="308127"/>
                  </a:lnTo>
                  <a:lnTo>
                    <a:pt x="686473" y="308127"/>
                  </a:lnTo>
                  <a:lnTo>
                    <a:pt x="686473" y="300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8084" y="2776918"/>
              <a:ext cx="167735" cy="210502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08126" y="2673191"/>
            <a:ext cx="1336262" cy="31422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5388" y="3480244"/>
            <a:ext cx="1619916" cy="40281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2263616" y="3524535"/>
            <a:ext cx="636270" cy="270510"/>
            <a:chOff x="2263616" y="3524535"/>
            <a:chExt cx="636270" cy="270510"/>
          </a:xfrm>
        </p:grpSpPr>
        <p:sp>
          <p:nvSpPr>
            <p:cNvPr id="54" name="object 54"/>
            <p:cNvSpPr/>
            <p:nvPr/>
          </p:nvSpPr>
          <p:spPr>
            <a:xfrm>
              <a:off x="2263610" y="3524541"/>
              <a:ext cx="433705" cy="270510"/>
            </a:xfrm>
            <a:custGeom>
              <a:avLst/>
              <a:gdLst/>
              <a:ahLst/>
              <a:cxnLst/>
              <a:rect l="l" t="t" r="r" b="b"/>
              <a:pathLst>
                <a:path w="433705" h="270510">
                  <a:moveTo>
                    <a:pt x="120484" y="224307"/>
                  </a:moveTo>
                  <a:lnTo>
                    <a:pt x="111340" y="224307"/>
                  </a:lnTo>
                  <a:lnTo>
                    <a:pt x="108292" y="230403"/>
                  </a:lnTo>
                  <a:lnTo>
                    <a:pt x="105244" y="234975"/>
                  </a:lnTo>
                  <a:lnTo>
                    <a:pt x="96100" y="241071"/>
                  </a:lnTo>
                  <a:lnTo>
                    <a:pt x="91528" y="242595"/>
                  </a:lnTo>
                  <a:lnTo>
                    <a:pt x="80860" y="242595"/>
                  </a:lnTo>
                  <a:lnTo>
                    <a:pt x="67144" y="208978"/>
                  </a:lnTo>
                  <a:lnTo>
                    <a:pt x="67144" y="80860"/>
                  </a:lnTo>
                  <a:lnTo>
                    <a:pt x="114388" y="80860"/>
                  </a:lnTo>
                  <a:lnTo>
                    <a:pt x="114388" y="65620"/>
                  </a:lnTo>
                  <a:lnTo>
                    <a:pt x="67144" y="65620"/>
                  </a:lnTo>
                  <a:lnTo>
                    <a:pt x="67144" y="0"/>
                  </a:lnTo>
                  <a:lnTo>
                    <a:pt x="61048" y="0"/>
                  </a:lnTo>
                  <a:lnTo>
                    <a:pt x="41821" y="38214"/>
                  </a:lnTo>
                  <a:lnTo>
                    <a:pt x="12192" y="67335"/>
                  </a:lnTo>
                  <a:lnTo>
                    <a:pt x="0" y="73240"/>
                  </a:lnTo>
                  <a:lnTo>
                    <a:pt x="0" y="80860"/>
                  </a:lnTo>
                  <a:lnTo>
                    <a:pt x="32004" y="80860"/>
                  </a:lnTo>
                  <a:lnTo>
                    <a:pt x="32004" y="213639"/>
                  </a:lnTo>
                  <a:lnTo>
                    <a:pt x="32296" y="224218"/>
                  </a:lnTo>
                  <a:lnTo>
                    <a:pt x="50380" y="260883"/>
                  </a:lnTo>
                  <a:lnTo>
                    <a:pt x="56476" y="265455"/>
                  </a:lnTo>
                  <a:lnTo>
                    <a:pt x="62572" y="266979"/>
                  </a:lnTo>
                  <a:lnTo>
                    <a:pt x="70192" y="266979"/>
                  </a:lnTo>
                  <a:lnTo>
                    <a:pt x="104851" y="250024"/>
                  </a:lnTo>
                  <a:lnTo>
                    <a:pt x="115849" y="234022"/>
                  </a:lnTo>
                  <a:lnTo>
                    <a:pt x="120484" y="224307"/>
                  </a:lnTo>
                  <a:close/>
                </a:path>
                <a:path w="433705" h="270510">
                  <a:moveTo>
                    <a:pt x="433197" y="65633"/>
                  </a:moveTo>
                  <a:lnTo>
                    <a:pt x="370713" y="65633"/>
                  </a:lnTo>
                  <a:lnTo>
                    <a:pt x="370713" y="73253"/>
                  </a:lnTo>
                  <a:lnTo>
                    <a:pt x="378333" y="73253"/>
                  </a:lnTo>
                  <a:lnTo>
                    <a:pt x="384429" y="74777"/>
                  </a:lnTo>
                  <a:lnTo>
                    <a:pt x="387477" y="77825"/>
                  </a:lnTo>
                  <a:lnTo>
                    <a:pt x="390525" y="79349"/>
                  </a:lnTo>
                  <a:lnTo>
                    <a:pt x="392049" y="82397"/>
                  </a:lnTo>
                  <a:lnTo>
                    <a:pt x="392049" y="88493"/>
                  </a:lnTo>
                  <a:lnTo>
                    <a:pt x="390525" y="94589"/>
                  </a:lnTo>
                  <a:lnTo>
                    <a:pt x="387477" y="103733"/>
                  </a:lnTo>
                  <a:lnTo>
                    <a:pt x="344716" y="213652"/>
                  </a:lnTo>
                  <a:lnTo>
                    <a:pt x="300520" y="99161"/>
                  </a:lnTo>
                  <a:lnTo>
                    <a:pt x="298996" y="96113"/>
                  </a:lnTo>
                  <a:lnTo>
                    <a:pt x="298996" y="85445"/>
                  </a:lnTo>
                  <a:lnTo>
                    <a:pt x="300520" y="80873"/>
                  </a:lnTo>
                  <a:lnTo>
                    <a:pt x="302044" y="79349"/>
                  </a:lnTo>
                  <a:lnTo>
                    <a:pt x="306616" y="76301"/>
                  </a:lnTo>
                  <a:lnTo>
                    <a:pt x="314236" y="73253"/>
                  </a:lnTo>
                  <a:lnTo>
                    <a:pt x="324904" y="73253"/>
                  </a:lnTo>
                  <a:lnTo>
                    <a:pt x="324904" y="65633"/>
                  </a:lnTo>
                  <a:lnTo>
                    <a:pt x="230314" y="65633"/>
                  </a:lnTo>
                  <a:lnTo>
                    <a:pt x="230314" y="73253"/>
                  </a:lnTo>
                  <a:lnTo>
                    <a:pt x="239458" y="73253"/>
                  </a:lnTo>
                  <a:lnTo>
                    <a:pt x="245554" y="74777"/>
                  </a:lnTo>
                  <a:lnTo>
                    <a:pt x="248602" y="77825"/>
                  </a:lnTo>
                  <a:lnTo>
                    <a:pt x="253276" y="80873"/>
                  </a:lnTo>
                  <a:lnTo>
                    <a:pt x="257848" y="86969"/>
                  </a:lnTo>
                  <a:lnTo>
                    <a:pt x="262420" y="94589"/>
                  </a:lnTo>
                  <a:lnTo>
                    <a:pt x="273088" y="125069"/>
                  </a:lnTo>
                  <a:lnTo>
                    <a:pt x="230314" y="216700"/>
                  </a:lnTo>
                  <a:lnTo>
                    <a:pt x="187642" y="103733"/>
                  </a:lnTo>
                  <a:lnTo>
                    <a:pt x="186118" y="96113"/>
                  </a:lnTo>
                  <a:lnTo>
                    <a:pt x="184594" y="91541"/>
                  </a:lnTo>
                  <a:lnTo>
                    <a:pt x="184594" y="82397"/>
                  </a:lnTo>
                  <a:lnTo>
                    <a:pt x="186118" y="79349"/>
                  </a:lnTo>
                  <a:lnTo>
                    <a:pt x="190690" y="74777"/>
                  </a:lnTo>
                  <a:lnTo>
                    <a:pt x="195262" y="74777"/>
                  </a:lnTo>
                  <a:lnTo>
                    <a:pt x="202882" y="73253"/>
                  </a:lnTo>
                  <a:lnTo>
                    <a:pt x="202882" y="65633"/>
                  </a:lnTo>
                  <a:lnTo>
                    <a:pt x="120497" y="65633"/>
                  </a:lnTo>
                  <a:lnTo>
                    <a:pt x="120497" y="73253"/>
                  </a:lnTo>
                  <a:lnTo>
                    <a:pt x="128117" y="74777"/>
                  </a:lnTo>
                  <a:lnTo>
                    <a:pt x="134213" y="77825"/>
                  </a:lnTo>
                  <a:lnTo>
                    <a:pt x="138785" y="82397"/>
                  </a:lnTo>
                  <a:lnTo>
                    <a:pt x="143357" y="85445"/>
                  </a:lnTo>
                  <a:lnTo>
                    <a:pt x="151066" y="103733"/>
                  </a:lnTo>
                  <a:lnTo>
                    <a:pt x="215074" y="270040"/>
                  </a:lnTo>
                  <a:lnTo>
                    <a:pt x="222694" y="270040"/>
                  </a:lnTo>
                  <a:lnTo>
                    <a:pt x="280708" y="143446"/>
                  </a:lnTo>
                  <a:lnTo>
                    <a:pt x="329476" y="270040"/>
                  </a:lnTo>
                  <a:lnTo>
                    <a:pt x="338620" y="270040"/>
                  </a:lnTo>
                  <a:lnTo>
                    <a:pt x="405765" y="99161"/>
                  </a:lnTo>
                  <a:lnTo>
                    <a:pt x="410908" y="88887"/>
                  </a:lnTo>
                  <a:lnTo>
                    <a:pt x="417195" y="81064"/>
                  </a:lnTo>
                  <a:lnTo>
                    <a:pt x="424624" y="75793"/>
                  </a:lnTo>
                  <a:lnTo>
                    <a:pt x="433197" y="73253"/>
                  </a:lnTo>
                  <a:lnTo>
                    <a:pt x="433197" y="65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7481" y="3584066"/>
              <a:ext cx="192214" cy="21050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046095" y="3480244"/>
            <a:ext cx="2802255" cy="404495"/>
            <a:chOff x="3046095" y="3480244"/>
            <a:chExt cx="2802255" cy="404495"/>
          </a:xfrm>
        </p:grpSpPr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6095" y="3480244"/>
              <a:ext cx="2561081" cy="40433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639276" y="3480244"/>
              <a:ext cx="209550" cy="314325"/>
            </a:xfrm>
            <a:custGeom>
              <a:avLst/>
              <a:gdLst/>
              <a:ahLst/>
              <a:cxnLst/>
              <a:rect l="l" t="t" r="r" b="b"/>
              <a:pathLst>
                <a:path w="209550" h="314325">
                  <a:moveTo>
                    <a:pt x="109823" y="32099"/>
                  </a:moveTo>
                  <a:lnTo>
                    <a:pt x="106775" y="24479"/>
                  </a:lnTo>
                  <a:lnTo>
                    <a:pt x="164687" y="0"/>
                  </a:lnTo>
                  <a:lnTo>
                    <a:pt x="175355" y="0"/>
                  </a:lnTo>
                  <a:lnTo>
                    <a:pt x="175355" y="29051"/>
                  </a:lnTo>
                  <a:lnTo>
                    <a:pt x="115919" y="29051"/>
                  </a:lnTo>
                  <a:lnTo>
                    <a:pt x="109823" y="32099"/>
                  </a:lnTo>
                  <a:close/>
                </a:path>
                <a:path w="209550" h="314325">
                  <a:moveTo>
                    <a:pt x="175355" y="120586"/>
                  </a:moveTo>
                  <a:lnTo>
                    <a:pt x="138779" y="120586"/>
                  </a:lnTo>
                  <a:lnTo>
                    <a:pt x="138755" y="68460"/>
                  </a:lnTo>
                  <a:lnTo>
                    <a:pt x="138588" y="56292"/>
                  </a:lnTo>
                  <a:lnTo>
                    <a:pt x="138136" y="47267"/>
                  </a:lnTo>
                  <a:lnTo>
                    <a:pt x="137255" y="41243"/>
                  </a:lnTo>
                  <a:lnTo>
                    <a:pt x="137255" y="36671"/>
                  </a:lnTo>
                  <a:lnTo>
                    <a:pt x="135731" y="33623"/>
                  </a:lnTo>
                  <a:lnTo>
                    <a:pt x="132683" y="32099"/>
                  </a:lnTo>
                  <a:lnTo>
                    <a:pt x="131159" y="29051"/>
                  </a:lnTo>
                  <a:lnTo>
                    <a:pt x="175355" y="29051"/>
                  </a:lnTo>
                  <a:lnTo>
                    <a:pt x="175355" y="120586"/>
                  </a:lnTo>
                  <a:close/>
                </a:path>
                <a:path w="209550" h="314325">
                  <a:moveTo>
                    <a:pt x="80772" y="314324"/>
                  </a:moveTo>
                  <a:lnTo>
                    <a:pt x="37266" y="298894"/>
                  </a:lnTo>
                  <a:lnTo>
                    <a:pt x="6477" y="255793"/>
                  </a:lnTo>
                  <a:lnTo>
                    <a:pt x="0" y="216693"/>
                  </a:lnTo>
                  <a:lnTo>
                    <a:pt x="1714" y="196390"/>
                  </a:lnTo>
                  <a:lnTo>
                    <a:pt x="15430" y="157463"/>
                  </a:lnTo>
                  <a:lnTo>
                    <a:pt x="41363" y="123753"/>
                  </a:lnTo>
                  <a:lnTo>
                    <a:pt x="76121" y="106084"/>
                  </a:lnTo>
                  <a:lnTo>
                    <a:pt x="96107" y="103822"/>
                  </a:lnTo>
                  <a:lnTo>
                    <a:pt x="108346" y="104941"/>
                  </a:lnTo>
                  <a:lnTo>
                    <a:pt x="119729" y="108203"/>
                  </a:lnTo>
                  <a:lnTo>
                    <a:pt x="129968" y="113466"/>
                  </a:lnTo>
                  <a:lnTo>
                    <a:pt x="135007" y="117538"/>
                  </a:lnTo>
                  <a:lnTo>
                    <a:pt x="93059" y="117538"/>
                  </a:lnTo>
                  <a:lnTo>
                    <a:pt x="84122" y="118443"/>
                  </a:lnTo>
                  <a:lnTo>
                    <a:pt x="50553" y="146900"/>
                  </a:lnTo>
                  <a:lnTo>
                    <a:pt x="39624" y="199929"/>
                  </a:lnTo>
                  <a:lnTo>
                    <a:pt x="40790" y="220481"/>
                  </a:lnTo>
                  <a:lnTo>
                    <a:pt x="59436" y="267080"/>
                  </a:lnTo>
                  <a:lnTo>
                    <a:pt x="100679" y="289940"/>
                  </a:lnTo>
                  <a:lnTo>
                    <a:pt x="134558" y="289940"/>
                  </a:lnTo>
                  <a:lnTo>
                    <a:pt x="131921" y="292798"/>
                  </a:lnTo>
                  <a:lnTo>
                    <a:pt x="96666" y="312419"/>
                  </a:lnTo>
                  <a:lnTo>
                    <a:pt x="88804" y="313801"/>
                  </a:lnTo>
                  <a:lnTo>
                    <a:pt x="80772" y="314324"/>
                  </a:lnTo>
                  <a:close/>
                </a:path>
                <a:path w="209550" h="314325">
                  <a:moveTo>
                    <a:pt x="134558" y="289940"/>
                  </a:moveTo>
                  <a:lnTo>
                    <a:pt x="100679" y="289940"/>
                  </a:lnTo>
                  <a:lnTo>
                    <a:pt x="110704" y="288774"/>
                  </a:lnTo>
                  <a:lnTo>
                    <a:pt x="120300" y="285178"/>
                  </a:lnTo>
                  <a:lnTo>
                    <a:pt x="129611" y="279011"/>
                  </a:lnTo>
                  <a:lnTo>
                    <a:pt x="138779" y="270128"/>
                  </a:lnTo>
                  <a:lnTo>
                    <a:pt x="138779" y="167830"/>
                  </a:lnTo>
                  <a:lnTo>
                    <a:pt x="122015" y="126682"/>
                  </a:lnTo>
                  <a:lnTo>
                    <a:pt x="114395" y="123634"/>
                  </a:lnTo>
                  <a:lnTo>
                    <a:pt x="106775" y="119062"/>
                  </a:lnTo>
                  <a:lnTo>
                    <a:pt x="100679" y="117538"/>
                  </a:lnTo>
                  <a:lnTo>
                    <a:pt x="135007" y="117538"/>
                  </a:lnTo>
                  <a:lnTo>
                    <a:pt x="138779" y="120586"/>
                  </a:lnTo>
                  <a:lnTo>
                    <a:pt x="175355" y="120586"/>
                  </a:lnTo>
                  <a:lnTo>
                    <a:pt x="175379" y="245212"/>
                  </a:lnTo>
                  <a:lnTo>
                    <a:pt x="184499" y="285368"/>
                  </a:lnTo>
                  <a:lnTo>
                    <a:pt x="138779" y="285368"/>
                  </a:lnTo>
                  <a:lnTo>
                    <a:pt x="134558" y="289940"/>
                  </a:lnTo>
                  <a:close/>
                </a:path>
                <a:path w="209550" h="314325">
                  <a:moveTo>
                    <a:pt x="149447" y="314324"/>
                  </a:moveTo>
                  <a:lnTo>
                    <a:pt x="138779" y="314324"/>
                  </a:lnTo>
                  <a:lnTo>
                    <a:pt x="138779" y="285368"/>
                  </a:lnTo>
                  <a:lnTo>
                    <a:pt x="199834" y="285368"/>
                  </a:lnTo>
                  <a:lnTo>
                    <a:pt x="205930" y="282320"/>
                  </a:lnTo>
                  <a:lnTo>
                    <a:pt x="208978" y="289940"/>
                  </a:lnTo>
                  <a:lnTo>
                    <a:pt x="149447" y="314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9" name="object 5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02273" y="3480244"/>
            <a:ext cx="1240155" cy="31442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23880" y="3480244"/>
            <a:ext cx="1647443" cy="404336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440817" y="4024979"/>
            <a:ext cx="513080" cy="314325"/>
            <a:chOff x="440817" y="4024979"/>
            <a:chExt cx="513080" cy="314325"/>
          </a:xfrm>
        </p:grpSpPr>
        <p:sp>
          <p:nvSpPr>
            <p:cNvPr id="62" name="object 62"/>
            <p:cNvSpPr/>
            <p:nvPr/>
          </p:nvSpPr>
          <p:spPr>
            <a:xfrm>
              <a:off x="440817" y="4024985"/>
              <a:ext cx="335915" cy="311785"/>
            </a:xfrm>
            <a:custGeom>
              <a:avLst/>
              <a:gdLst/>
              <a:ahLst/>
              <a:cxnLst/>
              <a:rect l="l" t="t" r="r" b="b"/>
              <a:pathLst>
                <a:path w="335915" h="311785">
                  <a:moveTo>
                    <a:pt x="118960" y="268516"/>
                  </a:moveTo>
                  <a:lnTo>
                    <a:pt x="111340" y="268516"/>
                  </a:lnTo>
                  <a:lnTo>
                    <a:pt x="108292" y="274612"/>
                  </a:lnTo>
                  <a:lnTo>
                    <a:pt x="105244" y="279184"/>
                  </a:lnTo>
                  <a:lnTo>
                    <a:pt x="96100" y="285267"/>
                  </a:lnTo>
                  <a:lnTo>
                    <a:pt x="80860" y="285267"/>
                  </a:lnTo>
                  <a:lnTo>
                    <a:pt x="67144" y="253276"/>
                  </a:lnTo>
                  <a:lnTo>
                    <a:pt x="67144" y="125158"/>
                  </a:lnTo>
                  <a:lnTo>
                    <a:pt x="114388" y="125158"/>
                  </a:lnTo>
                  <a:lnTo>
                    <a:pt x="114388" y="109829"/>
                  </a:lnTo>
                  <a:lnTo>
                    <a:pt x="67144" y="109829"/>
                  </a:lnTo>
                  <a:lnTo>
                    <a:pt x="67144" y="44297"/>
                  </a:lnTo>
                  <a:lnTo>
                    <a:pt x="61048" y="44297"/>
                  </a:lnTo>
                  <a:lnTo>
                    <a:pt x="41567" y="82245"/>
                  </a:lnTo>
                  <a:lnTo>
                    <a:pt x="12192" y="110782"/>
                  </a:lnTo>
                  <a:lnTo>
                    <a:pt x="0" y="117449"/>
                  </a:lnTo>
                  <a:lnTo>
                    <a:pt x="0" y="125158"/>
                  </a:lnTo>
                  <a:lnTo>
                    <a:pt x="32004" y="125158"/>
                  </a:lnTo>
                  <a:lnTo>
                    <a:pt x="32004" y="257848"/>
                  </a:lnTo>
                  <a:lnTo>
                    <a:pt x="32283" y="267563"/>
                  </a:lnTo>
                  <a:lnTo>
                    <a:pt x="50380" y="305181"/>
                  </a:lnTo>
                  <a:lnTo>
                    <a:pt x="56476" y="309753"/>
                  </a:lnTo>
                  <a:lnTo>
                    <a:pt x="62572" y="311277"/>
                  </a:lnTo>
                  <a:lnTo>
                    <a:pt x="70192" y="311277"/>
                  </a:lnTo>
                  <a:lnTo>
                    <a:pt x="104813" y="294309"/>
                  </a:lnTo>
                  <a:lnTo>
                    <a:pt x="115201" y="278244"/>
                  </a:lnTo>
                  <a:lnTo>
                    <a:pt x="118960" y="268516"/>
                  </a:lnTo>
                  <a:close/>
                </a:path>
                <a:path w="335915" h="311785">
                  <a:moveTo>
                    <a:pt x="335559" y="300609"/>
                  </a:moveTo>
                  <a:lnTo>
                    <a:pt x="326415" y="300609"/>
                  </a:lnTo>
                  <a:lnTo>
                    <a:pt x="320319" y="299085"/>
                  </a:lnTo>
                  <a:lnTo>
                    <a:pt x="317271" y="297561"/>
                  </a:lnTo>
                  <a:lnTo>
                    <a:pt x="312699" y="294513"/>
                  </a:lnTo>
                  <a:lnTo>
                    <a:pt x="311175" y="292989"/>
                  </a:lnTo>
                  <a:lnTo>
                    <a:pt x="309651" y="288417"/>
                  </a:lnTo>
                  <a:lnTo>
                    <a:pt x="307886" y="284314"/>
                  </a:lnTo>
                  <a:lnTo>
                    <a:pt x="306984" y="278803"/>
                  </a:lnTo>
                  <a:lnTo>
                    <a:pt x="306654" y="271602"/>
                  </a:lnTo>
                  <a:lnTo>
                    <a:pt x="306603" y="192214"/>
                  </a:lnTo>
                  <a:lnTo>
                    <a:pt x="306311" y="175361"/>
                  </a:lnTo>
                  <a:lnTo>
                    <a:pt x="299173" y="132448"/>
                  </a:lnTo>
                  <a:lnTo>
                    <a:pt x="270979" y="106019"/>
                  </a:lnTo>
                  <a:lnTo>
                    <a:pt x="254787" y="103733"/>
                  </a:lnTo>
                  <a:lnTo>
                    <a:pt x="247878" y="104279"/>
                  </a:lnTo>
                  <a:lnTo>
                    <a:pt x="210489" y="123583"/>
                  </a:lnTo>
                  <a:lnTo>
                    <a:pt x="189153" y="144970"/>
                  </a:lnTo>
                  <a:lnTo>
                    <a:pt x="189153" y="0"/>
                  </a:lnTo>
                  <a:lnTo>
                    <a:pt x="178485" y="0"/>
                  </a:lnTo>
                  <a:lnTo>
                    <a:pt x="118960" y="24384"/>
                  </a:lnTo>
                  <a:lnTo>
                    <a:pt x="122008" y="32004"/>
                  </a:lnTo>
                  <a:lnTo>
                    <a:pt x="129628" y="28956"/>
                  </a:lnTo>
                  <a:lnTo>
                    <a:pt x="144868" y="28956"/>
                  </a:lnTo>
                  <a:lnTo>
                    <a:pt x="149529" y="33528"/>
                  </a:lnTo>
                  <a:lnTo>
                    <a:pt x="151053" y="36576"/>
                  </a:lnTo>
                  <a:lnTo>
                    <a:pt x="151053" y="41249"/>
                  </a:lnTo>
                  <a:lnTo>
                    <a:pt x="151942" y="47269"/>
                  </a:lnTo>
                  <a:lnTo>
                    <a:pt x="152387" y="56299"/>
                  </a:lnTo>
                  <a:lnTo>
                    <a:pt x="152565" y="68465"/>
                  </a:lnTo>
                  <a:lnTo>
                    <a:pt x="152577" y="262420"/>
                  </a:lnTo>
                  <a:lnTo>
                    <a:pt x="152387" y="278803"/>
                  </a:lnTo>
                  <a:lnTo>
                    <a:pt x="143344" y="296037"/>
                  </a:lnTo>
                  <a:lnTo>
                    <a:pt x="138772" y="299085"/>
                  </a:lnTo>
                  <a:lnTo>
                    <a:pt x="131152" y="300609"/>
                  </a:lnTo>
                  <a:lnTo>
                    <a:pt x="122008" y="300609"/>
                  </a:lnTo>
                  <a:lnTo>
                    <a:pt x="122008" y="308229"/>
                  </a:lnTo>
                  <a:lnTo>
                    <a:pt x="221157" y="308229"/>
                  </a:lnTo>
                  <a:lnTo>
                    <a:pt x="221157" y="300609"/>
                  </a:lnTo>
                  <a:lnTo>
                    <a:pt x="210489" y="300609"/>
                  </a:lnTo>
                  <a:lnTo>
                    <a:pt x="204393" y="299085"/>
                  </a:lnTo>
                  <a:lnTo>
                    <a:pt x="199821" y="296037"/>
                  </a:lnTo>
                  <a:lnTo>
                    <a:pt x="195249" y="294513"/>
                  </a:lnTo>
                  <a:lnTo>
                    <a:pt x="192201" y="291465"/>
                  </a:lnTo>
                  <a:lnTo>
                    <a:pt x="189153" y="158686"/>
                  </a:lnTo>
                  <a:lnTo>
                    <a:pt x="196875" y="150406"/>
                  </a:lnTo>
                  <a:lnTo>
                    <a:pt x="204012" y="143827"/>
                  </a:lnTo>
                  <a:lnTo>
                    <a:pt x="210591" y="138976"/>
                  </a:lnTo>
                  <a:lnTo>
                    <a:pt x="216585" y="135826"/>
                  </a:lnTo>
                  <a:lnTo>
                    <a:pt x="224205" y="131254"/>
                  </a:lnTo>
                  <a:lnTo>
                    <a:pt x="231825" y="129730"/>
                  </a:lnTo>
                  <a:lnTo>
                    <a:pt x="245541" y="129730"/>
                  </a:lnTo>
                  <a:lnTo>
                    <a:pt x="269646" y="165735"/>
                  </a:lnTo>
                  <a:lnTo>
                    <a:pt x="270027" y="283756"/>
                  </a:lnTo>
                  <a:lnTo>
                    <a:pt x="268503" y="288417"/>
                  </a:lnTo>
                  <a:lnTo>
                    <a:pt x="265455" y="292989"/>
                  </a:lnTo>
                  <a:lnTo>
                    <a:pt x="262407" y="296037"/>
                  </a:lnTo>
                  <a:lnTo>
                    <a:pt x="257835" y="299085"/>
                  </a:lnTo>
                  <a:lnTo>
                    <a:pt x="251637" y="300609"/>
                  </a:lnTo>
                  <a:lnTo>
                    <a:pt x="237921" y="300609"/>
                  </a:lnTo>
                  <a:lnTo>
                    <a:pt x="237921" y="308229"/>
                  </a:lnTo>
                  <a:lnTo>
                    <a:pt x="335559" y="308229"/>
                  </a:lnTo>
                  <a:lnTo>
                    <a:pt x="335559" y="300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526" y="4128706"/>
              <a:ext cx="167830" cy="210597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1113472" y="4128706"/>
            <a:ext cx="857250" cy="210820"/>
            <a:chOff x="1113472" y="4128706"/>
            <a:chExt cx="857250" cy="210820"/>
          </a:xfrm>
        </p:grpSpPr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3472" y="4128706"/>
              <a:ext cx="134302" cy="21059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9778" y="4128706"/>
              <a:ext cx="180022" cy="20754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467421" y="4128706"/>
              <a:ext cx="339090" cy="205104"/>
            </a:xfrm>
            <a:custGeom>
              <a:avLst/>
              <a:gdLst/>
              <a:ahLst/>
              <a:cxnLst/>
              <a:rect l="l" t="t" r="r" b="b"/>
              <a:pathLst>
                <a:path w="339089" h="205104">
                  <a:moveTo>
                    <a:pt x="338613" y="204501"/>
                  </a:moveTo>
                  <a:lnTo>
                    <a:pt x="240982" y="204501"/>
                  </a:lnTo>
                  <a:lnTo>
                    <a:pt x="240982" y="196881"/>
                  </a:lnTo>
                  <a:lnTo>
                    <a:pt x="254698" y="196881"/>
                  </a:lnTo>
                  <a:lnTo>
                    <a:pt x="260794" y="195357"/>
                  </a:lnTo>
                  <a:lnTo>
                    <a:pt x="265366" y="190785"/>
                  </a:lnTo>
                  <a:lnTo>
                    <a:pt x="268414" y="189261"/>
                  </a:lnTo>
                  <a:lnTo>
                    <a:pt x="271462" y="184689"/>
                  </a:lnTo>
                  <a:lnTo>
                    <a:pt x="272986" y="180022"/>
                  </a:lnTo>
                  <a:lnTo>
                    <a:pt x="272986" y="73247"/>
                  </a:lnTo>
                  <a:lnTo>
                    <a:pt x="263270" y="33718"/>
                  </a:lnTo>
                  <a:lnTo>
                    <a:pt x="240982" y="26003"/>
                  </a:lnTo>
                  <a:lnTo>
                    <a:pt x="233362" y="26003"/>
                  </a:lnTo>
                  <a:lnTo>
                    <a:pt x="225742" y="27527"/>
                  </a:lnTo>
                  <a:lnTo>
                    <a:pt x="218122" y="32099"/>
                  </a:lnTo>
                  <a:lnTo>
                    <a:pt x="212096" y="35218"/>
                  </a:lnTo>
                  <a:lnTo>
                    <a:pt x="205347" y="39909"/>
                  </a:lnTo>
                  <a:lnTo>
                    <a:pt x="197722" y="46029"/>
                  </a:lnTo>
                  <a:lnTo>
                    <a:pt x="189071" y="53435"/>
                  </a:lnTo>
                  <a:lnTo>
                    <a:pt x="189071" y="158686"/>
                  </a:lnTo>
                  <a:lnTo>
                    <a:pt x="199834" y="192309"/>
                  </a:lnTo>
                  <a:lnTo>
                    <a:pt x="204406" y="195357"/>
                  </a:lnTo>
                  <a:lnTo>
                    <a:pt x="212026" y="196881"/>
                  </a:lnTo>
                  <a:lnTo>
                    <a:pt x="221170" y="196881"/>
                  </a:lnTo>
                  <a:lnTo>
                    <a:pt x="221170" y="204501"/>
                  </a:lnTo>
                  <a:lnTo>
                    <a:pt x="122015" y="204501"/>
                  </a:lnTo>
                  <a:lnTo>
                    <a:pt x="122015" y="196881"/>
                  </a:lnTo>
                  <a:lnTo>
                    <a:pt x="132683" y="196881"/>
                  </a:lnTo>
                  <a:lnTo>
                    <a:pt x="140303" y="195357"/>
                  </a:lnTo>
                  <a:lnTo>
                    <a:pt x="144875" y="192309"/>
                  </a:lnTo>
                  <a:lnTo>
                    <a:pt x="150971" y="186213"/>
                  </a:lnTo>
                  <a:lnTo>
                    <a:pt x="152495" y="180022"/>
                  </a:lnTo>
                  <a:lnTo>
                    <a:pt x="154019" y="178498"/>
                  </a:lnTo>
                  <a:lnTo>
                    <a:pt x="154019" y="73247"/>
                  </a:lnTo>
                  <a:lnTo>
                    <a:pt x="153471" y="62436"/>
                  </a:lnTo>
                  <a:lnTo>
                    <a:pt x="128182" y="26860"/>
                  </a:lnTo>
                  <a:lnTo>
                    <a:pt x="120491" y="26003"/>
                  </a:lnTo>
                  <a:lnTo>
                    <a:pt x="112871" y="26003"/>
                  </a:lnTo>
                  <a:lnTo>
                    <a:pt x="105251" y="27527"/>
                  </a:lnTo>
                  <a:lnTo>
                    <a:pt x="97631" y="32099"/>
                  </a:lnTo>
                  <a:lnTo>
                    <a:pt x="89020" y="36718"/>
                  </a:lnTo>
                  <a:lnTo>
                    <a:pt x="81391" y="41624"/>
                  </a:lnTo>
                  <a:lnTo>
                    <a:pt x="74619" y="47101"/>
                  </a:lnTo>
                  <a:lnTo>
                    <a:pt x="68580" y="53435"/>
                  </a:lnTo>
                  <a:lnTo>
                    <a:pt x="68580" y="158686"/>
                  </a:lnTo>
                  <a:lnTo>
                    <a:pt x="76200" y="190785"/>
                  </a:lnTo>
                  <a:lnTo>
                    <a:pt x="79248" y="193833"/>
                  </a:lnTo>
                  <a:lnTo>
                    <a:pt x="83915" y="195357"/>
                  </a:lnTo>
                  <a:lnTo>
                    <a:pt x="90011" y="196881"/>
                  </a:lnTo>
                  <a:lnTo>
                    <a:pt x="102203" y="196881"/>
                  </a:lnTo>
                  <a:lnTo>
                    <a:pt x="102203" y="204501"/>
                  </a:lnTo>
                  <a:lnTo>
                    <a:pt x="3048" y="204501"/>
                  </a:lnTo>
                  <a:lnTo>
                    <a:pt x="3048" y="196881"/>
                  </a:lnTo>
                  <a:lnTo>
                    <a:pt x="12192" y="196881"/>
                  </a:lnTo>
                  <a:lnTo>
                    <a:pt x="18288" y="195357"/>
                  </a:lnTo>
                  <a:lnTo>
                    <a:pt x="33528" y="158686"/>
                  </a:lnTo>
                  <a:lnTo>
                    <a:pt x="33504" y="68460"/>
                  </a:lnTo>
                  <a:lnTo>
                    <a:pt x="24384" y="29051"/>
                  </a:lnTo>
                  <a:lnTo>
                    <a:pt x="13716" y="29051"/>
                  </a:lnTo>
                  <a:lnTo>
                    <a:pt x="9144" y="30575"/>
                  </a:lnTo>
                  <a:lnTo>
                    <a:pt x="3048" y="32099"/>
                  </a:lnTo>
                  <a:lnTo>
                    <a:pt x="0" y="24479"/>
                  </a:lnTo>
                  <a:lnTo>
                    <a:pt x="59436" y="0"/>
                  </a:lnTo>
                  <a:lnTo>
                    <a:pt x="68580" y="0"/>
                  </a:lnTo>
                  <a:lnTo>
                    <a:pt x="68580" y="42767"/>
                  </a:lnTo>
                  <a:lnTo>
                    <a:pt x="94583" y="16764"/>
                  </a:lnTo>
                  <a:lnTo>
                    <a:pt x="100679" y="12192"/>
                  </a:lnTo>
                  <a:lnTo>
                    <a:pt x="108299" y="7620"/>
                  </a:lnTo>
                  <a:lnTo>
                    <a:pt x="123539" y="1524"/>
                  </a:lnTo>
                  <a:lnTo>
                    <a:pt x="131159" y="0"/>
                  </a:lnTo>
                  <a:lnTo>
                    <a:pt x="137255" y="0"/>
                  </a:lnTo>
                  <a:lnTo>
                    <a:pt x="176188" y="17009"/>
                  </a:lnTo>
                  <a:lnTo>
                    <a:pt x="187547" y="42767"/>
                  </a:lnTo>
                  <a:lnTo>
                    <a:pt x="198484" y="30417"/>
                  </a:lnTo>
                  <a:lnTo>
                    <a:pt x="233743" y="4500"/>
                  </a:lnTo>
                  <a:lnTo>
                    <a:pt x="257746" y="0"/>
                  </a:lnTo>
                  <a:lnTo>
                    <a:pt x="265461" y="547"/>
                  </a:lnTo>
                  <a:lnTo>
                    <a:pt x="301117" y="26559"/>
                  </a:lnTo>
                  <a:lnTo>
                    <a:pt x="309657" y="73247"/>
                  </a:lnTo>
                  <a:lnTo>
                    <a:pt x="309705" y="167236"/>
                  </a:lnTo>
                  <a:lnTo>
                    <a:pt x="310038" y="174509"/>
                  </a:lnTo>
                  <a:lnTo>
                    <a:pt x="310943" y="180372"/>
                  </a:lnTo>
                  <a:lnTo>
                    <a:pt x="312705" y="184689"/>
                  </a:lnTo>
                  <a:lnTo>
                    <a:pt x="315753" y="190785"/>
                  </a:lnTo>
                  <a:lnTo>
                    <a:pt x="320325" y="192309"/>
                  </a:lnTo>
                  <a:lnTo>
                    <a:pt x="324897" y="195357"/>
                  </a:lnTo>
                  <a:lnTo>
                    <a:pt x="330993" y="196881"/>
                  </a:lnTo>
                  <a:lnTo>
                    <a:pt x="338613" y="196881"/>
                  </a:lnTo>
                  <a:lnTo>
                    <a:pt x="338613" y="204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2987" y="4128706"/>
              <a:ext cx="167735" cy="210597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2127885" y="4024979"/>
            <a:ext cx="860425" cy="314325"/>
            <a:chOff x="2127885" y="4024979"/>
            <a:chExt cx="860425" cy="314325"/>
          </a:xfrm>
        </p:grpSpPr>
        <p:sp>
          <p:nvSpPr>
            <p:cNvPr id="70" name="object 70"/>
            <p:cNvSpPr/>
            <p:nvPr/>
          </p:nvSpPr>
          <p:spPr>
            <a:xfrm>
              <a:off x="2127885" y="4024979"/>
              <a:ext cx="207645" cy="314325"/>
            </a:xfrm>
            <a:custGeom>
              <a:avLst/>
              <a:gdLst/>
              <a:ahLst/>
              <a:cxnLst/>
              <a:rect l="l" t="t" r="r" b="b"/>
              <a:pathLst>
                <a:path w="207644" h="314325">
                  <a:moveTo>
                    <a:pt x="3048" y="32004"/>
                  </a:moveTo>
                  <a:lnTo>
                    <a:pt x="0" y="24384"/>
                  </a:lnTo>
                  <a:lnTo>
                    <a:pt x="59436" y="0"/>
                  </a:lnTo>
                  <a:lnTo>
                    <a:pt x="68675" y="0"/>
                  </a:lnTo>
                  <a:lnTo>
                    <a:pt x="68675" y="28956"/>
                  </a:lnTo>
                  <a:lnTo>
                    <a:pt x="9144" y="28956"/>
                  </a:lnTo>
                  <a:lnTo>
                    <a:pt x="3048" y="32004"/>
                  </a:lnTo>
                  <a:close/>
                </a:path>
                <a:path w="207644" h="314325">
                  <a:moveTo>
                    <a:pt x="105251" y="314325"/>
                  </a:moveTo>
                  <a:lnTo>
                    <a:pt x="61000" y="304490"/>
                  </a:lnTo>
                  <a:lnTo>
                    <a:pt x="33528" y="288417"/>
                  </a:lnTo>
                  <a:lnTo>
                    <a:pt x="33528" y="83915"/>
                  </a:lnTo>
                  <a:lnTo>
                    <a:pt x="33289" y="68460"/>
                  </a:lnTo>
                  <a:lnTo>
                    <a:pt x="32766" y="56292"/>
                  </a:lnTo>
                  <a:lnTo>
                    <a:pt x="32242" y="47267"/>
                  </a:lnTo>
                  <a:lnTo>
                    <a:pt x="32004" y="41243"/>
                  </a:lnTo>
                  <a:lnTo>
                    <a:pt x="30480" y="36576"/>
                  </a:lnTo>
                  <a:lnTo>
                    <a:pt x="28956" y="33528"/>
                  </a:lnTo>
                  <a:lnTo>
                    <a:pt x="24384" y="28956"/>
                  </a:lnTo>
                  <a:lnTo>
                    <a:pt x="68675" y="28956"/>
                  </a:lnTo>
                  <a:lnTo>
                    <a:pt x="68675" y="143446"/>
                  </a:lnTo>
                  <a:lnTo>
                    <a:pt x="86374" y="143446"/>
                  </a:lnTo>
                  <a:lnTo>
                    <a:pt x="81248" y="147066"/>
                  </a:lnTo>
                  <a:lnTo>
                    <a:pt x="75247" y="151757"/>
                  </a:lnTo>
                  <a:lnTo>
                    <a:pt x="68675" y="157162"/>
                  </a:lnTo>
                  <a:lnTo>
                    <a:pt x="68675" y="276129"/>
                  </a:lnTo>
                  <a:lnTo>
                    <a:pt x="106775" y="297561"/>
                  </a:lnTo>
                  <a:lnTo>
                    <a:pt x="158087" y="297561"/>
                  </a:lnTo>
                  <a:lnTo>
                    <a:pt x="156297" y="298894"/>
                  </a:lnTo>
                  <a:lnTo>
                    <a:pt x="139934" y="307467"/>
                  </a:lnTo>
                  <a:lnTo>
                    <a:pt x="123016" y="312610"/>
                  </a:lnTo>
                  <a:lnTo>
                    <a:pt x="105251" y="314325"/>
                  </a:lnTo>
                  <a:close/>
                </a:path>
                <a:path w="207644" h="314325">
                  <a:moveTo>
                    <a:pt x="86374" y="143446"/>
                  </a:moveTo>
                  <a:lnTo>
                    <a:pt x="68675" y="143446"/>
                  </a:lnTo>
                  <a:lnTo>
                    <a:pt x="83581" y="126270"/>
                  </a:lnTo>
                  <a:lnTo>
                    <a:pt x="98774" y="113835"/>
                  </a:lnTo>
                  <a:lnTo>
                    <a:pt x="114538" y="106276"/>
                  </a:lnTo>
                  <a:lnTo>
                    <a:pt x="131159" y="103727"/>
                  </a:lnTo>
                  <a:lnTo>
                    <a:pt x="145710" y="105419"/>
                  </a:lnTo>
                  <a:lnTo>
                    <a:pt x="159555" y="110406"/>
                  </a:lnTo>
                  <a:lnTo>
                    <a:pt x="172561" y="118554"/>
                  </a:lnTo>
                  <a:lnTo>
                    <a:pt x="184594" y="129730"/>
                  </a:lnTo>
                  <a:lnTo>
                    <a:pt x="187865" y="134302"/>
                  </a:lnTo>
                  <a:lnTo>
                    <a:pt x="106775" y="134302"/>
                  </a:lnTo>
                  <a:lnTo>
                    <a:pt x="99155" y="135826"/>
                  </a:lnTo>
                  <a:lnTo>
                    <a:pt x="91535" y="140398"/>
                  </a:lnTo>
                  <a:lnTo>
                    <a:pt x="86677" y="143232"/>
                  </a:lnTo>
                  <a:lnTo>
                    <a:pt x="86374" y="143446"/>
                  </a:lnTo>
                  <a:close/>
                </a:path>
                <a:path w="207644" h="314325">
                  <a:moveTo>
                    <a:pt x="158087" y="297561"/>
                  </a:moveTo>
                  <a:lnTo>
                    <a:pt x="115919" y="297561"/>
                  </a:lnTo>
                  <a:lnTo>
                    <a:pt x="125063" y="296368"/>
                  </a:lnTo>
                  <a:lnTo>
                    <a:pt x="134207" y="292596"/>
                  </a:lnTo>
                  <a:lnTo>
                    <a:pt x="164877" y="250031"/>
                  </a:lnTo>
                  <a:lnTo>
                    <a:pt x="169259" y="213645"/>
                  </a:lnTo>
                  <a:lnTo>
                    <a:pt x="168140" y="195302"/>
                  </a:lnTo>
                  <a:lnTo>
                    <a:pt x="152495" y="154114"/>
                  </a:lnTo>
                  <a:lnTo>
                    <a:pt x="114395" y="134302"/>
                  </a:lnTo>
                  <a:lnTo>
                    <a:pt x="187865" y="134302"/>
                  </a:lnTo>
                  <a:lnTo>
                    <a:pt x="194595" y="143708"/>
                  </a:lnTo>
                  <a:lnTo>
                    <a:pt x="201739" y="160401"/>
                  </a:lnTo>
                  <a:lnTo>
                    <a:pt x="206025" y="179665"/>
                  </a:lnTo>
                  <a:lnTo>
                    <a:pt x="207454" y="201358"/>
                  </a:lnTo>
                  <a:lnTo>
                    <a:pt x="205192" y="226322"/>
                  </a:lnTo>
                  <a:lnTo>
                    <a:pt x="198501" y="248697"/>
                  </a:lnTo>
                  <a:lnTo>
                    <a:pt x="187523" y="268786"/>
                  </a:lnTo>
                  <a:lnTo>
                    <a:pt x="172402" y="286893"/>
                  </a:lnTo>
                  <a:lnTo>
                    <a:pt x="158087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65819" y="4128706"/>
              <a:ext cx="405765" cy="20754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767012" y="4024979"/>
              <a:ext cx="221615" cy="308610"/>
            </a:xfrm>
            <a:custGeom>
              <a:avLst/>
              <a:gdLst/>
              <a:ahLst/>
              <a:cxnLst/>
              <a:rect l="l" t="t" r="r" b="b"/>
              <a:pathLst>
                <a:path w="221614" h="308610">
                  <a:moveTo>
                    <a:pt x="3048" y="32004"/>
                  </a:moveTo>
                  <a:lnTo>
                    <a:pt x="0" y="24384"/>
                  </a:lnTo>
                  <a:lnTo>
                    <a:pt x="59436" y="0"/>
                  </a:lnTo>
                  <a:lnTo>
                    <a:pt x="68675" y="0"/>
                  </a:lnTo>
                  <a:lnTo>
                    <a:pt x="68675" y="27432"/>
                  </a:lnTo>
                  <a:lnTo>
                    <a:pt x="13716" y="27432"/>
                  </a:lnTo>
                  <a:lnTo>
                    <a:pt x="9144" y="28956"/>
                  </a:lnTo>
                  <a:lnTo>
                    <a:pt x="3048" y="32004"/>
                  </a:lnTo>
                  <a:close/>
                </a:path>
                <a:path w="221614" h="308610">
                  <a:moveTo>
                    <a:pt x="90011" y="300608"/>
                  </a:moveTo>
                  <a:lnTo>
                    <a:pt x="10668" y="300608"/>
                  </a:lnTo>
                  <a:lnTo>
                    <a:pt x="18288" y="299085"/>
                  </a:lnTo>
                  <a:lnTo>
                    <a:pt x="22860" y="296037"/>
                  </a:lnTo>
                  <a:lnTo>
                    <a:pt x="25908" y="294513"/>
                  </a:lnTo>
                  <a:lnTo>
                    <a:pt x="27432" y="292989"/>
                  </a:lnTo>
                  <a:lnTo>
                    <a:pt x="28956" y="288417"/>
                  </a:lnTo>
                  <a:lnTo>
                    <a:pt x="32004" y="283749"/>
                  </a:lnTo>
                  <a:lnTo>
                    <a:pt x="33528" y="276129"/>
                  </a:lnTo>
                  <a:lnTo>
                    <a:pt x="33528" y="83915"/>
                  </a:lnTo>
                  <a:lnTo>
                    <a:pt x="33289" y="68460"/>
                  </a:lnTo>
                  <a:lnTo>
                    <a:pt x="32766" y="56292"/>
                  </a:lnTo>
                  <a:lnTo>
                    <a:pt x="32242" y="47267"/>
                  </a:lnTo>
                  <a:lnTo>
                    <a:pt x="32004" y="41243"/>
                  </a:lnTo>
                  <a:lnTo>
                    <a:pt x="30480" y="36576"/>
                  </a:lnTo>
                  <a:lnTo>
                    <a:pt x="28956" y="33528"/>
                  </a:lnTo>
                  <a:lnTo>
                    <a:pt x="24384" y="28956"/>
                  </a:lnTo>
                  <a:lnTo>
                    <a:pt x="21336" y="27432"/>
                  </a:lnTo>
                  <a:lnTo>
                    <a:pt x="68675" y="27432"/>
                  </a:lnTo>
                  <a:lnTo>
                    <a:pt x="68675" y="276129"/>
                  </a:lnTo>
                  <a:lnTo>
                    <a:pt x="70199" y="283749"/>
                  </a:lnTo>
                  <a:lnTo>
                    <a:pt x="71723" y="288417"/>
                  </a:lnTo>
                  <a:lnTo>
                    <a:pt x="73247" y="292989"/>
                  </a:lnTo>
                  <a:lnTo>
                    <a:pt x="76295" y="296037"/>
                  </a:lnTo>
                  <a:lnTo>
                    <a:pt x="82391" y="299085"/>
                  </a:lnTo>
                  <a:lnTo>
                    <a:pt x="90011" y="300608"/>
                  </a:lnTo>
                  <a:close/>
                </a:path>
                <a:path w="221614" h="308610">
                  <a:moveTo>
                    <a:pt x="212026" y="300608"/>
                  </a:moveTo>
                  <a:lnTo>
                    <a:pt x="129635" y="300608"/>
                  </a:lnTo>
                  <a:lnTo>
                    <a:pt x="135731" y="297561"/>
                  </a:lnTo>
                  <a:lnTo>
                    <a:pt x="138779" y="294513"/>
                  </a:lnTo>
                  <a:lnTo>
                    <a:pt x="138779" y="288417"/>
                  </a:lnTo>
                  <a:lnTo>
                    <a:pt x="135731" y="282225"/>
                  </a:lnTo>
                  <a:lnTo>
                    <a:pt x="129635" y="274605"/>
                  </a:lnTo>
                  <a:lnTo>
                    <a:pt x="68675" y="196786"/>
                  </a:lnTo>
                  <a:lnTo>
                    <a:pt x="118967" y="151066"/>
                  </a:lnTo>
                  <a:lnTo>
                    <a:pt x="126111" y="144780"/>
                  </a:lnTo>
                  <a:lnTo>
                    <a:pt x="131540" y="139636"/>
                  </a:lnTo>
                  <a:lnTo>
                    <a:pt x="135255" y="135636"/>
                  </a:lnTo>
                  <a:lnTo>
                    <a:pt x="137255" y="132778"/>
                  </a:lnTo>
                  <a:lnTo>
                    <a:pt x="138779" y="131254"/>
                  </a:lnTo>
                  <a:lnTo>
                    <a:pt x="138779" y="122110"/>
                  </a:lnTo>
                  <a:lnTo>
                    <a:pt x="135731" y="120491"/>
                  </a:lnTo>
                  <a:lnTo>
                    <a:pt x="134207" y="117443"/>
                  </a:lnTo>
                  <a:lnTo>
                    <a:pt x="129635" y="117443"/>
                  </a:lnTo>
                  <a:lnTo>
                    <a:pt x="123539" y="115919"/>
                  </a:lnTo>
                  <a:lnTo>
                    <a:pt x="123539" y="109823"/>
                  </a:lnTo>
                  <a:lnTo>
                    <a:pt x="210502" y="109823"/>
                  </a:lnTo>
                  <a:lnTo>
                    <a:pt x="210502" y="115919"/>
                  </a:lnTo>
                  <a:lnTo>
                    <a:pt x="201906" y="116444"/>
                  </a:lnTo>
                  <a:lnTo>
                    <a:pt x="194310" y="117836"/>
                  </a:lnTo>
                  <a:lnTo>
                    <a:pt x="155543" y="138874"/>
                  </a:lnTo>
                  <a:lnTo>
                    <a:pt x="103727" y="186118"/>
                  </a:lnTo>
                  <a:lnTo>
                    <a:pt x="155543" y="250221"/>
                  </a:lnTo>
                  <a:lnTo>
                    <a:pt x="164987" y="262556"/>
                  </a:lnTo>
                  <a:lnTo>
                    <a:pt x="172735" y="272319"/>
                  </a:lnTo>
                  <a:lnTo>
                    <a:pt x="178769" y="279796"/>
                  </a:lnTo>
                  <a:lnTo>
                    <a:pt x="183070" y="285273"/>
                  </a:lnTo>
                  <a:lnTo>
                    <a:pt x="190690" y="291465"/>
                  </a:lnTo>
                  <a:lnTo>
                    <a:pt x="196786" y="296037"/>
                  </a:lnTo>
                  <a:lnTo>
                    <a:pt x="205930" y="299085"/>
                  </a:lnTo>
                  <a:lnTo>
                    <a:pt x="212026" y="300608"/>
                  </a:lnTo>
                  <a:close/>
                </a:path>
                <a:path w="221614" h="308610">
                  <a:moveTo>
                    <a:pt x="100679" y="308229"/>
                  </a:moveTo>
                  <a:lnTo>
                    <a:pt x="0" y="308229"/>
                  </a:lnTo>
                  <a:lnTo>
                    <a:pt x="0" y="300608"/>
                  </a:lnTo>
                  <a:lnTo>
                    <a:pt x="100679" y="300608"/>
                  </a:lnTo>
                  <a:lnTo>
                    <a:pt x="100679" y="308229"/>
                  </a:lnTo>
                  <a:close/>
                </a:path>
                <a:path w="221614" h="308610">
                  <a:moveTo>
                    <a:pt x="221170" y="308229"/>
                  </a:moveTo>
                  <a:lnTo>
                    <a:pt x="123539" y="308229"/>
                  </a:lnTo>
                  <a:lnTo>
                    <a:pt x="123539" y="300608"/>
                  </a:lnTo>
                  <a:lnTo>
                    <a:pt x="221170" y="300608"/>
                  </a:lnTo>
                  <a:lnTo>
                    <a:pt x="221170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131534" y="4069270"/>
            <a:ext cx="1328642" cy="270033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4620291" y="4128706"/>
            <a:ext cx="740410" cy="299085"/>
            <a:chOff x="4620291" y="4128706"/>
            <a:chExt cx="740410" cy="299085"/>
          </a:xfrm>
        </p:grpSpPr>
        <p:sp>
          <p:nvSpPr>
            <p:cNvPr id="75" name="object 75"/>
            <p:cNvSpPr/>
            <p:nvPr/>
          </p:nvSpPr>
          <p:spPr>
            <a:xfrm>
              <a:off x="4620291" y="4128706"/>
              <a:ext cx="340360" cy="205104"/>
            </a:xfrm>
            <a:custGeom>
              <a:avLst/>
              <a:gdLst/>
              <a:ahLst/>
              <a:cxnLst/>
              <a:rect l="l" t="t" r="r" b="b"/>
              <a:pathLst>
                <a:path w="340360" h="205104">
                  <a:moveTo>
                    <a:pt x="340137" y="204501"/>
                  </a:moveTo>
                  <a:lnTo>
                    <a:pt x="242506" y="204501"/>
                  </a:lnTo>
                  <a:lnTo>
                    <a:pt x="242506" y="196881"/>
                  </a:lnTo>
                  <a:lnTo>
                    <a:pt x="254793" y="196881"/>
                  </a:lnTo>
                  <a:lnTo>
                    <a:pt x="260889" y="195357"/>
                  </a:lnTo>
                  <a:lnTo>
                    <a:pt x="265461" y="190785"/>
                  </a:lnTo>
                  <a:lnTo>
                    <a:pt x="268509" y="189261"/>
                  </a:lnTo>
                  <a:lnTo>
                    <a:pt x="271557" y="184689"/>
                  </a:lnTo>
                  <a:lnTo>
                    <a:pt x="273081" y="180022"/>
                  </a:lnTo>
                  <a:lnTo>
                    <a:pt x="273081" y="178498"/>
                  </a:lnTo>
                  <a:lnTo>
                    <a:pt x="274605" y="170878"/>
                  </a:lnTo>
                  <a:lnTo>
                    <a:pt x="274605" y="73247"/>
                  </a:lnTo>
                  <a:lnTo>
                    <a:pt x="274081" y="62436"/>
                  </a:lnTo>
                  <a:lnTo>
                    <a:pt x="249610" y="26860"/>
                  </a:lnTo>
                  <a:lnTo>
                    <a:pt x="240982" y="26003"/>
                  </a:lnTo>
                  <a:lnTo>
                    <a:pt x="233362" y="26003"/>
                  </a:lnTo>
                  <a:lnTo>
                    <a:pt x="225742" y="27527"/>
                  </a:lnTo>
                  <a:lnTo>
                    <a:pt x="218122" y="32099"/>
                  </a:lnTo>
                  <a:lnTo>
                    <a:pt x="212121" y="35218"/>
                  </a:lnTo>
                  <a:lnTo>
                    <a:pt x="205549" y="39909"/>
                  </a:lnTo>
                  <a:lnTo>
                    <a:pt x="198405" y="46029"/>
                  </a:lnTo>
                  <a:lnTo>
                    <a:pt x="189166" y="54959"/>
                  </a:lnTo>
                  <a:lnTo>
                    <a:pt x="190690" y="64103"/>
                  </a:lnTo>
                  <a:lnTo>
                    <a:pt x="190714" y="168093"/>
                  </a:lnTo>
                  <a:lnTo>
                    <a:pt x="201358" y="192309"/>
                  </a:lnTo>
                  <a:lnTo>
                    <a:pt x="204406" y="195357"/>
                  </a:lnTo>
                  <a:lnTo>
                    <a:pt x="212026" y="196881"/>
                  </a:lnTo>
                  <a:lnTo>
                    <a:pt x="222694" y="196881"/>
                  </a:lnTo>
                  <a:lnTo>
                    <a:pt x="222694" y="204501"/>
                  </a:lnTo>
                  <a:lnTo>
                    <a:pt x="122015" y="204501"/>
                  </a:lnTo>
                  <a:lnTo>
                    <a:pt x="122015" y="196881"/>
                  </a:lnTo>
                  <a:lnTo>
                    <a:pt x="132683" y="196881"/>
                  </a:lnTo>
                  <a:lnTo>
                    <a:pt x="140303" y="195357"/>
                  </a:lnTo>
                  <a:lnTo>
                    <a:pt x="144970" y="192309"/>
                  </a:lnTo>
                  <a:lnTo>
                    <a:pt x="151066" y="186213"/>
                  </a:lnTo>
                  <a:lnTo>
                    <a:pt x="152590" y="180022"/>
                  </a:lnTo>
                  <a:lnTo>
                    <a:pt x="154114" y="178498"/>
                  </a:lnTo>
                  <a:lnTo>
                    <a:pt x="154114" y="73247"/>
                  </a:lnTo>
                  <a:lnTo>
                    <a:pt x="153781" y="62436"/>
                  </a:lnTo>
                  <a:lnTo>
                    <a:pt x="128184" y="26860"/>
                  </a:lnTo>
                  <a:lnTo>
                    <a:pt x="120491" y="26003"/>
                  </a:lnTo>
                  <a:lnTo>
                    <a:pt x="112871" y="26003"/>
                  </a:lnTo>
                  <a:lnTo>
                    <a:pt x="105251" y="27527"/>
                  </a:lnTo>
                  <a:lnTo>
                    <a:pt x="97631" y="32099"/>
                  </a:lnTo>
                  <a:lnTo>
                    <a:pt x="89058" y="36718"/>
                  </a:lnTo>
                  <a:lnTo>
                    <a:pt x="81629" y="41624"/>
                  </a:lnTo>
                  <a:lnTo>
                    <a:pt x="75342" y="47101"/>
                  </a:lnTo>
                  <a:lnTo>
                    <a:pt x="70199" y="53435"/>
                  </a:lnTo>
                  <a:lnTo>
                    <a:pt x="70223" y="167879"/>
                  </a:lnTo>
                  <a:lnTo>
                    <a:pt x="91535" y="196881"/>
                  </a:lnTo>
                  <a:lnTo>
                    <a:pt x="102203" y="196881"/>
                  </a:lnTo>
                  <a:lnTo>
                    <a:pt x="102203" y="204501"/>
                  </a:lnTo>
                  <a:lnTo>
                    <a:pt x="3047" y="204501"/>
                  </a:lnTo>
                  <a:lnTo>
                    <a:pt x="3047" y="196881"/>
                  </a:lnTo>
                  <a:lnTo>
                    <a:pt x="12191" y="196881"/>
                  </a:lnTo>
                  <a:lnTo>
                    <a:pt x="19811" y="195357"/>
                  </a:lnTo>
                  <a:lnTo>
                    <a:pt x="33597" y="68460"/>
                  </a:lnTo>
                  <a:lnTo>
                    <a:pt x="33420" y="56292"/>
                  </a:lnTo>
                  <a:lnTo>
                    <a:pt x="24383" y="29051"/>
                  </a:lnTo>
                  <a:lnTo>
                    <a:pt x="13715" y="29051"/>
                  </a:lnTo>
                  <a:lnTo>
                    <a:pt x="9143" y="30575"/>
                  </a:lnTo>
                  <a:lnTo>
                    <a:pt x="3047" y="32099"/>
                  </a:lnTo>
                  <a:lnTo>
                    <a:pt x="0" y="24479"/>
                  </a:lnTo>
                  <a:lnTo>
                    <a:pt x="61055" y="0"/>
                  </a:lnTo>
                  <a:lnTo>
                    <a:pt x="70199" y="0"/>
                  </a:lnTo>
                  <a:lnTo>
                    <a:pt x="70199" y="42767"/>
                  </a:lnTo>
                  <a:lnTo>
                    <a:pt x="79581" y="32716"/>
                  </a:lnTo>
                  <a:lnTo>
                    <a:pt x="92059" y="20009"/>
                  </a:lnTo>
                  <a:lnTo>
                    <a:pt x="94583" y="16764"/>
                  </a:lnTo>
                  <a:lnTo>
                    <a:pt x="102203" y="12192"/>
                  </a:lnTo>
                  <a:lnTo>
                    <a:pt x="108299" y="7620"/>
                  </a:lnTo>
                  <a:lnTo>
                    <a:pt x="123539" y="1524"/>
                  </a:lnTo>
                  <a:lnTo>
                    <a:pt x="131159" y="0"/>
                  </a:lnTo>
                  <a:lnTo>
                    <a:pt x="138779" y="0"/>
                  </a:lnTo>
                  <a:lnTo>
                    <a:pt x="177164" y="17009"/>
                  </a:lnTo>
                  <a:lnTo>
                    <a:pt x="189166" y="42767"/>
                  </a:lnTo>
                  <a:lnTo>
                    <a:pt x="199167" y="30417"/>
                  </a:lnTo>
                  <a:lnTo>
                    <a:pt x="233744" y="4500"/>
                  </a:lnTo>
                  <a:lnTo>
                    <a:pt x="257841" y="0"/>
                  </a:lnTo>
                  <a:lnTo>
                    <a:pt x="265557" y="547"/>
                  </a:lnTo>
                  <a:lnTo>
                    <a:pt x="301347" y="26559"/>
                  </a:lnTo>
                  <a:lnTo>
                    <a:pt x="309657" y="73247"/>
                  </a:lnTo>
                  <a:lnTo>
                    <a:pt x="309657" y="158686"/>
                  </a:lnTo>
                  <a:lnTo>
                    <a:pt x="309919" y="167236"/>
                  </a:lnTo>
                  <a:lnTo>
                    <a:pt x="320325" y="192309"/>
                  </a:lnTo>
                  <a:lnTo>
                    <a:pt x="324897" y="195357"/>
                  </a:lnTo>
                  <a:lnTo>
                    <a:pt x="330993" y="196881"/>
                  </a:lnTo>
                  <a:lnTo>
                    <a:pt x="340137" y="196881"/>
                  </a:lnTo>
                  <a:lnTo>
                    <a:pt x="340137" y="2045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55857" y="4128706"/>
              <a:ext cx="180022" cy="20754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143499" y="4134802"/>
              <a:ext cx="217170" cy="293370"/>
            </a:xfrm>
            <a:custGeom>
              <a:avLst/>
              <a:gdLst/>
              <a:ahLst/>
              <a:cxnLst/>
              <a:rect l="l" t="t" r="r" b="b"/>
              <a:pathLst>
                <a:path w="217170" h="293370">
                  <a:moveTo>
                    <a:pt x="39624" y="292989"/>
                  </a:moveTo>
                  <a:lnTo>
                    <a:pt x="30480" y="292989"/>
                  </a:lnTo>
                  <a:lnTo>
                    <a:pt x="24384" y="291465"/>
                  </a:lnTo>
                  <a:lnTo>
                    <a:pt x="18288" y="286893"/>
                  </a:lnTo>
                  <a:lnTo>
                    <a:pt x="12192" y="280797"/>
                  </a:lnTo>
                  <a:lnTo>
                    <a:pt x="10668" y="276225"/>
                  </a:lnTo>
                  <a:lnTo>
                    <a:pt x="10668" y="264032"/>
                  </a:lnTo>
                  <a:lnTo>
                    <a:pt x="12192" y="257841"/>
                  </a:lnTo>
                  <a:lnTo>
                    <a:pt x="15240" y="254793"/>
                  </a:lnTo>
                  <a:lnTo>
                    <a:pt x="19812" y="251745"/>
                  </a:lnTo>
                  <a:lnTo>
                    <a:pt x="25908" y="248697"/>
                  </a:lnTo>
                  <a:lnTo>
                    <a:pt x="36576" y="248697"/>
                  </a:lnTo>
                  <a:lnTo>
                    <a:pt x="44195" y="250221"/>
                  </a:lnTo>
                  <a:lnTo>
                    <a:pt x="51911" y="254793"/>
                  </a:lnTo>
                  <a:lnTo>
                    <a:pt x="58007" y="256317"/>
                  </a:lnTo>
                  <a:lnTo>
                    <a:pt x="61055" y="257841"/>
                  </a:lnTo>
                  <a:lnTo>
                    <a:pt x="67151" y="257841"/>
                  </a:lnTo>
                  <a:lnTo>
                    <a:pt x="71723" y="254793"/>
                  </a:lnTo>
                  <a:lnTo>
                    <a:pt x="76295" y="250221"/>
                  </a:lnTo>
                  <a:lnTo>
                    <a:pt x="80605" y="246173"/>
                  </a:lnTo>
                  <a:lnTo>
                    <a:pt x="84486" y="240696"/>
                  </a:lnTo>
                  <a:lnTo>
                    <a:pt x="88082" y="233505"/>
                  </a:lnTo>
                  <a:lnTo>
                    <a:pt x="91535" y="224313"/>
                  </a:lnTo>
                  <a:lnTo>
                    <a:pt x="106775" y="190785"/>
                  </a:lnTo>
                  <a:lnTo>
                    <a:pt x="35052" y="41243"/>
                  </a:lnTo>
                  <a:lnTo>
                    <a:pt x="33528" y="36671"/>
                  </a:lnTo>
                  <a:lnTo>
                    <a:pt x="24384" y="24479"/>
                  </a:lnTo>
                  <a:lnTo>
                    <a:pt x="21336" y="18383"/>
                  </a:lnTo>
                  <a:lnTo>
                    <a:pt x="18288" y="15335"/>
                  </a:lnTo>
                  <a:lnTo>
                    <a:pt x="12192" y="12287"/>
                  </a:lnTo>
                  <a:lnTo>
                    <a:pt x="7620" y="9144"/>
                  </a:lnTo>
                  <a:lnTo>
                    <a:pt x="0" y="7620"/>
                  </a:lnTo>
                  <a:lnTo>
                    <a:pt x="0" y="0"/>
                  </a:lnTo>
                  <a:lnTo>
                    <a:pt x="91535" y="0"/>
                  </a:lnTo>
                  <a:lnTo>
                    <a:pt x="91535" y="7620"/>
                  </a:lnTo>
                  <a:lnTo>
                    <a:pt x="80867" y="7620"/>
                  </a:lnTo>
                  <a:lnTo>
                    <a:pt x="76295" y="9144"/>
                  </a:lnTo>
                  <a:lnTo>
                    <a:pt x="70199" y="15335"/>
                  </a:lnTo>
                  <a:lnTo>
                    <a:pt x="68675" y="18383"/>
                  </a:lnTo>
                  <a:lnTo>
                    <a:pt x="68675" y="27527"/>
                  </a:lnTo>
                  <a:lnTo>
                    <a:pt x="70199" y="35147"/>
                  </a:lnTo>
                  <a:lnTo>
                    <a:pt x="74771" y="45815"/>
                  </a:lnTo>
                  <a:lnTo>
                    <a:pt x="123539" y="146494"/>
                  </a:lnTo>
                  <a:lnTo>
                    <a:pt x="167830" y="36671"/>
                  </a:lnTo>
                  <a:lnTo>
                    <a:pt x="170878" y="30575"/>
                  </a:lnTo>
                  <a:lnTo>
                    <a:pt x="172402" y="24479"/>
                  </a:lnTo>
                  <a:lnTo>
                    <a:pt x="172402" y="16859"/>
                  </a:lnTo>
                  <a:lnTo>
                    <a:pt x="170878" y="13811"/>
                  </a:lnTo>
                  <a:lnTo>
                    <a:pt x="170878" y="12287"/>
                  </a:lnTo>
                  <a:lnTo>
                    <a:pt x="169354" y="10668"/>
                  </a:lnTo>
                  <a:lnTo>
                    <a:pt x="167830" y="10668"/>
                  </a:lnTo>
                  <a:lnTo>
                    <a:pt x="161734" y="7620"/>
                  </a:lnTo>
                  <a:lnTo>
                    <a:pt x="150971" y="7620"/>
                  </a:lnTo>
                  <a:lnTo>
                    <a:pt x="150971" y="0"/>
                  </a:lnTo>
                  <a:lnTo>
                    <a:pt x="216598" y="0"/>
                  </a:lnTo>
                  <a:lnTo>
                    <a:pt x="216598" y="7620"/>
                  </a:lnTo>
                  <a:lnTo>
                    <a:pt x="210502" y="7620"/>
                  </a:lnTo>
                  <a:lnTo>
                    <a:pt x="201358" y="12287"/>
                  </a:lnTo>
                  <a:lnTo>
                    <a:pt x="198310" y="16859"/>
                  </a:lnTo>
                  <a:lnTo>
                    <a:pt x="193738" y="21431"/>
                  </a:lnTo>
                  <a:lnTo>
                    <a:pt x="193738" y="22955"/>
                  </a:lnTo>
                  <a:lnTo>
                    <a:pt x="190690" y="29051"/>
                  </a:lnTo>
                  <a:lnTo>
                    <a:pt x="187642" y="38195"/>
                  </a:lnTo>
                  <a:lnTo>
                    <a:pt x="106775" y="234981"/>
                  </a:lnTo>
                  <a:lnTo>
                    <a:pt x="85129" y="270637"/>
                  </a:lnTo>
                  <a:lnTo>
                    <a:pt x="47965" y="292131"/>
                  </a:lnTo>
                  <a:lnTo>
                    <a:pt x="39624" y="292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5518784" y="4128706"/>
            <a:ext cx="946150" cy="210820"/>
            <a:chOff x="5518784" y="4128706"/>
            <a:chExt cx="946150" cy="210820"/>
          </a:xfrm>
        </p:grpSpPr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18784" y="4128706"/>
              <a:ext cx="166211" cy="21059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710898" y="4128706"/>
              <a:ext cx="554355" cy="210820"/>
            </a:xfrm>
            <a:custGeom>
              <a:avLst/>
              <a:gdLst/>
              <a:ahLst/>
              <a:cxnLst/>
              <a:rect l="l" t="t" r="r" b="b"/>
              <a:pathLst>
                <a:path w="554354" h="210820">
                  <a:moveTo>
                    <a:pt x="180022" y="163271"/>
                  </a:moveTo>
                  <a:lnTo>
                    <a:pt x="170878" y="172415"/>
                  </a:lnTo>
                  <a:lnTo>
                    <a:pt x="164782" y="176987"/>
                  </a:lnTo>
                  <a:lnTo>
                    <a:pt x="161734" y="178511"/>
                  </a:lnTo>
                  <a:lnTo>
                    <a:pt x="160210" y="180035"/>
                  </a:lnTo>
                  <a:lnTo>
                    <a:pt x="152590" y="180035"/>
                  </a:lnTo>
                  <a:lnTo>
                    <a:pt x="149542" y="176987"/>
                  </a:lnTo>
                  <a:lnTo>
                    <a:pt x="148780" y="175463"/>
                  </a:lnTo>
                  <a:lnTo>
                    <a:pt x="148018" y="173939"/>
                  </a:lnTo>
                  <a:lnTo>
                    <a:pt x="146494" y="169367"/>
                  </a:lnTo>
                  <a:lnTo>
                    <a:pt x="146494" y="85445"/>
                  </a:lnTo>
                  <a:lnTo>
                    <a:pt x="146456" y="65633"/>
                  </a:lnTo>
                  <a:lnTo>
                    <a:pt x="138201" y="23380"/>
                  </a:lnTo>
                  <a:lnTo>
                    <a:pt x="103733" y="2298"/>
                  </a:lnTo>
                  <a:lnTo>
                    <a:pt x="79336" y="12"/>
                  </a:lnTo>
                  <a:lnTo>
                    <a:pt x="63296" y="889"/>
                  </a:lnTo>
                  <a:lnTo>
                    <a:pt x="25996" y="15252"/>
                  </a:lnTo>
                  <a:lnTo>
                    <a:pt x="7620" y="50393"/>
                  </a:lnTo>
                  <a:lnTo>
                    <a:pt x="7620" y="56489"/>
                  </a:lnTo>
                  <a:lnTo>
                    <a:pt x="9144" y="61061"/>
                  </a:lnTo>
                  <a:lnTo>
                    <a:pt x="12192" y="65633"/>
                  </a:lnTo>
                  <a:lnTo>
                    <a:pt x="15328" y="68681"/>
                  </a:lnTo>
                  <a:lnTo>
                    <a:pt x="19900" y="70205"/>
                  </a:lnTo>
                  <a:lnTo>
                    <a:pt x="30568" y="70205"/>
                  </a:lnTo>
                  <a:lnTo>
                    <a:pt x="42760" y="36677"/>
                  </a:lnTo>
                  <a:lnTo>
                    <a:pt x="42760" y="30581"/>
                  </a:lnTo>
                  <a:lnTo>
                    <a:pt x="45808" y="26009"/>
                  </a:lnTo>
                  <a:lnTo>
                    <a:pt x="51904" y="19913"/>
                  </a:lnTo>
                  <a:lnTo>
                    <a:pt x="56476" y="15252"/>
                  </a:lnTo>
                  <a:lnTo>
                    <a:pt x="64096" y="13728"/>
                  </a:lnTo>
                  <a:lnTo>
                    <a:pt x="73240" y="13728"/>
                  </a:lnTo>
                  <a:lnTo>
                    <a:pt x="107530" y="40487"/>
                  </a:lnTo>
                  <a:lnTo>
                    <a:pt x="109816" y="65633"/>
                  </a:lnTo>
                  <a:lnTo>
                    <a:pt x="109816" y="73253"/>
                  </a:lnTo>
                  <a:lnTo>
                    <a:pt x="109816" y="85445"/>
                  </a:lnTo>
                  <a:lnTo>
                    <a:pt x="109816" y="161747"/>
                  </a:lnTo>
                  <a:lnTo>
                    <a:pt x="96939" y="170878"/>
                  </a:lnTo>
                  <a:lnTo>
                    <a:pt x="85623" y="177596"/>
                  </a:lnTo>
                  <a:lnTo>
                    <a:pt x="75742" y="181749"/>
                  </a:lnTo>
                  <a:lnTo>
                    <a:pt x="67144" y="183172"/>
                  </a:lnTo>
                  <a:lnTo>
                    <a:pt x="58000" y="183172"/>
                  </a:lnTo>
                  <a:lnTo>
                    <a:pt x="36779" y="148031"/>
                  </a:lnTo>
                  <a:lnTo>
                    <a:pt x="36664" y="138887"/>
                  </a:lnTo>
                  <a:lnTo>
                    <a:pt x="38188" y="131267"/>
                  </a:lnTo>
                  <a:lnTo>
                    <a:pt x="68668" y="103835"/>
                  </a:lnTo>
                  <a:lnTo>
                    <a:pt x="109816" y="85445"/>
                  </a:lnTo>
                  <a:lnTo>
                    <a:pt x="109816" y="73253"/>
                  </a:lnTo>
                  <a:lnTo>
                    <a:pt x="66382" y="90220"/>
                  </a:lnTo>
                  <a:lnTo>
                    <a:pt x="26962" y="110705"/>
                  </a:lnTo>
                  <a:lnTo>
                    <a:pt x="6096" y="132791"/>
                  </a:lnTo>
                  <a:lnTo>
                    <a:pt x="1524" y="138887"/>
                  </a:lnTo>
                  <a:lnTo>
                    <a:pt x="0" y="148031"/>
                  </a:lnTo>
                  <a:lnTo>
                    <a:pt x="0" y="157175"/>
                  </a:lnTo>
                  <a:lnTo>
                    <a:pt x="13804" y="193827"/>
                  </a:lnTo>
                  <a:lnTo>
                    <a:pt x="47332" y="207556"/>
                  </a:lnTo>
                  <a:lnTo>
                    <a:pt x="56476" y="207556"/>
                  </a:lnTo>
                  <a:lnTo>
                    <a:pt x="96151" y="185801"/>
                  </a:lnTo>
                  <a:lnTo>
                    <a:pt x="109816" y="175463"/>
                  </a:lnTo>
                  <a:lnTo>
                    <a:pt x="109816" y="187744"/>
                  </a:lnTo>
                  <a:lnTo>
                    <a:pt x="112864" y="195364"/>
                  </a:lnTo>
                  <a:lnTo>
                    <a:pt x="115849" y="199847"/>
                  </a:lnTo>
                  <a:lnTo>
                    <a:pt x="120586" y="206032"/>
                  </a:lnTo>
                  <a:lnTo>
                    <a:pt x="126682" y="207556"/>
                  </a:lnTo>
                  <a:lnTo>
                    <a:pt x="134302" y="207556"/>
                  </a:lnTo>
                  <a:lnTo>
                    <a:pt x="176022" y="180035"/>
                  </a:lnTo>
                  <a:lnTo>
                    <a:pt x="180022" y="175463"/>
                  </a:lnTo>
                  <a:lnTo>
                    <a:pt x="180022" y="163271"/>
                  </a:lnTo>
                  <a:close/>
                </a:path>
                <a:path w="554354" h="210820">
                  <a:moveTo>
                    <a:pt x="405765" y="186220"/>
                  </a:moveTo>
                  <a:lnTo>
                    <a:pt x="402717" y="178511"/>
                  </a:lnTo>
                  <a:lnTo>
                    <a:pt x="398145" y="180035"/>
                  </a:lnTo>
                  <a:lnTo>
                    <a:pt x="392049" y="181559"/>
                  </a:lnTo>
                  <a:lnTo>
                    <a:pt x="384429" y="181559"/>
                  </a:lnTo>
                  <a:lnTo>
                    <a:pt x="381381" y="180035"/>
                  </a:lnTo>
                  <a:lnTo>
                    <a:pt x="379857" y="178511"/>
                  </a:lnTo>
                  <a:lnTo>
                    <a:pt x="376809" y="176987"/>
                  </a:lnTo>
                  <a:lnTo>
                    <a:pt x="375285" y="172415"/>
                  </a:lnTo>
                  <a:lnTo>
                    <a:pt x="375285" y="167843"/>
                  </a:lnTo>
                  <a:lnTo>
                    <a:pt x="374167" y="162699"/>
                  </a:lnTo>
                  <a:lnTo>
                    <a:pt x="373189" y="154127"/>
                  </a:lnTo>
                  <a:lnTo>
                    <a:pt x="372503" y="142125"/>
                  </a:lnTo>
                  <a:lnTo>
                    <a:pt x="372237" y="126695"/>
                  </a:lnTo>
                  <a:lnTo>
                    <a:pt x="372237" y="6108"/>
                  </a:lnTo>
                  <a:lnTo>
                    <a:pt x="305092" y="6108"/>
                  </a:lnTo>
                  <a:lnTo>
                    <a:pt x="305092" y="13728"/>
                  </a:lnTo>
                  <a:lnTo>
                    <a:pt x="314274" y="14249"/>
                  </a:lnTo>
                  <a:lnTo>
                    <a:pt x="321475" y="15633"/>
                  </a:lnTo>
                  <a:lnTo>
                    <a:pt x="326948" y="17614"/>
                  </a:lnTo>
                  <a:lnTo>
                    <a:pt x="331000" y="19913"/>
                  </a:lnTo>
                  <a:lnTo>
                    <a:pt x="335661" y="24485"/>
                  </a:lnTo>
                  <a:lnTo>
                    <a:pt x="337185" y="32105"/>
                  </a:lnTo>
                  <a:lnTo>
                    <a:pt x="337185" y="155651"/>
                  </a:lnTo>
                  <a:lnTo>
                    <a:pt x="300520" y="181559"/>
                  </a:lnTo>
                  <a:lnTo>
                    <a:pt x="294424" y="183172"/>
                  </a:lnTo>
                  <a:lnTo>
                    <a:pt x="279184" y="183172"/>
                  </a:lnTo>
                  <a:lnTo>
                    <a:pt x="255384" y="151460"/>
                  </a:lnTo>
                  <a:lnTo>
                    <a:pt x="254800" y="138887"/>
                  </a:lnTo>
                  <a:lnTo>
                    <a:pt x="254800" y="6108"/>
                  </a:lnTo>
                  <a:lnTo>
                    <a:pt x="186118" y="6108"/>
                  </a:lnTo>
                  <a:lnTo>
                    <a:pt x="186118" y="13728"/>
                  </a:lnTo>
                  <a:lnTo>
                    <a:pt x="195262" y="13728"/>
                  </a:lnTo>
                  <a:lnTo>
                    <a:pt x="202882" y="15252"/>
                  </a:lnTo>
                  <a:lnTo>
                    <a:pt x="219646" y="35153"/>
                  </a:lnTo>
                  <a:lnTo>
                    <a:pt x="219646" y="132791"/>
                  </a:lnTo>
                  <a:lnTo>
                    <a:pt x="219938" y="145884"/>
                  </a:lnTo>
                  <a:lnTo>
                    <a:pt x="230974" y="189445"/>
                  </a:lnTo>
                  <a:lnTo>
                    <a:pt x="270040" y="210604"/>
                  </a:lnTo>
                  <a:lnTo>
                    <a:pt x="277101" y="210058"/>
                  </a:lnTo>
                  <a:lnTo>
                    <a:pt x="314426" y="190588"/>
                  </a:lnTo>
                  <a:lnTo>
                    <a:pt x="337185" y="167843"/>
                  </a:lnTo>
                  <a:lnTo>
                    <a:pt x="337185" y="210604"/>
                  </a:lnTo>
                  <a:lnTo>
                    <a:pt x="346329" y="210604"/>
                  </a:lnTo>
                  <a:lnTo>
                    <a:pt x="405765" y="186220"/>
                  </a:lnTo>
                  <a:close/>
                </a:path>
                <a:path w="554354" h="210820">
                  <a:moveTo>
                    <a:pt x="553783" y="149542"/>
                  </a:moveTo>
                  <a:lnTo>
                    <a:pt x="529272" y="105143"/>
                  </a:lnTo>
                  <a:lnTo>
                    <a:pt x="479005" y="77825"/>
                  </a:lnTo>
                  <a:lnTo>
                    <a:pt x="469582" y="73253"/>
                  </a:lnTo>
                  <a:lnTo>
                    <a:pt x="461860" y="68681"/>
                  </a:lnTo>
                  <a:lnTo>
                    <a:pt x="455866" y="64109"/>
                  </a:lnTo>
                  <a:lnTo>
                    <a:pt x="451573" y="59537"/>
                  </a:lnTo>
                  <a:lnTo>
                    <a:pt x="447001" y="53441"/>
                  </a:lnTo>
                  <a:lnTo>
                    <a:pt x="443953" y="45821"/>
                  </a:lnTo>
                  <a:lnTo>
                    <a:pt x="443953" y="32105"/>
                  </a:lnTo>
                  <a:lnTo>
                    <a:pt x="447001" y="26009"/>
                  </a:lnTo>
                  <a:lnTo>
                    <a:pt x="453097" y="21437"/>
                  </a:lnTo>
                  <a:lnTo>
                    <a:pt x="458203" y="17386"/>
                  </a:lnTo>
                  <a:lnTo>
                    <a:pt x="464146" y="14490"/>
                  </a:lnTo>
                  <a:lnTo>
                    <a:pt x="470674" y="12776"/>
                  </a:lnTo>
                  <a:lnTo>
                    <a:pt x="477481" y="12192"/>
                  </a:lnTo>
                  <a:lnTo>
                    <a:pt x="487222" y="13030"/>
                  </a:lnTo>
                  <a:lnTo>
                    <a:pt x="522820" y="40678"/>
                  </a:lnTo>
                  <a:lnTo>
                    <a:pt x="532345" y="67157"/>
                  </a:lnTo>
                  <a:lnTo>
                    <a:pt x="538441" y="67157"/>
                  </a:lnTo>
                  <a:lnTo>
                    <a:pt x="538441" y="0"/>
                  </a:lnTo>
                  <a:lnTo>
                    <a:pt x="532345" y="0"/>
                  </a:lnTo>
                  <a:lnTo>
                    <a:pt x="529297" y="6096"/>
                  </a:lnTo>
                  <a:lnTo>
                    <a:pt x="527773" y="6096"/>
                  </a:lnTo>
                  <a:lnTo>
                    <a:pt x="526249" y="7620"/>
                  </a:lnTo>
                  <a:lnTo>
                    <a:pt x="514057" y="7620"/>
                  </a:lnTo>
                  <a:lnTo>
                    <a:pt x="507961" y="4572"/>
                  </a:lnTo>
                  <a:lnTo>
                    <a:pt x="499376" y="2578"/>
                  </a:lnTo>
                  <a:lnTo>
                    <a:pt x="491769" y="1143"/>
                  </a:lnTo>
                  <a:lnTo>
                    <a:pt x="485038" y="292"/>
                  </a:lnTo>
                  <a:lnTo>
                    <a:pt x="479005" y="0"/>
                  </a:lnTo>
                  <a:lnTo>
                    <a:pt x="466128" y="1130"/>
                  </a:lnTo>
                  <a:lnTo>
                    <a:pt x="428485" y="25400"/>
                  </a:lnTo>
                  <a:lnTo>
                    <a:pt x="419481" y="58013"/>
                  </a:lnTo>
                  <a:lnTo>
                    <a:pt x="420052" y="66852"/>
                  </a:lnTo>
                  <a:lnTo>
                    <a:pt x="443534" y="102260"/>
                  </a:lnTo>
                  <a:lnTo>
                    <a:pt x="469861" y="116014"/>
                  </a:lnTo>
                  <a:lnTo>
                    <a:pt x="484441" y="123710"/>
                  </a:lnTo>
                  <a:lnTo>
                    <a:pt x="515899" y="147688"/>
                  </a:lnTo>
                  <a:lnTo>
                    <a:pt x="521677" y="167830"/>
                  </a:lnTo>
                  <a:lnTo>
                    <a:pt x="521677" y="175450"/>
                  </a:lnTo>
                  <a:lnTo>
                    <a:pt x="488149" y="196888"/>
                  </a:lnTo>
                  <a:lnTo>
                    <a:pt x="477913" y="196011"/>
                  </a:lnTo>
                  <a:lnTo>
                    <a:pt x="441718" y="173545"/>
                  </a:lnTo>
                  <a:lnTo>
                    <a:pt x="427101" y="135826"/>
                  </a:lnTo>
                  <a:lnTo>
                    <a:pt x="419481" y="135826"/>
                  </a:lnTo>
                  <a:lnTo>
                    <a:pt x="419481" y="207556"/>
                  </a:lnTo>
                  <a:lnTo>
                    <a:pt x="427101" y="207556"/>
                  </a:lnTo>
                  <a:lnTo>
                    <a:pt x="428625" y="202984"/>
                  </a:lnTo>
                  <a:lnTo>
                    <a:pt x="431673" y="201460"/>
                  </a:lnTo>
                  <a:lnTo>
                    <a:pt x="437769" y="201460"/>
                  </a:lnTo>
                  <a:lnTo>
                    <a:pt x="440905" y="202984"/>
                  </a:lnTo>
                  <a:lnTo>
                    <a:pt x="447001" y="202984"/>
                  </a:lnTo>
                  <a:lnTo>
                    <a:pt x="458152" y="206108"/>
                  </a:lnTo>
                  <a:lnTo>
                    <a:pt x="468718" y="208508"/>
                  </a:lnTo>
                  <a:lnTo>
                    <a:pt x="478726" y="210058"/>
                  </a:lnTo>
                  <a:lnTo>
                    <a:pt x="488149" y="210604"/>
                  </a:lnTo>
                  <a:lnTo>
                    <a:pt x="500443" y="209486"/>
                  </a:lnTo>
                  <a:lnTo>
                    <a:pt x="542810" y="184988"/>
                  </a:lnTo>
                  <a:lnTo>
                    <a:pt x="552615" y="162687"/>
                  </a:lnTo>
                  <a:lnTo>
                    <a:pt x="553783" y="149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96692" y="4128706"/>
              <a:ext cx="167735" cy="210597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6626161" y="4024979"/>
            <a:ext cx="1385570" cy="314325"/>
            <a:chOff x="6626161" y="4024979"/>
            <a:chExt cx="1385570" cy="314325"/>
          </a:xfrm>
        </p:grpSpPr>
        <p:pic>
          <p:nvPicPr>
            <p:cNvPr id="83" name="object 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6161" y="4128706"/>
              <a:ext cx="167830" cy="21059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18375" y="4128706"/>
              <a:ext cx="416433" cy="21059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7243952" y="4024985"/>
              <a:ext cx="357505" cy="308610"/>
            </a:xfrm>
            <a:custGeom>
              <a:avLst/>
              <a:gdLst/>
              <a:ahLst/>
              <a:cxnLst/>
              <a:rect l="l" t="t" r="r" b="b"/>
              <a:pathLst>
                <a:path w="357504" h="308610">
                  <a:moveTo>
                    <a:pt x="237934" y="300609"/>
                  </a:moveTo>
                  <a:lnTo>
                    <a:pt x="227266" y="300609"/>
                  </a:lnTo>
                  <a:lnTo>
                    <a:pt x="219646" y="299085"/>
                  </a:lnTo>
                  <a:lnTo>
                    <a:pt x="205930" y="0"/>
                  </a:lnTo>
                  <a:lnTo>
                    <a:pt x="195262" y="0"/>
                  </a:lnTo>
                  <a:lnTo>
                    <a:pt x="161544" y="14173"/>
                  </a:lnTo>
                  <a:lnTo>
                    <a:pt x="152844" y="8356"/>
                  </a:lnTo>
                  <a:lnTo>
                    <a:pt x="142392" y="3619"/>
                  </a:lnTo>
                  <a:lnTo>
                    <a:pt x="131648" y="876"/>
                  </a:lnTo>
                  <a:lnTo>
                    <a:pt x="120484" y="0"/>
                  </a:lnTo>
                  <a:lnTo>
                    <a:pt x="109080" y="850"/>
                  </a:lnTo>
                  <a:lnTo>
                    <a:pt x="67386" y="20002"/>
                  </a:lnTo>
                  <a:lnTo>
                    <a:pt x="43243" y="56667"/>
                  </a:lnTo>
                  <a:lnTo>
                    <a:pt x="38100" y="96100"/>
                  </a:lnTo>
                  <a:lnTo>
                    <a:pt x="38100" y="109816"/>
                  </a:lnTo>
                  <a:lnTo>
                    <a:pt x="0" y="109816"/>
                  </a:lnTo>
                  <a:lnTo>
                    <a:pt x="0" y="125158"/>
                  </a:lnTo>
                  <a:lnTo>
                    <a:pt x="38100" y="125158"/>
                  </a:lnTo>
                  <a:lnTo>
                    <a:pt x="38100" y="254787"/>
                  </a:lnTo>
                  <a:lnTo>
                    <a:pt x="30480" y="292989"/>
                  </a:lnTo>
                  <a:lnTo>
                    <a:pt x="15240" y="300609"/>
                  </a:lnTo>
                  <a:lnTo>
                    <a:pt x="1524" y="300609"/>
                  </a:lnTo>
                  <a:lnTo>
                    <a:pt x="1524" y="308229"/>
                  </a:lnTo>
                  <a:lnTo>
                    <a:pt x="118960" y="308229"/>
                  </a:lnTo>
                  <a:lnTo>
                    <a:pt x="118960" y="300609"/>
                  </a:lnTo>
                  <a:lnTo>
                    <a:pt x="93052" y="300609"/>
                  </a:lnTo>
                  <a:lnTo>
                    <a:pt x="85432" y="297561"/>
                  </a:lnTo>
                  <a:lnTo>
                    <a:pt x="73152" y="254787"/>
                  </a:lnTo>
                  <a:lnTo>
                    <a:pt x="73152" y="125158"/>
                  </a:lnTo>
                  <a:lnTo>
                    <a:pt x="125056" y="125158"/>
                  </a:lnTo>
                  <a:lnTo>
                    <a:pt x="125056" y="109816"/>
                  </a:lnTo>
                  <a:lnTo>
                    <a:pt x="73152" y="109816"/>
                  </a:lnTo>
                  <a:lnTo>
                    <a:pt x="73152" y="94576"/>
                  </a:lnTo>
                  <a:lnTo>
                    <a:pt x="75069" y="45897"/>
                  </a:lnTo>
                  <a:lnTo>
                    <a:pt x="97624" y="15240"/>
                  </a:lnTo>
                  <a:lnTo>
                    <a:pt x="109816" y="15240"/>
                  </a:lnTo>
                  <a:lnTo>
                    <a:pt x="114388" y="16764"/>
                  </a:lnTo>
                  <a:lnTo>
                    <a:pt x="123532" y="22860"/>
                  </a:lnTo>
                  <a:lnTo>
                    <a:pt x="128104" y="27432"/>
                  </a:lnTo>
                  <a:lnTo>
                    <a:pt x="132676" y="36576"/>
                  </a:lnTo>
                  <a:lnTo>
                    <a:pt x="138772" y="44284"/>
                  </a:lnTo>
                  <a:lnTo>
                    <a:pt x="146392" y="51904"/>
                  </a:lnTo>
                  <a:lnTo>
                    <a:pt x="150964" y="53428"/>
                  </a:lnTo>
                  <a:lnTo>
                    <a:pt x="154012" y="54952"/>
                  </a:lnTo>
                  <a:lnTo>
                    <a:pt x="161632" y="54952"/>
                  </a:lnTo>
                  <a:lnTo>
                    <a:pt x="166204" y="53428"/>
                  </a:lnTo>
                  <a:lnTo>
                    <a:pt x="168719" y="49644"/>
                  </a:lnTo>
                  <a:lnTo>
                    <a:pt x="169062" y="56108"/>
                  </a:lnTo>
                  <a:lnTo>
                    <a:pt x="169227" y="67818"/>
                  </a:lnTo>
                  <a:lnTo>
                    <a:pt x="169202" y="270967"/>
                  </a:lnTo>
                  <a:lnTo>
                    <a:pt x="168871" y="278231"/>
                  </a:lnTo>
                  <a:lnTo>
                    <a:pt x="167970" y="284099"/>
                  </a:lnTo>
                  <a:lnTo>
                    <a:pt x="166204" y="288417"/>
                  </a:lnTo>
                  <a:lnTo>
                    <a:pt x="164680" y="292989"/>
                  </a:lnTo>
                  <a:lnTo>
                    <a:pt x="161632" y="296037"/>
                  </a:lnTo>
                  <a:lnTo>
                    <a:pt x="155536" y="299085"/>
                  </a:lnTo>
                  <a:lnTo>
                    <a:pt x="149440" y="300609"/>
                  </a:lnTo>
                  <a:lnTo>
                    <a:pt x="140296" y="300609"/>
                  </a:lnTo>
                  <a:lnTo>
                    <a:pt x="140296" y="308229"/>
                  </a:lnTo>
                  <a:lnTo>
                    <a:pt x="237934" y="308229"/>
                  </a:lnTo>
                  <a:lnTo>
                    <a:pt x="237934" y="300609"/>
                  </a:lnTo>
                  <a:close/>
                </a:path>
                <a:path w="357504" h="308610">
                  <a:moveTo>
                    <a:pt x="330987" y="15240"/>
                  </a:moveTo>
                  <a:lnTo>
                    <a:pt x="324891" y="6096"/>
                  </a:lnTo>
                  <a:lnTo>
                    <a:pt x="320319" y="1524"/>
                  </a:lnTo>
                  <a:lnTo>
                    <a:pt x="314223" y="0"/>
                  </a:lnTo>
                  <a:lnTo>
                    <a:pt x="302031" y="0"/>
                  </a:lnTo>
                  <a:lnTo>
                    <a:pt x="297357" y="1524"/>
                  </a:lnTo>
                  <a:lnTo>
                    <a:pt x="288213" y="10668"/>
                  </a:lnTo>
                  <a:lnTo>
                    <a:pt x="286689" y="15240"/>
                  </a:lnTo>
                  <a:lnTo>
                    <a:pt x="286689" y="27432"/>
                  </a:lnTo>
                  <a:lnTo>
                    <a:pt x="288213" y="33528"/>
                  </a:lnTo>
                  <a:lnTo>
                    <a:pt x="292785" y="38100"/>
                  </a:lnTo>
                  <a:lnTo>
                    <a:pt x="297357" y="41249"/>
                  </a:lnTo>
                  <a:lnTo>
                    <a:pt x="303555" y="44297"/>
                  </a:lnTo>
                  <a:lnTo>
                    <a:pt x="314223" y="44297"/>
                  </a:lnTo>
                  <a:lnTo>
                    <a:pt x="320319" y="41249"/>
                  </a:lnTo>
                  <a:lnTo>
                    <a:pt x="324891" y="38100"/>
                  </a:lnTo>
                  <a:lnTo>
                    <a:pt x="327939" y="33528"/>
                  </a:lnTo>
                  <a:lnTo>
                    <a:pt x="330987" y="27432"/>
                  </a:lnTo>
                  <a:lnTo>
                    <a:pt x="330987" y="15240"/>
                  </a:lnTo>
                  <a:close/>
                </a:path>
                <a:path w="357504" h="308610">
                  <a:moveTo>
                    <a:pt x="356895" y="300609"/>
                  </a:moveTo>
                  <a:lnTo>
                    <a:pt x="347751" y="300609"/>
                  </a:lnTo>
                  <a:lnTo>
                    <a:pt x="341655" y="299085"/>
                  </a:lnTo>
                  <a:lnTo>
                    <a:pt x="326415" y="262420"/>
                  </a:lnTo>
                  <a:lnTo>
                    <a:pt x="326415" y="132778"/>
                  </a:lnTo>
                  <a:lnTo>
                    <a:pt x="326415" y="103733"/>
                  </a:lnTo>
                  <a:lnTo>
                    <a:pt x="317271" y="103733"/>
                  </a:lnTo>
                  <a:lnTo>
                    <a:pt x="257733" y="128206"/>
                  </a:lnTo>
                  <a:lnTo>
                    <a:pt x="260781" y="135826"/>
                  </a:lnTo>
                  <a:lnTo>
                    <a:pt x="266877" y="134302"/>
                  </a:lnTo>
                  <a:lnTo>
                    <a:pt x="271449" y="132778"/>
                  </a:lnTo>
                  <a:lnTo>
                    <a:pt x="282117" y="132778"/>
                  </a:lnTo>
                  <a:lnTo>
                    <a:pt x="283641" y="135826"/>
                  </a:lnTo>
                  <a:lnTo>
                    <a:pt x="286689" y="137350"/>
                  </a:lnTo>
                  <a:lnTo>
                    <a:pt x="288213" y="140398"/>
                  </a:lnTo>
                  <a:lnTo>
                    <a:pt x="288213" y="144970"/>
                  </a:lnTo>
                  <a:lnTo>
                    <a:pt x="289344" y="150977"/>
                  </a:lnTo>
                  <a:lnTo>
                    <a:pt x="290309" y="159829"/>
                  </a:lnTo>
                  <a:lnTo>
                    <a:pt x="291007" y="171551"/>
                  </a:lnTo>
                  <a:lnTo>
                    <a:pt x="291261" y="186118"/>
                  </a:lnTo>
                  <a:lnTo>
                    <a:pt x="291261" y="262420"/>
                  </a:lnTo>
                  <a:lnTo>
                    <a:pt x="276021" y="299085"/>
                  </a:lnTo>
                  <a:lnTo>
                    <a:pt x="269925" y="300609"/>
                  </a:lnTo>
                  <a:lnTo>
                    <a:pt x="260781" y="300609"/>
                  </a:lnTo>
                  <a:lnTo>
                    <a:pt x="260781" y="308229"/>
                  </a:lnTo>
                  <a:lnTo>
                    <a:pt x="356895" y="308229"/>
                  </a:lnTo>
                  <a:lnTo>
                    <a:pt x="356895" y="300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5238" y="4128706"/>
              <a:ext cx="166306" cy="21059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814398" y="4069282"/>
              <a:ext cx="196850" cy="270510"/>
            </a:xfrm>
            <a:custGeom>
              <a:avLst/>
              <a:gdLst/>
              <a:ahLst/>
              <a:cxnLst/>
              <a:rect l="l" t="t" r="r" b="b"/>
              <a:pathLst>
                <a:path w="196850" h="270510">
                  <a:moveTo>
                    <a:pt x="120497" y="224218"/>
                  </a:moveTo>
                  <a:lnTo>
                    <a:pt x="111353" y="224218"/>
                  </a:lnTo>
                  <a:lnTo>
                    <a:pt x="109829" y="230314"/>
                  </a:lnTo>
                  <a:lnTo>
                    <a:pt x="105257" y="234886"/>
                  </a:lnTo>
                  <a:lnTo>
                    <a:pt x="96113" y="240969"/>
                  </a:lnTo>
                  <a:lnTo>
                    <a:pt x="82397" y="240969"/>
                  </a:lnTo>
                  <a:lnTo>
                    <a:pt x="67157" y="208978"/>
                  </a:lnTo>
                  <a:lnTo>
                    <a:pt x="67157" y="80860"/>
                  </a:lnTo>
                  <a:lnTo>
                    <a:pt x="114401" y="80860"/>
                  </a:lnTo>
                  <a:lnTo>
                    <a:pt x="114401" y="65532"/>
                  </a:lnTo>
                  <a:lnTo>
                    <a:pt x="67157" y="65532"/>
                  </a:lnTo>
                  <a:lnTo>
                    <a:pt x="67157" y="0"/>
                  </a:lnTo>
                  <a:lnTo>
                    <a:pt x="61061" y="0"/>
                  </a:lnTo>
                  <a:lnTo>
                    <a:pt x="42392" y="37947"/>
                  </a:lnTo>
                  <a:lnTo>
                    <a:pt x="24384" y="56388"/>
                  </a:lnTo>
                  <a:lnTo>
                    <a:pt x="18643" y="61785"/>
                  </a:lnTo>
                  <a:lnTo>
                    <a:pt x="12763" y="66484"/>
                  </a:lnTo>
                  <a:lnTo>
                    <a:pt x="6591" y="70307"/>
                  </a:lnTo>
                  <a:lnTo>
                    <a:pt x="0" y="73152"/>
                  </a:lnTo>
                  <a:lnTo>
                    <a:pt x="0" y="80860"/>
                  </a:lnTo>
                  <a:lnTo>
                    <a:pt x="32004" y="80860"/>
                  </a:lnTo>
                  <a:lnTo>
                    <a:pt x="32004" y="213550"/>
                  </a:lnTo>
                  <a:lnTo>
                    <a:pt x="32296" y="223266"/>
                  </a:lnTo>
                  <a:lnTo>
                    <a:pt x="50393" y="260883"/>
                  </a:lnTo>
                  <a:lnTo>
                    <a:pt x="56489" y="265455"/>
                  </a:lnTo>
                  <a:lnTo>
                    <a:pt x="64109" y="266979"/>
                  </a:lnTo>
                  <a:lnTo>
                    <a:pt x="70205" y="266979"/>
                  </a:lnTo>
                  <a:lnTo>
                    <a:pt x="105702" y="250012"/>
                  </a:lnTo>
                  <a:lnTo>
                    <a:pt x="116509" y="233946"/>
                  </a:lnTo>
                  <a:lnTo>
                    <a:pt x="120497" y="224218"/>
                  </a:lnTo>
                  <a:close/>
                </a:path>
                <a:path w="196850" h="270510">
                  <a:moveTo>
                    <a:pt x="196786" y="239458"/>
                  </a:moveTo>
                  <a:lnTo>
                    <a:pt x="193738" y="233362"/>
                  </a:lnTo>
                  <a:lnTo>
                    <a:pt x="190690" y="228790"/>
                  </a:lnTo>
                  <a:lnTo>
                    <a:pt x="184594" y="224218"/>
                  </a:lnTo>
                  <a:lnTo>
                    <a:pt x="180022" y="221170"/>
                  </a:lnTo>
                  <a:lnTo>
                    <a:pt x="172402" y="221170"/>
                  </a:lnTo>
                  <a:lnTo>
                    <a:pt x="166306" y="221170"/>
                  </a:lnTo>
                  <a:lnTo>
                    <a:pt x="160210" y="224218"/>
                  </a:lnTo>
                  <a:lnTo>
                    <a:pt x="150977" y="233362"/>
                  </a:lnTo>
                  <a:lnTo>
                    <a:pt x="149453" y="239458"/>
                  </a:lnTo>
                  <a:lnTo>
                    <a:pt x="149453" y="251739"/>
                  </a:lnTo>
                  <a:lnTo>
                    <a:pt x="150977" y="257835"/>
                  </a:lnTo>
                  <a:lnTo>
                    <a:pt x="160210" y="266979"/>
                  </a:lnTo>
                  <a:lnTo>
                    <a:pt x="166306" y="270027"/>
                  </a:lnTo>
                  <a:lnTo>
                    <a:pt x="180022" y="270027"/>
                  </a:lnTo>
                  <a:lnTo>
                    <a:pt x="184594" y="266979"/>
                  </a:lnTo>
                  <a:lnTo>
                    <a:pt x="189166" y="262407"/>
                  </a:lnTo>
                  <a:lnTo>
                    <a:pt x="195262" y="257835"/>
                  </a:lnTo>
                  <a:lnTo>
                    <a:pt x="196786" y="251739"/>
                  </a:lnTo>
                  <a:lnTo>
                    <a:pt x="196786" y="239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73169" y="4926710"/>
            <a:ext cx="408813" cy="247173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834991" y="4922139"/>
            <a:ext cx="738282" cy="196786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2957690" y="4922138"/>
            <a:ext cx="817880" cy="248920"/>
          </a:xfrm>
          <a:custGeom>
            <a:avLst/>
            <a:gdLst/>
            <a:ahLst/>
            <a:cxnLst/>
            <a:rect l="l" t="t" r="r" b="b"/>
            <a:pathLst>
              <a:path w="817879" h="248920">
                <a:moveTo>
                  <a:pt x="65532" y="167843"/>
                </a:moveTo>
                <a:lnTo>
                  <a:pt x="60960" y="167843"/>
                </a:lnTo>
                <a:lnTo>
                  <a:pt x="60960" y="172415"/>
                </a:lnTo>
                <a:lnTo>
                  <a:pt x="57912" y="173939"/>
                </a:lnTo>
                <a:lnTo>
                  <a:pt x="56388" y="176987"/>
                </a:lnTo>
                <a:lnTo>
                  <a:pt x="53340" y="178511"/>
                </a:lnTo>
                <a:lnTo>
                  <a:pt x="45720" y="178511"/>
                </a:lnTo>
                <a:lnTo>
                  <a:pt x="42672" y="176987"/>
                </a:lnTo>
                <a:lnTo>
                  <a:pt x="38100" y="172415"/>
                </a:lnTo>
                <a:lnTo>
                  <a:pt x="38100" y="77825"/>
                </a:lnTo>
                <a:lnTo>
                  <a:pt x="62484" y="77825"/>
                </a:lnTo>
                <a:lnTo>
                  <a:pt x="62484" y="68681"/>
                </a:lnTo>
                <a:lnTo>
                  <a:pt x="38100" y="68681"/>
                </a:lnTo>
                <a:lnTo>
                  <a:pt x="38100" y="27444"/>
                </a:lnTo>
                <a:lnTo>
                  <a:pt x="33528" y="27444"/>
                </a:lnTo>
                <a:lnTo>
                  <a:pt x="30480" y="36588"/>
                </a:lnTo>
                <a:lnTo>
                  <a:pt x="25908" y="45821"/>
                </a:lnTo>
                <a:lnTo>
                  <a:pt x="22860" y="53441"/>
                </a:lnTo>
                <a:lnTo>
                  <a:pt x="13716" y="62585"/>
                </a:lnTo>
                <a:lnTo>
                  <a:pt x="9144" y="68681"/>
                </a:lnTo>
                <a:lnTo>
                  <a:pt x="4572" y="71729"/>
                </a:lnTo>
                <a:lnTo>
                  <a:pt x="0" y="73253"/>
                </a:lnTo>
                <a:lnTo>
                  <a:pt x="0" y="77825"/>
                </a:lnTo>
                <a:lnTo>
                  <a:pt x="18288" y="77825"/>
                </a:lnTo>
                <a:lnTo>
                  <a:pt x="18288" y="176987"/>
                </a:lnTo>
                <a:lnTo>
                  <a:pt x="21336" y="186131"/>
                </a:lnTo>
                <a:lnTo>
                  <a:pt x="24384" y="189179"/>
                </a:lnTo>
                <a:lnTo>
                  <a:pt x="27432" y="190703"/>
                </a:lnTo>
                <a:lnTo>
                  <a:pt x="32004" y="193751"/>
                </a:lnTo>
                <a:lnTo>
                  <a:pt x="35052" y="195275"/>
                </a:lnTo>
                <a:lnTo>
                  <a:pt x="44196" y="195275"/>
                </a:lnTo>
                <a:lnTo>
                  <a:pt x="48768" y="192227"/>
                </a:lnTo>
                <a:lnTo>
                  <a:pt x="54864" y="187655"/>
                </a:lnTo>
                <a:lnTo>
                  <a:pt x="59436" y="183083"/>
                </a:lnTo>
                <a:lnTo>
                  <a:pt x="64008" y="176987"/>
                </a:lnTo>
                <a:lnTo>
                  <a:pt x="65532" y="167843"/>
                </a:lnTo>
                <a:close/>
              </a:path>
              <a:path w="817879" h="248920">
                <a:moveTo>
                  <a:pt x="186029" y="187655"/>
                </a:moveTo>
                <a:lnTo>
                  <a:pt x="176885" y="187655"/>
                </a:lnTo>
                <a:lnTo>
                  <a:pt x="172313" y="183083"/>
                </a:lnTo>
                <a:lnTo>
                  <a:pt x="172313" y="181559"/>
                </a:lnTo>
                <a:lnTo>
                  <a:pt x="170789" y="178511"/>
                </a:lnTo>
                <a:lnTo>
                  <a:pt x="169265" y="172415"/>
                </a:lnTo>
                <a:lnTo>
                  <a:pt x="169265" y="120497"/>
                </a:lnTo>
                <a:lnTo>
                  <a:pt x="169075" y="101066"/>
                </a:lnTo>
                <a:lnTo>
                  <a:pt x="168617" y="93929"/>
                </a:lnTo>
                <a:lnTo>
                  <a:pt x="167741" y="88493"/>
                </a:lnTo>
                <a:lnTo>
                  <a:pt x="166217" y="80873"/>
                </a:lnTo>
                <a:lnTo>
                  <a:pt x="161645" y="74777"/>
                </a:lnTo>
                <a:lnTo>
                  <a:pt x="158597" y="70205"/>
                </a:lnTo>
                <a:lnTo>
                  <a:pt x="154025" y="67157"/>
                </a:lnTo>
                <a:lnTo>
                  <a:pt x="147929" y="64109"/>
                </a:lnTo>
                <a:lnTo>
                  <a:pt x="137261" y="64109"/>
                </a:lnTo>
                <a:lnTo>
                  <a:pt x="105257" y="90017"/>
                </a:lnTo>
                <a:lnTo>
                  <a:pt x="105257" y="12"/>
                </a:lnTo>
                <a:lnTo>
                  <a:pt x="100685" y="12"/>
                </a:lnTo>
                <a:lnTo>
                  <a:pt x="67068" y="15252"/>
                </a:lnTo>
                <a:lnTo>
                  <a:pt x="68592" y="19824"/>
                </a:lnTo>
                <a:lnTo>
                  <a:pt x="73164" y="18300"/>
                </a:lnTo>
                <a:lnTo>
                  <a:pt x="76212" y="16776"/>
                </a:lnTo>
                <a:lnTo>
                  <a:pt x="79260" y="16776"/>
                </a:lnTo>
                <a:lnTo>
                  <a:pt x="82308" y="19824"/>
                </a:lnTo>
                <a:lnTo>
                  <a:pt x="83832" y="19824"/>
                </a:lnTo>
                <a:lnTo>
                  <a:pt x="83832" y="22872"/>
                </a:lnTo>
                <a:lnTo>
                  <a:pt x="85356" y="25920"/>
                </a:lnTo>
                <a:lnTo>
                  <a:pt x="85356" y="176987"/>
                </a:lnTo>
                <a:lnTo>
                  <a:pt x="83832" y="180035"/>
                </a:lnTo>
                <a:lnTo>
                  <a:pt x="83832" y="183083"/>
                </a:lnTo>
                <a:lnTo>
                  <a:pt x="82308" y="184607"/>
                </a:lnTo>
                <a:lnTo>
                  <a:pt x="80784" y="184607"/>
                </a:lnTo>
                <a:lnTo>
                  <a:pt x="77736" y="187655"/>
                </a:lnTo>
                <a:lnTo>
                  <a:pt x="68592" y="187655"/>
                </a:lnTo>
                <a:lnTo>
                  <a:pt x="68592" y="192227"/>
                </a:lnTo>
                <a:lnTo>
                  <a:pt x="123545" y="192227"/>
                </a:lnTo>
                <a:lnTo>
                  <a:pt x="123545" y="187655"/>
                </a:lnTo>
                <a:lnTo>
                  <a:pt x="114401" y="187655"/>
                </a:lnTo>
                <a:lnTo>
                  <a:pt x="111353" y="186131"/>
                </a:lnTo>
                <a:lnTo>
                  <a:pt x="108305" y="183083"/>
                </a:lnTo>
                <a:lnTo>
                  <a:pt x="106781" y="180035"/>
                </a:lnTo>
                <a:lnTo>
                  <a:pt x="106781" y="178511"/>
                </a:lnTo>
                <a:lnTo>
                  <a:pt x="105257" y="172415"/>
                </a:lnTo>
                <a:lnTo>
                  <a:pt x="105257" y="99161"/>
                </a:lnTo>
                <a:lnTo>
                  <a:pt x="111353" y="91541"/>
                </a:lnTo>
                <a:lnTo>
                  <a:pt x="115925" y="86969"/>
                </a:lnTo>
                <a:lnTo>
                  <a:pt x="120497" y="83921"/>
                </a:lnTo>
                <a:lnTo>
                  <a:pt x="129641" y="80873"/>
                </a:lnTo>
                <a:lnTo>
                  <a:pt x="137261" y="80873"/>
                </a:lnTo>
                <a:lnTo>
                  <a:pt x="140309" y="82397"/>
                </a:lnTo>
                <a:lnTo>
                  <a:pt x="147929" y="90017"/>
                </a:lnTo>
                <a:lnTo>
                  <a:pt x="147929" y="94589"/>
                </a:lnTo>
                <a:lnTo>
                  <a:pt x="149047" y="97993"/>
                </a:lnTo>
                <a:lnTo>
                  <a:pt x="150025" y="103543"/>
                </a:lnTo>
                <a:lnTo>
                  <a:pt x="150710" y="111086"/>
                </a:lnTo>
                <a:lnTo>
                  <a:pt x="150977" y="120497"/>
                </a:lnTo>
                <a:lnTo>
                  <a:pt x="150977" y="172415"/>
                </a:lnTo>
                <a:lnTo>
                  <a:pt x="149453" y="175463"/>
                </a:lnTo>
                <a:lnTo>
                  <a:pt x="149453" y="181559"/>
                </a:lnTo>
                <a:lnTo>
                  <a:pt x="143357" y="187655"/>
                </a:lnTo>
                <a:lnTo>
                  <a:pt x="132689" y="187655"/>
                </a:lnTo>
                <a:lnTo>
                  <a:pt x="132689" y="192227"/>
                </a:lnTo>
                <a:lnTo>
                  <a:pt x="186029" y="192227"/>
                </a:lnTo>
                <a:lnTo>
                  <a:pt x="186029" y="187655"/>
                </a:lnTo>
                <a:close/>
              </a:path>
              <a:path w="817879" h="248920">
                <a:moveTo>
                  <a:pt x="271475" y="76301"/>
                </a:moveTo>
                <a:lnTo>
                  <a:pt x="269951" y="71729"/>
                </a:lnTo>
                <a:lnTo>
                  <a:pt x="263855" y="65633"/>
                </a:lnTo>
                <a:lnTo>
                  <a:pt x="260807" y="64109"/>
                </a:lnTo>
                <a:lnTo>
                  <a:pt x="256235" y="64109"/>
                </a:lnTo>
                <a:lnTo>
                  <a:pt x="248488" y="65849"/>
                </a:lnTo>
                <a:lnTo>
                  <a:pt x="241185" y="71158"/>
                </a:lnTo>
                <a:lnTo>
                  <a:pt x="234149" y="80187"/>
                </a:lnTo>
                <a:lnTo>
                  <a:pt x="227279" y="93065"/>
                </a:lnTo>
                <a:lnTo>
                  <a:pt x="227279" y="64109"/>
                </a:lnTo>
                <a:lnTo>
                  <a:pt x="222707" y="64109"/>
                </a:lnTo>
                <a:lnTo>
                  <a:pt x="189077" y="79349"/>
                </a:lnTo>
                <a:lnTo>
                  <a:pt x="190601" y="85445"/>
                </a:lnTo>
                <a:lnTo>
                  <a:pt x="196697" y="82397"/>
                </a:lnTo>
                <a:lnTo>
                  <a:pt x="201371" y="82397"/>
                </a:lnTo>
                <a:lnTo>
                  <a:pt x="202895" y="83921"/>
                </a:lnTo>
                <a:lnTo>
                  <a:pt x="204419" y="83921"/>
                </a:lnTo>
                <a:lnTo>
                  <a:pt x="205943" y="85445"/>
                </a:lnTo>
                <a:lnTo>
                  <a:pt x="207467" y="88493"/>
                </a:lnTo>
                <a:lnTo>
                  <a:pt x="207467" y="178498"/>
                </a:lnTo>
                <a:lnTo>
                  <a:pt x="205943" y="181546"/>
                </a:lnTo>
                <a:lnTo>
                  <a:pt x="205943" y="183070"/>
                </a:lnTo>
                <a:lnTo>
                  <a:pt x="202895" y="184594"/>
                </a:lnTo>
                <a:lnTo>
                  <a:pt x="201371" y="187642"/>
                </a:lnTo>
                <a:lnTo>
                  <a:pt x="190601" y="187642"/>
                </a:lnTo>
                <a:lnTo>
                  <a:pt x="190601" y="192214"/>
                </a:lnTo>
                <a:lnTo>
                  <a:pt x="247091" y="192214"/>
                </a:lnTo>
                <a:lnTo>
                  <a:pt x="247091" y="187642"/>
                </a:lnTo>
                <a:lnTo>
                  <a:pt x="237947" y="187642"/>
                </a:lnTo>
                <a:lnTo>
                  <a:pt x="234899" y="186118"/>
                </a:lnTo>
                <a:lnTo>
                  <a:pt x="233375" y="183070"/>
                </a:lnTo>
                <a:lnTo>
                  <a:pt x="230327" y="181546"/>
                </a:lnTo>
                <a:lnTo>
                  <a:pt x="230327" y="180022"/>
                </a:lnTo>
                <a:lnTo>
                  <a:pt x="227279" y="170878"/>
                </a:lnTo>
                <a:lnTo>
                  <a:pt x="227279" y="103733"/>
                </a:lnTo>
                <a:lnTo>
                  <a:pt x="231851" y="96113"/>
                </a:lnTo>
                <a:lnTo>
                  <a:pt x="234899" y="90017"/>
                </a:lnTo>
                <a:lnTo>
                  <a:pt x="242519" y="82397"/>
                </a:lnTo>
                <a:lnTo>
                  <a:pt x="245567" y="82397"/>
                </a:lnTo>
                <a:lnTo>
                  <a:pt x="247091" y="83921"/>
                </a:lnTo>
                <a:lnTo>
                  <a:pt x="251663" y="86969"/>
                </a:lnTo>
                <a:lnTo>
                  <a:pt x="254711" y="91541"/>
                </a:lnTo>
                <a:lnTo>
                  <a:pt x="257759" y="93065"/>
                </a:lnTo>
                <a:lnTo>
                  <a:pt x="263855" y="93065"/>
                </a:lnTo>
                <a:lnTo>
                  <a:pt x="269951" y="86969"/>
                </a:lnTo>
                <a:lnTo>
                  <a:pt x="271475" y="83921"/>
                </a:lnTo>
                <a:lnTo>
                  <a:pt x="271475" y="76301"/>
                </a:lnTo>
                <a:close/>
              </a:path>
              <a:path w="817879" h="248920">
                <a:moveTo>
                  <a:pt x="370624" y="114401"/>
                </a:moveTo>
                <a:lnTo>
                  <a:pt x="358432" y="77825"/>
                </a:lnTo>
                <a:lnTo>
                  <a:pt x="346240" y="68338"/>
                </a:lnTo>
                <a:lnTo>
                  <a:pt x="346240" y="106781"/>
                </a:lnTo>
                <a:lnTo>
                  <a:pt x="295846" y="106781"/>
                </a:lnTo>
                <a:lnTo>
                  <a:pt x="315760" y="74777"/>
                </a:lnTo>
                <a:lnTo>
                  <a:pt x="326428" y="74777"/>
                </a:lnTo>
                <a:lnTo>
                  <a:pt x="343192" y="90017"/>
                </a:lnTo>
                <a:lnTo>
                  <a:pt x="344614" y="92875"/>
                </a:lnTo>
                <a:lnTo>
                  <a:pt x="327952" y="64109"/>
                </a:lnTo>
                <a:lnTo>
                  <a:pt x="317957" y="65252"/>
                </a:lnTo>
                <a:lnTo>
                  <a:pt x="286562" y="92405"/>
                </a:lnTo>
                <a:lnTo>
                  <a:pt x="277558" y="132791"/>
                </a:lnTo>
                <a:lnTo>
                  <a:pt x="278663" y="146786"/>
                </a:lnTo>
                <a:lnTo>
                  <a:pt x="299986" y="186512"/>
                </a:lnTo>
                <a:lnTo>
                  <a:pt x="326428" y="196799"/>
                </a:lnTo>
                <a:lnTo>
                  <a:pt x="335026" y="195910"/>
                </a:lnTo>
                <a:lnTo>
                  <a:pt x="342620" y="193179"/>
                </a:lnTo>
                <a:lnTo>
                  <a:pt x="349364" y="188429"/>
                </a:lnTo>
                <a:lnTo>
                  <a:pt x="355384" y="181559"/>
                </a:lnTo>
                <a:lnTo>
                  <a:pt x="361099" y="173939"/>
                </a:lnTo>
                <a:lnTo>
                  <a:pt x="361403" y="173532"/>
                </a:lnTo>
                <a:lnTo>
                  <a:pt x="365861" y="165366"/>
                </a:lnTo>
                <a:lnTo>
                  <a:pt x="368884" y="156908"/>
                </a:lnTo>
                <a:lnTo>
                  <a:pt x="370624" y="148031"/>
                </a:lnTo>
                <a:lnTo>
                  <a:pt x="366052" y="144983"/>
                </a:lnTo>
                <a:lnTo>
                  <a:pt x="363499" y="152412"/>
                </a:lnTo>
                <a:lnTo>
                  <a:pt x="360527" y="158699"/>
                </a:lnTo>
                <a:lnTo>
                  <a:pt x="357263" y="163842"/>
                </a:lnTo>
                <a:lnTo>
                  <a:pt x="353860" y="167843"/>
                </a:lnTo>
                <a:lnTo>
                  <a:pt x="347764" y="172415"/>
                </a:lnTo>
                <a:lnTo>
                  <a:pt x="341668" y="173939"/>
                </a:lnTo>
                <a:lnTo>
                  <a:pt x="335572" y="173939"/>
                </a:lnTo>
                <a:lnTo>
                  <a:pt x="301675" y="150075"/>
                </a:lnTo>
                <a:lnTo>
                  <a:pt x="295846" y="114401"/>
                </a:lnTo>
                <a:lnTo>
                  <a:pt x="370624" y="114401"/>
                </a:lnTo>
                <a:close/>
              </a:path>
              <a:path w="817879" h="248920">
                <a:moveTo>
                  <a:pt x="485025" y="167830"/>
                </a:moveTo>
                <a:lnTo>
                  <a:pt x="474357" y="178498"/>
                </a:lnTo>
                <a:lnTo>
                  <a:pt x="471309" y="178498"/>
                </a:lnTo>
                <a:lnTo>
                  <a:pt x="468261" y="175450"/>
                </a:lnTo>
                <a:lnTo>
                  <a:pt x="468261" y="173926"/>
                </a:lnTo>
                <a:lnTo>
                  <a:pt x="466737" y="170878"/>
                </a:lnTo>
                <a:lnTo>
                  <a:pt x="466737" y="118973"/>
                </a:lnTo>
                <a:lnTo>
                  <a:pt x="466737" y="86969"/>
                </a:lnTo>
                <a:lnTo>
                  <a:pt x="462165" y="77825"/>
                </a:lnTo>
                <a:lnTo>
                  <a:pt x="459117" y="73253"/>
                </a:lnTo>
                <a:lnTo>
                  <a:pt x="454545" y="70205"/>
                </a:lnTo>
                <a:lnTo>
                  <a:pt x="448449" y="67157"/>
                </a:lnTo>
                <a:lnTo>
                  <a:pt x="440829" y="64109"/>
                </a:lnTo>
                <a:lnTo>
                  <a:pt x="430161" y="64109"/>
                </a:lnTo>
                <a:lnTo>
                  <a:pt x="393484" y="80873"/>
                </a:lnTo>
                <a:lnTo>
                  <a:pt x="390436" y="88493"/>
                </a:lnTo>
                <a:lnTo>
                  <a:pt x="390436" y="100685"/>
                </a:lnTo>
                <a:lnTo>
                  <a:pt x="391960" y="103733"/>
                </a:lnTo>
                <a:lnTo>
                  <a:pt x="393484" y="105257"/>
                </a:lnTo>
                <a:lnTo>
                  <a:pt x="395008" y="108305"/>
                </a:lnTo>
                <a:lnTo>
                  <a:pt x="405676" y="108305"/>
                </a:lnTo>
                <a:lnTo>
                  <a:pt x="410248" y="103733"/>
                </a:lnTo>
                <a:lnTo>
                  <a:pt x="410248" y="83921"/>
                </a:lnTo>
                <a:lnTo>
                  <a:pt x="411772" y="80873"/>
                </a:lnTo>
                <a:lnTo>
                  <a:pt x="414921" y="77825"/>
                </a:lnTo>
                <a:lnTo>
                  <a:pt x="417969" y="74777"/>
                </a:lnTo>
                <a:lnTo>
                  <a:pt x="422541" y="73253"/>
                </a:lnTo>
                <a:lnTo>
                  <a:pt x="433209" y="73253"/>
                </a:lnTo>
                <a:lnTo>
                  <a:pt x="439305" y="74777"/>
                </a:lnTo>
                <a:lnTo>
                  <a:pt x="446925" y="109829"/>
                </a:lnTo>
                <a:lnTo>
                  <a:pt x="446925" y="118973"/>
                </a:lnTo>
                <a:lnTo>
                  <a:pt x="446925" y="166306"/>
                </a:lnTo>
                <a:lnTo>
                  <a:pt x="440347" y="172313"/>
                </a:lnTo>
                <a:lnTo>
                  <a:pt x="434352" y="176593"/>
                </a:lnTo>
                <a:lnTo>
                  <a:pt x="428917" y="179171"/>
                </a:lnTo>
                <a:lnTo>
                  <a:pt x="424065" y="180022"/>
                </a:lnTo>
                <a:lnTo>
                  <a:pt x="419493" y="180022"/>
                </a:lnTo>
                <a:lnTo>
                  <a:pt x="414921" y="176974"/>
                </a:lnTo>
                <a:lnTo>
                  <a:pt x="411772" y="172402"/>
                </a:lnTo>
                <a:lnTo>
                  <a:pt x="408724" y="169354"/>
                </a:lnTo>
                <a:lnTo>
                  <a:pt x="407200" y="163258"/>
                </a:lnTo>
                <a:lnTo>
                  <a:pt x="407200" y="146494"/>
                </a:lnTo>
                <a:lnTo>
                  <a:pt x="410248" y="141922"/>
                </a:lnTo>
                <a:lnTo>
                  <a:pt x="413397" y="138874"/>
                </a:lnTo>
                <a:lnTo>
                  <a:pt x="417969" y="134302"/>
                </a:lnTo>
                <a:lnTo>
                  <a:pt x="424065" y="129730"/>
                </a:lnTo>
                <a:lnTo>
                  <a:pt x="427113" y="128206"/>
                </a:lnTo>
                <a:lnTo>
                  <a:pt x="434733" y="123545"/>
                </a:lnTo>
                <a:lnTo>
                  <a:pt x="446925" y="118973"/>
                </a:lnTo>
                <a:lnTo>
                  <a:pt x="446925" y="109829"/>
                </a:lnTo>
                <a:lnTo>
                  <a:pt x="407200" y="129730"/>
                </a:lnTo>
                <a:lnTo>
                  <a:pt x="390436" y="148018"/>
                </a:lnTo>
                <a:lnTo>
                  <a:pt x="387388" y="152590"/>
                </a:lnTo>
                <a:lnTo>
                  <a:pt x="385864" y="157162"/>
                </a:lnTo>
                <a:lnTo>
                  <a:pt x="385864" y="172402"/>
                </a:lnTo>
                <a:lnTo>
                  <a:pt x="388912" y="180022"/>
                </a:lnTo>
                <a:lnTo>
                  <a:pt x="398056" y="192214"/>
                </a:lnTo>
                <a:lnTo>
                  <a:pt x="405676" y="195262"/>
                </a:lnTo>
                <a:lnTo>
                  <a:pt x="417969" y="195262"/>
                </a:lnTo>
                <a:lnTo>
                  <a:pt x="441515" y="180022"/>
                </a:lnTo>
                <a:lnTo>
                  <a:pt x="446925" y="175450"/>
                </a:lnTo>
                <a:lnTo>
                  <a:pt x="446925" y="183070"/>
                </a:lnTo>
                <a:lnTo>
                  <a:pt x="448449" y="187642"/>
                </a:lnTo>
                <a:lnTo>
                  <a:pt x="451497" y="190690"/>
                </a:lnTo>
                <a:lnTo>
                  <a:pt x="453021" y="193738"/>
                </a:lnTo>
                <a:lnTo>
                  <a:pt x="456069" y="195262"/>
                </a:lnTo>
                <a:lnTo>
                  <a:pt x="460641" y="195262"/>
                </a:lnTo>
                <a:lnTo>
                  <a:pt x="466369" y="194106"/>
                </a:lnTo>
                <a:lnTo>
                  <a:pt x="472262" y="190500"/>
                </a:lnTo>
                <a:lnTo>
                  <a:pt x="478421" y="184340"/>
                </a:lnTo>
                <a:lnTo>
                  <a:pt x="482752" y="178498"/>
                </a:lnTo>
                <a:lnTo>
                  <a:pt x="485025" y="175450"/>
                </a:lnTo>
                <a:lnTo>
                  <a:pt x="485025" y="167830"/>
                </a:lnTo>
                <a:close/>
              </a:path>
              <a:path w="817879" h="248920">
                <a:moveTo>
                  <a:pt x="608558" y="181559"/>
                </a:moveTo>
                <a:lnTo>
                  <a:pt x="607034" y="176974"/>
                </a:lnTo>
                <a:lnTo>
                  <a:pt x="603986" y="178498"/>
                </a:lnTo>
                <a:lnTo>
                  <a:pt x="594842" y="178498"/>
                </a:lnTo>
                <a:lnTo>
                  <a:pt x="593318" y="176974"/>
                </a:lnTo>
                <a:lnTo>
                  <a:pt x="593318" y="175450"/>
                </a:lnTo>
                <a:lnTo>
                  <a:pt x="591794" y="173926"/>
                </a:lnTo>
                <a:lnTo>
                  <a:pt x="591718" y="170548"/>
                </a:lnTo>
                <a:lnTo>
                  <a:pt x="590918" y="166814"/>
                </a:lnTo>
                <a:lnTo>
                  <a:pt x="590461" y="161163"/>
                </a:lnTo>
                <a:lnTo>
                  <a:pt x="590296" y="153530"/>
                </a:lnTo>
                <a:lnTo>
                  <a:pt x="590270" y="74777"/>
                </a:lnTo>
                <a:lnTo>
                  <a:pt x="590270" y="16764"/>
                </a:lnTo>
                <a:lnTo>
                  <a:pt x="590270" y="0"/>
                </a:lnTo>
                <a:lnTo>
                  <a:pt x="584174" y="0"/>
                </a:lnTo>
                <a:lnTo>
                  <a:pt x="552170" y="15252"/>
                </a:lnTo>
                <a:lnTo>
                  <a:pt x="553694" y="19812"/>
                </a:lnTo>
                <a:lnTo>
                  <a:pt x="559790" y="16764"/>
                </a:lnTo>
                <a:lnTo>
                  <a:pt x="564362" y="16764"/>
                </a:lnTo>
                <a:lnTo>
                  <a:pt x="567410" y="19812"/>
                </a:lnTo>
                <a:lnTo>
                  <a:pt x="568934" y="22860"/>
                </a:lnTo>
                <a:lnTo>
                  <a:pt x="568934" y="25908"/>
                </a:lnTo>
                <a:lnTo>
                  <a:pt x="569810" y="29324"/>
                </a:lnTo>
                <a:lnTo>
                  <a:pt x="570268" y="34874"/>
                </a:lnTo>
                <a:lnTo>
                  <a:pt x="570433" y="42456"/>
                </a:lnTo>
                <a:lnTo>
                  <a:pt x="570458" y="74777"/>
                </a:lnTo>
                <a:lnTo>
                  <a:pt x="570458" y="99161"/>
                </a:lnTo>
                <a:lnTo>
                  <a:pt x="570458" y="169354"/>
                </a:lnTo>
                <a:lnTo>
                  <a:pt x="564362" y="176974"/>
                </a:lnTo>
                <a:lnTo>
                  <a:pt x="556742" y="181559"/>
                </a:lnTo>
                <a:lnTo>
                  <a:pt x="549122" y="181559"/>
                </a:lnTo>
                <a:lnTo>
                  <a:pt x="517982" y="149161"/>
                </a:lnTo>
                <a:lnTo>
                  <a:pt x="515505" y="125069"/>
                </a:lnTo>
                <a:lnTo>
                  <a:pt x="516318" y="112204"/>
                </a:lnTo>
                <a:lnTo>
                  <a:pt x="532358" y="76301"/>
                </a:lnTo>
                <a:lnTo>
                  <a:pt x="538454" y="73253"/>
                </a:lnTo>
                <a:lnTo>
                  <a:pt x="549122" y="73253"/>
                </a:lnTo>
                <a:lnTo>
                  <a:pt x="552170" y="74777"/>
                </a:lnTo>
                <a:lnTo>
                  <a:pt x="556742" y="76301"/>
                </a:lnTo>
                <a:lnTo>
                  <a:pt x="561314" y="79349"/>
                </a:lnTo>
                <a:lnTo>
                  <a:pt x="564362" y="83921"/>
                </a:lnTo>
                <a:lnTo>
                  <a:pt x="565886" y="88493"/>
                </a:lnTo>
                <a:lnTo>
                  <a:pt x="568934" y="93065"/>
                </a:lnTo>
                <a:lnTo>
                  <a:pt x="570458" y="99161"/>
                </a:lnTo>
                <a:lnTo>
                  <a:pt x="570458" y="74777"/>
                </a:lnTo>
                <a:lnTo>
                  <a:pt x="568706" y="73253"/>
                </a:lnTo>
                <a:lnTo>
                  <a:pt x="565581" y="70535"/>
                </a:lnTo>
                <a:lnTo>
                  <a:pt x="559981" y="67157"/>
                </a:lnTo>
                <a:lnTo>
                  <a:pt x="553529" y="64922"/>
                </a:lnTo>
                <a:lnTo>
                  <a:pt x="546074" y="64109"/>
                </a:lnTo>
                <a:lnTo>
                  <a:pt x="535203" y="65532"/>
                </a:lnTo>
                <a:lnTo>
                  <a:pt x="502526" y="98450"/>
                </a:lnTo>
                <a:lnTo>
                  <a:pt x="494169" y="135826"/>
                </a:lnTo>
                <a:lnTo>
                  <a:pt x="495020" y="148742"/>
                </a:lnTo>
                <a:lnTo>
                  <a:pt x="514794" y="187147"/>
                </a:lnTo>
                <a:lnTo>
                  <a:pt x="538454" y="196799"/>
                </a:lnTo>
                <a:lnTo>
                  <a:pt x="544550" y="196799"/>
                </a:lnTo>
                <a:lnTo>
                  <a:pt x="570458" y="178498"/>
                </a:lnTo>
                <a:lnTo>
                  <a:pt x="570458" y="196799"/>
                </a:lnTo>
                <a:lnTo>
                  <a:pt x="576554" y="196799"/>
                </a:lnTo>
                <a:lnTo>
                  <a:pt x="608558" y="181559"/>
                </a:lnTo>
                <a:close/>
              </a:path>
              <a:path w="817879" h="248920">
                <a:moveTo>
                  <a:pt x="678751" y="4864"/>
                </a:moveTo>
                <a:lnTo>
                  <a:pt x="625322" y="4864"/>
                </a:lnTo>
                <a:lnTo>
                  <a:pt x="625322" y="15024"/>
                </a:lnTo>
                <a:lnTo>
                  <a:pt x="625322" y="238544"/>
                </a:lnTo>
                <a:lnTo>
                  <a:pt x="625322" y="248704"/>
                </a:lnTo>
                <a:lnTo>
                  <a:pt x="678751" y="248704"/>
                </a:lnTo>
                <a:lnTo>
                  <a:pt x="678751" y="238544"/>
                </a:lnTo>
                <a:lnTo>
                  <a:pt x="643699" y="238544"/>
                </a:lnTo>
                <a:lnTo>
                  <a:pt x="643699" y="15024"/>
                </a:lnTo>
                <a:lnTo>
                  <a:pt x="678751" y="15024"/>
                </a:lnTo>
                <a:lnTo>
                  <a:pt x="678751" y="4864"/>
                </a:lnTo>
                <a:close/>
              </a:path>
              <a:path w="817879" h="248920">
                <a:moveTo>
                  <a:pt x="736765" y="6108"/>
                </a:moveTo>
                <a:lnTo>
                  <a:pt x="733717" y="3060"/>
                </a:lnTo>
                <a:lnTo>
                  <a:pt x="730567" y="1536"/>
                </a:lnTo>
                <a:lnTo>
                  <a:pt x="729043" y="12"/>
                </a:lnTo>
                <a:lnTo>
                  <a:pt x="721423" y="12"/>
                </a:lnTo>
                <a:lnTo>
                  <a:pt x="718375" y="1536"/>
                </a:lnTo>
                <a:lnTo>
                  <a:pt x="713803" y="6108"/>
                </a:lnTo>
                <a:lnTo>
                  <a:pt x="712279" y="9156"/>
                </a:lnTo>
                <a:lnTo>
                  <a:pt x="712279" y="16776"/>
                </a:lnTo>
                <a:lnTo>
                  <a:pt x="713803" y="19824"/>
                </a:lnTo>
                <a:lnTo>
                  <a:pt x="716851" y="22872"/>
                </a:lnTo>
                <a:lnTo>
                  <a:pt x="718375" y="25920"/>
                </a:lnTo>
                <a:lnTo>
                  <a:pt x="721423" y="27444"/>
                </a:lnTo>
                <a:lnTo>
                  <a:pt x="729043" y="27444"/>
                </a:lnTo>
                <a:lnTo>
                  <a:pt x="730567" y="25920"/>
                </a:lnTo>
                <a:lnTo>
                  <a:pt x="733717" y="22872"/>
                </a:lnTo>
                <a:lnTo>
                  <a:pt x="736765" y="19824"/>
                </a:lnTo>
                <a:lnTo>
                  <a:pt x="736765" y="6108"/>
                </a:lnTo>
                <a:close/>
              </a:path>
              <a:path w="817879" h="248920">
                <a:moveTo>
                  <a:pt x="752005" y="187655"/>
                </a:moveTo>
                <a:lnTo>
                  <a:pt x="742861" y="187655"/>
                </a:lnTo>
                <a:lnTo>
                  <a:pt x="741337" y="186131"/>
                </a:lnTo>
                <a:lnTo>
                  <a:pt x="738289" y="184607"/>
                </a:lnTo>
                <a:lnTo>
                  <a:pt x="738289" y="183083"/>
                </a:lnTo>
                <a:lnTo>
                  <a:pt x="735241" y="176987"/>
                </a:lnTo>
                <a:lnTo>
                  <a:pt x="735241" y="82397"/>
                </a:lnTo>
                <a:lnTo>
                  <a:pt x="735241" y="64109"/>
                </a:lnTo>
                <a:lnTo>
                  <a:pt x="729043" y="64109"/>
                </a:lnTo>
                <a:lnTo>
                  <a:pt x="697039" y="79349"/>
                </a:lnTo>
                <a:lnTo>
                  <a:pt x="698563" y="85445"/>
                </a:lnTo>
                <a:lnTo>
                  <a:pt x="704659" y="82397"/>
                </a:lnTo>
                <a:lnTo>
                  <a:pt x="709231" y="82397"/>
                </a:lnTo>
                <a:lnTo>
                  <a:pt x="710755" y="83921"/>
                </a:lnTo>
                <a:lnTo>
                  <a:pt x="712279" y="83921"/>
                </a:lnTo>
                <a:lnTo>
                  <a:pt x="712279" y="85445"/>
                </a:lnTo>
                <a:lnTo>
                  <a:pt x="713803" y="86969"/>
                </a:lnTo>
                <a:lnTo>
                  <a:pt x="713803" y="90017"/>
                </a:lnTo>
                <a:lnTo>
                  <a:pt x="714692" y="94284"/>
                </a:lnTo>
                <a:lnTo>
                  <a:pt x="715137" y="100114"/>
                </a:lnTo>
                <a:lnTo>
                  <a:pt x="715314" y="107378"/>
                </a:lnTo>
                <a:lnTo>
                  <a:pt x="715327" y="176987"/>
                </a:lnTo>
                <a:lnTo>
                  <a:pt x="712279" y="183083"/>
                </a:lnTo>
                <a:lnTo>
                  <a:pt x="707707" y="187655"/>
                </a:lnTo>
                <a:lnTo>
                  <a:pt x="698563" y="187655"/>
                </a:lnTo>
                <a:lnTo>
                  <a:pt x="698563" y="192227"/>
                </a:lnTo>
                <a:lnTo>
                  <a:pt x="752005" y="192227"/>
                </a:lnTo>
                <a:lnTo>
                  <a:pt x="752005" y="187655"/>
                </a:lnTo>
                <a:close/>
              </a:path>
              <a:path w="817879" h="248920">
                <a:moveTo>
                  <a:pt x="817537" y="4572"/>
                </a:moveTo>
                <a:lnTo>
                  <a:pt x="765721" y="4572"/>
                </a:lnTo>
                <a:lnTo>
                  <a:pt x="765721" y="14732"/>
                </a:lnTo>
                <a:lnTo>
                  <a:pt x="800773" y="14732"/>
                </a:lnTo>
                <a:lnTo>
                  <a:pt x="800773" y="238252"/>
                </a:lnTo>
                <a:lnTo>
                  <a:pt x="765721" y="238252"/>
                </a:lnTo>
                <a:lnTo>
                  <a:pt x="765721" y="248412"/>
                </a:lnTo>
                <a:lnTo>
                  <a:pt x="817537" y="248412"/>
                </a:lnTo>
                <a:lnTo>
                  <a:pt x="817537" y="238252"/>
                </a:lnTo>
                <a:lnTo>
                  <a:pt x="817537" y="14732"/>
                </a:lnTo>
                <a:lnTo>
                  <a:pt x="817537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6711600" y="4922139"/>
            <a:ext cx="816610" cy="253365"/>
            <a:chOff x="6711600" y="4922139"/>
            <a:chExt cx="816610" cy="253365"/>
          </a:xfrm>
        </p:grpSpPr>
        <p:sp>
          <p:nvSpPr>
            <p:cNvPr id="92" name="object 92"/>
            <p:cNvSpPr/>
            <p:nvPr/>
          </p:nvSpPr>
          <p:spPr>
            <a:xfrm>
              <a:off x="6711594" y="4922138"/>
              <a:ext cx="605790" cy="196850"/>
            </a:xfrm>
            <a:custGeom>
              <a:avLst/>
              <a:gdLst/>
              <a:ahLst/>
              <a:cxnLst/>
              <a:rect l="l" t="t" r="r" b="b"/>
              <a:pathLst>
                <a:path w="605790" h="196850">
                  <a:moveTo>
                    <a:pt x="65532" y="167843"/>
                  </a:moveTo>
                  <a:lnTo>
                    <a:pt x="60960" y="167843"/>
                  </a:lnTo>
                  <a:lnTo>
                    <a:pt x="59436" y="172415"/>
                  </a:lnTo>
                  <a:lnTo>
                    <a:pt x="53340" y="178511"/>
                  </a:lnTo>
                  <a:lnTo>
                    <a:pt x="44196" y="178511"/>
                  </a:lnTo>
                  <a:lnTo>
                    <a:pt x="41148" y="176987"/>
                  </a:lnTo>
                  <a:lnTo>
                    <a:pt x="39624" y="175463"/>
                  </a:lnTo>
                  <a:lnTo>
                    <a:pt x="38100" y="172415"/>
                  </a:lnTo>
                  <a:lnTo>
                    <a:pt x="36576" y="166319"/>
                  </a:lnTo>
                  <a:lnTo>
                    <a:pt x="36576" y="77825"/>
                  </a:lnTo>
                  <a:lnTo>
                    <a:pt x="62484" y="77825"/>
                  </a:lnTo>
                  <a:lnTo>
                    <a:pt x="62484" y="68681"/>
                  </a:lnTo>
                  <a:lnTo>
                    <a:pt x="36576" y="68681"/>
                  </a:lnTo>
                  <a:lnTo>
                    <a:pt x="36576" y="27444"/>
                  </a:lnTo>
                  <a:lnTo>
                    <a:pt x="33528" y="27444"/>
                  </a:lnTo>
                  <a:lnTo>
                    <a:pt x="13716" y="62585"/>
                  </a:lnTo>
                  <a:lnTo>
                    <a:pt x="9144" y="68681"/>
                  </a:lnTo>
                  <a:lnTo>
                    <a:pt x="4572" y="71729"/>
                  </a:lnTo>
                  <a:lnTo>
                    <a:pt x="0" y="73253"/>
                  </a:lnTo>
                  <a:lnTo>
                    <a:pt x="0" y="77825"/>
                  </a:lnTo>
                  <a:lnTo>
                    <a:pt x="16764" y="77825"/>
                  </a:lnTo>
                  <a:lnTo>
                    <a:pt x="16764" y="170891"/>
                  </a:lnTo>
                  <a:lnTo>
                    <a:pt x="18288" y="176987"/>
                  </a:lnTo>
                  <a:lnTo>
                    <a:pt x="21336" y="186131"/>
                  </a:lnTo>
                  <a:lnTo>
                    <a:pt x="24384" y="189179"/>
                  </a:lnTo>
                  <a:lnTo>
                    <a:pt x="27432" y="190703"/>
                  </a:lnTo>
                  <a:lnTo>
                    <a:pt x="30480" y="193751"/>
                  </a:lnTo>
                  <a:lnTo>
                    <a:pt x="35052" y="195275"/>
                  </a:lnTo>
                  <a:lnTo>
                    <a:pt x="44196" y="195275"/>
                  </a:lnTo>
                  <a:lnTo>
                    <a:pt x="48768" y="192227"/>
                  </a:lnTo>
                  <a:lnTo>
                    <a:pt x="53340" y="187655"/>
                  </a:lnTo>
                  <a:lnTo>
                    <a:pt x="59436" y="183083"/>
                  </a:lnTo>
                  <a:lnTo>
                    <a:pt x="62484" y="176987"/>
                  </a:lnTo>
                  <a:lnTo>
                    <a:pt x="65532" y="167843"/>
                  </a:lnTo>
                  <a:close/>
                </a:path>
                <a:path w="605790" h="196850">
                  <a:moveTo>
                    <a:pt x="184505" y="187655"/>
                  </a:moveTo>
                  <a:lnTo>
                    <a:pt x="176885" y="187655"/>
                  </a:lnTo>
                  <a:lnTo>
                    <a:pt x="173837" y="186131"/>
                  </a:lnTo>
                  <a:lnTo>
                    <a:pt x="170789" y="183083"/>
                  </a:lnTo>
                  <a:lnTo>
                    <a:pt x="170789" y="181559"/>
                  </a:lnTo>
                  <a:lnTo>
                    <a:pt x="169265" y="178511"/>
                  </a:lnTo>
                  <a:lnTo>
                    <a:pt x="169265" y="120497"/>
                  </a:lnTo>
                  <a:lnTo>
                    <a:pt x="168998" y="109931"/>
                  </a:lnTo>
                  <a:lnTo>
                    <a:pt x="168313" y="101066"/>
                  </a:lnTo>
                  <a:lnTo>
                    <a:pt x="167335" y="93929"/>
                  </a:lnTo>
                  <a:lnTo>
                    <a:pt x="164693" y="80873"/>
                  </a:lnTo>
                  <a:lnTo>
                    <a:pt x="160121" y="74777"/>
                  </a:lnTo>
                  <a:lnTo>
                    <a:pt x="157073" y="70205"/>
                  </a:lnTo>
                  <a:lnTo>
                    <a:pt x="152501" y="67157"/>
                  </a:lnTo>
                  <a:lnTo>
                    <a:pt x="146405" y="64109"/>
                  </a:lnTo>
                  <a:lnTo>
                    <a:pt x="135737" y="64109"/>
                  </a:lnTo>
                  <a:lnTo>
                    <a:pt x="103733" y="90017"/>
                  </a:lnTo>
                  <a:lnTo>
                    <a:pt x="103733" y="12"/>
                  </a:lnTo>
                  <a:lnTo>
                    <a:pt x="99161" y="12"/>
                  </a:lnTo>
                  <a:lnTo>
                    <a:pt x="65532" y="15252"/>
                  </a:lnTo>
                  <a:lnTo>
                    <a:pt x="67056" y="19824"/>
                  </a:lnTo>
                  <a:lnTo>
                    <a:pt x="71628" y="18300"/>
                  </a:lnTo>
                  <a:lnTo>
                    <a:pt x="74676" y="16776"/>
                  </a:lnTo>
                  <a:lnTo>
                    <a:pt x="77724" y="16776"/>
                  </a:lnTo>
                  <a:lnTo>
                    <a:pt x="80772" y="19824"/>
                  </a:lnTo>
                  <a:lnTo>
                    <a:pt x="82397" y="19824"/>
                  </a:lnTo>
                  <a:lnTo>
                    <a:pt x="82397" y="22872"/>
                  </a:lnTo>
                  <a:lnTo>
                    <a:pt x="83921" y="25920"/>
                  </a:lnTo>
                  <a:lnTo>
                    <a:pt x="83921" y="176987"/>
                  </a:lnTo>
                  <a:lnTo>
                    <a:pt x="82397" y="180035"/>
                  </a:lnTo>
                  <a:lnTo>
                    <a:pt x="82397" y="183083"/>
                  </a:lnTo>
                  <a:lnTo>
                    <a:pt x="80772" y="184607"/>
                  </a:lnTo>
                  <a:lnTo>
                    <a:pt x="79248" y="184607"/>
                  </a:lnTo>
                  <a:lnTo>
                    <a:pt x="76200" y="187655"/>
                  </a:lnTo>
                  <a:lnTo>
                    <a:pt x="67056" y="187655"/>
                  </a:lnTo>
                  <a:lnTo>
                    <a:pt x="67056" y="192227"/>
                  </a:lnTo>
                  <a:lnTo>
                    <a:pt x="122021" y="192227"/>
                  </a:lnTo>
                  <a:lnTo>
                    <a:pt x="122021" y="187655"/>
                  </a:lnTo>
                  <a:lnTo>
                    <a:pt x="112877" y="187655"/>
                  </a:lnTo>
                  <a:lnTo>
                    <a:pt x="109829" y="186131"/>
                  </a:lnTo>
                  <a:lnTo>
                    <a:pt x="106781" y="183083"/>
                  </a:lnTo>
                  <a:lnTo>
                    <a:pt x="105257" y="180035"/>
                  </a:lnTo>
                  <a:lnTo>
                    <a:pt x="105257" y="178511"/>
                  </a:lnTo>
                  <a:lnTo>
                    <a:pt x="103733" y="172415"/>
                  </a:lnTo>
                  <a:lnTo>
                    <a:pt x="103733" y="99161"/>
                  </a:lnTo>
                  <a:lnTo>
                    <a:pt x="109829" y="91541"/>
                  </a:lnTo>
                  <a:lnTo>
                    <a:pt x="114401" y="86969"/>
                  </a:lnTo>
                  <a:lnTo>
                    <a:pt x="118973" y="83921"/>
                  </a:lnTo>
                  <a:lnTo>
                    <a:pt x="128117" y="80873"/>
                  </a:lnTo>
                  <a:lnTo>
                    <a:pt x="135737" y="80873"/>
                  </a:lnTo>
                  <a:lnTo>
                    <a:pt x="141833" y="83921"/>
                  </a:lnTo>
                  <a:lnTo>
                    <a:pt x="143357" y="86969"/>
                  </a:lnTo>
                  <a:lnTo>
                    <a:pt x="146405" y="90017"/>
                  </a:lnTo>
                  <a:lnTo>
                    <a:pt x="146405" y="94589"/>
                  </a:lnTo>
                  <a:lnTo>
                    <a:pt x="147523" y="97993"/>
                  </a:lnTo>
                  <a:lnTo>
                    <a:pt x="148501" y="103543"/>
                  </a:lnTo>
                  <a:lnTo>
                    <a:pt x="149186" y="111086"/>
                  </a:lnTo>
                  <a:lnTo>
                    <a:pt x="149453" y="120497"/>
                  </a:lnTo>
                  <a:lnTo>
                    <a:pt x="149453" y="175463"/>
                  </a:lnTo>
                  <a:lnTo>
                    <a:pt x="147929" y="176987"/>
                  </a:lnTo>
                  <a:lnTo>
                    <a:pt x="147929" y="181559"/>
                  </a:lnTo>
                  <a:lnTo>
                    <a:pt x="141833" y="187655"/>
                  </a:lnTo>
                  <a:lnTo>
                    <a:pt x="131165" y="187655"/>
                  </a:lnTo>
                  <a:lnTo>
                    <a:pt x="131165" y="192227"/>
                  </a:lnTo>
                  <a:lnTo>
                    <a:pt x="184505" y="192227"/>
                  </a:lnTo>
                  <a:lnTo>
                    <a:pt x="184505" y="187655"/>
                  </a:lnTo>
                  <a:close/>
                </a:path>
                <a:path w="605790" h="196850">
                  <a:moveTo>
                    <a:pt x="266890" y="76301"/>
                  </a:moveTo>
                  <a:lnTo>
                    <a:pt x="265366" y="71729"/>
                  </a:lnTo>
                  <a:lnTo>
                    <a:pt x="262318" y="68681"/>
                  </a:lnTo>
                  <a:lnTo>
                    <a:pt x="260794" y="65633"/>
                  </a:lnTo>
                  <a:lnTo>
                    <a:pt x="256222" y="64109"/>
                  </a:lnTo>
                  <a:lnTo>
                    <a:pt x="251650" y="64109"/>
                  </a:lnTo>
                  <a:lnTo>
                    <a:pt x="244792" y="65849"/>
                  </a:lnTo>
                  <a:lnTo>
                    <a:pt x="237934" y="71158"/>
                  </a:lnTo>
                  <a:lnTo>
                    <a:pt x="231076" y="80187"/>
                  </a:lnTo>
                  <a:lnTo>
                    <a:pt x="224218" y="93065"/>
                  </a:lnTo>
                  <a:lnTo>
                    <a:pt x="224218" y="64109"/>
                  </a:lnTo>
                  <a:lnTo>
                    <a:pt x="219646" y="64109"/>
                  </a:lnTo>
                  <a:lnTo>
                    <a:pt x="186016" y="79349"/>
                  </a:lnTo>
                  <a:lnTo>
                    <a:pt x="187540" y="85445"/>
                  </a:lnTo>
                  <a:lnTo>
                    <a:pt x="193738" y="82397"/>
                  </a:lnTo>
                  <a:lnTo>
                    <a:pt x="198310" y="82397"/>
                  </a:lnTo>
                  <a:lnTo>
                    <a:pt x="199834" y="83921"/>
                  </a:lnTo>
                  <a:lnTo>
                    <a:pt x="201358" y="83921"/>
                  </a:lnTo>
                  <a:lnTo>
                    <a:pt x="202882" y="85445"/>
                  </a:lnTo>
                  <a:lnTo>
                    <a:pt x="202882" y="88493"/>
                  </a:lnTo>
                  <a:lnTo>
                    <a:pt x="204406" y="90017"/>
                  </a:lnTo>
                  <a:lnTo>
                    <a:pt x="204406" y="178498"/>
                  </a:lnTo>
                  <a:lnTo>
                    <a:pt x="202882" y="181546"/>
                  </a:lnTo>
                  <a:lnTo>
                    <a:pt x="196786" y="187642"/>
                  </a:lnTo>
                  <a:lnTo>
                    <a:pt x="187540" y="187642"/>
                  </a:lnTo>
                  <a:lnTo>
                    <a:pt x="187540" y="192214"/>
                  </a:lnTo>
                  <a:lnTo>
                    <a:pt x="242506" y="192214"/>
                  </a:lnTo>
                  <a:lnTo>
                    <a:pt x="242506" y="187642"/>
                  </a:lnTo>
                  <a:lnTo>
                    <a:pt x="234886" y="187642"/>
                  </a:lnTo>
                  <a:lnTo>
                    <a:pt x="231838" y="186118"/>
                  </a:lnTo>
                  <a:lnTo>
                    <a:pt x="225742" y="180022"/>
                  </a:lnTo>
                  <a:lnTo>
                    <a:pt x="224218" y="175450"/>
                  </a:lnTo>
                  <a:lnTo>
                    <a:pt x="224218" y="103733"/>
                  </a:lnTo>
                  <a:lnTo>
                    <a:pt x="227266" y="96113"/>
                  </a:lnTo>
                  <a:lnTo>
                    <a:pt x="231838" y="90017"/>
                  </a:lnTo>
                  <a:lnTo>
                    <a:pt x="234886" y="85445"/>
                  </a:lnTo>
                  <a:lnTo>
                    <a:pt x="237934" y="82397"/>
                  </a:lnTo>
                  <a:lnTo>
                    <a:pt x="240982" y="82397"/>
                  </a:lnTo>
                  <a:lnTo>
                    <a:pt x="244030" y="83921"/>
                  </a:lnTo>
                  <a:lnTo>
                    <a:pt x="251650" y="91541"/>
                  </a:lnTo>
                  <a:lnTo>
                    <a:pt x="254698" y="93065"/>
                  </a:lnTo>
                  <a:lnTo>
                    <a:pt x="259270" y="93065"/>
                  </a:lnTo>
                  <a:lnTo>
                    <a:pt x="262318" y="91541"/>
                  </a:lnTo>
                  <a:lnTo>
                    <a:pt x="263842" y="88493"/>
                  </a:lnTo>
                  <a:lnTo>
                    <a:pt x="266890" y="86969"/>
                  </a:lnTo>
                  <a:lnTo>
                    <a:pt x="266890" y="76301"/>
                  </a:lnTo>
                  <a:close/>
                </a:path>
                <a:path w="605790" h="196850">
                  <a:moveTo>
                    <a:pt x="367576" y="114401"/>
                  </a:moveTo>
                  <a:lnTo>
                    <a:pt x="366979" y="106781"/>
                  </a:lnTo>
                  <a:lnTo>
                    <a:pt x="366737" y="103543"/>
                  </a:lnTo>
                  <a:lnTo>
                    <a:pt x="364337" y="93827"/>
                  </a:lnTo>
                  <a:lnTo>
                    <a:pt x="341668" y="67487"/>
                  </a:lnTo>
                  <a:lnTo>
                    <a:pt x="341668" y="106781"/>
                  </a:lnTo>
                  <a:lnTo>
                    <a:pt x="291274" y="106781"/>
                  </a:lnTo>
                  <a:lnTo>
                    <a:pt x="312610" y="74777"/>
                  </a:lnTo>
                  <a:lnTo>
                    <a:pt x="323278" y="74777"/>
                  </a:lnTo>
                  <a:lnTo>
                    <a:pt x="326326" y="76301"/>
                  </a:lnTo>
                  <a:lnTo>
                    <a:pt x="330898" y="77825"/>
                  </a:lnTo>
                  <a:lnTo>
                    <a:pt x="335470" y="80873"/>
                  </a:lnTo>
                  <a:lnTo>
                    <a:pt x="338620" y="85445"/>
                  </a:lnTo>
                  <a:lnTo>
                    <a:pt x="340144" y="90017"/>
                  </a:lnTo>
                  <a:lnTo>
                    <a:pt x="341566" y="92875"/>
                  </a:lnTo>
                  <a:lnTo>
                    <a:pt x="341668" y="106781"/>
                  </a:lnTo>
                  <a:lnTo>
                    <a:pt x="341668" y="67487"/>
                  </a:lnTo>
                  <a:lnTo>
                    <a:pt x="333692" y="64973"/>
                  </a:lnTo>
                  <a:lnTo>
                    <a:pt x="324802" y="64109"/>
                  </a:lnTo>
                  <a:lnTo>
                    <a:pt x="314820" y="65252"/>
                  </a:lnTo>
                  <a:lnTo>
                    <a:pt x="282867" y="92405"/>
                  </a:lnTo>
                  <a:lnTo>
                    <a:pt x="274510" y="132791"/>
                  </a:lnTo>
                  <a:lnTo>
                    <a:pt x="275374" y="146786"/>
                  </a:lnTo>
                  <a:lnTo>
                    <a:pt x="296278" y="186512"/>
                  </a:lnTo>
                  <a:lnTo>
                    <a:pt x="323278" y="196799"/>
                  </a:lnTo>
                  <a:lnTo>
                    <a:pt x="331241" y="195910"/>
                  </a:lnTo>
                  <a:lnTo>
                    <a:pt x="362242" y="165366"/>
                  </a:lnTo>
                  <a:lnTo>
                    <a:pt x="367576" y="148031"/>
                  </a:lnTo>
                  <a:lnTo>
                    <a:pt x="363004" y="144983"/>
                  </a:lnTo>
                  <a:lnTo>
                    <a:pt x="360451" y="152412"/>
                  </a:lnTo>
                  <a:lnTo>
                    <a:pt x="357479" y="158699"/>
                  </a:lnTo>
                  <a:lnTo>
                    <a:pt x="354215" y="163842"/>
                  </a:lnTo>
                  <a:lnTo>
                    <a:pt x="350812" y="167843"/>
                  </a:lnTo>
                  <a:lnTo>
                    <a:pt x="344716" y="172415"/>
                  </a:lnTo>
                  <a:lnTo>
                    <a:pt x="338620" y="173939"/>
                  </a:lnTo>
                  <a:lnTo>
                    <a:pt x="330898" y="173939"/>
                  </a:lnTo>
                  <a:lnTo>
                    <a:pt x="298348" y="150075"/>
                  </a:lnTo>
                  <a:lnTo>
                    <a:pt x="291274" y="114401"/>
                  </a:lnTo>
                  <a:lnTo>
                    <a:pt x="367576" y="114401"/>
                  </a:lnTo>
                  <a:close/>
                </a:path>
                <a:path w="605790" h="196850">
                  <a:moveTo>
                    <a:pt x="481965" y="167830"/>
                  </a:moveTo>
                  <a:lnTo>
                    <a:pt x="471297" y="178498"/>
                  </a:lnTo>
                  <a:lnTo>
                    <a:pt x="468249" y="178498"/>
                  </a:lnTo>
                  <a:lnTo>
                    <a:pt x="466725" y="176974"/>
                  </a:lnTo>
                  <a:lnTo>
                    <a:pt x="465201" y="176974"/>
                  </a:lnTo>
                  <a:lnTo>
                    <a:pt x="465201" y="175450"/>
                  </a:lnTo>
                  <a:lnTo>
                    <a:pt x="463677" y="173926"/>
                  </a:lnTo>
                  <a:lnTo>
                    <a:pt x="463677" y="118973"/>
                  </a:lnTo>
                  <a:lnTo>
                    <a:pt x="463677" y="94589"/>
                  </a:lnTo>
                  <a:lnTo>
                    <a:pt x="462153" y="86969"/>
                  </a:lnTo>
                  <a:lnTo>
                    <a:pt x="460629" y="83921"/>
                  </a:lnTo>
                  <a:lnTo>
                    <a:pt x="459105" y="77825"/>
                  </a:lnTo>
                  <a:lnTo>
                    <a:pt x="456057" y="73253"/>
                  </a:lnTo>
                  <a:lnTo>
                    <a:pt x="451485" y="70205"/>
                  </a:lnTo>
                  <a:lnTo>
                    <a:pt x="445389" y="67157"/>
                  </a:lnTo>
                  <a:lnTo>
                    <a:pt x="436245" y="64109"/>
                  </a:lnTo>
                  <a:lnTo>
                    <a:pt x="427101" y="64109"/>
                  </a:lnTo>
                  <a:lnTo>
                    <a:pt x="418287" y="64706"/>
                  </a:lnTo>
                  <a:lnTo>
                    <a:pt x="410324" y="66586"/>
                  </a:lnTo>
                  <a:lnTo>
                    <a:pt x="403491" y="69900"/>
                  </a:lnTo>
                  <a:lnTo>
                    <a:pt x="398043" y="74777"/>
                  </a:lnTo>
                  <a:lnTo>
                    <a:pt x="390423" y="80873"/>
                  </a:lnTo>
                  <a:lnTo>
                    <a:pt x="387375" y="88493"/>
                  </a:lnTo>
                  <a:lnTo>
                    <a:pt x="387375" y="100685"/>
                  </a:lnTo>
                  <a:lnTo>
                    <a:pt x="388899" y="103733"/>
                  </a:lnTo>
                  <a:lnTo>
                    <a:pt x="390423" y="105257"/>
                  </a:lnTo>
                  <a:lnTo>
                    <a:pt x="391947" y="108305"/>
                  </a:lnTo>
                  <a:lnTo>
                    <a:pt x="402717" y="108305"/>
                  </a:lnTo>
                  <a:lnTo>
                    <a:pt x="404241" y="105257"/>
                  </a:lnTo>
                  <a:lnTo>
                    <a:pt x="405765" y="103733"/>
                  </a:lnTo>
                  <a:lnTo>
                    <a:pt x="407289" y="100685"/>
                  </a:lnTo>
                  <a:lnTo>
                    <a:pt x="407289" y="83921"/>
                  </a:lnTo>
                  <a:lnTo>
                    <a:pt x="408813" y="80873"/>
                  </a:lnTo>
                  <a:lnTo>
                    <a:pt x="414909" y="74777"/>
                  </a:lnTo>
                  <a:lnTo>
                    <a:pt x="417957" y="73253"/>
                  </a:lnTo>
                  <a:lnTo>
                    <a:pt x="430149" y="73253"/>
                  </a:lnTo>
                  <a:lnTo>
                    <a:pt x="443865" y="109829"/>
                  </a:lnTo>
                  <a:lnTo>
                    <a:pt x="443865" y="118973"/>
                  </a:lnTo>
                  <a:lnTo>
                    <a:pt x="443865" y="166306"/>
                  </a:lnTo>
                  <a:lnTo>
                    <a:pt x="436410" y="172313"/>
                  </a:lnTo>
                  <a:lnTo>
                    <a:pt x="429958" y="176593"/>
                  </a:lnTo>
                  <a:lnTo>
                    <a:pt x="424357" y="179171"/>
                  </a:lnTo>
                  <a:lnTo>
                    <a:pt x="419481" y="180022"/>
                  </a:lnTo>
                  <a:lnTo>
                    <a:pt x="414909" y="180022"/>
                  </a:lnTo>
                  <a:lnTo>
                    <a:pt x="411861" y="176974"/>
                  </a:lnTo>
                  <a:lnTo>
                    <a:pt x="408813" y="172402"/>
                  </a:lnTo>
                  <a:lnTo>
                    <a:pt x="404241" y="169354"/>
                  </a:lnTo>
                  <a:lnTo>
                    <a:pt x="402717" y="163258"/>
                  </a:lnTo>
                  <a:lnTo>
                    <a:pt x="402717" y="151066"/>
                  </a:lnTo>
                  <a:lnTo>
                    <a:pt x="424053" y="128206"/>
                  </a:lnTo>
                  <a:lnTo>
                    <a:pt x="431673" y="123545"/>
                  </a:lnTo>
                  <a:lnTo>
                    <a:pt x="443865" y="118973"/>
                  </a:lnTo>
                  <a:lnTo>
                    <a:pt x="443865" y="109829"/>
                  </a:lnTo>
                  <a:lnTo>
                    <a:pt x="404241" y="129730"/>
                  </a:lnTo>
                  <a:lnTo>
                    <a:pt x="387375" y="148018"/>
                  </a:lnTo>
                  <a:lnTo>
                    <a:pt x="384327" y="152590"/>
                  </a:lnTo>
                  <a:lnTo>
                    <a:pt x="382803" y="157162"/>
                  </a:lnTo>
                  <a:lnTo>
                    <a:pt x="382803" y="172402"/>
                  </a:lnTo>
                  <a:lnTo>
                    <a:pt x="385851" y="180022"/>
                  </a:lnTo>
                  <a:lnTo>
                    <a:pt x="394995" y="192214"/>
                  </a:lnTo>
                  <a:lnTo>
                    <a:pt x="401091" y="195262"/>
                  </a:lnTo>
                  <a:lnTo>
                    <a:pt x="413385" y="195262"/>
                  </a:lnTo>
                  <a:lnTo>
                    <a:pt x="438454" y="180022"/>
                  </a:lnTo>
                  <a:lnTo>
                    <a:pt x="443865" y="175450"/>
                  </a:lnTo>
                  <a:lnTo>
                    <a:pt x="443865" y="183070"/>
                  </a:lnTo>
                  <a:lnTo>
                    <a:pt x="445389" y="187642"/>
                  </a:lnTo>
                  <a:lnTo>
                    <a:pt x="446913" y="190690"/>
                  </a:lnTo>
                  <a:lnTo>
                    <a:pt x="449961" y="193738"/>
                  </a:lnTo>
                  <a:lnTo>
                    <a:pt x="453009" y="195262"/>
                  </a:lnTo>
                  <a:lnTo>
                    <a:pt x="456057" y="195262"/>
                  </a:lnTo>
                  <a:lnTo>
                    <a:pt x="462673" y="194106"/>
                  </a:lnTo>
                  <a:lnTo>
                    <a:pt x="469011" y="190500"/>
                  </a:lnTo>
                  <a:lnTo>
                    <a:pt x="475348" y="184340"/>
                  </a:lnTo>
                  <a:lnTo>
                    <a:pt x="479691" y="178498"/>
                  </a:lnTo>
                  <a:lnTo>
                    <a:pt x="481965" y="175450"/>
                  </a:lnTo>
                  <a:lnTo>
                    <a:pt x="481965" y="167830"/>
                  </a:lnTo>
                  <a:close/>
                </a:path>
                <a:path w="605790" h="196850">
                  <a:moveTo>
                    <a:pt x="605510" y="181559"/>
                  </a:moveTo>
                  <a:lnTo>
                    <a:pt x="603986" y="176974"/>
                  </a:lnTo>
                  <a:lnTo>
                    <a:pt x="600938" y="178498"/>
                  </a:lnTo>
                  <a:lnTo>
                    <a:pt x="591794" y="178498"/>
                  </a:lnTo>
                  <a:lnTo>
                    <a:pt x="588746" y="175450"/>
                  </a:lnTo>
                  <a:lnTo>
                    <a:pt x="588746" y="173926"/>
                  </a:lnTo>
                  <a:lnTo>
                    <a:pt x="587222" y="170878"/>
                  </a:lnTo>
                  <a:lnTo>
                    <a:pt x="587222" y="74777"/>
                  </a:lnTo>
                  <a:lnTo>
                    <a:pt x="587222" y="16764"/>
                  </a:lnTo>
                  <a:lnTo>
                    <a:pt x="587222" y="0"/>
                  </a:lnTo>
                  <a:lnTo>
                    <a:pt x="581126" y="0"/>
                  </a:lnTo>
                  <a:lnTo>
                    <a:pt x="549122" y="15252"/>
                  </a:lnTo>
                  <a:lnTo>
                    <a:pt x="550646" y="19812"/>
                  </a:lnTo>
                  <a:lnTo>
                    <a:pt x="556742" y="16764"/>
                  </a:lnTo>
                  <a:lnTo>
                    <a:pt x="561314" y="16764"/>
                  </a:lnTo>
                  <a:lnTo>
                    <a:pt x="564362" y="19812"/>
                  </a:lnTo>
                  <a:lnTo>
                    <a:pt x="565886" y="22860"/>
                  </a:lnTo>
                  <a:lnTo>
                    <a:pt x="565886" y="25908"/>
                  </a:lnTo>
                  <a:lnTo>
                    <a:pt x="566762" y="29324"/>
                  </a:lnTo>
                  <a:lnTo>
                    <a:pt x="567220" y="34874"/>
                  </a:lnTo>
                  <a:lnTo>
                    <a:pt x="567385" y="42456"/>
                  </a:lnTo>
                  <a:lnTo>
                    <a:pt x="567410" y="74777"/>
                  </a:lnTo>
                  <a:lnTo>
                    <a:pt x="567410" y="99161"/>
                  </a:lnTo>
                  <a:lnTo>
                    <a:pt x="567410" y="169354"/>
                  </a:lnTo>
                  <a:lnTo>
                    <a:pt x="561314" y="176974"/>
                  </a:lnTo>
                  <a:lnTo>
                    <a:pt x="553694" y="181559"/>
                  </a:lnTo>
                  <a:lnTo>
                    <a:pt x="546074" y="181559"/>
                  </a:lnTo>
                  <a:lnTo>
                    <a:pt x="515023" y="149161"/>
                  </a:lnTo>
                  <a:lnTo>
                    <a:pt x="512546" y="125069"/>
                  </a:lnTo>
                  <a:lnTo>
                    <a:pt x="513130" y="112204"/>
                  </a:lnTo>
                  <a:lnTo>
                    <a:pt x="529310" y="76301"/>
                  </a:lnTo>
                  <a:lnTo>
                    <a:pt x="535406" y="73253"/>
                  </a:lnTo>
                  <a:lnTo>
                    <a:pt x="546074" y="73253"/>
                  </a:lnTo>
                  <a:lnTo>
                    <a:pt x="549122" y="74777"/>
                  </a:lnTo>
                  <a:lnTo>
                    <a:pt x="553694" y="76301"/>
                  </a:lnTo>
                  <a:lnTo>
                    <a:pt x="558266" y="79349"/>
                  </a:lnTo>
                  <a:lnTo>
                    <a:pt x="561314" y="83921"/>
                  </a:lnTo>
                  <a:lnTo>
                    <a:pt x="562838" y="88493"/>
                  </a:lnTo>
                  <a:lnTo>
                    <a:pt x="565886" y="93065"/>
                  </a:lnTo>
                  <a:lnTo>
                    <a:pt x="567410" y="99161"/>
                  </a:lnTo>
                  <a:lnTo>
                    <a:pt x="567410" y="74777"/>
                  </a:lnTo>
                  <a:lnTo>
                    <a:pt x="565645" y="73253"/>
                  </a:lnTo>
                  <a:lnTo>
                    <a:pt x="562521" y="70535"/>
                  </a:lnTo>
                  <a:lnTo>
                    <a:pt x="556933" y="67157"/>
                  </a:lnTo>
                  <a:lnTo>
                    <a:pt x="550468" y="64922"/>
                  </a:lnTo>
                  <a:lnTo>
                    <a:pt x="543026" y="64109"/>
                  </a:lnTo>
                  <a:lnTo>
                    <a:pt x="532155" y="65532"/>
                  </a:lnTo>
                  <a:lnTo>
                    <a:pt x="499465" y="98450"/>
                  </a:lnTo>
                  <a:lnTo>
                    <a:pt x="491109" y="135826"/>
                  </a:lnTo>
                  <a:lnTo>
                    <a:pt x="491972" y="148742"/>
                  </a:lnTo>
                  <a:lnTo>
                    <a:pt x="511136" y="187147"/>
                  </a:lnTo>
                  <a:lnTo>
                    <a:pt x="535406" y="196799"/>
                  </a:lnTo>
                  <a:lnTo>
                    <a:pt x="541502" y="196799"/>
                  </a:lnTo>
                  <a:lnTo>
                    <a:pt x="567410" y="178498"/>
                  </a:lnTo>
                  <a:lnTo>
                    <a:pt x="567410" y="196799"/>
                  </a:lnTo>
                  <a:lnTo>
                    <a:pt x="573506" y="196799"/>
                  </a:lnTo>
                  <a:lnTo>
                    <a:pt x="605510" y="181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7011" y="4922139"/>
              <a:ext cx="108299" cy="25326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7475779" y="4926710"/>
              <a:ext cx="52069" cy="243840"/>
            </a:xfrm>
            <a:custGeom>
              <a:avLst/>
              <a:gdLst/>
              <a:ahLst/>
              <a:cxnLst/>
              <a:rect l="l" t="t" r="r" b="b"/>
              <a:pathLst>
                <a:path w="52070" h="243839">
                  <a:moveTo>
                    <a:pt x="5181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3528" y="10160"/>
                  </a:lnTo>
                  <a:lnTo>
                    <a:pt x="33528" y="233680"/>
                  </a:lnTo>
                  <a:lnTo>
                    <a:pt x="0" y="233680"/>
                  </a:lnTo>
                  <a:lnTo>
                    <a:pt x="0" y="243840"/>
                  </a:lnTo>
                  <a:lnTo>
                    <a:pt x="51816" y="243840"/>
                  </a:lnTo>
                  <a:lnTo>
                    <a:pt x="51816" y="233680"/>
                  </a:lnTo>
                  <a:lnTo>
                    <a:pt x="51816" y="10160"/>
                  </a:lnTo>
                  <a:lnTo>
                    <a:pt x="51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986885" y="5570601"/>
            <a:ext cx="62865" cy="189230"/>
          </a:xfrm>
          <a:custGeom>
            <a:avLst/>
            <a:gdLst/>
            <a:ahLst/>
            <a:cxnLst/>
            <a:rect l="l" t="t" r="r" b="b"/>
            <a:pathLst>
              <a:path w="62865" h="189229">
                <a:moveTo>
                  <a:pt x="62579" y="189166"/>
                </a:moveTo>
                <a:lnTo>
                  <a:pt x="3048" y="189166"/>
                </a:lnTo>
                <a:lnTo>
                  <a:pt x="3048" y="183070"/>
                </a:lnTo>
                <a:lnTo>
                  <a:pt x="15240" y="183070"/>
                </a:lnTo>
                <a:lnTo>
                  <a:pt x="16764" y="181546"/>
                </a:lnTo>
                <a:lnTo>
                  <a:pt x="19812" y="180022"/>
                </a:lnTo>
                <a:lnTo>
                  <a:pt x="21336" y="178498"/>
                </a:lnTo>
                <a:lnTo>
                  <a:pt x="21336" y="175450"/>
                </a:lnTo>
                <a:lnTo>
                  <a:pt x="22859" y="173926"/>
                </a:lnTo>
                <a:lnTo>
                  <a:pt x="22836" y="47236"/>
                </a:lnTo>
                <a:lnTo>
                  <a:pt x="22669" y="40016"/>
                </a:lnTo>
                <a:lnTo>
                  <a:pt x="22217" y="34529"/>
                </a:lnTo>
                <a:lnTo>
                  <a:pt x="21336" y="30480"/>
                </a:lnTo>
                <a:lnTo>
                  <a:pt x="21336" y="27432"/>
                </a:lnTo>
                <a:lnTo>
                  <a:pt x="18288" y="24384"/>
                </a:lnTo>
                <a:lnTo>
                  <a:pt x="18288" y="22860"/>
                </a:lnTo>
                <a:lnTo>
                  <a:pt x="6096" y="22860"/>
                </a:lnTo>
                <a:lnTo>
                  <a:pt x="1524" y="25908"/>
                </a:lnTo>
                <a:lnTo>
                  <a:pt x="0" y="22860"/>
                </a:lnTo>
                <a:lnTo>
                  <a:pt x="38195" y="0"/>
                </a:lnTo>
                <a:lnTo>
                  <a:pt x="42767" y="0"/>
                </a:lnTo>
                <a:lnTo>
                  <a:pt x="42767" y="172402"/>
                </a:lnTo>
                <a:lnTo>
                  <a:pt x="44291" y="175450"/>
                </a:lnTo>
                <a:lnTo>
                  <a:pt x="44291" y="178498"/>
                </a:lnTo>
                <a:lnTo>
                  <a:pt x="45815" y="180022"/>
                </a:lnTo>
                <a:lnTo>
                  <a:pt x="48863" y="181546"/>
                </a:lnTo>
                <a:lnTo>
                  <a:pt x="50387" y="183070"/>
                </a:lnTo>
                <a:lnTo>
                  <a:pt x="62579" y="183070"/>
                </a:lnTo>
                <a:lnTo>
                  <a:pt x="62579" y="189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844201" y="5570601"/>
            <a:ext cx="103661" cy="192214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959226" y="5610225"/>
            <a:ext cx="826674" cy="137350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837813" y="5610225"/>
            <a:ext cx="1369789" cy="176974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5260937" y="5630748"/>
            <a:ext cx="88900" cy="101600"/>
          </a:xfrm>
          <a:custGeom>
            <a:avLst/>
            <a:gdLst/>
            <a:ahLst/>
            <a:cxnLst/>
            <a:rect l="l" t="t" r="r" b="b"/>
            <a:pathLst>
              <a:path w="88900" h="101600">
                <a:moveTo>
                  <a:pt x="88480" y="46990"/>
                </a:moveTo>
                <a:lnTo>
                  <a:pt x="47332" y="46990"/>
                </a:lnTo>
                <a:lnTo>
                  <a:pt x="47332" y="0"/>
                </a:lnTo>
                <a:lnTo>
                  <a:pt x="41236" y="0"/>
                </a:lnTo>
                <a:lnTo>
                  <a:pt x="41236" y="46990"/>
                </a:lnTo>
                <a:lnTo>
                  <a:pt x="0" y="46990"/>
                </a:lnTo>
                <a:lnTo>
                  <a:pt x="0" y="54610"/>
                </a:lnTo>
                <a:lnTo>
                  <a:pt x="41236" y="54610"/>
                </a:lnTo>
                <a:lnTo>
                  <a:pt x="41236" y="101600"/>
                </a:lnTo>
                <a:lnTo>
                  <a:pt x="47332" y="101600"/>
                </a:lnTo>
                <a:lnTo>
                  <a:pt x="47332" y="54610"/>
                </a:lnTo>
                <a:lnTo>
                  <a:pt x="88480" y="54610"/>
                </a:lnTo>
                <a:lnTo>
                  <a:pt x="88480" y="46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18099" y="5613272"/>
            <a:ext cx="100965" cy="165100"/>
          </a:xfrm>
          <a:custGeom>
            <a:avLst/>
            <a:gdLst/>
            <a:ahLst/>
            <a:cxnLst/>
            <a:rect l="l" t="t" r="r" b="b"/>
            <a:pathLst>
              <a:path w="100964" h="165100">
                <a:moveTo>
                  <a:pt x="44196" y="128206"/>
                </a:moveTo>
                <a:lnTo>
                  <a:pt x="35052" y="128206"/>
                </a:lnTo>
                <a:lnTo>
                  <a:pt x="33528" y="126682"/>
                </a:lnTo>
                <a:lnTo>
                  <a:pt x="32004" y="126682"/>
                </a:lnTo>
                <a:lnTo>
                  <a:pt x="30480" y="125158"/>
                </a:lnTo>
                <a:lnTo>
                  <a:pt x="30480" y="120586"/>
                </a:lnTo>
                <a:lnTo>
                  <a:pt x="28956" y="117538"/>
                </a:lnTo>
                <a:lnTo>
                  <a:pt x="28956" y="0"/>
                </a:lnTo>
                <a:lnTo>
                  <a:pt x="27432" y="0"/>
                </a:lnTo>
                <a:lnTo>
                  <a:pt x="0" y="15341"/>
                </a:lnTo>
                <a:lnTo>
                  <a:pt x="0" y="18389"/>
                </a:lnTo>
                <a:lnTo>
                  <a:pt x="4572" y="16865"/>
                </a:lnTo>
                <a:lnTo>
                  <a:pt x="7620" y="15341"/>
                </a:lnTo>
                <a:lnTo>
                  <a:pt x="10668" y="15341"/>
                </a:lnTo>
                <a:lnTo>
                  <a:pt x="12192" y="16865"/>
                </a:lnTo>
                <a:lnTo>
                  <a:pt x="13716" y="16865"/>
                </a:lnTo>
                <a:lnTo>
                  <a:pt x="13716" y="18389"/>
                </a:lnTo>
                <a:lnTo>
                  <a:pt x="15240" y="19913"/>
                </a:lnTo>
                <a:lnTo>
                  <a:pt x="15240" y="123634"/>
                </a:lnTo>
                <a:lnTo>
                  <a:pt x="13716" y="125158"/>
                </a:lnTo>
                <a:lnTo>
                  <a:pt x="13716" y="126682"/>
                </a:lnTo>
                <a:lnTo>
                  <a:pt x="12192" y="126682"/>
                </a:lnTo>
                <a:lnTo>
                  <a:pt x="10668" y="128206"/>
                </a:lnTo>
                <a:lnTo>
                  <a:pt x="1524" y="128206"/>
                </a:lnTo>
                <a:lnTo>
                  <a:pt x="1524" y="132778"/>
                </a:lnTo>
                <a:lnTo>
                  <a:pt x="44196" y="132778"/>
                </a:lnTo>
                <a:lnTo>
                  <a:pt x="44196" y="128206"/>
                </a:lnTo>
                <a:close/>
              </a:path>
              <a:path w="100964" h="165100">
                <a:moveTo>
                  <a:pt x="97624" y="50393"/>
                </a:moveTo>
                <a:lnTo>
                  <a:pt x="96100" y="47345"/>
                </a:lnTo>
                <a:lnTo>
                  <a:pt x="94576" y="45821"/>
                </a:lnTo>
                <a:lnTo>
                  <a:pt x="93052" y="42773"/>
                </a:lnTo>
                <a:lnTo>
                  <a:pt x="82296" y="42773"/>
                </a:lnTo>
                <a:lnTo>
                  <a:pt x="80772" y="45821"/>
                </a:lnTo>
                <a:lnTo>
                  <a:pt x="79248" y="47345"/>
                </a:lnTo>
                <a:lnTo>
                  <a:pt x="77724" y="50393"/>
                </a:lnTo>
                <a:lnTo>
                  <a:pt x="77724" y="56489"/>
                </a:lnTo>
                <a:lnTo>
                  <a:pt x="79248" y="58013"/>
                </a:lnTo>
                <a:lnTo>
                  <a:pt x="80772" y="61061"/>
                </a:lnTo>
                <a:lnTo>
                  <a:pt x="82296" y="62585"/>
                </a:lnTo>
                <a:lnTo>
                  <a:pt x="85344" y="64109"/>
                </a:lnTo>
                <a:lnTo>
                  <a:pt x="89916" y="64109"/>
                </a:lnTo>
                <a:lnTo>
                  <a:pt x="93052" y="62585"/>
                </a:lnTo>
                <a:lnTo>
                  <a:pt x="94576" y="61061"/>
                </a:lnTo>
                <a:lnTo>
                  <a:pt x="96100" y="58013"/>
                </a:lnTo>
                <a:lnTo>
                  <a:pt x="97624" y="56489"/>
                </a:lnTo>
                <a:lnTo>
                  <a:pt x="97624" y="50393"/>
                </a:lnTo>
                <a:close/>
              </a:path>
              <a:path w="100964" h="165100">
                <a:moveTo>
                  <a:pt x="100672" y="126682"/>
                </a:moveTo>
                <a:lnTo>
                  <a:pt x="99148" y="122110"/>
                </a:lnTo>
                <a:lnTo>
                  <a:pt x="96100" y="119062"/>
                </a:lnTo>
                <a:lnTo>
                  <a:pt x="93052" y="114490"/>
                </a:lnTo>
                <a:lnTo>
                  <a:pt x="89916" y="112966"/>
                </a:lnTo>
                <a:lnTo>
                  <a:pt x="83820" y="112966"/>
                </a:lnTo>
                <a:lnTo>
                  <a:pt x="80772" y="114490"/>
                </a:lnTo>
                <a:lnTo>
                  <a:pt x="79248" y="116014"/>
                </a:lnTo>
                <a:lnTo>
                  <a:pt x="76200" y="122110"/>
                </a:lnTo>
                <a:lnTo>
                  <a:pt x="76200" y="129730"/>
                </a:lnTo>
                <a:lnTo>
                  <a:pt x="77724" y="132778"/>
                </a:lnTo>
                <a:lnTo>
                  <a:pt x="80772" y="134302"/>
                </a:lnTo>
                <a:lnTo>
                  <a:pt x="88392" y="134302"/>
                </a:lnTo>
                <a:lnTo>
                  <a:pt x="89916" y="132778"/>
                </a:lnTo>
                <a:lnTo>
                  <a:pt x="93052" y="132778"/>
                </a:lnTo>
                <a:lnTo>
                  <a:pt x="93052" y="134302"/>
                </a:lnTo>
                <a:lnTo>
                  <a:pt x="94576" y="134302"/>
                </a:lnTo>
                <a:lnTo>
                  <a:pt x="94576" y="141922"/>
                </a:lnTo>
                <a:lnTo>
                  <a:pt x="93052" y="146494"/>
                </a:lnTo>
                <a:lnTo>
                  <a:pt x="89916" y="151066"/>
                </a:lnTo>
                <a:lnTo>
                  <a:pt x="86868" y="155638"/>
                </a:lnTo>
                <a:lnTo>
                  <a:pt x="82296" y="158686"/>
                </a:lnTo>
                <a:lnTo>
                  <a:pt x="76200" y="160210"/>
                </a:lnTo>
                <a:lnTo>
                  <a:pt x="76200" y="164782"/>
                </a:lnTo>
                <a:lnTo>
                  <a:pt x="85344" y="161734"/>
                </a:lnTo>
                <a:lnTo>
                  <a:pt x="91440" y="157162"/>
                </a:lnTo>
                <a:lnTo>
                  <a:pt x="94576" y="151066"/>
                </a:lnTo>
                <a:lnTo>
                  <a:pt x="99148" y="146494"/>
                </a:lnTo>
                <a:lnTo>
                  <a:pt x="100672" y="140398"/>
                </a:lnTo>
                <a:lnTo>
                  <a:pt x="100672" y="132778"/>
                </a:lnTo>
                <a:lnTo>
                  <a:pt x="100672" y="126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844202" y="5894070"/>
            <a:ext cx="103660" cy="190690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62501" y="5894070"/>
            <a:ext cx="106775" cy="187642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711601" y="5932170"/>
            <a:ext cx="2249900" cy="178498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9014841" y="5951410"/>
            <a:ext cx="90170" cy="102870"/>
          </a:xfrm>
          <a:custGeom>
            <a:avLst/>
            <a:gdLst/>
            <a:ahLst/>
            <a:cxnLst/>
            <a:rect l="l" t="t" r="r" b="b"/>
            <a:pathLst>
              <a:path w="90170" h="102870">
                <a:moveTo>
                  <a:pt x="90004" y="48260"/>
                </a:moveTo>
                <a:lnTo>
                  <a:pt x="47332" y="48260"/>
                </a:lnTo>
                <a:lnTo>
                  <a:pt x="47332" y="0"/>
                </a:lnTo>
                <a:lnTo>
                  <a:pt x="41236" y="0"/>
                </a:lnTo>
                <a:lnTo>
                  <a:pt x="41236" y="48260"/>
                </a:lnTo>
                <a:lnTo>
                  <a:pt x="0" y="48260"/>
                </a:lnTo>
                <a:lnTo>
                  <a:pt x="0" y="55880"/>
                </a:lnTo>
                <a:lnTo>
                  <a:pt x="41236" y="55880"/>
                </a:lnTo>
                <a:lnTo>
                  <a:pt x="41236" y="102870"/>
                </a:lnTo>
                <a:lnTo>
                  <a:pt x="47332" y="102870"/>
                </a:lnTo>
                <a:lnTo>
                  <a:pt x="47332" y="55880"/>
                </a:lnTo>
                <a:lnTo>
                  <a:pt x="90004" y="55880"/>
                </a:lnTo>
                <a:lnTo>
                  <a:pt x="90004" y="4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172003" y="5936754"/>
            <a:ext cx="100965" cy="163830"/>
          </a:xfrm>
          <a:custGeom>
            <a:avLst/>
            <a:gdLst/>
            <a:ahLst/>
            <a:cxnLst/>
            <a:rect l="l" t="t" r="r" b="b"/>
            <a:pathLst>
              <a:path w="100965" h="163829">
                <a:moveTo>
                  <a:pt x="44196" y="128206"/>
                </a:moveTo>
                <a:lnTo>
                  <a:pt x="39624" y="128206"/>
                </a:lnTo>
                <a:lnTo>
                  <a:pt x="35052" y="126682"/>
                </a:lnTo>
                <a:lnTo>
                  <a:pt x="33528" y="126682"/>
                </a:lnTo>
                <a:lnTo>
                  <a:pt x="30480" y="123634"/>
                </a:lnTo>
                <a:lnTo>
                  <a:pt x="30480" y="15240"/>
                </a:lnTo>
                <a:lnTo>
                  <a:pt x="30480" y="0"/>
                </a:lnTo>
                <a:lnTo>
                  <a:pt x="27432" y="0"/>
                </a:lnTo>
                <a:lnTo>
                  <a:pt x="0" y="15240"/>
                </a:lnTo>
                <a:lnTo>
                  <a:pt x="1524" y="18376"/>
                </a:lnTo>
                <a:lnTo>
                  <a:pt x="4572" y="15240"/>
                </a:lnTo>
                <a:lnTo>
                  <a:pt x="12192" y="15240"/>
                </a:lnTo>
                <a:lnTo>
                  <a:pt x="13716" y="16852"/>
                </a:lnTo>
                <a:lnTo>
                  <a:pt x="15240" y="18376"/>
                </a:lnTo>
                <a:lnTo>
                  <a:pt x="15240" y="22948"/>
                </a:lnTo>
                <a:lnTo>
                  <a:pt x="16764" y="29044"/>
                </a:lnTo>
                <a:lnTo>
                  <a:pt x="16764" y="116014"/>
                </a:lnTo>
                <a:lnTo>
                  <a:pt x="15240" y="120586"/>
                </a:lnTo>
                <a:lnTo>
                  <a:pt x="15240" y="123634"/>
                </a:lnTo>
                <a:lnTo>
                  <a:pt x="12192" y="126682"/>
                </a:lnTo>
                <a:lnTo>
                  <a:pt x="10668" y="126682"/>
                </a:lnTo>
                <a:lnTo>
                  <a:pt x="7620" y="128206"/>
                </a:lnTo>
                <a:lnTo>
                  <a:pt x="1524" y="128206"/>
                </a:lnTo>
                <a:lnTo>
                  <a:pt x="1524" y="131254"/>
                </a:lnTo>
                <a:lnTo>
                  <a:pt x="44196" y="131254"/>
                </a:lnTo>
                <a:lnTo>
                  <a:pt x="44196" y="128206"/>
                </a:lnTo>
                <a:close/>
              </a:path>
              <a:path w="100965" h="163829">
                <a:moveTo>
                  <a:pt x="97624" y="48856"/>
                </a:moveTo>
                <a:lnTo>
                  <a:pt x="96100" y="45808"/>
                </a:lnTo>
                <a:lnTo>
                  <a:pt x="93052" y="42760"/>
                </a:lnTo>
                <a:lnTo>
                  <a:pt x="90004" y="41236"/>
                </a:lnTo>
                <a:lnTo>
                  <a:pt x="85432" y="41236"/>
                </a:lnTo>
                <a:lnTo>
                  <a:pt x="83908" y="42760"/>
                </a:lnTo>
                <a:lnTo>
                  <a:pt x="80759" y="44284"/>
                </a:lnTo>
                <a:lnTo>
                  <a:pt x="79235" y="45808"/>
                </a:lnTo>
                <a:lnTo>
                  <a:pt x="79235" y="56476"/>
                </a:lnTo>
                <a:lnTo>
                  <a:pt x="80759" y="59524"/>
                </a:lnTo>
                <a:lnTo>
                  <a:pt x="83908" y="61048"/>
                </a:lnTo>
                <a:lnTo>
                  <a:pt x="85432" y="62572"/>
                </a:lnTo>
                <a:lnTo>
                  <a:pt x="90004" y="62572"/>
                </a:lnTo>
                <a:lnTo>
                  <a:pt x="93052" y="61048"/>
                </a:lnTo>
                <a:lnTo>
                  <a:pt x="94576" y="59524"/>
                </a:lnTo>
                <a:lnTo>
                  <a:pt x="96100" y="56476"/>
                </a:lnTo>
                <a:lnTo>
                  <a:pt x="97624" y="54952"/>
                </a:lnTo>
                <a:lnTo>
                  <a:pt x="97624" y="48856"/>
                </a:lnTo>
                <a:close/>
              </a:path>
              <a:path w="100965" h="163829">
                <a:moveTo>
                  <a:pt x="100672" y="126669"/>
                </a:moveTo>
                <a:lnTo>
                  <a:pt x="99148" y="122097"/>
                </a:lnTo>
                <a:lnTo>
                  <a:pt x="96100" y="117525"/>
                </a:lnTo>
                <a:lnTo>
                  <a:pt x="94576" y="114477"/>
                </a:lnTo>
                <a:lnTo>
                  <a:pt x="90004" y="112953"/>
                </a:lnTo>
                <a:lnTo>
                  <a:pt x="80759" y="112953"/>
                </a:lnTo>
                <a:lnTo>
                  <a:pt x="79235" y="116001"/>
                </a:lnTo>
                <a:lnTo>
                  <a:pt x="77711" y="117525"/>
                </a:lnTo>
                <a:lnTo>
                  <a:pt x="76187" y="120573"/>
                </a:lnTo>
                <a:lnTo>
                  <a:pt x="76187" y="126669"/>
                </a:lnTo>
                <a:lnTo>
                  <a:pt x="77711" y="129717"/>
                </a:lnTo>
                <a:lnTo>
                  <a:pt x="80759" y="132765"/>
                </a:lnTo>
                <a:lnTo>
                  <a:pt x="82384" y="134289"/>
                </a:lnTo>
                <a:lnTo>
                  <a:pt x="86956" y="134289"/>
                </a:lnTo>
                <a:lnTo>
                  <a:pt x="90004" y="131241"/>
                </a:lnTo>
                <a:lnTo>
                  <a:pt x="93052" y="131241"/>
                </a:lnTo>
                <a:lnTo>
                  <a:pt x="93052" y="132765"/>
                </a:lnTo>
                <a:lnTo>
                  <a:pt x="94576" y="132765"/>
                </a:lnTo>
                <a:lnTo>
                  <a:pt x="94576" y="140385"/>
                </a:lnTo>
                <a:lnTo>
                  <a:pt x="93052" y="144957"/>
                </a:lnTo>
                <a:lnTo>
                  <a:pt x="86956" y="154101"/>
                </a:lnTo>
                <a:lnTo>
                  <a:pt x="82384" y="157149"/>
                </a:lnTo>
                <a:lnTo>
                  <a:pt x="76187" y="160197"/>
                </a:lnTo>
                <a:lnTo>
                  <a:pt x="76187" y="163245"/>
                </a:lnTo>
                <a:lnTo>
                  <a:pt x="85432" y="160197"/>
                </a:lnTo>
                <a:lnTo>
                  <a:pt x="91528" y="155625"/>
                </a:lnTo>
                <a:lnTo>
                  <a:pt x="94576" y="151053"/>
                </a:lnTo>
                <a:lnTo>
                  <a:pt x="99148" y="144957"/>
                </a:lnTo>
                <a:lnTo>
                  <a:pt x="100672" y="138861"/>
                </a:lnTo>
                <a:lnTo>
                  <a:pt x="100672" y="131241"/>
                </a:lnTo>
                <a:lnTo>
                  <a:pt x="100672" y="1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6" name="object 10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68597" y="6211443"/>
            <a:ext cx="91535" cy="192214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1863947" y="6211443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60">
                <a:moveTo>
                  <a:pt x="62579" y="187642"/>
                </a:moveTo>
                <a:lnTo>
                  <a:pt x="3048" y="187642"/>
                </a:lnTo>
                <a:lnTo>
                  <a:pt x="3048" y="183070"/>
                </a:lnTo>
                <a:lnTo>
                  <a:pt x="15335" y="183070"/>
                </a:lnTo>
                <a:lnTo>
                  <a:pt x="16859" y="181546"/>
                </a:lnTo>
                <a:lnTo>
                  <a:pt x="19907" y="180022"/>
                </a:lnTo>
                <a:lnTo>
                  <a:pt x="21431" y="178498"/>
                </a:lnTo>
                <a:lnTo>
                  <a:pt x="21431" y="175450"/>
                </a:lnTo>
                <a:lnTo>
                  <a:pt x="22955" y="173926"/>
                </a:lnTo>
                <a:lnTo>
                  <a:pt x="22931" y="47196"/>
                </a:lnTo>
                <a:lnTo>
                  <a:pt x="22764" y="40005"/>
                </a:lnTo>
                <a:lnTo>
                  <a:pt x="22312" y="34528"/>
                </a:lnTo>
                <a:lnTo>
                  <a:pt x="21431" y="30480"/>
                </a:lnTo>
                <a:lnTo>
                  <a:pt x="21431" y="27432"/>
                </a:lnTo>
                <a:lnTo>
                  <a:pt x="16859" y="22860"/>
                </a:lnTo>
                <a:lnTo>
                  <a:pt x="6096" y="22860"/>
                </a:lnTo>
                <a:lnTo>
                  <a:pt x="1524" y="25908"/>
                </a:lnTo>
                <a:lnTo>
                  <a:pt x="0" y="22860"/>
                </a:lnTo>
                <a:lnTo>
                  <a:pt x="38195" y="0"/>
                </a:lnTo>
                <a:lnTo>
                  <a:pt x="42767" y="0"/>
                </a:lnTo>
                <a:lnTo>
                  <a:pt x="42767" y="172402"/>
                </a:lnTo>
                <a:lnTo>
                  <a:pt x="44291" y="175450"/>
                </a:lnTo>
                <a:lnTo>
                  <a:pt x="44291" y="176974"/>
                </a:lnTo>
                <a:lnTo>
                  <a:pt x="45815" y="180022"/>
                </a:lnTo>
                <a:lnTo>
                  <a:pt x="48863" y="181546"/>
                </a:lnTo>
                <a:lnTo>
                  <a:pt x="50387" y="183070"/>
                </a:lnTo>
                <a:lnTo>
                  <a:pt x="62579" y="183070"/>
                </a:lnTo>
                <a:lnTo>
                  <a:pt x="62579" y="187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957702" y="6251066"/>
            <a:ext cx="2094261" cy="176974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62501" y="6533388"/>
            <a:ext cx="108299" cy="187642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1863947" y="6533388"/>
            <a:ext cx="62865" cy="187960"/>
          </a:xfrm>
          <a:custGeom>
            <a:avLst/>
            <a:gdLst/>
            <a:ahLst/>
            <a:cxnLst/>
            <a:rect l="l" t="t" r="r" b="b"/>
            <a:pathLst>
              <a:path w="62864" h="187959">
                <a:moveTo>
                  <a:pt x="62579" y="187642"/>
                </a:moveTo>
                <a:lnTo>
                  <a:pt x="3048" y="187642"/>
                </a:lnTo>
                <a:lnTo>
                  <a:pt x="3048" y="183070"/>
                </a:lnTo>
                <a:lnTo>
                  <a:pt x="9239" y="183070"/>
                </a:lnTo>
                <a:lnTo>
                  <a:pt x="15335" y="181546"/>
                </a:lnTo>
                <a:lnTo>
                  <a:pt x="16859" y="181546"/>
                </a:lnTo>
                <a:lnTo>
                  <a:pt x="19907" y="180022"/>
                </a:lnTo>
                <a:lnTo>
                  <a:pt x="21431" y="178498"/>
                </a:lnTo>
                <a:lnTo>
                  <a:pt x="21431" y="175450"/>
                </a:lnTo>
                <a:lnTo>
                  <a:pt x="22955" y="173926"/>
                </a:lnTo>
                <a:lnTo>
                  <a:pt x="22931" y="46982"/>
                </a:lnTo>
                <a:lnTo>
                  <a:pt x="22764" y="39433"/>
                </a:lnTo>
                <a:lnTo>
                  <a:pt x="22312" y="33885"/>
                </a:lnTo>
                <a:lnTo>
                  <a:pt x="21431" y="30480"/>
                </a:lnTo>
                <a:lnTo>
                  <a:pt x="21431" y="27432"/>
                </a:lnTo>
                <a:lnTo>
                  <a:pt x="15335" y="21336"/>
                </a:lnTo>
                <a:lnTo>
                  <a:pt x="10763" y="21336"/>
                </a:lnTo>
                <a:lnTo>
                  <a:pt x="6096" y="22860"/>
                </a:lnTo>
                <a:lnTo>
                  <a:pt x="1524" y="25908"/>
                </a:lnTo>
                <a:lnTo>
                  <a:pt x="0" y="21336"/>
                </a:lnTo>
                <a:lnTo>
                  <a:pt x="38195" y="0"/>
                </a:lnTo>
                <a:lnTo>
                  <a:pt x="42767" y="0"/>
                </a:lnTo>
                <a:lnTo>
                  <a:pt x="42767" y="172402"/>
                </a:lnTo>
                <a:lnTo>
                  <a:pt x="44291" y="175450"/>
                </a:lnTo>
                <a:lnTo>
                  <a:pt x="44291" y="176974"/>
                </a:lnTo>
                <a:lnTo>
                  <a:pt x="45815" y="180022"/>
                </a:lnTo>
                <a:lnTo>
                  <a:pt x="48863" y="181546"/>
                </a:lnTo>
                <a:lnTo>
                  <a:pt x="50387" y="181546"/>
                </a:lnTo>
                <a:lnTo>
                  <a:pt x="54959" y="183070"/>
                </a:lnTo>
                <a:lnTo>
                  <a:pt x="62579" y="183070"/>
                </a:lnTo>
                <a:lnTo>
                  <a:pt x="62579" y="187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1" name="object 11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710076" y="6573011"/>
            <a:ext cx="2091213" cy="1769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637603" y="707993"/>
            <a:ext cx="1000760" cy="321945"/>
            <a:chOff x="637603" y="707993"/>
            <a:chExt cx="1000760" cy="321945"/>
          </a:xfrm>
        </p:grpSpPr>
        <p:sp>
          <p:nvSpPr>
            <p:cNvPr id="13" name="object 13"/>
            <p:cNvSpPr/>
            <p:nvPr/>
          </p:nvSpPr>
          <p:spPr>
            <a:xfrm>
              <a:off x="637590" y="707999"/>
              <a:ext cx="189230" cy="317500"/>
            </a:xfrm>
            <a:custGeom>
              <a:avLst/>
              <a:gdLst/>
              <a:ahLst/>
              <a:cxnLst/>
              <a:rect l="l" t="t" r="r" b="b"/>
              <a:pathLst>
                <a:path w="189230" h="317500">
                  <a:moveTo>
                    <a:pt x="18916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127000"/>
                  </a:lnTo>
                  <a:lnTo>
                    <a:pt x="0" y="163830"/>
                  </a:lnTo>
                  <a:lnTo>
                    <a:pt x="0" y="278130"/>
                  </a:lnTo>
                  <a:lnTo>
                    <a:pt x="0" y="317500"/>
                  </a:lnTo>
                  <a:lnTo>
                    <a:pt x="186118" y="317500"/>
                  </a:lnTo>
                  <a:lnTo>
                    <a:pt x="186118" y="278130"/>
                  </a:lnTo>
                  <a:lnTo>
                    <a:pt x="42672" y="278130"/>
                  </a:lnTo>
                  <a:lnTo>
                    <a:pt x="42672" y="163830"/>
                  </a:lnTo>
                  <a:lnTo>
                    <a:pt x="147929" y="163830"/>
                  </a:lnTo>
                  <a:lnTo>
                    <a:pt x="147929" y="127000"/>
                  </a:lnTo>
                  <a:lnTo>
                    <a:pt x="42672" y="127000"/>
                  </a:lnTo>
                  <a:lnTo>
                    <a:pt x="42672" y="38100"/>
                  </a:lnTo>
                  <a:lnTo>
                    <a:pt x="189166" y="38100"/>
                  </a:lnTo>
                  <a:lnTo>
                    <a:pt x="189166" y="0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6" y="793432"/>
              <a:ext cx="218122" cy="2318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040" y="788860"/>
              <a:ext cx="198310" cy="2410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28546" y="788860"/>
              <a:ext cx="309880" cy="236854"/>
            </a:xfrm>
            <a:custGeom>
              <a:avLst/>
              <a:gdLst/>
              <a:ahLst/>
              <a:cxnLst/>
              <a:rect l="l" t="t" r="r" b="b"/>
              <a:pathLst>
                <a:path w="309880" h="236855">
                  <a:moveTo>
                    <a:pt x="309657" y="236410"/>
                  </a:moveTo>
                  <a:lnTo>
                    <a:pt x="268509" y="236410"/>
                  </a:lnTo>
                  <a:lnTo>
                    <a:pt x="268509" y="90011"/>
                  </a:lnTo>
                  <a:lnTo>
                    <a:pt x="265626" y="65953"/>
                  </a:lnTo>
                  <a:lnTo>
                    <a:pt x="256877" y="48779"/>
                  </a:lnTo>
                  <a:lnTo>
                    <a:pt x="242109" y="38482"/>
                  </a:lnTo>
                  <a:lnTo>
                    <a:pt x="221170" y="35052"/>
                  </a:lnTo>
                  <a:lnTo>
                    <a:pt x="213455" y="35623"/>
                  </a:lnTo>
                  <a:lnTo>
                    <a:pt x="178308" y="58554"/>
                  </a:lnTo>
                  <a:lnTo>
                    <a:pt x="175450" y="64008"/>
                  </a:lnTo>
                  <a:lnTo>
                    <a:pt x="175450" y="236410"/>
                  </a:lnTo>
                  <a:lnTo>
                    <a:pt x="134302" y="236410"/>
                  </a:lnTo>
                  <a:lnTo>
                    <a:pt x="134302" y="71628"/>
                  </a:lnTo>
                  <a:lnTo>
                    <a:pt x="133445" y="63269"/>
                  </a:lnTo>
                  <a:lnTo>
                    <a:pt x="96918" y="35623"/>
                  </a:lnTo>
                  <a:lnTo>
                    <a:pt x="86963" y="35052"/>
                  </a:lnTo>
                  <a:lnTo>
                    <a:pt x="80986" y="35623"/>
                  </a:lnTo>
                  <a:lnTo>
                    <a:pt x="44338" y="59840"/>
                  </a:lnTo>
                  <a:lnTo>
                    <a:pt x="41243" y="65531"/>
                  </a:lnTo>
                  <a:lnTo>
                    <a:pt x="41243" y="236410"/>
                  </a:lnTo>
                  <a:lnTo>
                    <a:pt x="0" y="236410"/>
                  </a:lnTo>
                  <a:lnTo>
                    <a:pt x="0" y="4572"/>
                  </a:lnTo>
                  <a:lnTo>
                    <a:pt x="26003" y="4572"/>
                  </a:lnTo>
                  <a:lnTo>
                    <a:pt x="39719" y="30479"/>
                  </a:lnTo>
                  <a:lnTo>
                    <a:pt x="52863" y="17359"/>
                  </a:lnTo>
                  <a:lnTo>
                    <a:pt x="67151" y="7810"/>
                  </a:lnTo>
                  <a:lnTo>
                    <a:pt x="82581" y="1976"/>
                  </a:lnTo>
                  <a:lnTo>
                    <a:pt x="99155" y="0"/>
                  </a:lnTo>
                  <a:lnTo>
                    <a:pt x="122379" y="1976"/>
                  </a:lnTo>
                  <a:lnTo>
                    <a:pt x="141720" y="7810"/>
                  </a:lnTo>
                  <a:lnTo>
                    <a:pt x="157327" y="17359"/>
                  </a:lnTo>
                  <a:lnTo>
                    <a:pt x="169354" y="30479"/>
                  </a:lnTo>
                  <a:lnTo>
                    <a:pt x="173616" y="24788"/>
                  </a:lnTo>
                  <a:lnTo>
                    <a:pt x="214324" y="2285"/>
                  </a:lnTo>
                  <a:lnTo>
                    <a:pt x="233457" y="0"/>
                  </a:lnTo>
                  <a:lnTo>
                    <a:pt x="250626" y="1404"/>
                  </a:lnTo>
                  <a:lnTo>
                    <a:pt x="289845" y="21336"/>
                  </a:lnTo>
                  <a:lnTo>
                    <a:pt x="308490" y="62524"/>
                  </a:lnTo>
                  <a:lnTo>
                    <a:pt x="309657" y="80867"/>
                  </a:lnTo>
                  <a:lnTo>
                    <a:pt x="309657" y="236410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700783" y="788860"/>
            <a:ext cx="201930" cy="328295"/>
          </a:xfrm>
          <a:custGeom>
            <a:avLst/>
            <a:gdLst/>
            <a:ahLst/>
            <a:cxnLst/>
            <a:rect l="l" t="t" r="r" b="b"/>
            <a:pathLst>
              <a:path w="201930" h="328294">
                <a:moveTo>
                  <a:pt x="165112" y="22860"/>
                </a:moveTo>
                <a:lnTo>
                  <a:pt x="41148" y="22860"/>
                </a:lnTo>
                <a:lnTo>
                  <a:pt x="53188" y="12858"/>
                </a:lnTo>
                <a:lnTo>
                  <a:pt x="66532" y="5715"/>
                </a:lnTo>
                <a:lnTo>
                  <a:pt x="81304" y="1428"/>
                </a:lnTo>
                <a:lnTo>
                  <a:pt x="97631" y="0"/>
                </a:lnTo>
                <a:lnTo>
                  <a:pt x="120468" y="1976"/>
                </a:lnTo>
                <a:lnTo>
                  <a:pt x="140886" y="7810"/>
                </a:lnTo>
                <a:lnTo>
                  <a:pt x="158750" y="17359"/>
                </a:lnTo>
                <a:lnTo>
                  <a:pt x="165112" y="22860"/>
                </a:lnTo>
                <a:close/>
              </a:path>
              <a:path w="201930" h="328294">
                <a:moveTo>
                  <a:pt x="41148" y="328041"/>
                </a:moveTo>
                <a:lnTo>
                  <a:pt x="0" y="328041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22860"/>
                </a:lnTo>
                <a:lnTo>
                  <a:pt x="165112" y="22860"/>
                </a:lnTo>
                <a:lnTo>
                  <a:pt x="173926" y="30480"/>
                </a:lnTo>
                <a:lnTo>
                  <a:pt x="177063" y="35052"/>
                </a:lnTo>
                <a:lnTo>
                  <a:pt x="76295" y="35052"/>
                </a:lnTo>
                <a:lnTo>
                  <a:pt x="68675" y="36576"/>
                </a:lnTo>
                <a:lnTo>
                  <a:pt x="60960" y="41148"/>
                </a:lnTo>
                <a:lnTo>
                  <a:pt x="51816" y="44196"/>
                </a:lnTo>
                <a:lnTo>
                  <a:pt x="45720" y="48768"/>
                </a:lnTo>
                <a:lnTo>
                  <a:pt x="41148" y="54864"/>
                </a:lnTo>
                <a:lnTo>
                  <a:pt x="41148" y="189166"/>
                </a:lnTo>
                <a:lnTo>
                  <a:pt x="73247" y="205930"/>
                </a:lnTo>
                <a:lnTo>
                  <a:pt x="174926" y="205930"/>
                </a:lnTo>
                <a:lnTo>
                  <a:pt x="173926" y="207454"/>
                </a:lnTo>
                <a:lnTo>
                  <a:pt x="158702" y="221709"/>
                </a:lnTo>
                <a:lnTo>
                  <a:pt x="154378" y="224218"/>
                </a:lnTo>
                <a:lnTo>
                  <a:pt x="41148" y="224218"/>
                </a:lnTo>
                <a:lnTo>
                  <a:pt x="41148" y="328041"/>
                </a:lnTo>
                <a:close/>
              </a:path>
              <a:path w="201930" h="328294">
                <a:moveTo>
                  <a:pt x="174926" y="205930"/>
                </a:moveTo>
                <a:lnTo>
                  <a:pt x="82391" y="205930"/>
                </a:lnTo>
                <a:lnTo>
                  <a:pt x="115514" y="200499"/>
                </a:lnTo>
                <a:lnTo>
                  <a:pt x="139350" y="184201"/>
                </a:lnTo>
                <a:lnTo>
                  <a:pt x="153757" y="157027"/>
                </a:lnTo>
                <a:lnTo>
                  <a:pt x="158591" y="118967"/>
                </a:lnTo>
                <a:lnTo>
                  <a:pt x="157448" y="98664"/>
                </a:lnTo>
                <a:lnTo>
                  <a:pt x="140303" y="54864"/>
                </a:lnTo>
                <a:lnTo>
                  <a:pt x="100655" y="36218"/>
                </a:lnTo>
                <a:lnTo>
                  <a:pt x="82391" y="35052"/>
                </a:lnTo>
                <a:lnTo>
                  <a:pt x="177063" y="35052"/>
                </a:lnTo>
                <a:lnTo>
                  <a:pt x="185928" y="47973"/>
                </a:lnTo>
                <a:lnTo>
                  <a:pt x="194500" y="68627"/>
                </a:lnTo>
                <a:lnTo>
                  <a:pt x="199644" y="92711"/>
                </a:lnTo>
                <a:lnTo>
                  <a:pt x="201358" y="120491"/>
                </a:lnTo>
                <a:lnTo>
                  <a:pt x="199644" y="145692"/>
                </a:lnTo>
                <a:lnTo>
                  <a:pt x="194500" y="168580"/>
                </a:lnTo>
                <a:lnTo>
                  <a:pt x="185927" y="189166"/>
                </a:lnTo>
                <a:lnTo>
                  <a:pt x="174926" y="205930"/>
                </a:lnTo>
                <a:close/>
              </a:path>
              <a:path w="201930" h="328294">
                <a:moveTo>
                  <a:pt x="94583" y="241077"/>
                </a:moveTo>
                <a:lnTo>
                  <a:pt x="86580" y="240766"/>
                </a:lnTo>
                <a:lnTo>
                  <a:pt x="78569" y="239732"/>
                </a:lnTo>
                <a:lnTo>
                  <a:pt x="70540" y="237822"/>
                </a:lnTo>
                <a:lnTo>
                  <a:pt x="62484" y="234886"/>
                </a:lnTo>
                <a:lnTo>
                  <a:pt x="51816" y="231838"/>
                </a:lnTo>
                <a:lnTo>
                  <a:pt x="44196" y="228790"/>
                </a:lnTo>
                <a:lnTo>
                  <a:pt x="41148" y="224218"/>
                </a:lnTo>
                <a:lnTo>
                  <a:pt x="154378" y="224218"/>
                </a:lnTo>
                <a:lnTo>
                  <a:pt x="140505" y="232267"/>
                </a:lnTo>
                <a:lnTo>
                  <a:pt x="119183" y="238824"/>
                </a:lnTo>
                <a:lnTo>
                  <a:pt x="94583" y="24107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955482" y="697230"/>
            <a:ext cx="327025" cy="332740"/>
            <a:chOff x="1955482" y="697230"/>
            <a:chExt cx="327025" cy="332740"/>
          </a:xfrm>
        </p:grpSpPr>
        <p:sp>
          <p:nvSpPr>
            <p:cNvPr id="19" name="object 19"/>
            <p:cNvSpPr/>
            <p:nvPr/>
          </p:nvSpPr>
          <p:spPr>
            <a:xfrm>
              <a:off x="1955482" y="697230"/>
              <a:ext cx="79375" cy="332740"/>
            </a:xfrm>
            <a:custGeom>
              <a:avLst/>
              <a:gdLst/>
              <a:ahLst/>
              <a:cxnLst/>
              <a:rect l="l" t="t" r="r" b="b"/>
              <a:pathLst>
                <a:path w="79375" h="332740">
                  <a:moveTo>
                    <a:pt x="79343" y="332708"/>
                  </a:moveTo>
                  <a:lnTo>
                    <a:pt x="44443" y="328383"/>
                  </a:lnTo>
                  <a:lnTo>
                    <a:pt x="19669" y="315325"/>
                  </a:lnTo>
                  <a:lnTo>
                    <a:pt x="4896" y="293408"/>
                  </a:lnTo>
                  <a:lnTo>
                    <a:pt x="0" y="262508"/>
                  </a:lnTo>
                  <a:lnTo>
                    <a:pt x="0" y="0"/>
                  </a:lnTo>
                  <a:lnTo>
                    <a:pt x="41243" y="0"/>
                  </a:lnTo>
                  <a:lnTo>
                    <a:pt x="41243" y="254888"/>
                  </a:lnTo>
                  <a:lnTo>
                    <a:pt x="41838" y="263723"/>
                  </a:lnTo>
                  <a:lnTo>
                    <a:pt x="71628" y="295227"/>
                  </a:lnTo>
                  <a:lnTo>
                    <a:pt x="79343" y="296036"/>
                  </a:lnTo>
                  <a:lnTo>
                    <a:pt x="79343" y="33270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8353" y="788860"/>
              <a:ext cx="213550" cy="241077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39911" y="788860"/>
            <a:ext cx="64008" cy="24107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614422" y="701897"/>
            <a:ext cx="179070" cy="328295"/>
          </a:xfrm>
          <a:custGeom>
            <a:avLst/>
            <a:gdLst/>
            <a:ahLst/>
            <a:cxnLst/>
            <a:rect l="l" t="t" r="r" b="b"/>
            <a:pathLst>
              <a:path w="179069" h="328294">
                <a:moveTo>
                  <a:pt x="73247" y="328040"/>
                </a:moveTo>
                <a:lnTo>
                  <a:pt x="52624" y="326859"/>
                </a:lnTo>
                <a:lnTo>
                  <a:pt x="33992" y="323230"/>
                </a:lnTo>
                <a:lnTo>
                  <a:pt x="17057" y="317030"/>
                </a:lnTo>
                <a:lnTo>
                  <a:pt x="1524" y="308133"/>
                </a:lnTo>
                <a:lnTo>
                  <a:pt x="16859" y="268509"/>
                </a:lnTo>
                <a:lnTo>
                  <a:pt x="23121" y="272819"/>
                </a:lnTo>
                <a:lnTo>
                  <a:pt x="30384" y="276701"/>
                </a:lnTo>
                <a:lnTo>
                  <a:pt x="72199" y="289536"/>
                </a:lnTo>
                <a:lnTo>
                  <a:pt x="79343" y="289845"/>
                </a:lnTo>
                <a:lnTo>
                  <a:pt x="91346" y="288988"/>
                </a:lnTo>
                <a:lnTo>
                  <a:pt x="126825" y="268722"/>
                </a:lnTo>
                <a:lnTo>
                  <a:pt x="135826" y="240982"/>
                </a:lnTo>
                <a:lnTo>
                  <a:pt x="135255" y="233005"/>
                </a:lnTo>
                <a:lnTo>
                  <a:pt x="112156" y="196405"/>
                </a:lnTo>
                <a:lnTo>
                  <a:pt x="58007" y="169354"/>
                </a:lnTo>
                <a:lnTo>
                  <a:pt x="43172" y="161012"/>
                </a:lnTo>
                <a:lnTo>
                  <a:pt x="13811" y="132683"/>
                </a:lnTo>
                <a:lnTo>
                  <a:pt x="858" y="96678"/>
                </a:lnTo>
                <a:lnTo>
                  <a:pt x="0" y="82391"/>
                </a:lnTo>
                <a:lnTo>
                  <a:pt x="1705" y="65786"/>
                </a:lnTo>
                <a:lnTo>
                  <a:pt x="26003" y="24383"/>
                </a:lnTo>
                <a:lnTo>
                  <a:pt x="71223" y="1452"/>
                </a:lnTo>
                <a:lnTo>
                  <a:pt x="90011" y="0"/>
                </a:lnTo>
                <a:lnTo>
                  <a:pt x="114355" y="1142"/>
                </a:lnTo>
                <a:lnTo>
                  <a:pt x="134671" y="4571"/>
                </a:lnTo>
                <a:lnTo>
                  <a:pt x="150969" y="10286"/>
                </a:lnTo>
                <a:lnTo>
                  <a:pt x="163258" y="18287"/>
                </a:lnTo>
                <a:lnTo>
                  <a:pt x="149542" y="54863"/>
                </a:lnTo>
                <a:lnTo>
                  <a:pt x="145280" y="52316"/>
                </a:lnTo>
                <a:lnTo>
                  <a:pt x="139446" y="49339"/>
                </a:lnTo>
                <a:lnTo>
                  <a:pt x="98680" y="37099"/>
                </a:lnTo>
                <a:lnTo>
                  <a:pt x="91535" y="36575"/>
                </a:lnTo>
                <a:lnTo>
                  <a:pt x="80700" y="37433"/>
                </a:lnTo>
                <a:lnTo>
                  <a:pt x="46196" y="64019"/>
                </a:lnTo>
                <a:lnTo>
                  <a:pt x="42767" y="82391"/>
                </a:lnTo>
                <a:lnTo>
                  <a:pt x="42767" y="90011"/>
                </a:lnTo>
                <a:lnTo>
                  <a:pt x="44291" y="97631"/>
                </a:lnTo>
                <a:lnTo>
                  <a:pt x="47339" y="103727"/>
                </a:lnTo>
                <a:lnTo>
                  <a:pt x="50387" y="111347"/>
                </a:lnTo>
                <a:lnTo>
                  <a:pt x="94583" y="140303"/>
                </a:lnTo>
                <a:lnTo>
                  <a:pt x="120586" y="152495"/>
                </a:lnTo>
                <a:lnTo>
                  <a:pt x="135421" y="159979"/>
                </a:lnTo>
                <a:lnTo>
                  <a:pt x="164782" y="189166"/>
                </a:lnTo>
                <a:lnTo>
                  <a:pt x="177641" y="227139"/>
                </a:lnTo>
                <a:lnTo>
                  <a:pt x="178498" y="242601"/>
                </a:lnTo>
                <a:lnTo>
                  <a:pt x="176760" y="260056"/>
                </a:lnTo>
                <a:lnTo>
                  <a:pt x="149542" y="303561"/>
                </a:lnTo>
                <a:lnTo>
                  <a:pt x="96098" y="326573"/>
                </a:lnTo>
                <a:lnTo>
                  <a:pt x="73247" y="32804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838735" y="697230"/>
            <a:ext cx="883285" cy="332740"/>
            <a:chOff x="2838735" y="697230"/>
            <a:chExt cx="883285" cy="332740"/>
          </a:xfrm>
        </p:grpSpPr>
        <p:sp>
          <p:nvSpPr>
            <p:cNvPr id="24" name="object 24"/>
            <p:cNvSpPr/>
            <p:nvPr/>
          </p:nvSpPr>
          <p:spPr>
            <a:xfrm>
              <a:off x="2838735" y="697230"/>
              <a:ext cx="183515" cy="328295"/>
            </a:xfrm>
            <a:custGeom>
              <a:avLst/>
              <a:gdLst/>
              <a:ahLst/>
              <a:cxnLst/>
              <a:rect l="l" t="t" r="r" b="b"/>
              <a:pathLst>
                <a:path w="183514" h="328294">
                  <a:moveTo>
                    <a:pt x="182975" y="328040"/>
                  </a:moveTo>
                  <a:lnTo>
                    <a:pt x="141827" y="328040"/>
                  </a:lnTo>
                  <a:lnTo>
                    <a:pt x="141827" y="181641"/>
                  </a:lnTo>
                  <a:lnTo>
                    <a:pt x="141208" y="169608"/>
                  </a:lnTo>
                  <a:lnTo>
                    <a:pt x="122418" y="135040"/>
                  </a:lnTo>
                  <a:lnTo>
                    <a:pt x="92963" y="126682"/>
                  </a:lnTo>
                  <a:lnTo>
                    <a:pt x="85867" y="127230"/>
                  </a:lnTo>
                  <a:lnTo>
                    <a:pt x="50291" y="144398"/>
                  </a:lnTo>
                  <a:lnTo>
                    <a:pt x="41147" y="155638"/>
                  </a:lnTo>
                  <a:lnTo>
                    <a:pt x="41147" y="328040"/>
                  </a:lnTo>
                  <a:lnTo>
                    <a:pt x="0" y="328040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122110"/>
                  </a:lnTo>
                  <a:lnTo>
                    <a:pt x="45410" y="115562"/>
                  </a:lnTo>
                  <a:lnTo>
                    <a:pt x="85546" y="93916"/>
                  </a:lnTo>
                  <a:lnTo>
                    <a:pt x="105251" y="91630"/>
                  </a:lnTo>
                  <a:lnTo>
                    <a:pt x="122443" y="93083"/>
                  </a:lnTo>
                  <a:lnTo>
                    <a:pt x="163163" y="116014"/>
                  </a:lnTo>
                  <a:lnTo>
                    <a:pt x="181808" y="161917"/>
                  </a:lnTo>
                  <a:lnTo>
                    <a:pt x="182975" y="181641"/>
                  </a:lnTo>
                  <a:lnTo>
                    <a:pt x="182975" y="328040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4478" y="788860"/>
              <a:ext cx="210502" cy="2410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94786" y="704951"/>
              <a:ext cx="427355" cy="325120"/>
            </a:xfrm>
            <a:custGeom>
              <a:avLst/>
              <a:gdLst/>
              <a:ahLst/>
              <a:cxnLst/>
              <a:rect l="l" t="t" r="r" b="b"/>
              <a:pathLst>
                <a:path w="427354" h="325119">
                  <a:moveTo>
                    <a:pt x="323367" y="86956"/>
                  </a:moveTo>
                  <a:lnTo>
                    <a:pt x="283654" y="86956"/>
                  </a:lnTo>
                  <a:lnTo>
                    <a:pt x="230314" y="239547"/>
                  </a:lnTo>
                  <a:lnTo>
                    <a:pt x="166204" y="86956"/>
                  </a:lnTo>
                  <a:lnTo>
                    <a:pt x="155536" y="86956"/>
                  </a:lnTo>
                  <a:lnTo>
                    <a:pt x="93052" y="239547"/>
                  </a:lnTo>
                  <a:lnTo>
                    <a:pt x="44196" y="86956"/>
                  </a:lnTo>
                  <a:lnTo>
                    <a:pt x="0" y="86956"/>
                  </a:lnTo>
                  <a:lnTo>
                    <a:pt x="82384" y="324993"/>
                  </a:lnTo>
                  <a:lnTo>
                    <a:pt x="94576" y="324993"/>
                  </a:lnTo>
                  <a:lnTo>
                    <a:pt x="161632" y="166306"/>
                  </a:lnTo>
                  <a:lnTo>
                    <a:pt x="230314" y="324993"/>
                  </a:lnTo>
                  <a:lnTo>
                    <a:pt x="240982" y="324993"/>
                  </a:lnTo>
                  <a:lnTo>
                    <a:pt x="323367" y="86956"/>
                  </a:lnTo>
                  <a:close/>
                </a:path>
                <a:path w="427354" h="325119">
                  <a:moveTo>
                    <a:pt x="419481" y="88493"/>
                  </a:moveTo>
                  <a:lnTo>
                    <a:pt x="346227" y="88493"/>
                  </a:lnTo>
                  <a:lnTo>
                    <a:pt x="346227" y="123545"/>
                  </a:lnTo>
                  <a:lnTo>
                    <a:pt x="378231" y="123545"/>
                  </a:lnTo>
                  <a:lnTo>
                    <a:pt x="378231" y="320332"/>
                  </a:lnTo>
                  <a:lnTo>
                    <a:pt x="419481" y="320332"/>
                  </a:lnTo>
                  <a:lnTo>
                    <a:pt x="419481" y="88493"/>
                  </a:lnTo>
                  <a:close/>
                </a:path>
                <a:path w="427354" h="325119">
                  <a:moveTo>
                    <a:pt x="427101" y="18288"/>
                  </a:moveTo>
                  <a:lnTo>
                    <a:pt x="424053" y="12192"/>
                  </a:lnTo>
                  <a:lnTo>
                    <a:pt x="419481" y="7620"/>
                  </a:lnTo>
                  <a:lnTo>
                    <a:pt x="413385" y="3048"/>
                  </a:lnTo>
                  <a:lnTo>
                    <a:pt x="407289" y="0"/>
                  </a:lnTo>
                  <a:lnTo>
                    <a:pt x="393471" y="0"/>
                  </a:lnTo>
                  <a:lnTo>
                    <a:pt x="387375" y="3048"/>
                  </a:lnTo>
                  <a:lnTo>
                    <a:pt x="378231" y="12192"/>
                  </a:lnTo>
                  <a:lnTo>
                    <a:pt x="375183" y="18288"/>
                  </a:lnTo>
                  <a:lnTo>
                    <a:pt x="375183" y="33528"/>
                  </a:lnTo>
                  <a:lnTo>
                    <a:pt x="378231" y="39624"/>
                  </a:lnTo>
                  <a:lnTo>
                    <a:pt x="387375" y="48768"/>
                  </a:lnTo>
                  <a:lnTo>
                    <a:pt x="393471" y="51816"/>
                  </a:lnTo>
                  <a:lnTo>
                    <a:pt x="407289" y="51816"/>
                  </a:lnTo>
                  <a:lnTo>
                    <a:pt x="413385" y="48768"/>
                  </a:lnTo>
                  <a:lnTo>
                    <a:pt x="419481" y="44196"/>
                  </a:lnTo>
                  <a:lnTo>
                    <a:pt x="424053" y="39624"/>
                  </a:lnTo>
                  <a:lnTo>
                    <a:pt x="427101" y="33528"/>
                  </a:lnTo>
                  <a:lnTo>
                    <a:pt x="427101" y="1828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82853" y="788860"/>
            <a:ext cx="184594" cy="23641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013263" y="778097"/>
            <a:ext cx="193675" cy="339090"/>
          </a:xfrm>
          <a:custGeom>
            <a:avLst/>
            <a:gdLst/>
            <a:ahLst/>
            <a:cxnLst/>
            <a:rect l="l" t="t" r="r" b="b"/>
            <a:pathLst>
              <a:path w="193675" h="339090">
                <a:moveTo>
                  <a:pt x="187552" y="24479"/>
                </a:moveTo>
                <a:lnTo>
                  <a:pt x="141827" y="24479"/>
                </a:lnTo>
                <a:lnTo>
                  <a:pt x="163163" y="0"/>
                </a:lnTo>
                <a:lnTo>
                  <a:pt x="187552" y="24479"/>
                </a:lnTo>
                <a:close/>
              </a:path>
              <a:path w="193675" h="339090">
                <a:moveTo>
                  <a:pt x="57912" y="247173"/>
                </a:moveTo>
                <a:lnTo>
                  <a:pt x="12263" y="225956"/>
                </a:lnTo>
                <a:lnTo>
                  <a:pt x="9144" y="201453"/>
                </a:lnTo>
                <a:lnTo>
                  <a:pt x="13716" y="195357"/>
                </a:lnTo>
                <a:lnTo>
                  <a:pt x="50292" y="175545"/>
                </a:lnTo>
                <a:lnTo>
                  <a:pt x="28289" y="162036"/>
                </a:lnTo>
                <a:lnTo>
                  <a:pt x="12573" y="144410"/>
                </a:lnTo>
                <a:lnTo>
                  <a:pt x="3143" y="122516"/>
                </a:lnTo>
                <a:lnTo>
                  <a:pt x="0" y="96202"/>
                </a:lnTo>
                <a:lnTo>
                  <a:pt x="1690" y="78692"/>
                </a:lnTo>
                <a:lnTo>
                  <a:pt x="25908" y="35147"/>
                </a:lnTo>
                <a:lnTo>
                  <a:pt x="70699" y="12215"/>
                </a:lnTo>
                <a:lnTo>
                  <a:pt x="88392" y="10763"/>
                </a:lnTo>
                <a:lnTo>
                  <a:pt x="104711" y="11620"/>
                </a:lnTo>
                <a:lnTo>
                  <a:pt x="119145" y="14192"/>
                </a:lnTo>
                <a:lnTo>
                  <a:pt x="131562" y="18478"/>
                </a:lnTo>
                <a:lnTo>
                  <a:pt x="141827" y="24479"/>
                </a:lnTo>
                <a:lnTo>
                  <a:pt x="187552" y="24479"/>
                </a:lnTo>
                <a:lnTo>
                  <a:pt x="189071" y="26003"/>
                </a:lnTo>
                <a:lnTo>
                  <a:pt x="164687" y="44291"/>
                </a:lnTo>
                <a:lnTo>
                  <a:pt x="91440" y="44291"/>
                </a:lnTo>
                <a:lnTo>
                  <a:pt x="81462" y="45172"/>
                </a:lnTo>
                <a:lnTo>
                  <a:pt x="46101" y="75545"/>
                </a:lnTo>
                <a:lnTo>
                  <a:pt x="42672" y="96202"/>
                </a:lnTo>
                <a:lnTo>
                  <a:pt x="43529" y="107322"/>
                </a:lnTo>
                <a:lnTo>
                  <a:pt x="62936" y="142946"/>
                </a:lnTo>
                <a:lnTo>
                  <a:pt x="91440" y="152590"/>
                </a:lnTo>
                <a:lnTo>
                  <a:pt x="161987" y="152590"/>
                </a:lnTo>
                <a:lnTo>
                  <a:pt x="158591" y="157162"/>
                </a:lnTo>
                <a:lnTo>
                  <a:pt x="118038" y="181260"/>
                </a:lnTo>
                <a:lnTo>
                  <a:pt x="67056" y="187737"/>
                </a:lnTo>
                <a:lnTo>
                  <a:pt x="64008" y="187737"/>
                </a:lnTo>
                <a:lnTo>
                  <a:pt x="57912" y="189261"/>
                </a:lnTo>
                <a:lnTo>
                  <a:pt x="51816" y="192309"/>
                </a:lnTo>
                <a:lnTo>
                  <a:pt x="44196" y="195357"/>
                </a:lnTo>
                <a:lnTo>
                  <a:pt x="41148" y="198405"/>
                </a:lnTo>
                <a:lnTo>
                  <a:pt x="41148" y="209073"/>
                </a:lnTo>
                <a:lnTo>
                  <a:pt x="47244" y="212121"/>
                </a:lnTo>
                <a:lnTo>
                  <a:pt x="158796" y="212121"/>
                </a:lnTo>
                <a:lnTo>
                  <a:pt x="163568" y="214145"/>
                </a:lnTo>
                <a:lnTo>
                  <a:pt x="173831" y="221265"/>
                </a:lnTo>
                <a:lnTo>
                  <a:pt x="182070" y="230125"/>
                </a:lnTo>
                <a:lnTo>
                  <a:pt x="187628" y="239553"/>
                </a:lnTo>
                <a:lnTo>
                  <a:pt x="112871" y="239553"/>
                </a:lnTo>
                <a:lnTo>
                  <a:pt x="108593" y="239839"/>
                </a:lnTo>
                <a:lnTo>
                  <a:pt x="102666" y="240708"/>
                </a:lnTo>
                <a:lnTo>
                  <a:pt x="95431" y="242125"/>
                </a:lnTo>
                <a:lnTo>
                  <a:pt x="86868" y="244125"/>
                </a:lnTo>
                <a:lnTo>
                  <a:pt x="70675" y="246221"/>
                </a:lnTo>
                <a:lnTo>
                  <a:pt x="63936" y="246911"/>
                </a:lnTo>
                <a:lnTo>
                  <a:pt x="57912" y="247173"/>
                </a:lnTo>
                <a:close/>
              </a:path>
              <a:path w="193675" h="339090">
                <a:moveTo>
                  <a:pt x="161987" y="152590"/>
                </a:moveTo>
                <a:lnTo>
                  <a:pt x="91440" y="152590"/>
                </a:lnTo>
                <a:lnTo>
                  <a:pt x="101408" y="151471"/>
                </a:lnTo>
                <a:lnTo>
                  <a:pt x="110537" y="148209"/>
                </a:lnTo>
                <a:lnTo>
                  <a:pt x="136636" y="108180"/>
                </a:lnTo>
                <a:lnTo>
                  <a:pt x="137255" y="96202"/>
                </a:lnTo>
                <a:lnTo>
                  <a:pt x="136636" y="85288"/>
                </a:lnTo>
                <a:lnTo>
                  <a:pt x="109966" y="47910"/>
                </a:lnTo>
                <a:lnTo>
                  <a:pt x="91440" y="44291"/>
                </a:lnTo>
                <a:lnTo>
                  <a:pt x="164687" y="44291"/>
                </a:lnTo>
                <a:lnTo>
                  <a:pt x="171569" y="55413"/>
                </a:lnTo>
                <a:lnTo>
                  <a:pt x="176307" y="68115"/>
                </a:lnTo>
                <a:lnTo>
                  <a:pt x="179046" y="82264"/>
                </a:lnTo>
                <a:lnTo>
                  <a:pt x="179927" y="97726"/>
                </a:lnTo>
                <a:lnTo>
                  <a:pt x="178736" y="114300"/>
                </a:lnTo>
                <a:lnTo>
                  <a:pt x="174974" y="129730"/>
                </a:lnTo>
                <a:lnTo>
                  <a:pt x="168354" y="144018"/>
                </a:lnTo>
                <a:lnTo>
                  <a:pt x="161987" y="152590"/>
                </a:lnTo>
                <a:close/>
              </a:path>
              <a:path w="193675" h="339090">
                <a:moveTo>
                  <a:pt x="158796" y="212121"/>
                </a:moveTo>
                <a:lnTo>
                  <a:pt x="62484" y="212121"/>
                </a:lnTo>
                <a:lnTo>
                  <a:pt x="67651" y="211836"/>
                </a:lnTo>
                <a:lnTo>
                  <a:pt x="74104" y="210978"/>
                </a:lnTo>
                <a:lnTo>
                  <a:pt x="81986" y="209550"/>
                </a:lnTo>
                <a:lnTo>
                  <a:pt x="91440" y="207549"/>
                </a:lnTo>
                <a:lnTo>
                  <a:pt x="108251" y="205454"/>
                </a:lnTo>
                <a:lnTo>
                  <a:pt x="115094" y="204763"/>
                </a:lnTo>
                <a:lnTo>
                  <a:pt x="120491" y="204501"/>
                </a:lnTo>
                <a:lnTo>
                  <a:pt x="136755" y="205620"/>
                </a:lnTo>
                <a:lnTo>
                  <a:pt x="151161" y="208883"/>
                </a:lnTo>
                <a:lnTo>
                  <a:pt x="158796" y="212121"/>
                </a:lnTo>
                <a:close/>
              </a:path>
              <a:path w="193675" h="339090">
                <a:moveTo>
                  <a:pt x="181323" y="302133"/>
                </a:moveTo>
                <a:lnTo>
                  <a:pt x="92964" y="302133"/>
                </a:lnTo>
                <a:lnTo>
                  <a:pt x="106139" y="301537"/>
                </a:lnTo>
                <a:lnTo>
                  <a:pt x="118002" y="299656"/>
                </a:lnTo>
                <a:lnTo>
                  <a:pt x="151614" y="275177"/>
                </a:lnTo>
                <a:lnTo>
                  <a:pt x="152495" y="268605"/>
                </a:lnTo>
                <a:lnTo>
                  <a:pt x="149947" y="255707"/>
                </a:lnTo>
                <a:lnTo>
                  <a:pt x="142398" y="246649"/>
                </a:lnTo>
                <a:lnTo>
                  <a:pt x="129992" y="241306"/>
                </a:lnTo>
                <a:lnTo>
                  <a:pt x="112871" y="239553"/>
                </a:lnTo>
                <a:lnTo>
                  <a:pt x="187628" y="239553"/>
                </a:lnTo>
                <a:lnTo>
                  <a:pt x="188309" y="240708"/>
                </a:lnTo>
                <a:lnTo>
                  <a:pt x="192262" y="253024"/>
                </a:lnTo>
                <a:lnTo>
                  <a:pt x="193643" y="267081"/>
                </a:lnTo>
                <a:lnTo>
                  <a:pt x="191690" y="282249"/>
                </a:lnTo>
                <a:lnTo>
                  <a:pt x="186023" y="295846"/>
                </a:lnTo>
                <a:lnTo>
                  <a:pt x="181323" y="302133"/>
                </a:lnTo>
                <a:close/>
              </a:path>
              <a:path w="193675" h="339090">
                <a:moveTo>
                  <a:pt x="91440" y="338804"/>
                </a:moveTo>
                <a:lnTo>
                  <a:pt x="79986" y="338231"/>
                </a:lnTo>
                <a:lnTo>
                  <a:pt x="68389" y="336506"/>
                </a:lnTo>
                <a:lnTo>
                  <a:pt x="56507" y="333620"/>
                </a:lnTo>
                <a:lnTo>
                  <a:pt x="44196" y="329565"/>
                </a:lnTo>
                <a:lnTo>
                  <a:pt x="32218" y="325850"/>
                </a:lnTo>
                <a:lnTo>
                  <a:pt x="21526" y="321564"/>
                </a:lnTo>
                <a:lnTo>
                  <a:pt x="12263" y="316706"/>
                </a:lnTo>
                <a:lnTo>
                  <a:pt x="4572" y="311277"/>
                </a:lnTo>
                <a:lnTo>
                  <a:pt x="25908" y="277749"/>
                </a:lnTo>
                <a:lnTo>
                  <a:pt x="43886" y="287988"/>
                </a:lnTo>
                <a:lnTo>
                  <a:pt x="61150" y="295656"/>
                </a:lnTo>
                <a:lnTo>
                  <a:pt x="77557" y="300466"/>
                </a:lnTo>
                <a:lnTo>
                  <a:pt x="92964" y="302133"/>
                </a:lnTo>
                <a:lnTo>
                  <a:pt x="181323" y="302133"/>
                </a:lnTo>
                <a:lnTo>
                  <a:pt x="176926" y="308014"/>
                </a:lnTo>
                <a:lnTo>
                  <a:pt x="164687" y="318897"/>
                </a:lnTo>
                <a:lnTo>
                  <a:pt x="148969" y="327191"/>
                </a:lnTo>
                <a:lnTo>
                  <a:pt x="131528" y="333458"/>
                </a:lnTo>
                <a:lnTo>
                  <a:pt x="112354" y="337421"/>
                </a:lnTo>
                <a:lnTo>
                  <a:pt x="91440" y="3388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402169" y="704945"/>
            <a:ext cx="1086485" cy="325120"/>
            <a:chOff x="4402169" y="704945"/>
            <a:chExt cx="1086485" cy="325120"/>
          </a:xfrm>
        </p:grpSpPr>
        <p:sp>
          <p:nvSpPr>
            <p:cNvPr id="30" name="object 30"/>
            <p:cNvSpPr/>
            <p:nvPr/>
          </p:nvSpPr>
          <p:spPr>
            <a:xfrm>
              <a:off x="4402169" y="704945"/>
              <a:ext cx="224790" cy="320675"/>
            </a:xfrm>
            <a:custGeom>
              <a:avLst/>
              <a:gdLst/>
              <a:ahLst/>
              <a:cxnLst/>
              <a:rect l="l" t="t" r="r" b="b"/>
              <a:pathLst>
                <a:path w="224789" h="320675">
                  <a:moveTo>
                    <a:pt x="44291" y="320325"/>
                  </a:moveTo>
                  <a:lnTo>
                    <a:pt x="0" y="320325"/>
                  </a:lnTo>
                  <a:lnTo>
                    <a:pt x="0" y="3048"/>
                  </a:lnTo>
                  <a:lnTo>
                    <a:pt x="3095" y="3024"/>
                  </a:lnTo>
                  <a:lnTo>
                    <a:pt x="9906" y="2857"/>
                  </a:lnTo>
                  <a:lnTo>
                    <a:pt x="20145" y="2405"/>
                  </a:lnTo>
                  <a:lnTo>
                    <a:pt x="48442" y="642"/>
                  </a:lnTo>
                  <a:lnTo>
                    <a:pt x="61043" y="190"/>
                  </a:lnTo>
                  <a:lnTo>
                    <a:pt x="71340" y="23"/>
                  </a:lnTo>
                  <a:lnTo>
                    <a:pt x="79343" y="0"/>
                  </a:lnTo>
                  <a:lnTo>
                    <a:pt x="129404" y="5692"/>
                  </a:lnTo>
                  <a:lnTo>
                    <a:pt x="165151" y="22681"/>
                  </a:lnTo>
                  <a:lnTo>
                    <a:pt x="178056" y="39624"/>
                  </a:lnTo>
                  <a:lnTo>
                    <a:pt x="56483" y="39624"/>
                  </a:lnTo>
                  <a:lnTo>
                    <a:pt x="44291" y="41148"/>
                  </a:lnTo>
                  <a:lnTo>
                    <a:pt x="44291" y="144875"/>
                  </a:lnTo>
                  <a:lnTo>
                    <a:pt x="51411" y="145756"/>
                  </a:lnTo>
                  <a:lnTo>
                    <a:pt x="58959" y="146208"/>
                  </a:lnTo>
                  <a:lnTo>
                    <a:pt x="66794" y="146375"/>
                  </a:lnTo>
                  <a:lnTo>
                    <a:pt x="174085" y="146399"/>
                  </a:lnTo>
                  <a:lnTo>
                    <a:pt x="165971" y="155455"/>
                  </a:lnTo>
                  <a:lnTo>
                    <a:pt x="155626" y="164008"/>
                  </a:lnTo>
                  <a:lnTo>
                    <a:pt x="144120" y="170257"/>
                  </a:lnTo>
                  <a:lnTo>
                    <a:pt x="131159" y="173926"/>
                  </a:lnTo>
                  <a:lnTo>
                    <a:pt x="136002" y="181546"/>
                  </a:lnTo>
                  <a:lnTo>
                    <a:pt x="44291" y="181546"/>
                  </a:lnTo>
                  <a:lnTo>
                    <a:pt x="44291" y="320325"/>
                  </a:lnTo>
                  <a:close/>
                </a:path>
                <a:path w="224789" h="320675">
                  <a:moveTo>
                    <a:pt x="174085" y="146399"/>
                  </a:moveTo>
                  <a:lnTo>
                    <a:pt x="74771" y="146399"/>
                  </a:lnTo>
                  <a:lnTo>
                    <a:pt x="92797" y="145780"/>
                  </a:lnTo>
                  <a:lnTo>
                    <a:pt x="108108" y="143732"/>
                  </a:lnTo>
                  <a:lnTo>
                    <a:pt x="143589" y="117252"/>
                  </a:lnTo>
                  <a:lnTo>
                    <a:pt x="148018" y="90011"/>
                  </a:lnTo>
                  <a:lnTo>
                    <a:pt x="146860" y="77359"/>
                  </a:lnTo>
                  <a:lnTo>
                    <a:pt x="118824" y="46696"/>
                  </a:lnTo>
                  <a:lnTo>
                    <a:pt x="68675" y="39624"/>
                  </a:lnTo>
                  <a:lnTo>
                    <a:pt x="178056" y="39624"/>
                  </a:lnTo>
                  <a:lnTo>
                    <a:pt x="186593" y="50832"/>
                  </a:lnTo>
                  <a:lnTo>
                    <a:pt x="193738" y="90011"/>
                  </a:lnTo>
                  <a:lnTo>
                    <a:pt x="192595" y="104584"/>
                  </a:lnTo>
                  <a:lnTo>
                    <a:pt x="189166" y="118586"/>
                  </a:lnTo>
                  <a:lnTo>
                    <a:pt x="183451" y="132016"/>
                  </a:lnTo>
                  <a:lnTo>
                    <a:pt x="175450" y="144875"/>
                  </a:lnTo>
                  <a:lnTo>
                    <a:pt x="174085" y="146399"/>
                  </a:lnTo>
                  <a:close/>
                </a:path>
                <a:path w="224789" h="320675">
                  <a:moveTo>
                    <a:pt x="224218" y="320325"/>
                  </a:moveTo>
                  <a:lnTo>
                    <a:pt x="173926" y="320325"/>
                  </a:lnTo>
                  <a:lnTo>
                    <a:pt x="90011" y="184594"/>
                  </a:lnTo>
                  <a:lnTo>
                    <a:pt x="81153" y="184332"/>
                  </a:lnTo>
                  <a:lnTo>
                    <a:pt x="70580" y="183642"/>
                  </a:lnTo>
                  <a:lnTo>
                    <a:pt x="44291" y="181546"/>
                  </a:lnTo>
                  <a:lnTo>
                    <a:pt x="136002" y="181546"/>
                  </a:lnTo>
                  <a:lnTo>
                    <a:pt x="224218" y="32032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3339" y="788860"/>
              <a:ext cx="213550" cy="2410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5846" y="788860"/>
              <a:ext cx="151066" cy="2410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5868" y="788860"/>
              <a:ext cx="210502" cy="24107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0662" y="793432"/>
              <a:ext cx="187547" cy="236505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547740" y="788860"/>
            <a:ext cx="587375" cy="241300"/>
            <a:chOff x="5547740" y="788860"/>
            <a:chExt cx="587375" cy="24130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7740" y="788860"/>
              <a:ext cx="343185" cy="2410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1407" y="788860"/>
              <a:ext cx="213550" cy="241077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6305835" y="701897"/>
            <a:ext cx="469900" cy="328295"/>
            <a:chOff x="6305835" y="701897"/>
            <a:chExt cx="469900" cy="328295"/>
          </a:xfrm>
        </p:grpSpPr>
        <p:sp>
          <p:nvSpPr>
            <p:cNvPr id="39" name="object 39"/>
            <p:cNvSpPr/>
            <p:nvPr/>
          </p:nvSpPr>
          <p:spPr>
            <a:xfrm>
              <a:off x="6305835" y="701897"/>
              <a:ext cx="232410" cy="328295"/>
            </a:xfrm>
            <a:custGeom>
              <a:avLst/>
              <a:gdLst/>
              <a:ahLst/>
              <a:cxnLst/>
              <a:rect l="l" t="t" r="r" b="b"/>
              <a:pathLst>
                <a:path w="232409" h="328294">
                  <a:moveTo>
                    <a:pt x="134207" y="328041"/>
                  </a:moveTo>
                  <a:lnTo>
                    <a:pt x="78569" y="317325"/>
                  </a:lnTo>
                  <a:lnTo>
                    <a:pt x="36576" y="283749"/>
                  </a:lnTo>
                  <a:lnTo>
                    <a:pt x="9143" y="231886"/>
                  </a:lnTo>
                  <a:lnTo>
                    <a:pt x="0" y="166306"/>
                  </a:lnTo>
                  <a:lnTo>
                    <a:pt x="2524" y="132245"/>
                  </a:lnTo>
                  <a:lnTo>
                    <a:pt x="21859" y="72732"/>
                  </a:lnTo>
                  <a:lnTo>
                    <a:pt x="58776" y="27003"/>
                  </a:lnTo>
                  <a:lnTo>
                    <a:pt x="108059" y="3095"/>
                  </a:lnTo>
                  <a:lnTo>
                    <a:pt x="137255" y="0"/>
                  </a:lnTo>
                  <a:lnTo>
                    <a:pt x="161289" y="1143"/>
                  </a:lnTo>
                  <a:lnTo>
                    <a:pt x="182868" y="4572"/>
                  </a:lnTo>
                  <a:lnTo>
                    <a:pt x="201857" y="10287"/>
                  </a:lnTo>
                  <a:lnTo>
                    <a:pt x="218122" y="18288"/>
                  </a:lnTo>
                  <a:lnTo>
                    <a:pt x="204406" y="54864"/>
                  </a:lnTo>
                  <a:lnTo>
                    <a:pt x="191808" y="47982"/>
                  </a:lnTo>
                  <a:lnTo>
                    <a:pt x="176772" y="43243"/>
                  </a:lnTo>
                  <a:lnTo>
                    <a:pt x="159146" y="40505"/>
                  </a:lnTo>
                  <a:lnTo>
                    <a:pt x="138779" y="39624"/>
                  </a:lnTo>
                  <a:lnTo>
                    <a:pt x="118443" y="41886"/>
                  </a:lnTo>
                  <a:lnTo>
                    <a:pt x="71723" y="74676"/>
                  </a:lnTo>
                  <a:lnTo>
                    <a:pt x="52399" y="116109"/>
                  </a:lnTo>
                  <a:lnTo>
                    <a:pt x="45720" y="167830"/>
                  </a:lnTo>
                  <a:lnTo>
                    <a:pt x="47412" y="193859"/>
                  </a:lnTo>
                  <a:lnTo>
                    <a:pt x="60547" y="237950"/>
                  </a:lnTo>
                  <a:lnTo>
                    <a:pt x="85415" y="271200"/>
                  </a:lnTo>
                  <a:lnTo>
                    <a:pt x="138779" y="289845"/>
                  </a:lnTo>
                  <a:lnTo>
                    <a:pt x="159408" y="287845"/>
                  </a:lnTo>
                  <a:lnTo>
                    <a:pt x="177724" y="281844"/>
                  </a:lnTo>
                  <a:lnTo>
                    <a:pt x="193737" y="271843"/>
                  </a:lnTo>
                  <a:lnTo>
                    <a:pt x="207454" y="257841"/>
                  </a:lnTo>
                  <a:lnTo>
                    <a:pt x="231838" y="291369"/>
                  </a:lnTo>
                  <a:lnTo>
                    <a:pt x="211239" y="307386"/>
                  </a:lnTo>
                  <a:lnTo>
                    <a:pt x="188202" y="318849"/>
                  </a:lnTo>
                  <a:lnTo>
                    <a:pt x="162575" y="325740"/>
                  </a:lnTo>
                  <a:lnTo>
                    <a:pt x="134207" y="3280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5106" y="788860"/>
              <a:ext cx="210502" cy="24107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6821423" y="697229"/>
            <a:ext cx="602615" cy="332740"/>
            <a:chOff x="6821423" y="697229"/>
            <a:chExt cx="602615" cy="33274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1423" y="788860"/>
              <a:ext cx="184499" cy="23641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48690" y="697229"/>
              <a:ext cx="375285" cy="332740"/>
            </a:xfrm>
            <a:custGeom>
              <a:avLst/>
              <a:gdLst/>
              <a:ahLst/>
              <a:cxnLst/>
              <a:rect l="l" t="t" r="r" b="b"/>
              <a:pathLst>
                <a:path w="375284" h="332740">
                  <a:moveTo>
                    <a:pt x="152488" y="7721"/>
                  </a:moveTo>
                  <a:lnTo>
                    <a:pt x="142252" y="4584"/>
                  </a:lnTo>
                  <a:lnTo>
                    <a:pt x="132295" y="2146"/>
                  </a:lnTo>
                  <a:lnTo>
                    <a:pt x="122910" y="571"/>
                  </a:lnTo>
                  <a:lnTo>
                    <a:pt x="114388" y="0"/>
                  </a:lnTo>
                  <a:lnTo>
                    <a:pt x="96977" y="1714"/>
                  </a:lnTo>
                  <a:lnTo>
                    <a:pt x="56388" y="26009"/>
                  </a:lnTo>
                  <a:lnTo>
                    <a:pt x="34950" y="74701"/>
                  </a:lnTo>
                  <a:lnTo>
                    <a:pt x="33528" y="96202"/>
                  </a:lnTo>
                  <a:lnTo>
                    <a:pt x="0" y="96202"/>
                  </a:lnTo>
                  <a:lnTo>
                    <a:pt x="0" y="131254"/>
                  </a:lnTo>
                  <a:lnTo>
                    <a:pt x="33528" y="131254"/>
                  </a:lnTo>
                  <a:lnTo>
                    <a:pt x="33528" y="328041"/>
                  </a:lnTo>
                  <a:lnTo>
                    <a:pt x="74764" y="328041"/>
                  </a:lnTo>
                  <a:lnTo>
                    <a:pt x="74764" y="131254"/>
                  </a:lnTo>
                  <a:lnTo>
                    <a:pt x="122008" y="131254"/>
                  </a:lnTo>
                  <a:lnTo>
                    <a:pt x="122008" y="96202"/>
                  </a:lnTo>
                  <a:lnTo>
                    <a:pt x="74764" y="96202"/>
                  </a:lnTo>
                  <a:lnTo>
                    <a:pt x="74764" y="84010"/>
                  </a:lnTo>
                  <a:lnTo>
                    <a:pt x="86956" y="47345"/>
                  </a:lnTo>
                  <a:lnTo>
                    <a:pt x="117436" y="33629"/>
                  </a:lnTo>
                  <a:lnTo>
                    <a:pt x="125056" y="33629"/>
                  </a:lnTo>
                  <a:lnTo>
                    <a:pt x="132676" y="35153"/>
                  </a:lnTo>
                  <a:lnTo>
                    <a:pt x="140296" y="38201"/>
                  </a:lnTo>
                  <a:lnTo>
                    <a:pt x="152488" y="7721"/>
                  </a:lnTo>
                  <a:close/>
                </a:path>
                <a:path w="375284" h="332740">
                  <a:moveTo>
                    <a:pt x="257835" y="296049"/>
                  </a:moveTo>
                  <a:lnTo>
                    <a:pt x="222211" y="271856"/>
                  </a:lnTo>
                  <a:lnTo>
                    <a:pt x="219735" y="254901"/>
                  </a:lnTo>
                  <a:lnTo>
                    <a:pt x="219735" y="12"/>
                  </a:lnTo>
                  <a:lnTo>
                    <a:pt x="178498" y="12"/>
                  </a:lnTo>
                  <a:lnTo>
                    <a:pt x="178498" y="262521"/>
                  </a:lnTo>
                  <a:lnTo>
                    <a:pt x="183388" y="293420"/>
                  </a:lnTo>
                  <a:lnTo>
                    <a:pt x="198158" y="315328"/>
                  </a:lnTo>
                  <a:lnTo>
                    <a:pt x="222935" y="328383"/>
                  </a:lnTo>
                  <a:lnTo>
                    <a:pt x="257835" y="332714"/>
                  </a:lnTo>
                  <a:lnTo>
                    <a:pt x="257835" y="296049"/>
                  </a:lnTo>
                  <a:close/>
                </a:path>
                <a:path w="375284" h="332740">
                  <a:moveTo>
                    <a:pt x="367563" y="96215"/>
                  </a:moveTo>
                  <a:lnTo>
                    <a:pt x="294411" y="96215"/>
                  </a:lnTo>
                  <a:lnTo>
                    <a:pt x="294411" y="131267"/>
                  </a:lnTo>
                  <a:lnTo>
                    <a:pt x="326415" y="131267"/>
                  </a:lnTo>
                  <a:lnTo>
                    <a:pt x="326415" y="328053"/>
                  </a:lnTo>
                  <a:lnTo>
                    <a:pt x="367563" y="328053"/>
                  </a:lnTo>
                  <a:lnTo>
                    <a:pt x="367563" y="96215"/>
                  </a:lnTo>
                  <a:close/>
                </a:path>
                <a:path w="375284" h="332740">
                  <a:moveTo>
                    <a:pt x="375183" y="26009"/>
                  </a:moveTo>
                  <a:lnTo>
                    <a:pt x="372135" y="19913"/>
                  </a:lnTo>
                  <a:lnTo>
                    <a:pt x="362991" y="10769"/>
                  </a:lnTo>
                  <a:lnTo>
                    <a:pt x="356895" y="7721"/>
                  </a:lnTo>
                  <a:lnTo>
                    <a:pt x="341655" y="7721"/>
                  </a:lnTo>
                  <a:lnTo>
                    <a:pt x="335559" y="10769"/>
                  </a:lnTo>
                  <a:lnTo>
                    <a:pt x="326415" y="19913"/>
                  </a:lnTo>
                  <a:lnTo>
                    <a:pt x="323367" y="26009"/>
                  </a:lnTo>
                  <a:lnTo>
                    <a:pt x="323367" y="41249"/>
                  </a:lnTo>
                  <a:lnTo>
                    <a:pt x="326415" y="47345"/>
                  </a:lnTo>
                  <a:lnTo>
                    <a:pt x="330987" y="51917"/>
                  </a:lnTo>
                  <a:lnTo>
                    <a:pt x="337083" y="56489"/>
                  </a:lnTo>
                  <a:lnTo>
                    <a:pt x="341655" y="59537"/>
                  </a:lnTo>
                  <a:lnTo>
                    <a:pt x="356895" y="59537"/>
                  </a:lnTo>
                  <a:lnTo>
                    <a:pt x="362991" y="56489"/>
                  </a:lnTo>
                  <a:lnTo>
                    <a:pt x="372135" y="47345"/>
                  </a:lnTo>
                  <a:lnTo>
                    <a:pt x="375183" y="41249"/>
                  </a:lnTo>
                  <a:lnTo>
                    <a:pt x="375183" y="26009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471219" y="729329"/>
            <a:ext cx="372745" cy="300990"/>
            <a:chOff x="7471219" y="729329"/>
            <a:chExt cx="372745" cy="30099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1219" y="788860"/>
              <a:ext cx="190690" cy="24107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95437" y="729329"/>
              <a:ext cx="147955" cy="300990"/>
            </a:xfrm>
            <a:custGeom>
              <a:avLst/>
              <a:gdLst/>
              <a:ahLst/>
              <a:cxnLst/>
              <a:rect l="l" t="t" r="r" b="b"/>
              <a:pathLst>
                <a:path w="147954" h="300990">
                  <a:moveTo>
                    <a:pt x="91535" y="300608"/>
                  </a:moveTo>
                  <a:lnTo>
                    <a:pt x="55450" y="288312"/>
                  </a:lnTo>
                  <a:lnTo>
                    <a:pt x="30670" y="256127"/>
                  </a:lnTo>
                  <a:lnTo>
                    <a:pt x="25907" y="227361"/>
                  </a:lnTo>
                  <a:lnTo>
                    <a:pt x="25907" y="96107"/>
                  </a:lnTo>
                  <a:lnTo>
                    <a:pt x="0" y="96107"/>
                  </a:lnTo>
                  <a:lnTo>
                    <a:pt x="0" y="64103"/>
                  </a:lnTo>
                  <a:lnTo>
                    <a:pt x="25907" y="64103"/>
                  </a:lnTo>
                  <a:lnTo>
                    <a:pt x="25907" y="15239"/>
                  </a:lnTo>
                  <a:lnTo>
                    <a:pt x="67151" y="0"/>
                  </a:lnTo>
                  <a:lnTo>
                    <a:pt x="67151" y="64103"/>
                  </a:lnTo>
                  <a:lnTo>
                    <a:pt x="131159" y="64103"/>
                  </a:lnTo>
                  <a:lnTo>
                    <a:pt x="131159" y="96107"/>
                  </a:lnTo>
                  <a:lnTo>
                    <a:pt x="67151" y="96107"/>
                  </a:lnTo>
                  <a:lnTo>
                    <a:pt x="67151" y="212026"/>
                  </a:lnTo>
                  <a:lnTo>
                    <a:pt x="77819" y="253269"/>
                  </a:lnTo>
                  <a:lnTo>
                    <a:pt x="108299" y="265461"/>
                  </a:lnTo>
                  <a:lnTo>
                    <a:pt x="116324" y="264914"/>
                  </a:lnTo>
                  <a:lnTo>
                    <a:pt x="124491" y="263366"/>
                  </a:lnTo>
                  <a:lnTo>
                    <a:pt x="132945" y="260961"/>
                  </a:lnTo>
                  <a:lnTo>
                    <a:pt x="141827" y="257841"/>
                  </a:lnTo>
                  <a:lnTo>
                    <a:pt x="147923" y="294417"/>
                  </a:lnTo>
                  <a:lnTo>
                    <a:pt x="134826" y="296711"/>
                  </a:lnTo>
                  <a:lnTo>
                    <a:pt x="120872" y="298692"/>
                  </a:lnTo>
                  <a:lnTo>
                    <a:pt x="106346" y="300083"/>
                  </a:lnTo>
                  <a:lnTo>
                    <a:pt x="91535" y="30060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3511" y="1818703"/>
            <a:ext cx="85439" cy="8696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2506122" y="1713452"/>
            <a:ext cx="828675" cy="250825"/>
            <a:chOff x="2506122" y="1713452"/>
            <a:chExt cx="828675" cy="250825"/>
          </a:xfrm>
        </p:grpSpPr>
        <p:sp>
          <p:nvSpPr>
            <p:cNvPr id="49" name="object 49"/>
            <p:cNvSpPr/>
            <p:nvPr/>
          </p:nvSpPr>
          <p:spPr>
            <a:xfrm>
              <a:off x="2506122" y="1728692"/>
              <a:ext cx="329565" cy="233679"/>
            </a:xfrm>
            <a:custGeom>
              <a:avLst/>
              <a:gdLst/>
              <a:ahLst/>
              <a:cxnLst/>
              <a:rect l="l" t="t" r="r" b="b"/>
              <a:pathLst>
                <a:path w="329564" h="233680">
                  <a:moveTo>
                    <a:pt x="234981" y="233457"/>
                  </a:moveTo>
                  <a:lnTo>
                    <a:pt x="219646" y="233457"/>
                  </a:lnTo>
                  <a:lnTo>
                    <a:pt x="161734" y="56483"/>
                  </a:lnTo>
                  <a:lnTo>
                    <a:pt x="100679" y="233457"/>
                  </a:lnTo>
                  <a:lnTo>
                    <a:pt x="86963" y="233457"/>
                  </a:lnTo>
                  <a:lnTo>
                    <a:pt x="70770" y="175831"/>
                  </a:lnTo>
                  <a:lnTo>
                    <a:pt x="53435" y="115919"/>
                  </a:lnTo>
                  <a:lnTo>
                    <a:pt x="39719" y="64472"/>
                  </a:lnTo>
                  <a:lnTo>
                    <a:pt x="29051" y="30479"/>
                  </a:lnTo>
                  <a:lnTo>
                    <a:pt x="29051" y="27431"/>
                  </a:lnTo>
                  <a:lnTo>
                    <a:pt x="21431" y="19811"/>
                  </a:lnTo>
                  <a:lnTo>
                    <a:pt x="6095" y="12191"/>
                  </a:lnTo>
                  <a:lnTo>
                    <a:pt x="0" y="12191"/>
                  </a:lnTo>
                  <a:lnTo>
                    <a:pt x="0" y="0"/>
                  </a:lnTo>
                  <a:lnTo>
                    <a:pt x="93059" y="0"/>
                  </a:lnTo>
                  <a:lnTo>
                    <a:pt x="93059" y="12191"/>
                  </a:lnTo>
                  <a:lnTo>
                    <a:pt x="85439" y="12191"/>
                  </a:lnTo>
                  <a:lnTo>
                    <a:pt x="77819" y="13715"/>
                  </a:lnTo>
                  <a:lnTo>
                    <a:pt x="71723" y="13715"/>
                  </a:lnTo>
                  <a:lnTo>
                    <a:pt x="67151" y="15239"/>
                  </a:lnTo>
                  <a:lnTo>
                    <a:pt x="64103" y="18287"/>
                  </a:lnTo>
                  <a:lnTo>
                    <a:pt x="64103" y="27431"/>
                  </a:lnTo>
                  <a:lnTo>
                    <a:pt x="65627" y="28955"/>
                  </a:lnTo>
                  <a:lnTo>
                    <a:pt x="67317" y="37250"/>
                  </a:lnTo>
                  <a:lnTo>
                    <a:pt x="70008" y="48089"/>
                  </a:lnTo>
                  <a:lnTo>
                    <a:pt x="89439" y="117300"/>
                  </a:lnTo>
                  <a:lnTo>
                    <a:pt x="97321" y="144312"/>
                  </a:lnTo>
                  <a:lnTo>
                    <a:pt x="106775" y="175450"/>
                  </a:lnTo>
                  <a:lnTo>
                    <a:pt x="163258" y="3047"/>
                  </a:lnTo>
                  <a:lnTo>
                    <a:pt x="180022" y="3047"/>
                  </a:lnTo>
                  <a:lnTo>
                    <a:pt x="238029" y="178498"/>
                  </a:lnTo>
                  <a:lnTo>
                    <a:pt x="253245" y="123808"/>
                  </a:lnTo>
                  <a:lnTo>
                    <a:pt x="262127" y="93773"/>
                  </a:lnTo>
                  <a:lnTo>
                    <a:pt x="265842" y="80105"/>
                  </a:lnTo>
                  <a:lnTo>
                    <a:pt x="268985" y="67579"/>
                  </a:lnTo>
                  <a:lnTo>
                    <a:pt x="271557" y="56483"/>
                  </a:lnTo>
                  <a:lnTo>
                    <a:pt x="274605" y="45815"/>
                  </a:lnTo>
                  <a:lnTo>
                    <a:pt x="276129" y="39719"/>
                  </a:lnTo>
                  <a:lnTo>
                    <a:pt x="276129" y="35051"/>
                  </a:lnTo>
                  <a:lnTo>
                    <a:pt x="277653" y="32003"/>
                  </a:lnTo>
                  <a:lnTo>
                    <a:pt x="277653" y="22859"/>
                  </a:lnTo>
                  <a:lnTo>
                    <a:pt x="274605" y="19811"/>
                  </a:lnTo>
                  <a:lnTo>
                    <a:pt x="270033" y="16763"/>
                  </a:lnTo>
                  <a:lnTo>
                    <a:pt x="256317" y="12191"/>
                  </a:lnTo>
                  <a:lnTo>
                    <a:pt x="245649" y="12191"/>
                  </a:lnTo>
                  <a:lnTo>
                    <a:pt x="245649" y="0"/>
                  </a:lnTo>
                  <a:lnTo>
                    <a:pt x="329564" y="0"/>
                  </a:lnTo>
                  <a:lnTo>
                    <a:pt x="329564" y="12191"/>
                  </a:lnTo>
                  <a:lnTo>
                    <a:pt x="323373" y="12191"/>
                  </a:lnTo>
                  <a:lnTo>
                    <a:pt x="320325" y="13715"/>
                  </a:lnTo>
                  <a:lnTo>
                    <a:pt x="315753" y="15239"/>
                  </a:lnTo>
                  <a:lnTo>
                    <a:pt x="309657" y="18287"/>
                  </a:lnTo>
                  <a:lnTo>
                    <a:pt x="306609" y="21335"/>
                  </a:lnTo>
                  <a:lnTo>
                    <a:pt x="303561" y="22859"/>
                  </a:lnTo>
                  <a:lnTo>
                    <a:pt x="300513" y="25907"/>
                  </a:lnTo>
                  <a:lnTo>
                    <a:pt x="298989" y="28955"/>
                  </a:lnTo>
                  <a:lnTo>
                    <a:pt x="295941" y="33527"/>
                  </a:lnTo>
                  <a:lnTo>
                    <a:pt x="294417" y="39719"/>
                  </a:lnTo>
                  <a:lnTo>
                    <a:pt x="282035" y="79736"/>
                  </a:lnTo>
                  <a:lnTo>
                    <a:pt x="275343" y="102338"/>
                  </a:lnTo>
                  <a:lnTo>
                    <a:pt x="268509" y="126682"/>
                  </a:lnTo>
                  <a:lnTo>
                    <a:pt x="23498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8735" y="1713452"/>
              <a:ext cx="495681" cy="250221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33571" y="1794319"/>
            <a:ext cx="151066" cy="16935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044344" y="1708880"/>
            <a:ext cx="590550" cy="255270"/>
            <a:chOff x="5044344" y="1708880"/>
            <a:chExt cx="590550" cy="255270"/>
          </a:xfrm>
        </p:grpSpPr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44344" y="1708880"/>
              <a:ext cx="292893" cy="25479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66194" y="1750028"/>
              <a:ext cx="268509" cy="213645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35190" y="1708880"/>
            <a:ext cx="1622843" cy="6178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26239" y="1708880"/>
            <a:ext cx="1981390" cy="25631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7820500" y="1708880"/>
            <a:ext cx="464184" cy="255270"/>
            <a:chOff x="7820500" y="1708880"/>
            <a:chExt cx="464184" cy="255270"/>
          </a:xfrm>
        </p:grpSpPr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0500" y="1708880"/>
              <a:ext cx="294418" cy="25479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0948" y="1794319"/>
              <a:ext cx="143229" cy="169354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657189" y="2070449"/>
            <a:ext cx="1153191" cy="2563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174355" y="1708880"/>
            <a:ext cx="1427797" cy="617886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5254847" y="2070449"/>
            <a:ext cx="593725" cy="256540"/>
            <a:chOff x="5254847" y="2070449"/>
            <a:chExt cx="593725" cy="256540"/>
          </a:xfrm>
        </p:grpSpPr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54847" y="2070449"/>
              <a:ext cx="295941" cy="25479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79744" y="2113216"/>
              <a:ext cx="268509" cy="213550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65106" y="2113216"/>
            <a:ext cx="878681" cy="21355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7542942" y="2070449"/>
            <a:ext cx="548005" cy="256540"/>
            <a:chOff x="7542942" y="2070449"/>
            <a:chExt cx="548005" cy="256540"/>
          </a:xfrm>
        </p:grpSpPr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42942" y="2157412"/>
              <a:ext cx="347757" cy="16935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15084" y="2070449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5" h="256539">
                  <a:moveTo>
                    <a:pt x="147923" y="97631"/>
                  </a:moveTo>
                  <a:lnTo>
                    <a:pt x="117443" y="97631"/>
                  </a:lnTo>
                  <a:lnTo>
                    <a:pt x="117443" y="36671"/>
                  </a:lnTo>
                  <a:lnTo>
                    <a:pt x="115919" y="33623"/>
                  </a:lnTo>
                  <a:lnTo>
                    <a:pt x="114395" y="29051"/>
                  </a:lnTo>
                  <a:lnTo>
                    <a:pt x="112871" y="26003"/>
                  </a:lnTo>
                  <a:lnTo>
                    <a:pt x="111347" y="22860"/>
                  </a:lnTo>
                  <a:lnTo>
                    <a:pt x="108299" y="21336"/>
                  </a:lnTo>
                  <a:lnTo>
                    <a:pt x="105251" y="18288"/>
                  </a:lnTo>
                  <a:lnTo>
                    <a:pt x="100679" y="16764"/>
                  </a:lnTo>
                  <a:lnTo>
                    <a:pt x="96107" y="16764"/>
                  </a:lnTo>
                  <a:lnTo>
                    <a:pt x="91535" y="15240"/>
                  </a:lnTo>
                  <a:lnTo>
                    <a:pt x="85439" y="15240"/>
                  </a:lnTo>
                  <a:lnTo>
                    <a:pt x="79343" y="13716"/>
                  </a:lnTo>
                  <a:lnTo>
                    <a:pt x="79343" y="4572"/>
                  </a:lnTo>
                  <a:lnTo>
                    <a:pt x="144875" y="0"/>
                  </a:lnTo>
                  <a:lnTo>
                    <a:pt x="147923" y="3048"/>
                  </a:lnTo>
                  <a:lnTo>
                    <a:pt x="147923" y="97631"/>
                  </a:lnTo>
                  <a:close/>
                </a:path>
                <a:path w="175895" h="256539">
                  <a:moveTo>
                    <a:pt x="77819" y="256317"/>
                  </a:moveTo>
                  <a:lnTo>
                    <a:pt x="70199" y="256317"/>
                  </a:lnTo>
                  <a:lnTo>
                    <a:pt x="63326" y="256008"/>
                  </a:lnTo>
                  <a:lnTo>
                    <a:pt x="26169" y="238863"/>
                  </a:lnTo>
                  <a:lnTo>
                    <a:pt x="6095" y="206025"/>
                  </a:lnTo>
                  <a:lnTo>
                    <a:pt x="0" y="170878"/>
                  </a:lnTo>
                  <a:lnTo>
                    <a:pt x="309" y="162877"/>
                  </a:lnTo>
                  <a:lnTo>
                    <a:pt x="13335" y="124015"/>
                  </a:lnTo>
                  <a:lnTo>
                    <a:pt x="47244" y="94583"/>
                  </a:lnTo>
                  <a:lnTo>
                    <a:pt x="54180" y="91463"/>
                  </a:lnTo>
                  <a:lnTo>
                    <a:pt x="61233" y="89058"/>
                  </a:lnTo>
                  <a:lnTo>
                    <a:pt x="68554" y="87510"/>
                  </a:lnTo>
                  <a:lnTo>
                    <a:pt x="76295" y="86963"/>
                  </a:lnTo>
                  <a:lnTo>
                    <a:pt x="83915" y="86963"/>
                  </a:lnTo>
                  <a:lnTo>
                    <a:pt x="91535" y="88487"/>
                  </a:lnTo>
                  <a:lnTo>
                    <a:pt x="97631" y="90011"/>
                  </a:lnTo>
                  <a:lnTo>
                    <a:pt x="105251" y="91535"/>
                  </a:lnTo>
                  <a:lnTo>
                    <a:pt x="117443" y="97631"/>
                  </a:lnTo>
                  <a:lnTo>
                    <a:pt x="147923" y="97631"/>
                  </a:lnTo>
                  <a:lnTo>
                    <a:pt x="147923" y="99155"/>
                  </a:lnTo>
                  <a:lnTo>
                    <a:pt x="73247" y="99155"/>
                  </a:lnTo>
                  <a:lnTo>
                    <a:pt x="67151" y="100679"/>
                  </a:lnTo>
                  <a:lnTo>
                    <a:pt x="61055" y="105251"/>
                  </a:lnTo>
                  <a:lnTo>
                    <a:pt x="56483" y="108394"/>
                  </a:lnTo>
                  <a:lnTo>
                    <a:pt x="51816" y="112966"/>
                  </a:lnTo>
                  <a:lnTo>
                    <a:pt x="42672" y="125158"/>
                  </a:lnTo>
                  <a:lnTo>
                    <a:pt x="39624" y="132778"/>
                  </a:lnTo>
                  <a:lnTo>
                    <a:pt x="38100" y="141922"/>
                  </a:lnTo>
                  <a:lnTo>
                    <a:pt x="36099" y="149066"/>
                  </a:lnTo>
                  <a:lnTo>
                    <a:pt x="34671" y="156781"/>
                  </a:lnTo>
                  <a:lnTo>
                    <a:pt x="33813" y="165068"/>
                  </a:lnTo>
                  <a:lnTo>
                    <a:pt x="33626" y="170878"/>
                  </a:lnTo>
                  <a:lnTo>
                    <a:pt x="33528" y="183070"/>
                  </a:lnTo>
                  <a:lnTo>
                    <a:pt x="38100" y="206025"/>
                  </a:lnTo>
                  <a:lnTo>
                    <a:pt x="41148" y="212121"/>
                  </a:lnTo>
                  <a:lnTo>
                    <a:pt x="45720" y="219741"/>
                  </a:lnTo>
                  <a:lnTo>
                    <a:pt x="48768" y="225837"/>
                  </a:lnTo>
                  <a:lnTo>
                    <a:pt x="53340" y="230409"/>
                  </a:lnTo>
                  <a:lnTo>
                    <a:pt x="59531" y="233457"/>
                  </a:lnTo>
                  <a:lnTo>
                    <a:pt x="65627" y="238029"/>
                  </a:lnTo>
                  <a:lnTo>
                    <a:pt x="73247" y="239553"/>
                  </a:lnTo>
                  <a:lnTo>
                    <a:pt x="111244" y="239553"/>
                  </a:lnTo>
                  <a:lnTo>
                    <a:pt x="106394" y="243744"/>
                  </a:lnTo>
                  <a:lnTo>
                    <a:pt x="100917" y="247411"/>
                  </a:lnTo>
                  <a:lnTo>
                    <a:pt x="94583" y="250221"/>
                  </a:lnTo>
                  <a:lnTo>
                    <a:pt x="86963" y="254793"/>
                  </a:lnTo>
                  <a:lnTo>
                    <a:pt x="77819" y="256317"/>
                  </a:lnTo>
                  <a:close/>
                </a:path>
                <a:path w="175895" h="256539">
                  <a:moveTo>
                    <a:pt x="111244" y="239553"/>
                  </a:moveTo>
                  <a:lnTo>
                    <a:pt x="90011" y="239553"/>
                  </a:lnTo>
                  <a:lnTo>
                    <a:pt x="97631" y="238029"/>
                  </a:lnTo>
                  <a:lnTo>
                    <a:pt x="102203" y="233457"/>
                  </a:lnTo>
                  <a:lnTo>
                    <a:pt x="108299" y="230409"/>
                  </a:lnTo>
                  <a:lnTo>
                    <a:pt x="117443" y="221265"/>
                  </a:lnTo>
                  <a:lnTo>
                    <a:pt x="117443" y="126682"/>
                  </a:lnTo>
                  <a:lnTo>
                    <a:pt x="115919" y="125158"/>
                  </a:lnTo>
                  <a:lnTo>
                    <a:pt x="114395" y="122110"/>
                  </a:lnTo>
                  <a:lnTo>
                    <a:pt x="112871" y="117538"/>
                  </a:lnTo>
                  <a:lnTo>
                    <a:pt x="111347" y="114490"/>
                  </a:lnTo>
                  <a:lnTo>
                    <a:pt x="108299" y="111442"/>
                  </a:lnTo>
                  <a:lnTo>
                    <a:pt x="105251" y="109918"/>
                  </a:lnTo>
                  <a:lnTo>
                    <a:pt x="102203" y="106870"/>
                  </a:lnTo>
                  <a:lnTo>
                    <a:pt x="99155" y="103727"/>
                  </a:lnTo>
                  <a:lnTo>
                    <a:pt x="85439" y="99155"/>
                  </a:lnTo>
                  <a:lnTo>
                    <a:pt x="147923" y="99155"/>
                  </a:lnTo>
                  <a:lnTo>
                    <a:pt x="147923" y="225837"/>
                  </a:lnTo>
                  <a:lnTo>
                    <a:pt x="150971" y="231933"/>
                  </a:lnTo>
                  <a:lnTo>
                    <a:pt x="152495" y="233457"/>
                  </a:lnTo>
                  <a:lnTo>
                    <a:pt x="155543" y="234981"/>
                  </a:lnTo>
                  <a:lnTo>
                    <a:pt x="115919" y="234981"/>
                  </a:lnTo>
                  <a:lnTo>
                    <a:pt x="111244" y="239553"/>
                  </a:lnTo>
                  <a:close/>
                </a:path>
                <a:path w="175895" h="256539">
                  <a:moveTo>
                    <a:pt x="120491" y="253269"/>
                  </a:moveTo>
                  <a:lnTo>
                    <a:pt x="117443" y="250221"/>
                  </a:lnTo>
                  <a:lnTo>
                    <a:pt x="117443" y="234981"/>
                  </a:lnTo>
                  <a:lnTo>
                    <a:pt x="155543" y="234981"/>
                  </a:lnTo>
                  <a:lnTo>
                    <a:pt x="161639" y="238029"/>
                  </a:lnTo>
                  <a:lnTo>
                    <a:pt x="175450" y="238029"/>
                  </a:lnTo>
                  <a:lnTo>
                    <a:pt x="175450" y="248697"/>
                  </a:lnTo>
                  <a:lnTo>
                    <a:pt x="120491" y="253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935190" y="2520600"/>
            <a:ext cx="525145" cy="169545"/>
            <a:chOff x="935190" y="2520600"/>
            <a:chExt cx="525145" cy="169545"/>
          </a:xfrm>
        </p:grpSpPr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5190" y="2520600"/>
              <a:ext cx="156846" cy="16935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4996" y="2520600"/>
              <a:ext cx="178498" cy="16478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7987" y="2520600"/>
              <a:ext cx="141813" cy="169354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48193" y="2433637"/>
            <a:ext cx="1273683" cy="256317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899695" y="1794319"/>
            <a:ext cx="5695950" cy="1325880"/>
            <a:chOff x="2899695" y="1794319"/>
            <a:chExt cx="5695950" cy="1325880"/>
          </a:xfrm>
        </p:grpSpPr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99695" y="1794319"/>
              <a:ext cx="5594985" cy="132588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80694" y="2520600"/>
              <a:ext cx="151066" cy="16935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19325" y="2476309"/>
              <a:ext cx="275980" cy="213645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712803" y="2520600"/>
            <a:ext cx="346329" cy="16935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36593" y="2839497"/>
            <a:ext cx="1214151" cy="21355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246852" y="2815018"/>
            <a:ext cx="1150143" cy="23802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507569" y="239553"/>
            <a:ext cx="231838" cy="17240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73608" y="5571744"/>
            <a:ext cx="4149851" cy="1754123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5900065" y="4028022"/>
            <a:ext cx="2930525" cy="1203960"/>
            <a:chOff x="5900065" y="4028022"/>
            <a:chExt cx="2930525" cy="1203960"/>
          </a:xfrm>
        </p:grpSpPr>
        <p:sp>
          <p:nvSpPr>
            <p:cNvPr id="94" name="object 94"/>
            <p:cNvSpPr/>
            <p:nvPr/>
          </p:nvSpPr>
          <p:spPr>
            <a:xfrm>
              <a:off x="6854951" y="4035647"/>
              <a:ext cx="1967864" cy="1188720"/>
            </a:xfrm>
            <a:custGeom>
              <a:avLst/>
              <a:gdLst/>
              <a:ahLst/>
              <a:cxnLst/>
              <a:rect l="l" t="t" r="r" b="b"/>
              <a:pathLst>
                <a:path w="1967865" h="1188720">
                  <a:moveTo>
                    <a:pt x="0" y="1188624"/>
                  </a:moveTo>
                  <a:lnTo>
                    <a:pt x="1967674" y="1188624"/>
                  </a:lnTo>
                  <a:lnTo>
                    <a:pt x="1967674" y="0"/>
                  </a:lnTo>
                  <a:lnTo>
                    <a:pt x="0" y="0"/>
                  </a:lnTo>
                  <a:lnTo>
                    <a:pt x="0" y="1188624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547508" y="4087558"/>
              <a:ext cx="627380" cy="128270"/>
            </a:xfrm>
            <a:custGeom>
              <a:avLst/>
              <a:gdLst/>
              <a:ahLst/>
              <a:cxnLst/>
              <a:rect l="l" t="t" r="r" b="b"/>
              <a:pathLst>
                <a:path w="627379" h="128270">
                  <a:moveTo>
                    <a:pt x="131165" y="123545"/>
                  </a:moveTo>
                  <a:lnTo>
                    <a:pt x="109829" y="102209"/>
                  </a:lnTo>
                  <a:lnTo>
                    <a:pt x="102806" y="85445"/>
                  </a:lnTo>
                  <a:lnTo>
                    <a:pt x="99618" y="77825"/>
                  </a:lnTo>
                  <a:lnTo>
                    <a:pt x="80772" y="32791"/>
                  </a:lnTo>
                  <a:lnTo>
                    <a:pt x="80772" y="77825"/>
                  </a:lnTo>
                  <a:lnTo>
                    <a:pt x="38100" y="77825"/>
                  </a:lnTo>
                  <a:lnTo>
                    <a:pt x="59436" y="28956"/>
                  </a:lnTo>
                  <a:lnTo>
                    <a:pt x="80772" y="77825"/>
                  </a:lnTo>
                  <a:lnTo>
                    <a:pt x="80772" y="32791"/>
                  </a:lnTo>
                  <a:lnTo>
                    <a:pt x="79171" y="28956"/>
                  </a:lnTo>
                  <a:lnTo>
                    <a:pt x="67056" y="0"/>
                  </a:lnTo>
                  <a:lnTo>
                    <a:pt x="62484" y="0"/>
                  </a:lnTo>
                  <a:lnTo>
                    <a:pt x="19812" y="102209"/>
                  </a:lnTo>
                  <a:lnTo>
                    <a:pt x="15240" y="109829"/>
                  </a:lnTo>
                  <a:lnTo>
                    <a:pt x="12192" y="115925"/>
                  </a:lnTo>
                  <a:lnTo>
                    <a:pt x="7620" y="120497"/>
                  </a:lnTo>
                  <a:lnTo>
                    <a:pt x="4572" y="122021"/>
                  </a:lnTo>
                  <a:lnTo>
                    <a:pt x="0" y="123545"/>
                  </a:lnTo>
                  <a:lnTo>
                    <a:pt x="0" y="126593"/>
                  </a:lnTo>
                  <a:lnTo>
                    <a:pt x="38100" y="126593"/>
                  </a:lnTo>
                  <a:lnTo>
                    <a:pt x="38100" y="123545"/>
                  </a:lnTo>
                  <a:lnTo>
                    <a:pt x="32004" y="122021"/>
                  </a:lnTo>
                  <a:lnTo>
                    <a:pt x="28956" y="122021"/>
                  </a:lnTo>
                  <a:lnTo>
                    <a:pt x="27432" y="120497"/>
                  </a:lnTo>
                  <a:lnTo>
                    <a:pt x="24384" y="118973"/>
                  </a:lnTo>
                  <a:lnTo>
                    <a:pt x="24384" y="109829"/>
                  </a:lnTo>
                  <a:lnTo>
                    <a:pt x="27432" y="103733"/>
                  </a:lnTo>
                  <a:lnTo>
                    <a:pt x="35052" y="85445"/>
                  </a:lnTo>
                  <a:lnTo>
                    <a:pt x="83820" y="85445"/>
                  </a:lnTo>
                  <a:lnTo>
                    <a:pt x="89916" y="102209"/>
                  </a:lnTo>
                  <a:lnTo>
                    <a:pt x="92964" y="108305"/>
                  </a:lnTo>
                  <a:lnTo>
                    <a:pt x="94488" y="112877"/>
                  </a:lnTo>
                  <a:lnTo>
                    <a:pt x="94488" y="117449"/>
                  </a:lnTo>
                  <a:lnTo>
                    <a:pt x="89916" y="122021"/>
                  </a:lnTo>
                  <a:lnTo>
                    <a:pt x="86868" y="122021"/>
                  </a:lnTo>
                  <a:lnTo>
                    <a:pt x="82296" y="123545"/>
                  </a:lnTo>
                  <a:lnTo>
                    <a:pt x="82296" y="126593"/>
                  </a:lnTo>
                  <a:lnTo>
                    <a:pt x="131165" y="126593"/>
                  </a:lnTo>
                  <a:lnTo>
                    <a:pt x="131165" y="123545"/>
                  </a:lnTo>
                  <a:close/>
                </a:path>
                <a:path w="627379" h="128270">
                  <a:moveTo>
                    <a:pt x="205841" y="94589"/>
                  </a:moveTo>
                  <a:lnTo>
                    <a:pt x="202793" y="93065"/>
                  </a:lnTo>
                  <a:lnTo>
                    <a:pt x="199745" y="100685"/>
                  </a:lnTo>
                  <a:lnTo>
                    <a:pt x="196697" y="105257"/>
                  </a:lnTo>
                  <a:lnTo>
                    <a:pt x="192125" y="108305"/>
                  </a:lnTo>
                  <a:lnTo>
                    <a:pt x="187553" y="112877"/>
                  </a:lnTo>
                  <a:lnTo>
                    <a:pt x="182981" y="114401"/>
                  </a:lnTo>
                  <a:lnTo>
                    <a:pt x="167741" y="114401"/>
                  </a:lnTo>
                  <a:lnTo>
                    <a:pt x="161645" y="111353"/>
                  </a:lnTo>
                  <a:lnTo>
                    <a:pt x="149453" y="76301"/>
                  </a:lnTo>
                  <a:lnTo>
                    <a:pt x="149453" y="67157"/>
                  </a:lnTo>
                  <a:lnTo>
                    <a:pt x="152501" y="59537"/>
                  </a:lnTo>
                  <a:lnTo>
                    <a:pt x="157073" y="53352"/>
                  </a:lnTo>
                  <a:lnTo>
                    <a:pt x="160121" y="48780"/>
                  </a:lnTo>
                  <a:lnTo>
                    <a:pt x="166217" y="47256"/>
                  </a:lnTo>
                  <a:lnTo>
                    <a:pt x="178409" y="47256"/>
                  </a:lnTo>
                  <a:lnTo>
                    <a:pt x="184505" y="53352"/>
                  </a:lnTo>
                  <a:lnTo>
                    <a:pt x="184505" y="64109"/>
                  </a:lnTo>
                  <a:lnTo>
                    <a:pt x="187553" y="67157"/>
                  </a:lnTo>
                  <a:lnTo>
                    <a:pt x="182981" y="41160"/>
                  </a:lnTo>
                  <a:lnTo>
                    <a:pt x="175361" y="41160"/>
                  </a:lnTo>
                  <a:lnTo>
                    <a:pt x="141516" y="59690"/>
                  </a:lnTo>
                  <a:lnTo>
                    <a:pt x="135737" y="85445"/>
                  </a:lnTo>
                  <a:lnTo>
                    <a:pt x="136309" y="94310"/>
                  </a:lnTo>
                  <a:lnTo>
                    <a:pt x="163309" y="127520"/>
                  </a:lnTo>
                  <a:lnTo>
                    <a:pt x="170789" y="128117"/>
                  </a:lnTo>
                  <a:lnTo>
                    <a:pt x="178409" y="128117"/>
                  </a:lnTo>
                  <a:lnTo>
                    <a:pt x="203263" y="102285"/>
                  </a:lnTo>
                  <a:lnTo>
                    <a:pt x="205841" y="94589"/>
                  </a:lnTo>
                  <a:close/>
                </a:path>
                <a:path w="627379" h="128270">
                  <a:moveTo>
                    <a:pt x="288226" y="94589"/>
                  </a:moveTo>
                  <a:lnTo>
                    <a:pt x="286702" y="93065"/>
                  </a:lnTo>
                  <a:lnTo>
                    <a:pt x="283654" y="100685"/>
                  </a:lnTo>
                  <a:lnTo>
                    <a:pt x="280606" y="105257"/>
                  </a:lnTo>
                  <a:lnTo>
                    <a:pt x="276034" y="108305"/>
                  </a:lnTo>
                  <a:lnTo>
                    <a:pt x="271462" y="112877"/>
                  </a:lnTo>
                  <a:lnTo>
                    <a:pt x="266890" y="114401"/>
                  </a:lnTo>
                  <a:lnTo>
                    <a:pt x="251650" y="114401"/>
                  </a:lnTo>
                  <a:lnTo>
                    <a:pt x="245554" y="111353"/>
                  </a:lnTo>
                  <a:lnTo>
                    <a:pt x="233362" y="76301"/>
                  </a:lnTo>
                  <a:lnTo>
                    <a:pt x="233362" y="67157"/>
                  </a:lnTo>
                  <a:lnTo>
                    <a:pt x="236410" y="59537"/>
                  </a:lnTo>
                  <a:lnTo>
                    <a:pt x="240982" y="53352"/>
                  </a:lnTo>
                  <a:lnTo>
                    <a:pt x="244030" y="48780"/>
                  </a:lnTo>
                  <a:lnTo>
                    <a:pt x="250126" y="47256"/>
                  </a:lnTo>
                  <a:lnTo>
                    <a:pt x="262318" y="47256"/>
                  </a:lnTo>
                  <a:lnTo>
                    <a:pt x="268414" y="53352"/>
                  </a:lnTo>
                  <a:lnTo>
                    <a:pt x="268414" y="64109"/>
                  </a:lnTo>
                  <a:lnTo>
                    <a:pt x="271462" y="67157"/>
                  </a:lnTo>
                  <a:lnTo>
                    <a:pt x="274510" y="68681"/>
                  </a:lnTo>
                  <a:lnTo>
                    <a:pt x="280606" y="68681"/>
                  </a:lnTo>
                  <a:lnTo>
                    <a:pt x="283654" y="67157"/>
                  </a:lnTo>
                  <a:lnTo>
                    <a:pt x="283654" y="65633"/>
                  </a:lnTo>
                  <a:lnTo>
                    <a:pt x="286702" y="62585"/>
                  </a:lnTo>
                  <a:lnTo>
                    <a:pt x="286702" y="56400"/>
                  </a:lnTo>
                  <a:lnTo>
                    <a:pt x="283654" y="51828"/>
                  </a:lnTo>
                  <a:lnTo>
                    <a:pt x="279082" y="47256"/>
                  </a:lnTo>
                  <a:lnTo>
                    <a:pt x="272986" y="42684"/>
                  </a:lnTo>
                  <a:lnTo>
                    <a:pt x="266890" y="41160"/>
                  </a:lnTo>
                  <a:lnTo>
                    <a:pt x="259270" y="41160"/>
                  </a:lnTo>
                  <a:lnTo>
                    <a:pt x="225196" y="59690"/>
                  </a:lnTo>
                  <a:lnTo>
                    <a:pt x="218122" y="85445"/>
                  </a:lnTo>
                  <a:lnTo>
                    <a:pt x="218935" y="94310"/>
                  </a:lnTo>
                  <a:lnTo>
                    <a:pt x="247218" y="127520"/>
                  </a:lnTo>
                  <a:lnTo>
                    <a:pt x="254698" y="128117"/>
                  </a:lnTo>
                  <a:lnTo>
                    <a:pt x="262318" y="128117"/>
                  </a:lnTo>
                  <a:lnTo>
                    <a:pt x="288226" y="94589"/>
                  </a:lnTo>
                  <a:close/>
                </a:path>
                <a:path w="627379" h="128270">
                  <a:moveTo>
                    <a:pt x="379755" y="82397"/>
                  </a:moveTo>
                  <a:lnTo>
                    <a:pt x="362991" y="48069"/>
                  </a:lnTo>
                  <a:lnTo>
                    <a:pt x="362991" y="90017"/>
                  </a:lnTo>
                  <a:lnTo>
                    <a:pt x="362902" y="102679"/>
                  </a:lnTo>
                  <a:lnTo>
                    <a:pt x="361467" y="109829"/>
                  </a:lnTo>
                  <a:lnTo>
                    <a:pt x="358419" y="114401"/>
                  </a:lnTo>
                  <a:lnTo>
                    <a:pt x="353847" y="120497"/>
                  </a:lnTo>
                  <a:lnTo>
                    <a:pt x="349275" y="122021"/>
                  </a:lnTo>
                  <a:lnTo>
                    <a:pt x="335559" y="122021"/>
                  </a:lnTo>
                  <a:lnTo>
                    <a:pt x="317614" y="86677"/>
                  </a:lnTo>
                  <a:lnTo>
                    <a:pt x="317284" y="70192"/>
                  </a:lnTo>
                  <a:lnTo>
                    <a:pt x="318795" y="64109"/>
                  </a:lnTo>
                  <a:lnTo>
                    <a:pt x="320319" y="59537"/>
                  </a:lnTo>
                  <a:lnTo>
                    <a:pt x="321843" y="54864"/>
                  </a:lnTo>
                  <a:lnTo>
                    <a:pt x="327939" y="48768"/>
                  </a:lnTo>
                  <a:lnTo>
                    <a:pt x="330987" y="47244"/>
                  </a:lnTo>
                  <a:lnTo>
                    <a:pt x="344703" y="47244"/>
                  </a:lnTo>
                  <a:lnTo>
                    <a:pt x="362991" y="90017"/>
                  </a:lnTo>
                  <a:lnTo>
                    <a:pt x="362991" y="48069"/>
                  </a:lnTo>
                  <a:lnTo>
                    <a:pt x="361607" y="47244"/>
                  </a:lnTo>
                  <a:lnTo>
                    <a:pt x="357085" y="44577"/>
                  </a:lnTo>
                  <a:lnTo>
                    <a:pt x="348970" y="42011"/>
                  </a:lnTo>
                  <a:lnTo>
                    <a:pt x="340131" y="41148"/>
                  </a:lnTo>
                  <a:lnTo>
                    <a:pt x="334035" y="41148"/>
                  </a:lnTo>
                  <a:lnTo>
                    <a:pt x="301942" y="70192"/>
                  </a:lnTo>
                  <a:lnTo>
                    <a:pt x="300418" y="77825"/>
                  </a:lnTo>
                  <a:lnTo>
                    <a:pt x="300507" y="86677"/>
                  </a:lnTo>
                  <a:lnTo>
                    <a:pt x="322605" y="124688"/>
                  </a:lnTo>
                  <a:lnTo>
                    <a:pt x="340131" y="128117"/>
                  </a:lnTo>
                  <a:lnTo>
                    <a:pt x="347751" y="128117"/>
                  </a:lnTo>
                  <a:lnTo>
                    <a:pt x="353847" y="126593"/>
                  </a:lnTo>
                  <a:lnTo>
                    <a:pt x="359943" y="123545"/>
                  </a:lnTo>
                  <a:lnTo>
                    <a:pt x="361975" y="122021"/>
                  </a:lnTo>
                  <a:lnTo>
                    <a:pt x="366039" y="118973"/>
                  </a:lnTo>
                  <a:lnTo>
                    <a:pt x="372135" y="112877"/>
                  </a:lnTo>
                  <a:lnTo>
                    <a:pt x="378231" y="97637"/>
                  </a:lnTo>
                  <a:lnTo>
                    <a:pt x="379755" y="90017"/>
                  </a:lnTo>
                  <a:lnTo>
                    <a:pt x="379755" y="82397"/>
                  </a:lnTo>
                  <a:close/>
                </a:path>
                <a:path w="627379" h="128270">
                  <a:moveTo>
                    <a:pt x="480441" y="118973"/>
                  </a:moveTo>
                  <a:lnTo>
                    <a:pt x="479679" y="117449"/>
                  </a:lnTo>
                  <a:lnTo>
                    <a:pt x="478917" y="115925"/>
                  </a:lnTo>
                  <a:lnTo>
                    <a:pt x="477393" y="115925"/>
                  </a:lnTo>
                  <a:lnTo>
                    <a:pt x="474345" y="117449"/>
                  </a:lnTo>
                  <a:lnTo>
                    <a:pt x="471297" y="117449"/>
                  </a:lnTo>
                  <a:lnTo>
                    <a:pt x="468249" y="114401"/>
                  </a:lnTo>
                  <a:lnTo>
                    <a:pt x="468249" y="112877"/>
                  </a:lnTo>
                  <a:lnTo>
                    <a:pt x="466725" y="111353"/>
                  </a:lnTo>
                  <a:lnTo>
                    <a:pt x="466725" y="42672"/>
                  </a:lnTo>
                  <a:lnTo>
                    <a:pt x="437769" y="42672"/>
                  </a:lnTo>
                  <a:lnTo>
                    <a:pt x="437769" y="45720"/>
                  </a:lnTo>
                  <a:lnTo>
                    <a:pt x="443865" y="47244"/>
                  </a:lnTo>
                  <a:lnTo>
                    <a:pt x="446913" y="47244"/>
                  </a:lnTo>
                  <a:lnTo>
                    <a:pt x="449961" y="50292"/>
                  </a:lnTo>
                  <a:lnTo>
                    <a:pt x="451485" y="53340"/>
                  </a:lnTo>
                  <a:lnTo>
                    <a:pt x="451485" y="105257"/>
                  </a:lnTo>
                  <a:lnTo>
                    <a:pt x="446913" y="109829"/>
                  </a:lnTo>
                  <a:lnTo>
                    <a:pt x="442341" y="112877"/>
                  </a:lnTo>
                  <a:lnTo>
                    <a:pt x="439293" y="115925"/>
                  </a:lnTo>
                  <a:lnTo>
                    <a:pt x="436245" y="117449"/>
                  </a:lnTo>
                  <a:lnTo>
                    <a:pt x="427101" y="117449"/>
                  </a:lnTo>
                  <a:lnTo>
                    <a:pt x="424053" y="115925"/>
                  </a:lnTo>
                  <a:lnTo>
                    <a:pt x="420916" y="114401"/>
                  </a:lnTo>
                  <a:lnTo>
                    <a:pt x="417868" y="111353"/>
                  </a:lnTo>
                  <a:lnTo>
                    <a:pt x="416344" y="106781"/>
                  </a:lnTo>
                  <a:lnTo>
                    <a:pt x="416344" y="42672"/>
                  </a:lnTo>
                  <a:lnTo>
                    <a:pt x="387388" y="42672"/>
                  </a:lnTo>
                  <a:lnTo>
                    <a:pt x="387388" y="45720"/>
                  </a:lnTo>
                  <a:lnTo>
                    <a:pt x="391960" y="45720"/>
                  </a:lnTo>
                  <a:lnTo>
                    <a:pt x="395008" y="47244"/>
                  </a:lnTo>
                  <a:lnTo>
                    <a:pt x="396532" y="47244"/>
                  </a:lnTo>
                  <a:lnTo>
                    <a:pt x="398056" y="48768"/>
                  </a:lnTo>
                  <a:lnTo>
                    <a:pt x="399580" y="48768"/>
                  </a:lnTo>
                  <a:lnTo>
                    <a:pt x="401104" y="50292"/>
                  </a:lnTo>
                  <a:lnTo>
                    <a:pt x="401104" y="103733"/>
                  </a:lnTo>
                  <a:lnTo>
                    <a:pt x="402628" y="109829"/>
                  </a:lnTo>
                  <a:lnTo>
                    <a:pt x="405676" y="118973"/>
                  </a:lnTo>
                  <a:lnTo>
                    <a:pt x="407200" y="122021"/>
                  </a:lnTo>
                  <a:lnTo>
                    <a:pt x="410248" y="125069"/>
                  </a:lnTo>
                  <a:lnTo>
                    <a:pt x="414820" y="128117"/>
                  </a:lnTo>
                  <a:lnTo>
                    <a:pt x="431673" y="128117"/>
                  </a:lnTo>
                  <a:lnTo>
                    <a:pt x="434721" y="125069"/>
                  </a:lnTo>
                  <a:lnTo>
                    <a:pt x="439293" y="123545"/>
                  </a:lnTo>
                  <a:lnTo>
                    <a:pt x="445389" y="117449"/>
                  </a:lnTo>
                  <a:lnTo>
                    <a:pt x="451485" y="111353"/>
                  </a:lnTo>
                  <a:lnTo>
                    <a:pt x="451485" y="128117"/>
                  </a:lnTo>
                  <a:lnTo>
                    <a:pt x="456057" y="128117"/>
                  </a:lnTo>
                  <a:lnTo>
                    <a:pt x="480441" y="118973"/>
                  </a:lnTo>
                  <a:close/>
                </a:path>
                <a:path w="627379" h="128270">
                  <a:moveTo>
                    <a:pt x="573506" y="123545"/>
                  </a:moveTo>
                  <a:lnTo>
                    <a:pt x="568934" y="123545"/>
                  </a:lnTo>
                  <a:lnTo>
                    <a:pt x="567410" y="122021"/>
                  </a:lnTo>
                  <a:lnTo>
                    <a:pt x="565886" y="122021"/>
                  </a:lnTo>
                  <a:lnTo>
                    <a:pt x="562838" y="118973"/>
                  </a:lnTo>
                  <a:lnTo>
                    <a:pt x="562838" y="117449"/>
                  </a:lnTo>
                  <a:lnTo>
                    <a:pt x="561314" y="115925"/>
                  </a:lnTo>
                  <a:lnTo>
                    <a:pt x="561314" y="64109"/>
                  </a:lnTo>
                  <a:lnTo>
                    <a:pt x="556742" y="50304"/>
                  </a:lnTo>
                  <a:lnTo>
                    <a:pt x="553694" y="45732"/>
                  </a:lnTo>
                  <a:lnTo>
                    <a:pt x="550646" y="44208"/>
                  </a:lnTo>
                  <a:lnTo>
                    <a:pt x="547598" y="41160"/>
                  </a:lnTo>
                  <a:lnTo>
                    <a:pt x="539978" y="41160"/>
                  </a:lnTo>
                  <a:lnTo>
                    <a:pt x="533069" y="42278"/>
                  </a:lnTo>
                  <a:lnTo>
                    <a:pt x="526021" y="45542"/>
                  </a:lnTo>
                  <a:lnTo>
                    <a:pt x="518680" y="50800"/>
                  </a:lnTo>
                  <a:lnTo>
                    <a:pt x="510921" y="57924"/>
                  </a:lnTo>
                  <a:lnTo>
                    <a:pt x="510921" y="41160"/>
                  </a:lnTo>
                  <a:lnTo>
                    <a:pt x="507873" y="41160"/>
                  </a:lnTo>
                  <a:lnTo>
                    <a:pt x="481965" y="50304"/>
                  </a:lnTo>
                  <a:lnTo>
                    <a:pt x="483489" y="53352"/>
                  </a:lnTo>
                  <a:lnTo>
                    <a:pt x="494157" y="53352"/>
                  </a:lnTo>
                  <a:lnTo>
                    <a:pt x="494157" y="54876"/>
                  </a:lnTo>
                  <a:lnTo>
                    <a:pt x="495681" y="56400"/>
                  </a:lnTo>
                  <a:lnTo>
                    <a:pt x="495681" y="117449"/>
                  </a:lnTo>
                  <a:lnTo>
                    <a:pt x="494157" y="120497"/>
                  </a:lnTo>
                  <a:lnTo>
                    <a:pt x="492633" y="122021"/>
                  </a:lnTo>
                  <a:lnTo>
                    <a:pt x="489585" y="123545"/>
                  </a:lnTo>
                  <a:lnTo>
                    <a:pt x="483489" y="123545"/>
                  </a:lnTo>
                  <a:lnTo>
                    <a:pt x="483489" y="126593"/>
                  </a:lnTo>
                  <a:lnTo>
                    <a:pt x="524637" y="126593"/>
                  </a:lnTo>
                  <a:lnTo>
                    <a:pt x="524637" y="123545"/>
                  </a:lnTo>
                  <a:lnTo>
                    <a:pt x="520065" y="123545"/>
                  </a:lnTo>
                  <a:lnTo>
                    <a:pt x="517017" y="122021"/>
                  </a:lnTo>
                  <a:lnTo>
                    <a:pt x="515493" y="122021"/>
                  </a:lnTo>
                  <a:lnTo>
                    <a:pt x="512445" y="118973"/>
                  </a:lnTo>
                  <a:lnTo>
                    <a:pt x="512445" y="117449"/>
                  </a:lnTo>
                  <a:lnTo>
                    <a:pt x="510921" y="115925"/>
                  </a:lnTo>
                  <a:lnTo>
                    <a:pt x="510921" y="64109"/>
                  </a:lnTo>
                  <a:lnTo>
                    <a:pt x="518541" y="56400"/>
                  </a:lnTo>
                  <a:lnTo>
                    <a:pt x="526161" y="51828"/>
                  </a:lnTo>
                  <a:lnTo>
                    <a:pt x="536930" y="51828"/>
                  </a:lnTo>
                  <a:lnTo>
                    <a:pt x="541502" y="53352"/>
                  </a:lnTo>
                  <a:lnTo>
                    <a:pt x="543026" y="56400"/>
                  </a:lnTo>
                  <a:lnTo>
                    <a:pt x="546074" y="65633"/>
                  </a:lnTo>
                  <a:lnTo>
                    <a:pt x="546074" y="115925"/>
                  </a:lnTo>
                  <a:lnTo>
                    <a:pt x="544550" y="118973"/>
                  </a:lnTo>
                  <a:lnTo>
                    <a:pt x="544550" y="120497"/>
                  </a:lnTo>
                  <a:lnTo>
                    <a:pt x="541502" y="120497"/>
                  </a:lnTo>
                  <a:lnTo>
                    <a:pt x="538454" y="123545"/>
                  </a:lnTo>
                  <a:lnTo>
                    <a:pt x="532358" y="123545"/>
                  </a:lnTo>
                  <a:lnTo>
                    <a:pt x="532358" y="126593"/>
                  </a:lnTo>
                  <a:lnTo>
                    <a:pt x="573506" y="126593"/>
                  </a:lnTo>
                  <a:lnTo>
                    <a:pt x="573506" y="123545"/>
                  </a:lnTo>
                  <a:close/>
                </a:path>
                <a:path w="627379" h="128270">
                  <a:moveTo>
                    <a:pt x="626846" y="109829"/>
                  </a:moveTo>
                  <a:lnTo>
                    <a:pt x="623798" y="109829"/>
                  </a:lnTo>
                  <a:lnTo>
                    <a:pt x="622274" y="112877"/>
                  </a:lnTo>
                  <a:lnTo>
                    <a:pt x="619226" y="115925"/>
                  </a:lnTo>
                  <a:lnTo>
                    <a:pt x="617702" y="115925"/>
                  </a:lnTo>
                  <a:lnTo>
                    <a:pt x="614654" y="117449"/>
                  </a:lnTo>
                  <a:lnTo>
                    <a:pt x="610082" y="117449"/>
                  </a:lnTo>
                  <a:lnTo>
                    <a:pt x="605510" y="112877"/>
                  </a:lnTo>
                  <a:lnTo>
                    <a:pt x="605510" y="48768"/>
                  </a:lnTo>
                  <a:lnTo>
                    <a:pt x="623798" y="48768"/>
                  </a:lnTo>
                  <a:lnTo>
                    <a:pt x="623798" y="42672"/>
                  </a:lnTo>
                  <a:lnTo>
                    <a:pt x="605510" y="42672"/>
                  </a:lnTo>
                  <a:lnTo>
                    <a:pt x="605510" y="15240"/>
                  </a:lnTo>
                  <a:lnTo>
                    <a:pt x="602462" y="15240"/>
                  </a:lnTo>
                  <a:lnTo>
                    <a:pt x="599414" y="21336"/>
                  </a:lnTo>
                  <a:lnTo>
                    <a:pt x="597890" y="25908"/>
                  </a:lnTo>
                  <a:lnTo>
                    <a:pt x="596366" y="28956"/>
                  </a:lnTo>
                  <a:lnTo>
                    <a:pt x="593318" y="32004"/>
                  </a:lnTo>
                  <a:lnTo>
                    <a:pt x="590270" y="36576"/>
                  </a:lnTo>
                  <a:lnTo>
                    <a:pt x="584174" y="42672"/>
                  </a:lnTo>
                  <a:lnTo>
                    <a:pt x="579602" y="45720"/>
                  </a:lnTo>
                  <a:lnTo>
                    <a:pt x="576554" y="45720"/>
                  </a:lnTo>
                  <a:lnTo>
                    <a:pt x="576554" y="48768"/>
                  </a:lnTo>
                  <a:lnTo>
                    <a:pt x="590270" y="48768"/>
                  </a:lnTo>
                  <a:lnTo>
                    <a:pt x="590270" y="115925"/>
                  </a:lnTo>
                  <a:lnTo>
                    <a:pt x="593318" y="122021"/>
                  </a:lnTo>
                  <a:lnTo>
                    <a:pt x="594842" y="123545"/>
                  </a:lnTo>
                  <a:lnTo>
                    <a:pt x="600938" y="126593"/>
                  </a:lnTo>
                  <a:lnTo>
                    <a:pt x="602462" y="128117"/>
                  </a:lnTo>
                  <a:lnTo>
                    <a:pt x="610082" y="128117"/>
                  </a:lnTo>
                  <a:lnTo>
                    <a:pt x="614654" y="126593"/>
                  </a:lnTo>
                  <a:lnTo>
                    <a:pt x="617702" y="123545"/>
                  </a:lnTo>
                  <a:lnTo>
                    <a:pt x="622274" y="120497"/>
                  </a:lnTo>
                  <a:lnTo>
                    <a:pt x="625322" y="115925"/>
                  </a:lnTo>
                  <a:lnTo>
                    <a:pt x="626846" y="109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09816" y="4455223"/>
              <a:ext cx="706278" cy="10229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906863" y="4787836"/>
              <a:ext cx="1575625" cy="29908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907690" y="4162329"/>
              <a:ext cx="942975" cy="1905"/>
            </a:xfrm>
            <a:custGeom>
              <a:avLst/>
              <a:gdLst/>
              <a:ahLst/>
              <a:cxnLst/>
              <a:rect l="l" t="t" r="r" b="b"/>
              <a:pathLst>
                <a:path w="942975" h="1904">
                  <a:moveTo>
                    <a:pt x="0" y="0"/>
                  </a:moveTo>
                  <a:lnTo>
                    <a:pt x="942689" y="1524"/>
                  </a:lnTo>
                </a:path>
              </a:pathLst>
            </a:custGeom>
            <a:ln w="152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2951607" y="3966972"/>
            <a:ext cx="166370" cy="85725"/>
            <a:chOff x="2951607" y="3966972"/>
            <a:chExt cx="166370" cy="85725"/>
          </a:xfrm>
        </p:grpSpPr>
        <p:sp>
          <p:nvSpPr>
            <p:cNvPr id="100" name="object 100"/>
            <p:cNvSpPr/>
            <p:nvPr/>
          </p:nvSpPr>
          <p:spPr>
            <a:xfrm>
              <a:off x="2951607" y="3966972"/>
              <a:ext cx="32384" cy="84455"/>
            </a:xfrm>
            <a:custGeom>
              <a:avLst/>
              <a:gdLst/>
              <a:ahLst/>
              <a:cxnLst/>
              <a:rect l="l" t="t" r="r" b="b"/>
              <a:pathLst>
                <a:path w="32385" h="84454">
                  <a:moveTo>
                    <a:pt x="25908" y="80867"/>
                  </a:moveTo>
                  <a:lnTo>
                    <a:pt x="7620" y="80867"/>
                  </a:lnTo>
                  <a:lnTo>
                    <a:pt x="9144" y="79343"/>
                  </a:lnTo>
                  <a:lnTo>
                    <a:pt x="10668" y="79343"/>
                  </a:lnTo>
                  <a:lnTo>
                    <a:pt x="10668" y="77819"/>
                  </a:lnTo>
                  <a:lnTo>
                    <a:pt x="12192" y="76295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10668"/>
                  </a:lnTo>
                  <a:lnTo>
                    <a:pt x="9144" y="9144"/>
                  </a:lnTo>
                  <a:lnTo>
                    <a:pt x="0" y="9144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9144"/>
                  </a:lnTo>
                  <a:lnTo>
                    <a:pt x="3048" y="9144"/>
                  </a:lnTo>
                  <a:lnTo>
                    <a:pt x="1524" y="10668"/>
                  </a:lnTo>
                  <a:lnTo>
                    <a:pt x="21336" y="10668"/>
                  </a:lnTo>
                  <a:lnTo>
                    <a:pt x="21336" y="73247"/>
                  </a:lnTo>
                  <a:lnTo>
                    <a:pt x="22860" y="76295"/>
                  </a:lnTo>
                  <a:lnTo>
                    <a:pt x="22860" y="77819"/>
                  </a:lnTo>
                  <a:lnTo>
                    <a:pt x="25908" y="80867"/>
                  </a:lnTo>
                  <a:close/>
                </a:path>
                <a:path w="32385" h="84454">
                  <a:moveTo>
                    <a:pt x="32004" y="83915"/>
                  </a:moveTo>
                  <a:lnTo>
                    <a:pt x="1524" y="83915"/>
                  </a:lnTo>
                  <a:lnTo>
                    <a:pt x="1524" y="80867"/>
                  </a:lnTo>
                  <a:lnTo>
                    <a:pt x="32004" y="80867"/>
                  </a:lnTo>
                  <a:lnTo>
                    <a:pt x="32004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03423" y="3966972"/>
              <a:ext cx="114395" cy="85439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3679121" y="4005162"/>
            <a:ext cx="163830" cy="313055"/>
            <a:chOff x="3679121" y="4005162"/>
            <a:chExt cx="163830" cy="313055"/>
          </a:xfrm>
        </p:grpSpPr>
        <p:sp>
          <p:nvSpPr>
            <p:cNvPr id="103" name="object 103"/>
            <p:cNvSpPr/>
            <p:nvPr/>
          </p:nvSpPr>
          <p:spPr>
            <a:xfrm>
              <a:off x="3686746" y="4012787"/>
              <a:ext cx="148590" cy="297815"/>
            </a:xfrm>
            <a:custGeom>
              <a:avLst/>
              <a:gdLst/>
              <a:ahLst/>
              <a:cxnLst/>
              <a:rect l="l" t="t" r="r" b="b"/>
              <a:pathLst>
                <a:path w="148589" h="297814">
                  <a:moveTo>
                    <a:pt x="73247" y="297465"/>
                  </a:moveTo>
                  <a:lnTo>
                    <a:pt x="0" y="149542"/>
                  </a:lnTo>
                  <a:lnTo>
                    <a:pt x="73247" y="0"/>
                  </a:lnTo>
                  <a:lnTo>
                    <a:pt x="148018" y="149542"/>
                  </a:lnTo>
                  <a:lnTo>
                    <a:pt x="73247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686746" y="4012787"/>
              <a:ext cx="148590" cy="297815"/>
            </a:xfrm>
            <a:custGeom>
              <a:avLst/>
              <a:gdLst/>
              <a:ahLst/>
              <a:cxnLst/>
              <a:rect l="l" t="t" r="r" b="b"/>
              <a:pathLst>
                <a:path w="148589" h="297814">
                  <a:moveTo>
                    <a:pt x="73247" y="0"/>
                  </a:moveTo>
                  <a:lnTo>
                    <a:pt x="0" y="149542"/>
                  </a:lnTo>
                  <a:lnTo>
                    <a:pt x="73247" y="297465"/>
                  </a:lnTo>
                  <a:lnTo>
                    <a:pt x="148018" y="149542"/>
                  </a:lnTo>
                  <a:lnTo>
                    <a:pt x="73247" y="0"/>
                  </a:lnTo>
                  <a:close/>
                </a:path>
              </a:pathLst>
            </a:custGeom>
            <a:ln w="152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/>
          <p:nvPr/>
        </p:nvSpPr>
        <p:spPr>
          <a:xfrm>
            <a:off x="6847332" y="4389596"/>
            <a:ext cx="1971039" cy="3175"/>
          </a:xfrm>
          <a:custGeom>
            <a:avLst/>
            <a:gdLst/>
            <a:ahLst/>
            <a:cxnLst/>
            <a:rect l="l" t="t" r="r" b="b"/>
            <a:pathLst>
              <a:path w="1971040" h="3175">
                <a:moveTo>
                  <a:pt x="0" y="0"/>
                </a:moveTo>
                <a:lnTo>
                  <a:pt x="1970722" y="3048"/>
                </a:lnTo>
              </a:path>
            </a:pathLst>
          </a:custGeom>
          <a:ln w="1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58000" y="4687157"/>
            <a:ext cx="1948180" cy="1905"/>
          </a:xfrm>
          <a:custGeom>
            <a:avLst/>
            <a:gdLst/>
            <a:ahLst/>
            <a:cxnLst/>
            <a:rect l="l" t="t" r="r" b="b"/>
            <a:pathLst>
              <a:path w="1948179" h="1904">
                <a:moveTo>
                  <a:pt x="0" y="0"/>
                </a:moveTo>
                <a:lnTo>
                  <a:pt x="1947862" y="1524"/>
                </a:lnTo>
              </a:path>
            </a:pathLst>
          </a:custGeom>
          <a:ln w="152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3827140" y="4005162"/>
            <a:ext cx="2087245" cy="1312545"/>
            <a:chOff x="3827140" y="4005162"/>
            <a:chExt cx="2087245" cy="1312545"/>
          </a:xfrm>
        </p:grpSpPr>
        <p:sp>
          <p:nvSpPr>
            <p:cNvPr id="108" name="object 108"/>
            <p:cNvSpPr/>
            <p:nvPr/>
          </p:nvSpPr>
          <p:spPr>
            <a:xfrm>
              <a:off x="3834765" y="4012787"/>
              <a:ext cx="2072005" cy="1297305"/>
            </a:xfrm>
            <a:custGeom>
              <a:avLst/>
              <a:gdLst/>
              <a:ahLst/>
              <a:cxnLst/>
              <a:rect l="l" t="t" r="r" b="b"/>
              <a:pathLst>
                <a:path w="2072004" h="1297304">
                  <a:moveTo>
                    <a:pt x="0" y="1296924"/>
                  </a:moveTo>
                  <a:lnTo>
                    <a:pt x="2071401" y="1296924"/>
                  </a:lnTo>
                  <a:lnTo>
                    <a:pt x="2071401" y="0"/>
                  </a:lnTo>
                  <a:lnTo>
                    <a:pt x="0" y="0"/>
                  </a:lnTo>
                  <a:lnTo>
                    <a:pt x="0" y="1296924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92511" y="4060031"/>
              <a:ext cx="1595532" cy="16944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892296" y="4432363"/>
              <a:ext cx="883634" cy="10220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92296" y="4598669"/>
              <a:ext cx="880586" cy="10220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786592" y="4601158"/>
              <a:ext cx="71755" cy="126364"/>
            </a:xfrm>
            <a:custGeom>
              <a:avLst/>
              <a:gdLst/>
              <a:ahLst/>
              <a:cxnLst/>
              <a:rect l="l" t="t" r="r" b="b"/>
              <a:pathLst>
                <a:path w="71754" h="126364">
                  <a:moveTo>
                    <a:pt x="30480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120650"/>
                  </a:lnTo>
                  <a:lnTo>
                    <a:pt x="0" y="125730"/>
                  </a:lnTo>
                  <a:lnTo>
                    <a:pt x="30480" y="125730"/>
                  </a:lnTo>
                  <a:lnTo>
                    <a:pt x="30480" y="120650"/>
                  </a:lnTo>
                  <a:lnTo>
                    <a:pt x="10668" y="120650"/>
                  </a:lnTo>
                  <a:lnTo>
                    <a:pt x="10668" y="5080"/>
                  </a:lnTo>
                  <a:lnTo>
                    <a:pt x="30480" y="5080"/>
                  </a:lnTo>
                  <a:lnTo>
                    <a:pt x="30480" y="0"/>
                  </a:lnTo>
                  <a:close/>
                </a:path>
                <a:path w="71754" h="126364">
                  <a:moveTo>
                    <a:pt x="71628" y="558"/>
                  </a:moveTo>
                  <a:lnTo>
                    <a:pt x="39624" y="558"/>
                  </a:lnTo>
                  <a:lnTo>
                    <a:pt x="39624" y="5638"/>
                  </a:lnTo>
                  <a:lnTo>
                    <a:pt x="60960" y="5638"/>
                  </a:lnTo>
                  <a:lnTo>
                    <a:pt x="60960" y="121208"/>
                  </a:lnTo>
                  <a:lnTo>
                    <a:pt x="39624" y="121208"/>
                  </a:lnTo>
                  <a:lnTo>
                    <a:pt x="39624" y="126288"/>
                  </a:lnTo>
                  <a:lnTo>
                    <a:pt x="71628" y="126288"/>
                  </a:lnTo>
                  <a:lnTo>
                    <a:pt x="71628" y="121208"/>
                  </a:lnTo>
                  <a:lnTo>
                    <a:pt x="71628" y="5638"/>
                  </a:lnTo>
                  <a:lnTo>
                    <a:pt x="71628" y="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88200" y="5097589"/>
              <a:ext cx="1554003" cy="12973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834765" y="4310252"/>
              <a:ext cx="2072005" cy="593725"/>
            </a:xfrm>
            <a:custGeom>
              <a:avLst/>
              <a:gdLst/>
              <a:ahLst/>
              <a:cxnLst/>
              <a:rect l="l" t="t" r="r" b="b"/>
              <a:pathLst>
                <a:path w="2072004" h="593725">
                  <a:moveTo>
                    <a:pt x="0" y="0"/>
                  </a:moveTo>
                  <a:lnTo>
                    <a:pt x="2071401" y="0"/>
                  </a:lnTo>
                </a:path>
                <a:path w="2072004" h="593725">
                  <a:moveTo>
                    <a:pt x="0" y="593598"/>
                  </a:moveTo>
                  <a:lnTo>
                    <a:pt x="2071401" y="593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" name="object 11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266058" y="3361272"/>
            <a:ext cx="2428312" cy="1573063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5900065" y="4005162"/>
            <a:ext cx="163830" cy="313055"/>
            <a:chOff x="5900065" y="4005162"/>
            <a:chExt cx="163830" cy="313055"/>
          </a:xfrm>
        </p:grpSpPr>
        <p:sp>
          <p:nvSpPr>
            <p:cNvPr id="117" name="object 117"/>
            <p:cNvSpPr/>
            <p:nvPr/>
          </p:nvSpPr>
          <p:spPr>
            <a:xfrm>
              <a:off x="5907690" y="4012787"/>
              <a:ext cx="148590" cy="297815"/>
            </a:xfrm>
            <a:custGeom>
              <a:avLst/>
              <a:gdLst/>
              <a:ahLst/>
              <a:cxnLst/>
              <a:rect l="l" t="t" r="r" b="b"/>
              <a:pathLst>
                <a:path w="148589" h="297814">
                  <a:moveTo>
                    <a:pt x="74771" y="297465"/>
                  </a:moveTo>
                  <a:lnTo>
                    <a:pt x="0" y="149542"/>
                  </a:lnTo>
                  <a:lnTo>
                    <a:pt x="74771" y="0"/>
                  </a:lnTo>
                  <a:lnTo>
                    <a:pt x="148018" y="149542"/>
                  </a:lnTo>
                  <a:lnTo>
                    <a:pt x="74771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907690" y="4012787"/>
              <a:ext cx="148590" cy="297815"/>
            </a:xfrm>
            <a:custGeom>
              <a:avLst/>
              <a:gdLst/>
              <a:ahLst/>
              <a:cxnLst/>
              <a:rect l="l" t="t" r="r" b="b"/>
              <a:pathLst>
                <a:path w="148589" h="297814">
                  <a:moveTo>
                    <a:pt x="74771" y="0"/>
                  </a:moveTo>
                  <a:lnTo>
                    <a:pt x="0" y="149542"/>
                  </a:lnTo>
                  <a:lnTo>
                    <a:pt x="74771" y="297465"/>
                  </a:lnTo>
                  <a:lnTo>
                    <a:pt x="148018" y="149542"/>
                  </a:lnTo>
                  <a:lnTo>
                    <a:pt x="74771" y="0"/>
                  </a:lnTo>
                  <a:close/>
                </a:path>
              </a:pathLst>
            </a:custGeom>
            <a:ln w="152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6677977" y="3986879"/>
            <a:ext cx="32384" cy="84455"/>
          </a:xfrm>
          <a:custGeom>
            <a:avLst/>
            <a:gdLst/>
            <a:ahLst/>
            <a:cxnLst/>
            <a:rect l="l" t="t" r="r" b="b"/>
            <a:pathLst>
              <a:path w="32384" h="84454">
                <a:moveTo>
                  <a:pt x="32099" y="83915"/>
                </a:moveTo>
                <a:lnTo>
                  <a:pt x="1524" y="83915"/>
                </a:lnTo>
                <a:lnTo>
                  <a:pt x="1524" y="80867"/>
                </a:lnTo>
                <a:lnTo>
                  <a:pt x="7620" y="80867"/>
                </a:lnTo>
                <a:lnTo>
                  <a:pt x="7620" y="79343"/>
                </a:lnTo>
                <a:lnTo>
                  <a:pt x="10763" y="79343"/>
                </a:lnTo>
                <a:lnTo>
                  <a:pt x="10763" y="10668"/>
                </a:lnTo>
                <a:lnTo>
                  <a:pt x="9239" y="10668"/>
                </a:lnTo>
                <a:lnTo>
                  <a:pt x="9239" y="9144"/>
                </a:lnTo>
                <a:lnTo>
                  <a:pt x="3048" y="9144"/>
                </a:lnTo>
                <a:lnTo>
                  <a:pt x="0" y="10668"/>
                </a:lnTo>
                <a:lnTo>
                  <a:pt x="0" y="9144"/>
                </a:lnTo>
                <a:lnTo>
                  <a:pt x="19907" y="0"/>
                </a:lnTo>
                <a:lnTo>
                  <a:pt x="21431" y="0"/>
                </a:lnTo>
                <a:lnTo>
                  <a:pt x="21431" y="77819"/>
                </a:lnTo>
                <a:lnTo>
                  <a:pt x="22955" y="77819"/>
                </a:lnTo>
                <a:lnTo>
                  <a:pt x="22955" y="79343"/>
                </a:lnTo>
                <a:lnTo>
                  <a:pt x="24479" y="79343"/>
                </a:lnTo>
                <a:lnTo>
                  <a:pt x="26003" y="80867"/>
                </a:lnTo>
                <a:lnTo>
                  <a:pt x="32099" y="80867"/>
                </a:lnTo>
                <a:lnTo>
                  <a:pt x="32099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87713" y="3986879"/>
            <a:ext cx="32384" cy="84455"/>
          </a:xfrm>
          <a:custGeom>
            <a:avLst/>
            <a:gdLst/>
            <a:ahLst/>
            <a:cxnLst/>
            <a:rect l="l" t="t" r="r" b="b"/>
            <a:pathLst>
              <a:path w="32385" h="84454">
                <a:moveTo>
                  <a:pt x="24384" y="79343"/>
                </a:moveTo>
                <a:lnTo>
                  <a:pt x="10668" y="79343"/>
                </a:lnTo>
                <a:lnTo>
                  <a:pt x="12192" y="77819"/>
                </a:lnTo>
                <a:lnTo>
                  <a:pt x="12192" y="12192"/>
                </a:lnTo>
                <a:lnTo>
                  <a:pt x="9144" y="9144"/>
                </a:lnTo>
                <a:lnTo>
                  <a:pt x="0" y="9144"/>
                </a:lnTo>
                <a:lnTo>
                  <a:pt x="19812" y="0"/>
                </a:lnTo>
                <a:lnTo>
                  <a:pt x="22860" y="0"/>
                </a:lnTo>
                <a:lnTo>
                  <a:pt x="22860" y="9144"/>
                </a:lnTo>
                <a:lnTo>
                  <a:pt x="4572" y="9144"/>
                </a:lnTo>
                <a:lnTo>
                  <a:pt x="1524" y="10668"/>
                </a:lnTo>
                <a:lnTo>
                  <a:pt x="22860" y="10668"/>
                </a:lnTo>
                <a:lnTo>
                  <a:pt x="22860" y="77819"/>
                </a:lnTo>
                <a:lnTo>
                  <a:pt x="24384" y="79343"/>
                </a:lnTo>
                <a:close/>
              </a:path>
              <a:path w="32385" h="84454">
                <a:moveTo>
                  <a:pt x="25908" y="80867"/>
                </a:moveTo>
                <a:lnTo>
                  <a:pt x="7620" y="80867"/>
                </a:lnTo>
                <a:lnTo>
                  <a:pt x="9144" y="79343"/>
                </a:lnTo>
                <a:lnTo>
                  <a:pt x="25908" y="79343"/>
                </a:lnTo>
                <a:lnTo>
                  <a:pt x="25908" y="80867"/>
                </a:lnTo>
                <a:close/>
              </a:path>
              <a:path w="32385" h="84454">
                <a:moveTo>
                  <a:pt x="32004" y="83915"/>
                </a:moveTo>
                <a:lnTo>
                  <a:pt x="1524" y="83915"/>
                </a:lnTo>
                <a:lnTo>
                  <a:pt x="1524" y="80867"/>
                </a:lnTo>
                <a:lnTo>
                  <a:pt x="32004" y="80867"/>
                </a:lnTo>
                <a:lnTo>
                  <a:pt x="32004" y="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90777" y="546258"/>
            <a:ext cx="908050" cy="325120"/>
            <a:chOff x="890777" y="546258"/>
            <a:chExt cx="908050" cy="325120"/>
          </a:xfrm>
        </p:grpSpPr>
        <p:sp>
          <p:nvSpPr>
            <p:cNvPr id="13" name="object 13"/>
            <p:cNvSpPr/>
            <p:nvPr/>
          </p:nvSpPr>
          <p:spPr>
            <a:xfrm>
              <a:off x="890777" y="546258"/>
              <a:ext cx="224790" cy="320675"/>
            </a:xfrm>
            <a:custGeom>
              <a:avLst/>
              <a:gdLst/>
              <a:ahLst/>
              <a:cxnLst/>
              <a:rect l="l" t="t" r="r" b="b"/>
              <a:pathLst>
                <a:path w="224790" h="320675">
                  <a:moveTo>
                    <a:pt x="44291" y="320421"/>
                  </a:moveTo>
                  <a:lnTo>
                    <a:pt x="0" y="320421"/>
                  </a:lnTo>
                  <a:lnTo>
                    <a:pt x="0" y="3047"/>
                  </a:lnTo>
                  <a:lnTo>
                    <a:pt x="3097" y="3024"/>
                  </a:lnTo>
                  <a:lnTo>
                    <a:pt x="9917" y="2857"/>
                  </a:lnTo>
                  <a:lnTo>
                    <a:pt x="20185" y="2405"/>
                  </a:lnTo>
                  <a:lnTo>
                    <a:pt x="33623" y="1523"/>
                  </a:lnTo>
                  <a:lnTo>
                    <a:pt x="48482" y="1285"/>
                  </a:lnTo>
                  <a:lnTo>
                    <a:pt x="71342" y="238"/>
                  </a:lnTo>
                  <a:lnTo>
                    <a:pt x="79343" y="0"/>
                  </a:lnTo>
                  <a:lnTo>
                    <a:pt x="129404" y="5716"/>
                  </a:lnTo>
                  <a:lnTo>
                    <a:pt x="165151" y="22871"/>
                  </a:lnTo>
                  <a:lnTo>
                    <a:pt x="178851" y="41147"/>
                  </a:lnTo>
                  <a:lnTo>
                    <a:pt x="70199" y="41147"/>
                  </a:lnTo>
                  <a:lnTo>
                    <a:pt x="65936" y="41171"/>
                  </a:lnTo>
                  <a:lnTo>
                    <a:pt x="60102" y="41338"/>
                  </a:lnTo>
                  <a:lnTo>
                    <a:pt x="52839" y="41790"/>
                  </a:lnTo>
                  <a:lnTo>
                    <a:pt x="44291" y="42671"/>
                  </a:lnTo>
                  <a:lnTo>
                    <a:pt x="44291" y="146399"/>
                  </a:lnTo>
                  <a:lnTo>
                    <a:pt x="52054" y="146637"/>
                  </a:lnTo>
                  <a:lnTo>
                    <a:pt x="67008" y="147685"/>
                  </a:lnTo>
                  <a:lnTo>
                    <a:pt x="74771" y="147923"/>
                  </a:lnTo>
                  <a:lnTo>
                    <a:pt x="172888" y="147923"/>
                  </a:lnTo>
                  <a:lnTo>
                    <a:pt x="165996" y="156122"/>
                  </a:lnTo>
                  <a:lnTo>
                    <a:pt x="155829" y="164770"/>
                  </a:lnTo>
                  <a:lnTo>
                    <a:pt x="144803" y="171115"/>
                  </a:lnTo>
                  <a:lnTo>
                    <a:pt x="132778" y="175450"/>
                  </a:lnTo>
                  <a:lnTo>
                    <a:pt x="137584" y="183070"/>
                  </a:lnTo>
                  <a:lnTo>
                    <a:pt x="44291" y="183070"/>
                  </a:lnTo>
                  <a:lnTo>
                    <a:pt x="44291" y="320421"/>
                  </a:lnTo>
                  <a:close/>
                </a:path>
                <a:path w="224790" h="320675">
                  <a:moveTo>
                    <a:pt x="172888" y="147923"/>
                  </a:moveTo>
                  <a:lnTo>
                    <a:pt x="74771" y="147923"/>
                  </a:lnTo>
                  <a:lnTo>
                    <a:pt x="92798" y="147089"/>
                  </a:lnTo>
                  <a:lnTo>
                    <a:pt x="108120" y="144684"/>
                  </a:lnTo>
                  <a:lnTo>
                    <a:pt x="144970" y="117443"/>
                  </a:lnTo>
                  <a:lnTo>
                    <a:pt x="149542" y="90011"/>
                  </a:lnTo>
                  <a:lnTo>
                    <a:pt x="148161" y="78042"/>
                  </a:lnTo>
                  <a:lnTo>
                    <a:pt x="119102" y="46934"/>
                  </a:lnTo>
                  <a:lnTo>
                    <a:pt x="70199" y="41147"/>
                  </a:lnTo>
                  <a:lnTo>
                    <a:pt x="178851" y="41147"/>
                  </a:lnTo>
                  <a:lnTo>
                    <a:pt x="186593" y="51475"/>
                  </a:lnTo>
                  <a:lnTo>
                    <a:pt x="193738" y="91535"/>
                  </a:lnTo>
                  <a:lnTo>
                    <a:pt x="192595" y="106084"/>
                  </a:lnTo>
                  <a:lnTo>
                    <a:pt x="189166" y="119919"/>
                  </a:lnTo>
                  <a:lnTo>
                    <a:pt x="183451" y="132897"/>
                  </a:lnTo>
                  <a:lnTo>
                    <a:pt x="175450" y="144875"/>
                  </a:lnTo>
                  <a:lnTo>
                    <a:pt x="172888" y="147923"/>
                  </a:lnTo>
                  <a:close/>
                </a:path>
                <a:path w="224790" h="320675">
                  <a:moveTo>
                    <a:pt x="224218" y="320421"/>
                  </a:moveTo>
                  <a:lnTo>
                    <a:pt x="173926" y="320421"/>
                  </a:lnTo>
                  <a:lnTo>
                    <a:pt x="90011" y="184594"/>
                  </a:lnTo>
                  <a:lnTo>
                    <a:pt x="82010" y="184570"/>
                  </a:lnTo>
                  <a:lnTo>
                    <a:pt x="71723" y="184403"/>
                  </a:lnTo>
                  <a:lnTo>
                    <a:pt x="59150" y="183951"/>
                  </a:lnTo>
                  <a:lnTo>
                    <a:pt x="44291" y="183070"/>
                  </a:lnTo>
                  <a:lnTo>
                    <a:pt x="137584" y="183070"/>
                  </a:lnTo>
                  <a:lnTo>
                    <a:pt x="224218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808" y="630078"/>
              <a:ext cx="198310" cy="2410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694" y="630173"/>
              <a:ext cx="192214" cy="2410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4864" y="630173"/>
              <a:ext cx="213550" cy="24107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969198" y="544734"/>
            <a:ext cx="469900" cy="328295"/>
            <a:chOff x="1969198" y="544734"/>
            <a:chExt cx="469900" cy="328295"/>
          </a:xfrm>
        </p:grpSpPr>
        <p:sp>
          <p:nvSpPr>
            <p:cNvPr id="18" name="object 18"/>
            <p:cNvSpPr/>
            <p:nvPr/>
          </p:nvSpPr>
          <p:spPr>
            <a:xfrm>
              <a:off x="1969198" y="544734"/>
              <a:ext cx="232410" cy="328295"/>
            </a:xfrm>
            <a:custGeom>
              <a:avLst/>
              <a:gdLst/>
              <a:ahLst/>
              <a:cxnLst/>
              <a:rect l="l" t="t" r="r" b="b"/>
              <a:pathLst>
                <a:path w="232410" h="328294">
                  <a:moveTo>
                    <a:pt x="134302" y="328041"/>
                  </a:moveTo>
                  <a:lnTo>
                    <a:pt x="79164" y="316753"/>
                  </a:lnTo>
                  <a:lnTo>
                    <a:pt x="36671" y="283749"/>
                  </a:lnTo>
                  <a:lnTo>
                    <a:pt x="9191" y="231124"/>
                  </a:lnTo>
                  <a:lnTo>
                    <a:pt x="0" y="164782"/>
                  </a:lnTo>
                  <a:lnTo>
                    <a:pt x="2539" y="130745"/>
                  </a:lnTo>
                  <a:lnTo>
                    <a:pt x="21940" y="71851"/>
                  </a:lnTo>
                  <a:lnTo>
                    <a:pt x="59032" y="26360"/>
                  </a:lnTo>
                  <a:lnTo>
                    <a:pt x="108744" y="2881"/>
                  </a:lnTo>
                  <a:lnTo>
                    <a:pt x="137350" y="0"/>
                  </a:lnTo>
                  <a:lnTo>
                    <a:pt x="161972" y="1119"/>
                  </a:lnTo>
                  <a:lnTo>
                    <a:pt x="183451" y="4381"/>
                  </a:lnTo>
                  <a:lnTo>
                    <a:pt x="202072" y="9644"/>
                  </a:lnTo>
                  <a:lnTo>
                    <a:pt x="218122" y="16764"/>
                  </a:lnTo>
                  <a:lnTo>
                    <a:pt x="204406" y="53340"/>
                  </a:lnTo>
                  <a:lnTo>
                    <a:pt x="192452" y="47101"/>
                  </a:lnTo>
                  <a:lnTo>
                    <a:pt x="177355" y="42291"/>
                  </a:lnTo>
                  <a:lnTo>
                    <a:pt x="159400" y="39195"/>
                  </a:lnTo>
                  <a:lnTo>
                    <a:pt x="138874" y="38100"/>
                  </a:lnTo>
                  <a:lnTo>
                    <a:pt x="119126" y="40387"/>
                  </a:lnTo>
                  <a:lnTo>
                    <a:pt x="85416" y="58714"/>
                  </a:lnTo>
                  <a:lnTo>
                    <a:pt x="60602" y="94227"/>
                  </a:lnTo>
                  <a:lnTo>
                    <a:pt x="47505" y="140605"/>
                  </a:lnTo>
                  <a:lnTo>
                    <a:pt x="45815" y="167830"/>
                  </a:lnTo>
                  <a:lnTo>
                    <a:pt x="47505" y="193192"/>
                  </a:lnTo>
                  <a:lnTo>
                    <a:pt x="60602" y="237093"/>
                  </a:lnTo>
                  <a:lnTo>
                    <a:pt x="86059" y="269676"/>
                  </a:lnTo>
                  <a:lnTo>
                    <a:pt x="138874" y="288321"/>
                  </a:lnTo>
                  <a:lnTo>
                    <a:pt x="160305" y="286559"/>
                  </a:lnTo>
                  <a:lnTo>
                    <a:pt x="178879" y="281082"/>
                  </a:lnTo>
                  <a:lnTo>
                    <a:pt x="194595" y="271605"/>
                  </a:lnTo>
                  <a:lnTo>
                    <a:pt x="207454" y="257841"/>
                  </a:lnTo>
                  <a:lnTo>
                    <a:pt x="231933" y="289845"/>
                  </a:lnTo>
                  <a:lnTo>
                    <a:pt x="211280" y="306743"/>
                  </a:lnTo>
                  <a:lnTo>
                    <a:pt x="188225" y="318658"/>
                  </a:lnTo>
                  <a:lnTo>
                    <a:pt x="162617" y="325716"/>
                  </a:lnTo>
                  <a:lnTo>
                    <a:pt x="134302" y="3280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8564" y="630173"/>
              <a:ext cx="210502" cy="24107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484786" y="540162"/>
            <a:ext cx="430530" cy="331470"/>
            <a:chOff x="2484786" y="540162"/>
            <a:chExt cx="430530" cy="33147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786" y="630173"/>
              <a:ext cx="184594" cy="23650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13577" y="540162"/>
              <a:ext cx="201930" cy="331470"/>
            </a:xfrm>
            <a:custGeom>
              <a:avLst/>
              <a:gdLst/>
              <a:ahLst/>
              <a:cxnLst/>
              <a:rect l="l" t="t" r="r" b="b"/>
              <a:pathLst>
                <a:path w="201930" h="331469">
                  <a:moveTo>
                    <a:pt x="201358" y="108299"/>
                  </a:moveTo>
                  <a:lnTo>
                    <a:pt x="160210" y="108299"/>
                  </a:lnTo>
                  <a:lnTo>
                    <a:pt x="160210" y="0"/>
                  </a:lnTo>
                  <a:lnTo>
                    <a:pt x="201358" y="0"/>
                  </a:lnTo>
                  <a:lnTo>
                    <a:pt x="201358" y="108299"/>
                  </a:lnTo>
                  <a:close/>
                </a:path>
                <a:path w="201930" h="331469">
                  <a:moveTo>
                    <a:pt x="97631" y="331089"/>
                  </a:moveTo>
                  <a:lnTo>
                    <a:pt x="58578" y="323230"/>
                  </a:lnTo>
                  <a:lnTo>
                    <a:pt x="27527" y="300513"/>
                  </a:lnTo>
                  <a:lnTo>
                    <a:pt x="6869" y="263735"/>
                  </a:lnTo>
                  <a:lnTo>
                    <a:pt x="0" y="216598"/>
                  </a:lnTo>
                  <a:lnTo>
                    <a:pt x="2001" y="191413"/>
                  </a:lnTo>
                  <a:lnTo>
                    <a:pt x="18042" y="147295"/>
                  </a:lnTo>
                  <a:lnTo>
                    <a:pt x="48053" y="111871"/>
                  </a:lnTo>
                  <a:lnTo>
                    <a:pt x="85677" y="92535"/>
                  </a:lnTo>
                  <a:lnTo>
                    <a:pt x="106775" y="90011"/>
                  </a:lnTo>
                  <a:lnTo>
                    <a:pt x="123094" y="91154"/>
                  </a:lnTo>
                  <a:lnTo>
                    <a:pt x="137529" y="94583"/>
                  </a:lnTo>
                  <a:lnTo>
                    <a:pt x="149945" y="100298"/>
                  </a:lnTo>
                  <a:lnTo>
                    <a:pt x="160210" y="108299"/>
                  </a:lnTo>
                  <a:lnTo>
                    <a:pt x="201358" y="108299"/>
                  </a:lnTo>
                  <a:lnTo>
                    <a:pt x="201358" y="125063"/>
                  </a:lnTo>
                  <a:lnTo>
                    <a:pt x="117443" y="125063"/>
                  </a:lnTo>
                  <a:lnTo>
                    <a:pt x="102036" y="126730"/>
                  </a:lnTo>
                  <a:lnTo>
                    <a:pt x="64103" y="149447"/>
                  </a:lnTo>
                  <a:lnTo>
                    <a:pt x="45458" y="194975"/>
                  </a:lnTo>
                  <a:lnTo>
                    <a:pt x="44291" y="213550"/>
                  </a:lnTo>
                  <a:lnTo>
                    <a:pt x="48910" y="249848"/>
                  </a:lnTo>
                  <a:lnTo>
                    <a:pt x="62960" y="276117"/>
                  </a:lnTo>
                  <a:lnTo>
                    <a:pt x="86725" y="292082"/>
                  </a:lnTo>
                  <a:lnTo>
                    <a:pt x="120491" y="297465"/>
                  </a:lnTo>
                  <a:lnTo>
                    <a:pt x="201358" y="297465"/>
                  </a:lnTo>
                  <a:lnTo>
                    <a:pt x="201358" y="309657"/>
                  </a:lnTo>
                  <a:lnTo>
                    <a:pt x="160210" y="309657"/>
                  </a:lnTo>
                  <a:lnTo>
                    <a:pt x="148517" y="318833"/>
                  </a:lnTo>
                  <a:lnTo>
                    <a:pt x="134100" y="325552"/>
                  </a:lnTo>
                  <a:lnTo>
                    <a:pt x="117093" y="329682"/>
                  </a:lnTo>
                  <a:lnTo>
                    <a:pt x="97631" y="331089"/>
                  </a:lnTo>
                  <a:close/>
                </a:path>
                <a:path w="201930" h="331469">
                  <a:moveTo>
                    <a:pt x="201358" y="297465"/>
                  </a:moveTo>
                  <a:lnTo>
                    <a:pt x="126682" y="297465"/>
                  </a:lnTo>
                  <a:lnTo>
                    <a:pt x="134302" y="294417"/>
                  </a:lnTo>
                  <a:lnTo>
                    <a:pt x="143446" y="291369"/>
                  </a:lnTo>
                  <a:lnTo>
                    <a:pt x="152590" y="286797"/>
                  </a:lnTo>
                  <a:lnTo>
                    <a:pt x="158686" y="282225"/>
                  </a:lnTo>
                  <a:lnTo>
                    <a:pt x="160210" y="277653"/>
                  </a:lnTo>
                  <a:lnTo>
                    <a:pt x="160210" y="149447"/>
                  </a:lnTo>
                  <a:lnTo>
                    <a:pt x="152255" y="138564"/>
                  </a:lnTo>
                  <a:lnTo>
                    <a:pt x="142291" y="130968"/>
                  </a:lnTo>
                  <a:lnTo>
                    <a:pt x="130595" y="126515"/>
                  </a:lnTo>
                  <a:lnTo>
                    <a:pt x="117443" y="125063"/>
                  </a:lnTo>
                  <a:lnTo>
                    <a:pt x="201358" y="125063"/>
                  </a:lnTo>
                  <a:lnTo>
                    <a:pt x="201358" y="297465"/>
                  </a:lnTo>
                  <a:close/>
                </a:path>
                <a:path w="201930" h="331469">
                  <a:moveTo>
                    <a:pt x="201358" y="326517"/>
                  </a:moveTo>
                  <a:lnTo>
                    <a:pt x="160210" y="326517"/>
                  </a:lnTo>
                  <a:lnTo>
                    <a:pt x="160210" y="309657"/>
                  </a:lnTo>
                  <a:lnTo>
                    <a:pt x="201358" y="309657"/>
                  </a:lnTo>
                  <a:lnTo>
                    <a:pt x="201358" y="32651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2965322" y="547782"/>
            <a:ext cx="81280" cy="319405"/>
          </a:xfrm>
          <a:custGeom>
            <a:avLst/>
            <a:gdLst/>
            <a:ahLst/>
            <a:cxnLst/>
            <a:rect l="l" t="t" r="r" b="b"/>
            <a:pathLst>
              <a:path w="81280" h="319405">
                <a:moveTo>
                  <a:pt x="62484" y="50292"/>
                </a:moveTo>
                <a:lnTo>
                  <a:pt x="48768" y="50292"/>
                </a:lnTo>
                <a:lnTo>
                  <a:pt x="42672" y="48768"/>
                </a:lnTo>
                <a:lnTo>
                  <a:pt x="32004" y="38100"/>
                </a:lnTo>
                <a:lnTo>
                  <a:pt x="28956" y="32004"/>
                </a:lnTo>
                <a:lnTo>
                  <a:pt x="28956" y="18288"/>
                </a:lnTo>
                <a:lnTo>
                  <a:pt x="32004" y="12192"/>
                </a:lnTo>
                <a:lnTo>
                  <a:pt x="36576" y="7620"/>
                </a:lnTo>
                <a:lnTo>
                  <a:pt x="41148" y="1524"/>
                </a:lnTo>
                <a:lnTo>
                  <a:pt x="47244" y="0"/>
                </a:lnTo>
                <a:lnTo>
                  <a:pt x="62484" y="0"/>
                </a:lnTo>
                <a:lnTo>
                  <a:pt x="68580" y="1524"/>
                </a:lnTo>
                <a:lnTo>
                  <a:pt x="73152" y="7620"/>
                </a:lnTo>
                <a:lnTo>
                  <a:pt x="77724" y="12192"/>
                </a:lnTo>
                <a:lnTo>
                  <a:pt x="80772" y="18288"/>
                </a:lnTo>
                <a:lnTo>
                  <a:pt x="80772" y="32004"/>
                </a:lnTo>
                <a:lnTo>
                  <a:pt x="77724" y="38100"/>
                </a:lnTo>
                <a:lnTo>
                  <a:pt x="73152" y="42672"/>
                </a:lnTo>
                <a:lnTo>
                  <a:pt x="68580" y="48768"/>
                </a:lnTo>
                <a:lnTo>
                  <a:pt x="62484" y="50292"/>
                </a:lnTo>
                <a:close/>
              </a:path>
              <a:path w="81280" h="319405">
                <a:moveTo>
                  <a:pt x="73152" y="318897"/>
                </a:moveTo>
                <a:lnTo>
                  <a:pt x="32004" y="318897"/>
                </a:lnTo>
                <a:lnTo>
                  <a:pt x="32004" y="122015"/>
                </a:lnTo>
                <a:lnTo>
                  <a:pt x="0" y="122015"/>
                </a:lnTo>
                <a:lnTo>
                  <a:pt x="0" y="86963"/>
                </a:lnTo>
                <a:lnTo>
                  <a:pt x="73152" y="86963"/>
                </a:lnTo>
                <a:lnTo>
                  <a:pt x="73152" y="31889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96476" y="547788"/>
            <a:ext cx="252095" cy="323850"/>
          </a:xfrm>
          <a:custGeom>
            <a:avLst/>
            <a:gdLst/>
            <a:ahLst/>
            <a:cxnLst/>
            <a:rect l="l" t="t" r="r" b="b"/>
            <a:pathLst>
              <a:path w="252095" h="323850">
                <a:moveTo>
                  <a:pt x="147916" y="317373"/>
                </a:moveTo>
                <a:lnTo>
                  <a:pt x="141820" y="280708"/>
                </a:lnTo>
                <a:lnTo>
                  <a:pt x="133819" y="284708"/>
                </a:lnTo>
                <a:lnTo>
                  <a:pt x="125818" y="287566"/>
                </a:lnTo>
                <a:lnTo>
                  <a:pt x="117817" y="289280"/>
                </a:lnTo>
                <a:lnTo>
                  <a:pt x="109816" y="289852"/>
                </a:lnTo>
                <a:lnTo>
                  <a:pt x="99250" y="288988"/>
                </a:lnTo>
                <a:lnTo>
                  <a:pt x="70192" y="260134"/>
                </a:lnTo>
                <a:lnTo>
                  <a:pt x="67144" y="234988"/>
                </a:lnTo>
                <a:lnTo>
                  <a:pt x="67144" y="120497"/>
                </a:lnTo>
                <a:lnTo>
                  <a:pt x="131152" y="120497"/>
                </a:lnTo>
                <a:lnTo>
                  <a:pt x="131152" y="86969"/>
                </a:lnTo>
                <a:lnTo>
                  <a:pt x="67144" y="86969"/>
                </a:lnTo>
                <a:lnTo>
                  <a:pt x="67144" y="22860"/>
                </a:lnTo>
                <a:lnTo>
                  <a:pt x="25908" y="39624"/>
                </a:lnTo>
                <a:lnTo>
                  <a:pt x="25908" y="86969"/>
                </a:lnTo>
                <a:lnTo>
                  <a:pt x="0" y="86969"/>
                </a:lnTo>
                <a:lnTo>
                  <a:pt x="0" y="120497"/>
                </a:lnTo>
                <a:lnTo>
                  <a:pt x="25908" y="120497"/>
                </a:lnTo>
                <a:lnTo>
                  <a:pt x="25908" y="251752"/>
                </a:lnTo>
                <a:lnTo>
                  <a:pt x="27292" y="266915"/>
                </a:lnTo>
                <a:lnTo>
                  <a:pt x="45720" y="303568"/>
                </a:lnTo>
                <a:lnTo>
                  <a:pt x="91528" y="323469"/>
                </a:lnTo>
                <a:lnTo>
                  <a:pt x="106984" y="323164"/>
                </a:lnTo>
                <a:lnTo>
                  <a:pt x="121437" y="322135"/>
                </a:lnTo>
                <a:lnTo>
                  <a:pt x="135039" y="320255"/>
                </a:lnTo>
                <a:lnTo>
                  <a:pt x="147916" y="317373"/>
                </a:lnTo>
                <a:close/>
              </a:path>
              <a:path w="252095" h="323850">
                <a:moveTo>
                  <a:pt x="244030" y="86956"/>
                </a:moveTo>
                <a:lnTo>
                  <a:pt x="170878" y="86956"/>
                </a:lnTo>
                <a:lnTo>
                  <a:pt x="170878" y="122008"/>
                </a:lnTo>
                <a:lnTo>
                  <a:pt x="202882" y="122008"/>
                </a:lnTo>
                <a:lnTo>
                  <a:pt x="202882" y="318897"/>
                </a:lnTo>
                <a:lnTo>
                  <a:pt x="244030" y="318897"/>
                </a:lnTo>
                <a:lnTo>
                  <a:pt x="244030" y="86956"/>
                </a:lnTo>
                <a:close/>
              </a:path>
              <a:path w="252095" h="323850">
                <a:moveTo>
                  <a:pt x="251650" y="18288"/>
                </a:moveTo>
                <a:lnTo>
                  <a:pt x="248602" y="12192"/>
                </a:lnTo>
                <a:lnTo>
                  <a:pt x="237934" y="1524"/>
                </a:lnTo>
                <a:lnTo>
                  <a:pt x="231838" y="0"/>
                </a:lnTo>
                <a:lnTo>
                  <a:pt x="218122" y="0"/>
                </a:lnTo>
                <a:lnTo>
                  <a:pt x="212026" y="1524"/>
                </a:lnTo>
                <a:lnTo>
                  <a:pt x="207454" y="7620"/>
                </a:lnTo>
                <a:lnTo>
                  <a:pt x="202882" y="12192"/>
                </a:lnTo>
                <a:lnTo>
                  <a:pt x="199834" y="18288"/>
                </a:lnTo>
                <a:lnTo>
                  <a:pt x="199834" y="32004"/>
                </a:lnTo>
                <a:lnTo>
                  <a:pt x="202882" y="38100"/>
                </a:lnTo>
                <a:lnTo>
                  <a:pt x="207454" y="42672"/>
                </a:lnTo>
                <a:lnTo>
                  <a:pt x="212026" y="48768"/>
                </a:lnTo>
                <a:lnTo>
                  <a:pt x="218122" y="50292"/>
                </a:lnTo>
                <a:lnTo>
                  <a:pt x="233362" y="50292"/>
                </a:lnTo>
                <a:lnTo>
                  <a:pt x="237934" y="48768"/>
                </a:lnTo>
                <a:lnTo>
                  <a:pt x="248602" y="38100"/>
                </a:lnTo>
                <a:lnTo>
                  <a:pt x="251650" y="32004"/>
                </a:lnTo>
                <a:lnTo>
                  <a:pt x="251650" y="1828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5472" y="630173"/>
            <a:ext cx="208978" cy="24107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694" y="630173"/>
            <a:ext cx="183070" cy="23650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52329" y="1286256"/>
            <a:ext cx="744855" cy="262890"/>
            <a:chOff x="352329" y="1286256"/>
            <a:chExt cx="744855" cy="262890"/>
          </a:xfrm>
        </p:grpSpPr>
        <p:sp>
          <p:nvSpPr>
            <p:cNvPr id="28" name="object 28"/>
            <p:cNvSpPr/>
            <p:nvPr/>
          </p:nvSpPr>
          <p:spPr>
            <a:xfrm>
              <a:off x="352329" y="1303019"/>
              <a:ext cx="279400" cy="198755"/>
            </a:xfrm>
            <a:custGeom>
              <a:avLst/>
              <a:gdLst/>
              <a:ahLst/>
              <a:cxnLst/>
              <a:rect l="l" t="t" r="r" b="b"/>
              <a:pathLst>
                <a:path w="279400" h="198755">
                  <a:moveTo>
                    <a:pt x="79343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79343" y="0"/>
                  </a:lnTo>
                  <a:lnTo>
                    <a:pt x="79343" y="10668"/>
                  </a:lnTo>
                  <a:close/>
                </a:path>
                <a:path w="279400" h="198755">
                  <a:moveTo>
                    <a:pt x="279177" y="10668"/>
                  </a:moveTo>
                  <a:lnTo>
                    <a:pt x="208978" y="10668"/>
                  </a:lnTo>
                  <a:lnTo>
                    <a:pt x="208978" y="0"/>
                  </a:lnTo>
                  <a:lnTo>
                    <a:pt x="279177" y="0"/>
                  </a:lnTo>
                  <a:lnTo>
                    <a:pt x="279177" y="10668"/>
                  </a:lnTo>
                  <a:close/>
                </a:path>
                <a:path w="279400" h="198755">
                  <a:moveTo>
                    <a:pt x="103908" y="148018"/>
                  </a:moveTo>
                  <a:lnTo>
                    <a:pt x="90011" y="148018"/>
                  </a:lnTo>
                  <a:lnTo>
                    <a:pt x="138874" y="3048"/>
                  </a:lnTo>
                  <a:lnTo>
                    <a:pt x="152590" y="3048"/>
                  </a:lnTo>
                  <a:lnTo>
                    <a:pt x="167653" y="48768"/>
                  </a:lnTo>
                  <a:lnTo>
                    <a:pt x="137350" y="48768"/>
                  </a:lnTo>
                  <a:lnTo>
                    <a:pt x="103908" y="148018"/>
                  </a:lnTo>
                  <a:close/>
                </a:path>
                <a:path w="279400" h="198755">
                  <a:moveTo>
                    <a:pt x="86963" y="198310"/>
                  </a:moveTo>
                  <a:lnTo>
                    <a:pt x="74771" y="198310"/>
                  </a:lnTo>
                  <a:lnTo>
                    <a:pt x="60864" y="149304"/>
                  </a:lnTo>
                  <a:lnTo>
                    <a:pt x="53554" y="124292"/>
                  </a:lnTo>
                  <a:lnTo>
                    <a:pt x="45815" y="99155"/>
                  </a:lnTo>
                  <a:lnTo>
                    <a:pt x="39290" y="75113"/>
                  </a:lnTo>
                  <a:lnTo>
                    <a:pt x="33623" y="55483"/>
                  </a:lnTo>
                  <a:lnTo>
                    <a:pt x="29098" y="40138"/>
                  </a:lnTo>
                  <a:lnTo>
                    <a:pt x="26003" y="28956"/>
                  </a:lnTo>
                  <a:lnTo>
                    <a:pt x="26003" y="25908"/>
                  </a:lnTo>
                  <a:lnTo>
                    <a:pt x="24479" y="22860"/>
                  </a:lnTo>
                  <a:lnTo>
                    <a:pt x="22955" y="21336"/>
                  </a:lnTo>
                  <a:lnTo>
                    <a:pt x="21335" y="19812"/>
                  </a:lnTo>
                  <a:lnTo>
                    <a:pt x="16764" y="15240"/>
                  </a:lnTo>
                  <a:lnTo>
                    <a:pt x="10667" y="12192"/>
                  </a:lnTo>
                  <a:lnTo>
                    <a:pt x="7619" y="12192"/>
                  </a:lnTo>
                  <a:lnTo>
                    <a:pt x="4571" y="10668"/>
                  </a:lnTo>
                  <a:lnTo>
                    <a:pt x="67151" y="10668"/>
                  </a:lnTo>
                  <a:lnTo>
                    <a:pt x="61055" y="12192"/>
                  </a:lnTo>
                  <a:lnTo>
                    <a:pt x="56483" y="13716"/>
                  </a:lnTo>
                  <a:lnTo>
                    <a:pt x="54959" y="15240"/>
                  </a:lnTo>
                  <a:lnTo>
                    <a:pt x="54959" y="24384"/>
                  </a:lnTo>
                  <a:lnTo>
                    <a:pt x="57292" y="31886"/>
                  </a:lnTo>
                  <a:lnTo>
                    <a:pt x="63103" y="52070"/>
                  </a:lnTo>
                  <a:lnTo>
                    <a:pt x="67151" y="65627"/>
                  </a:lnTo>
                  <a:lnTo>
                    <a:pt x="71151" y="81059"/>
                  </a:lnTo>
                  <a:lnTo>
                    <a:pt x="76295" y="99929"/>
                  </a:lnTo>
                  <a:lnTo>
                    <a:pt x="82581" y="122245"/>
                  </a:lnTo>
                  <a:lnTo>
                    <a:pt x="90011" y="148018"/>
                  </a:lnTo>
                  <a:lnTo>
                    <a:pt x="103908" y="148018"/>
                  </a:lnTo>
                  <a:lnTo>
                    <a:pt x="86963" y="198310"/>
                  </a:lnTo>
                  <a:close/>
                </a:path>
                <a:path w="279400" h="198755">
                  <a:moveTo>
                    <a:pt x="214859" y="151066"/>
                  </a:moveTo>
                  <a:lnTo>
                    <a:pt x="201358" y="151066"/>
                  </a:lnTo>
                  <a:lnTo>
                    <a:pt x="206787" y="135080"/>
                  </a:lnTo>
                  <a:lnTo>
                    <a:pt x="211645" y="119550"/>
                  </a:lnTo>
                  <a:lnTo>
                    <a:pt x="222813" y="79508"/>
                  </a:lnTo>
                  <a:lnTo>
                    <a:pt x="230314" y="48768"/>
                  </a:lnTo>
                  <a:lnTo>
                    <a:pt x="233362" y="39624"/>
                  </a:lnTo>
                  <a:lnTo>
                    <a:pt x="234886" y="33528"/>
                  </a:lnTo>
                  <a:lnTo>
                    <a:pt x="234886" y="30480"/>
                  </a:lnTo>
                  <a:lnTo>
                    <a:pt x="236505" y="27432"/>
                  </a:lnTo>
                  <a:lnTo>
                    <a:pt x="236505" y="19812"/>
                  </a:lnTo>
                  <a:lnTo>
                    <a:pt x="233362" y="16764"/>
                  </a:lnTo>
                  <a:lnTo>
                    <a:pt x="230314" y="15240"/>
                  </a:lnTo>
                  <a:lnTo>
                    <a:pt x="225742" y="12192"/>
                  </a:lnTo>
                  <a:lnTo>
                    <a:pt x="218122" y="10668"/>
                  </a:lnTo>
                  <a:lnTo>
                    <a:pt x="274605" y="10668"/>
                  </a:lnTo>
                  <a:lnTo>
                    <a:pt x="271557" y="12192"/>
                  </a:lnTo>
                  <a:lnTo>
                    <a:pt x="268509" y="12192"/>
                  </a:lnTo>
                  <a:lnTo>
                    <a:pt x="265461" y="13716"/>
                  </a:lnTo>
                  <a:lnTo>
                    <a:pt x="260889" y="18288"/>
                  </a:lnTo>
                  <a:lnTo>
                    <a:pt x="257841" y="19812"/>
                  </a:lnTo>
                  <a:lnTo>
                    <a:pt x="256317" y="22860"/>
                  </a:lnTo>
                  <a:lnTo>
                    <a:pt x="253269" y="25908"/>
                  </a:lnTo>
                  <a:lnTo>
                    <a:pt x="251745" y="28956"/>
                  </a:lnTo>
                  <a:lnTo>
                    <a:pt x="250221" y="33528"/>
                  </a:lnTo>
                  <a:lnTo>
                    <a:pt x="245362" y="50180"/>
                  </a:lnTo>
                  <a:lnTo>
                    <a:pt x="239803" y="68472"/>
                  </a:lnTo>
                  <a:lnTo>
                    <a:pt x="233893" y="87414"/>
                  </a:lnTo>
                  <a:lnTo>
                    <a:pt x="227266" y="108299"/>
                  </a:lnTo>
                  <a:lnTo>
                    <a:pt x="221265" y="129476"/>
                  </a:lnTo>
                  <a:lnTo>
                    <a:pt x="214859" y="151066"/>
                  </a:lnTo>
                  <a:close/>
                </a:path>
                <a:path w="279400" h="198755">
                  <a:moveTo>
                    <a:pt x="199834" y="198310"/>
                  </a:moveTo>
                  <a:lnTo>
                    <a:pt x="187642" y="198310"/>
                  </a:lnTo>
                  <a:lnTo>
                    <a:pt x="137350" y="48768"/>
                  </a:lnTo>
                  <a:lnTo>
                    <a:pt x="167653" y="48768"/>
                  </a:lnTo>
                  <a:lnTo>
                    <a:pt x="201358" y="151066"/>
                  </a:lnTo>
                  <a:lnTo>
                    <a:pt x="214859" y="151066"/>
                  </a:lnTo>
                  <a:lnTo>
                    <a:pt x="207549" y="174615"/>
                  </a:lnTo>
                  <a:lnTo>
                    <a:pt x="199834" y="198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411" y="1286256"/>
              <a:ext cx="157067" cy="2135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957" y="1321308"/>
              <a:ext cx="224218" cy="18154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50988" y="1464754"/>
              <a:ext cx="45720" cy="84455"/>
            </a:xfrm>
            <a:custGeom>
              <a:avLst/>
              <a:gdLst/>
              <a:ahLst/>
              <a:cxnLst/>
              <a:rect l="l" t="t" r="r" b="b"/>
              <a:pathLst>
                <a:path w="45719" h="84455">
                  <a:moveTo>
                    <a:pt x="6095" y="83915"/>
                  </a:moveTo>
                  <a:lnTo>
                    <a:pt x="0" y="74771"/>
                  </a:lnTo>
                  <a:lnTo>
                    <a:pt x="4571" y="71723"/>
                  </a:lnTo>
                  <a:lnTo>
                    <a:pt x="7619" y="68675"/>
                  </a:lnTo>
                  <a:lnTo>
                    <a:pt x="28955" y="42671"/>
                  </a:lnTo>
                  <a:lnTo>
                    <a:pt x="30479" y="39623"/>
                  </a:lnTo>
                  <a:lnTo>
                    <a:pt x="30479" y="33527"/>
                  </a:lnTo>
                  <a:lnTo>
                    <a:pt x="18287" y="33527"/>
                  </a:lnTo>
                  <a:lnTo>
                    <a:pt x="13715" y="32003"/>
                  </a:lnTo>
                  <a:lnTo>
                    <a:pt x="9143" y="28955"/>
                  </a:lnTo>
                  <a:lnTo>
                    <a:pt x="6095" y="25907"/>
                  </a:lnTo>
                  <a:lnTo>
                    <a:pt x="4571" y="21335"/>
                  </a:lnTo>
                  <a:lnTo>
                    <a:pt x="4571" y="12191"/>
                  </a:lnTo>
                  <a:lnTo>
                    <a:pt x="6095" y="9143"/>
                  </a:lnTo>
                  <a:lnTo>
                    <a:pt x="9143" y="4571"/>
                  </a:lnTo>
                  <a:lnTo>
                    <a:pt x="12191" y="1523"/>
                  </a:lnTo>
                  <a:lnTo>
                    <a:pt x="16763" y="0"/>
                  </a:lnTo>
                  <a:lnTo>
                    <a:pt x="28955" y="0"/>
                  </a:lnTo>
                  <a:lnTo>
                    <a:pt x="35051" y="3047"/>
                  </a:lnTo>
                  <a:lnTo>
                    <a:pt x="44195" y="12191"/>
                  </a:lnTo>
                  <a:lnTo>
                    <a:pt x="45719" y="19811"/>
                  </a:lnTo>
                  <a:lnTo>
                    <a:pt x="45719" y="28955"/>
                  </a:lnTo>
                  <a:lnTo>
                    <a:pt x="45719" y="36575"/>
                  </a:lnTo>
                  <a:lnTo>
                    <a:pt x="44195" y="42671"/>
                  </a:lnTo>
                  <a:lnTo>
                    <a:pt x="38099" y="54959"/>
                  </a:lnTo>
                  <a:lnTo>
                    <a:pt x="35051" y="59531"/>
                  </a:lnTo>
                  <a:lnTo>
                    <a:pt x="30479" y="64103"/>
                  </a:lnTo>
                  <a:lnTo>
                    <a:pt x="27431" y="68675"/>
                  </a:lnTo>
                  <a:lnTo>
                    <a:pt x="18287" y="74771"/>
                  </a:lnTo>
                  <a:lnTo>
                    <a:pt x="13715" y="79343"/>
                  </a:lnTo>
                  <a:lnTo>
                    <a:pt x="9143" y="80867"/>
                  </a:lnTo>
                  <a:lnTo>
                    <a:pt x="6095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169955" y="1286256"/>
            <a:ext cx="640715" cy="262890"/>
            <a:chOff x="1169955" y="1286256"/>
            <a:chExt cx="640715" cy="26289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955" y="1286256"/>
              <a:ext cx="256222" cy="2150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9133" y="1359503"/>
              <a:ext cx="291274" cy="1433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64791" y="1464754"/>
              <a:ext cx="46355" cy="84455"/>
            </a:xfrm>
            <a:custGeom>
              <a:avLst/>
              <a:gdLst/>
              <a:ahLst/>
              <a:cxnLst/>
              <a:rect l="l" t="t" r="r" b="b"/>
              <a:pathLst>
                <a:path w="46355" h="84455">
                  <a:moveTo>
                    <a:pt x="6191" y="83915"/>
                  </a:moveTo>
                  <a:lnTo>
                    <a:pt x="0" y="74771"/>
                  </a:lnTo>
                  <a:lnTo>
                    <a:pt x="4667" y="71723"/>
                  </a:lnTo>
                  <a:lnTo>
                    <a:pt x="7715" y="68675"/>
                  </a:lnTo>
                  <a:lnTo>
                    <a:pt x="29051" y="42671"/>
                  </a:lnTo>
                  <a:lnTo>
                    <a:pt x="30575" y="39623"/>
                  </a:lnTo>
                  <a:lnTo>
                    <a:pt x="30575" y="33527"/>
                  </a:lnTo>
                  <a:lnTo>
                    <a:pt x="18383" y="33527"/>
                  </a:lnTo>
                  <a:lnTo>
                    <a:pt x="13811" y="32003"/>
                  </a:lnTo>
                  <a:lnTo>
                    <a:pt x="9239" y="28955"/>
                  </a:lnTo>
                  <a:lnTo>
                    <a:pt x="6191" y="25907"/>
                  </a:lnTo>
                  <a:lnTo>
                    <a:pt x="4667" y="21335"/>
                  </a:lnTo>
                  <a:lnTo>
                    <a:pt x="4667" y="12191"/>
                  </a:lnTo>
                  <a:lnTo>
                    <a:pt x="6191" y="9143"/>
                  </a:lnTo>
                  <a:lnTo>
                    <a:pt x="9239" y="4571"/>
                  </a:lnTo>
                  <a:lnTo>
                    <a:pt x="12287" y="1523"/>
                  </a:lnTo>
                  <a:lnTo>
                    <a:pt x="16859" y="0"/>
                  </a:lnTo>
                  <a:lnTo>
                    <a:pt x="30575" y="0"/>
                  </a:lnTo>
                  <a:lnTo>
                    <a:pt x="35147" y="3047"/>
                  </a:lnTo>
                  <a:lnTo>
                    <a:pt x="44291" y="12191"/>
                  </a:lnTo>
                  <a:lnTo>
                    <a:pt x="45815" y="19811"/>
                  </a:lnTo>
                  <a:lnTo>
                    <a:pt x="45815" y="28955"/>
                  </a:lnTo>
                  <a:lnTo>
                    <a:pt x="45815" y="36575"/>
                  </a:lnTo>
                  <a:lnTo>
                    <a:pt x="44291" y="42671"/>
                  </a:lnTo>
                  <a:lnTo>
                    <a:pt x="38195" y="54959"/>
                  </a:lnTo>
                  <a:lnTo>
                    <a:pt x="35147" y="59531"/>
                  </a:lnTo>
                  <a:lnTo>
                    <a:pt x="30575" y="64103"/>
                  </a:lnTo>
                  <a:lnTo>
                    <a:pt x="27527" y="68675"/>
                  </a:lnTo>
                  <a:lnTo>
                    <a:pt x="18383" y="74771"/>
                  </a:lnTo>
                  <a:lnTo>
                    <a:pt x="13811" y="79343"/>
                  </a:lnTo>
                  <a:lnTo>
                    <a:pt x="10763" y="80867"/>
                  </a:lnTo>
                  <a:lnTo>
                    <a:pt x="6191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82330" y="1286255"/>
            <a:ext cx="1307210" cy="21659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259645" y="1359509"/>
            <a:ext cx="617855" cy="143510"/>
          </a:xfrm>
          <a:custGeom>
            <a:avLst/>
            <a:gdLst/>
            <a:ahLst/>
            <a:cxnLst/>
            <a:rect l="l" t="t" r="r" b="b"/>
            <a:pathLst>
              <a:path w="617854" h="143509">
                <a:moveTo>
                  <a:pt x="122110" y="108305"/>
                </a:moveTo>
                <a:lnTo>
                  <a:pt x="111442" y="102209"/>
                </a:lnTo>
                <a:lnTo>
                  <a:pt x="107696" y="108724"/>
                </a:lnTo>
                <a:lnTo>
                  <a:pt x="103543" y="114401"/>
                </a:lnTo>
                <a:lnTo>
                  <a:pt x="99123" y="118922"/>
                </a:lnTo>
                <a:lnTo>
                  <a:pt x="94576" y="122021"/>
                </a:lnTo>
                <a:lnTo>
                  <a:pt x="88480" y="126593"/>
                </a:lnTo>
                <a:lnTo>
                  <a:pt x="80860" y="128117"/>
                </a:lnTo>
                <a:lnTo>
                  <a:pt x="65620" y="128117"/>
                </a:lnTo>
                <a:lnTo>
                  <a:pt x="58000" y="126593"/>
                </a:lnTo>
                <a:lnTo>
                  <a:pt x="53428" y="123545"/>
                </a:lnTo>
                <a:lnTo>
                  <a:pt x="47332" y="120497"/>
                </a:lnTo>
                <a:lnTo>
                  <a:pt x="38188" y="111353"/>
                </a:lnTo>
                <a:lnTo>
                  <a:pt x="32092" y="99161"/>
                </a:lnTo>
                <a:lnTo>
                  <a:pt x="27520" y="76200"/>
                </a:lnTo>
                <a:lnTo>
                  <a:pt x="27520" y="67056"/>
                </a:lnTo>
                <a:lnTo>
                  <a:pt x="117538" y="67056"/>
                </a:lnTo>
                <a:lnTo>
                  <a:pt x="117538" y="56388"/>
                </a:lnTo>
                <a:lnTo>
                  <a:pt x="117538" y="42672"/>
                </a:lnTo>
                <a:lnTo>
                  <a:pt x="114490" y="35052"/>
                </a:lnTo>
                <a:lnTo>
                  <a:pt x="112966" y="28956"/>
                </a:lnTo>
                <a:lnTo>
                  <a:pt x="109816" y="22860"/>
                </a:lnTo>
                <a:lnTo>
                  <a:pt x="105244" y="16764"/>
                </a:lnTo>
                <a:lnTo>
                  <a:pt x="100672" y="12192"/>
                </a:lnTo>
                <a:lnTo>
                  <a:pt x="98640" y="10668"/>
                </a:lnTo>
                <a:lnTo>
                  <a:pt x="94576" y="7620"/>
                </a:lnTo>
                <a:lnTo>
                  <a:pt x="91528" y="6096"/>
                </a:lnTo>
                <a:lnTo>
                  <a:pt x="91528" y="50292"/>
                </a:lnTo>
                <a:lnTo>
                  <a:pt x="91528" y="56388"/>
                </a:lnTo>
                <a:lnTo>
                  <a:pt x="27520" y="56388"/>
                </a:lnTo>
                <a:lnTo>
                  <a:pt x="28968" y="45796"/>
                </a:lnTo>
                <a:lnTo>
                  <a:pt x="49237" y="13335"/>
                </a:lnTo>
                <a:lnTo>
                  <a:pt x="62572" y="10668"/>
                </a:lnTo>
                <a:lnTo>
                  <a:pt x="68668" y="10668"/>
                </a:lnTo>
                <a:lnTo>
                  <a:pt x="90030" y="45796"/>
                </a:lnTo>
                <a:lnTo>
                  <a:pt x="91528" y="50292"/>
                </a:lnTo>
                <a:lnTo>
                  <a:pt x="91528" y="6096"/>
                </a:lnTo>
                <a:lnTo>
                  <a:pt x="88480" y="4572"/>
                </a:lnTo>
                <a:lnTo>
                  <a:pt x="82715" y="2578"/>
                </a:lnTo>
                <a:lnTo>
                  <a:pt x="76669" y="1143"/>
                </a:lnTo>
                <a:lnTo>
                  <a:pt x="70053" y="292"/>
                </a:lnTo>
                <a:lnTo>
                  <a:pt x="62572" y="0"/>
                </a:lnTo>
                <a:lnTo>
                  <a:pt x="55740" y="304"/>
                </a:lnTo>
                <a:lnTo>
                  <a:pt x="16852" y="21336"/>
                </a:lnTo>
                <a:lnTo>
                  <a:pt x="1143" y="57721"/>
                </a:lnTo>
                <a:lnTo>
                  <a:pt x="0" y="70104"/>
                </a:lnTo>
                <a:lnTo>
                  <a:pt x="279" y="77901"/>
                </a:lnTo>
                <a:lnTo>
                  <a:pt x="12801" y="116941"/>
                </a:lnTo>
                <a:lnTo>
                  <a:pt x="16852" y="122021"/>
                </a:lnTo>
                <a:lnTo>
                  <a:pt x="21424" y="128117"/>
                </a:lnTo>
                <a:lnTo>
                  <a:pt x="29044" y="134213"/>
                </a:lnTo>
                <a:lnTo>
                  <a:pt x="36664" y="137261"/>
                </a:lnTo>
                <a:lnTo>
                  <a:pt x="43548" y="140131"/>
                </a:lnTo>
                <a:lnTo>
                  <a:pt x="50571" y="142024"/>
                </a:lnTo>
                <a:lnTo>
                  <a:pt x="57886" y="143040"/>
                </a:lnTo>
                <a:lnTo>
                  <a:pt x="65620" y="143357"/>
                </a:lnTo>
                <a:lnTo>
                  <a:pt x="74498" y="142786"/>
                </a:lnTo>
                <a:lnTo>
                  <a:pt x="111772" y="122402"/>
                </a:lnTo>
                <a:lnTo>
                  <a:pt x="117233" y="115773"/>
                </a:lnTo>
                <a:lnTo>
                  <a:pt x="122110" y="108305"/>
                </a:lnTo>
                <a:close/>
              </a:path>
              <a:path w="617854" h="143509">
                <a:moveTo>
                  <a:pt x="245643" y="15240"/>
                </a:moveTo>
                <a:lnTo>
                  <a:pt x="244119" y="9144"/>
                </a:lnTo>
                <a:lnTo>
                  <a:pt x="239547" y="6096"/>
                </a:lnTo>
                <a:lnTo>
                  <a:pt x="236499" y="3048"/>
                </a:lnTo>
                <a:lnTo>
                  <a:pt x="231927" y="0"/>
                </a:lnTo>
                <a:lnTo>
                  <a:pt x="219735" y="0"/>
                </a:lnTo>
                <a:lnTo>
                  <a:pt x="213550" y="3048"/>
                </a:lnTo>
                <a:lnTo>
                  <a:pt x="205930" y="6096"/>
                </a:lnTo>
                <a:lnTo>
                  <a:pt x="193738" y="15240"/>
                </a:lnTo>
                <a:lnTo>
                  <a:pt x="187642" y="22860"/>
                </a:lnTo>
                <a:lnTo>
                  <a:pt x="186118" y="22860"/>
                </a:lnTo>
                <a:lnTo>
                  <a:pt x="186118" y="4572"/>
                </a:lnTo>
                <a:lnTo>
                  <a:pt x="184594" y="1524"/>
                </a:lnTo>
                <a:lnTo>
                  <a:pt x="140398" y="4572"/>
                </a:lnTo>
                <a:lnTo>
                  <a:pt x="140398" y="13716"/>
                </a:lnTo>
                <a:lnTo>
                  <a:pt x="141922" y="13716"/>
                </a:lnTo>
                <a:lnTo>
                  <a:pt x="144970" y="15240"/>
                </a:lnTo>
                <a:lnTo>
                  <a:pt x="149542" y="15240"/>
                </a:lnTo>
                <a:lnTo>
                  <a:pt x="152590" y="16764"/>
                </a:lnTo>
                <a:lnTo>
                  <a:pt x="155638" y="19812"/>
                </a:lnTo>
                <a:lnTo>
                  <a:pt x="158686" y="21336"/>
                </a:lnTo>
                <a:lnTo>
                  <a:pt x="158686" y="24384"/>
                </a:lnTo>
                <a:lnTo>
                  <a:pt x="161734" y="30480"/>
                </a:lnTo>
                <a:lnTo>
                  <a:pt x="161734" y="120497"/>
                </a:lnTo>
                <a:lnTo>
                  <a:pt x="160210" y="122021"/>
                </a:lnTo>
                <a:lnTo>
                  <a:pt x="158686" y="125069"/>
                </a:lnTo>
                <a:lnTo>
                  <a:pt x="158686" y="126593"/>
                </a:lnTo>
                <a:lnTo>
                  <a:pt x="155638" y="128117"/>
                </a:lnTo>
                <a:lnTo>
                  <a:pt x="154114" y="129641"/>
                </a:lnTo>
                <a:lnTo>
                  <a:pt x="144970" y="129641"/>
                </a:lnTo>
                <a:lnTo>
                  <a:pt x="143446" y="131165"/>
                </a:lnTo>
                <a:lnTo>
                  <a:pt x="141922" y="131165"/>
                </a:lnTo>
                <a:lnTo>
                  <a:pt x="141922" y="140309"/>
                </a:lnTo>
                <a:lnTo>
                  <a:pt x="213550" y="140309"/>
                </a:lnTo>
                <a:lnTo>
                  <a:pt x="213550" y="131165"/>
                </a:lnTo>
                <a:lnTo>
                  <a:pt x="210502" y="129641"/>
                </a:lnTo>
                <a:lnTo>
                  <a:pt x="199834" y="129641"/>
                </a:lnTo>
                <a:lnTo>
                  <a:pt x="196786" y="128117"/>
                </a:lnTo>
                <a:lnTo>
                  <a:pt x="195262" y="128117"/>
                </a:lnTo>
                <a:lnTo>
                  <a:pt x="192214" y="126593"/>
                </a:lnTo>
                <a:lnTo>
                  <a:pt x="189166" y="123545"/>
                </a:lnTo>
                <a:lnTo>
                  <a:pt x="187642" y="120497"/>
                </a:lnTo>
                <a:lnTo>
                  <a:pt x="186118" y="118973"/>
                </a:lnTo>
                <a:lnTo>
                  <a:pt x="186118" y="36576"/>
                </a:lnTo>
                <a:lnTo>
                  <a:pt x="190690" y="28956"/>
                </a:lnTo>
                <a:lnTo>
                  <a:pt x="195262" y="24384"/>
                </a:lnTo>
                <a:lnTo>
                  <a:pt x="207454" y="18288"/>
                </a:lnTo>
                <a:lnTo>
                  <a:pt x="212026" y="15240"/>
                </a:lnTo>
                <a:lnTo>
                  <a:pt x="216598" y="15240"/>
                </a:lnTo>
                <a:lnTo>
                  <a:pt x="216598" y="19812"/>
                </a:lnTo>
                <a:lnTo>
                  <a:pt x="215074" y="21336"/>
                </a:lnTo>
                <a:lnTo>
                  <a:pt x="215074" y="28956"/>
                </a:lnTo>
                <a:lnTo>
                  <a:pt x="216598" y="32004"/>
                </a:lnTo>
                <a:lnTo>
                  <a:pt x="222783" y="38100"/>
                </a:lnTo>
                <a:lnTo>
                  <a:pt x="225831" y="39624"/>
                </a:lnTo>
                <a:lnTo>
                  <a:pt x="236499" y="39624"/>
                </a:lnTo>
                <a:lnTo>
                  <a:pt x="239547" y="38100"/>
                </a:lnTo>
                <a:lnTo>
                  <a:pt x="242595" y="33528"/>
                </a:lnTo>
                <a:lnTo>
                  <a:pt x="244119" y="30480"/>
                </a:lnTo>
                <a:lnTo>
                  <a:pt x="245643" y="25908"/>
                </a:lnTo>
                <a:lnTo>
                  <a:pt x="245643" y="21336"/>
                </a:lnTo>
                <a:lnTo>
                  <a:pt x="245643" y="15240"/>
                </a:lnTo>
                <a:close/>
              </a:path>
              <a:path w="617854" h="143509">
                <a:moveTo>
                  <a:pt x="355473" y="15240"/>
                </a:moveTo>
                <a:lnTo>
                  <a:pt x="353949" y="9144"/>
                </a:lnTo>
                <a:lnTo>
                  <a:pt x="350901" y="6096"/>
                </a:lnTo>
                <a:lnTo>
                  <a:pt x="341757" y="0"/>
                </a:lnTo>
                <a:lnTo>
                  <a:pt x="331089" y="0"/>
                </a:lnTo>
                <a:lnTo>
                  <a:pt x="297459" y="22860"/>
                </a:lnTo>
                <a:lnTo>
                  <a:pt x="297459" y="4572"/>
                </a:lnTo>
                <a:lnTo>
                  <a:pt x="295935" y="1524"/>
                </a:lnTo>
                <a:lnTo>
                  <a:pt x="250215" y="4572"/>
                </a:lnTo>
                <a:lnTo>
                  <a:pt x="250215" y="13716"/>
                </a:lnTo>
                <a:lnTo>
                  <a:pt x="253263" y="13716"/>
                </a:lnTo>
                <a:lnTo>
                  <a:pt x="256311" y="15240"/>
                </a:lnTo>
                <a:lnTo>
                  <a:pt x="260883" y="15240"/>
                </a:lnTo>
                <a:lnTo>
                  <a:pt x="263931" y="18288"/>
                </a:lnTo>
                <a:lnTo>
                  <a:pt x="266979" y="19812"/>
                </a:lnTo>
                <a:lnTo>
                  <a:pt x="268503" y="21336"/>
                </a:lnTo>
                <a:lnTo>
                  <a:pt x="271551" y="27432"/>
                </a:lnTo>
                <a:lnTo>
                  <a:pt x="271551" y="122021"/>
                </a:lnTo>
                <a:lnTo>
                  <a:pt x="270027" y="125069"/>
                </a:lnTo>
                <a:lnTo>
                  <a:pt x="266979" y="128117"/>
                </a:lnTo>
                <a:lnTo>
                  <a:pt x="263931" y="129641"/>
                </a:lnTo>
                <a:lnTo>
                  <a:pt x="256311" y="129641"/>
                </a:lnTo>
                <a:lnTo>
                  <a:pt x="253263" y="131165"/>
                </a:lnTo>
                <a:lnTo>
                  <a:pt x="251739" y="131165"/>
                </a:lnTo>
                <a:lnTo>
                  <a:pt x="251739" y="140309"/>
                </a:lnTo>
                <a:lnTo>
                  <a:pt x="323367" y="140309"/>
                </a:lnTo>
                <a:lnTo>
                  <a:pt x="323367" y="131165"/>
                </a:lnTo>
                <a:lnTo>
                  <a:pt x="320319" y="129641"/>
                </a:lnTo>
                <a:lnTo>
                  <a:pt x="311175" y="129641"/>
                </a:lnTo>
                <a:lnTo>
                  <a:pt x="308127" y="128117"/>
                </a:lnTo>
                <a:lnTo>
                  <a:pt x="305079" y="128117"/>
                </a:lnTo>
                <a:lnTo>
                  <a:pt x="302031" y="126593"/>
                </a:lnTo>
                <a:lnTo>
                  <a:pt x="298983" y="123545"/>
                </a:lnTo>
                <a:lnTo>
                  <a:pt x="297459" y="120497"/>
                </a:lnTo>
                <a:lnTo>
                  <a:pt x="297459" y="36576"/>
                </a:lnTo>
                <a:lnTo>
                  <a:pt x="302031" y="28956"/>
                </a:lnTo>
                <a:lnTo>
                  <a:pt x="306603" y="24384"/>
                </a:lnTo>
                <a:lnTo>
                  <a:pt x="309651" y="22860"/>
                </a:lnTo>
                <a:lnTo>
                  <a:pt x="312699" y="21336"/>
                </a:lnTo>
                <a:lnTo>
                  <a:pt x="317271" y="18288"/>
                </a:lnTo>
                <a:lnTo>
                  <a:pt x="323367" y="15240"/>
                </a:lnTo>
                <a:lnTo>
                  <a:pt x="328041" y="15240"/>
                </a:lnTo>
                <a:lnTo>
                  <a:pt x="326517" y="18288"/>
                </a:lnTo>
                <a:lnTo>
                  <a:pt x="326517" y="28956"/>
                </a:lnTo>
                <a:lnTo>
                  <a:pt x="329565" y="35052"/>
                </a:lnTo>
                <a:lnTo>
                  <a:pt x="332613" y="38100"/>
                </a:lnTo>
                <a:lnTo>
                  <a:pt x="337185" y="39624"/>
                </a:lnTo>
                <a:lnTo>
                  <a:pt x="346329" y="39624"/>
                </a:lnTo>
                <a:lnTo>
                  <a:pt x="350901" y="38100"/>
                </a:lnTo>
                <a:lnTo>
                  <a:pt x="352425" y="33528"/>
                </a:lnTo>
                <a:lnTo>
                  <a:pt x="355473" y="30480"/>
                </a:lnTo>
                <a:lnTo>
                  <a:pt x="355473" y="15240"/>
                </a:lnTo>
                <a:close/>
              </a:path>
              <a:path w="617854" h="143509">
                <a:moveTo>
                  <a:pt x="494245" y="70104"/>
                </a:moveTo>
                <a:lnTo>
                  <a:pt x="483958" y="29806"/>
                </a:lnTo>
                <a:lnTo>
                  <a:pt x="466813" y="11480"/>
                </a:lnTo>
                <a:lnTo>
                  <a:pt x="466813" y="64008"/>
                </a:lnTo>
                <a:lnTo>
                  <a:pt x="466750" y="71628"/>
                </a:lnTo>
                <a:lnTo>
                  <a:pt x="456145" y="117436"/>
                </a:lnTo>
                <a:lnTo>
                  <a:pt x="428612" y="132676"/>
                </a:lnTo>
                <a:lnTo>
                  <a:pt x="422516" y="132676"/>
                </a:lnTo>
                <a:lnTo>
                  <a:pt x="416420" y="131152"/>
                </a:lnTo>
                <a:lnTo>
                  <a:pt x="407276" y="125056"/>
                </a:lnTo>
                <a:lnTo>
                  <a:pt x="402704" y="120484"/>
                </a:lnTo>
                <a:lnTo>
                  <a:pt x="393560" y="102196"/>
                </a:lnTo>
                <a:lnTo>
                  <a:pt x="393560" y="94576"/>
                </a:lnTo>
                <a:lnTo>
                  <a:pt x="390512" y="79336"/>
                </a:lnTo>
                <a:lnTo>
                  <a:pt x="390512" y="62484"/>
                </a:lnTo>
                <a:lnTo>
                  <a:pt x="392023" y="56464"/>
                </a:lnTo>
                <a:lnTo>
                  <a:pt x="392036" y="48768"/>
                </a:lnTo>
                <a:lnTo>
                  <a:pt x="393560" y="42672"/>
                </a:lnTo>
                <a:lnTo>
                  <a:pt x="396608" y="35052"/>
                </a:lnTo>
                <a:lnTo>
                  <a:pt x="398132" y="30480"/>
                </a:lnTo>
                <a:lnTo>
                  <a:pt x="401180" y="24384"/>
                </a:lnTo>
                <a:lnTo>
                  <a:pt x="410324" y="15240"/>
                </a:lnTo>
                <a:lnTo>
                  <a:pt x="416420" y="12192"/>
                </a:lnTo>
                <a:lnTo>
                  <a:pt x="422516" y="10668"/>
                </a:lnTo>
                <a:lnTo>
                  <a:pt x="436333" y="10668"/>
                </a:lnTo>
                <a:lnTo>
                  <a:pt x="442429" y="12192"/>
                </a:lnTo>
                <a:lnTo>
                  <a:pt x="451573" y="18288"/>
                </a:lnTo>
                <a:lnTo>
                  <a:pt x="454621" y="24384"/>
                </a:lnTo>
                <a:lnTo>
                  <a:pt x="457669" y="28956"/>
                </a:lnTo>
                <a:lnTo>
                  <a:pt x="460717" y="35052"/>
                </a:lnTo>
                <a:lnTo>
                  <a:pt x="462241" y="41148"/>
                </a:lnTo>
                <a:lnTo>
                  <a:pt x="466813" y="64008"/>
                </a:lnTo>
                <a:lnTo>
                  <a:pt x="466813" y="11480"/>
                </a:lnTo>
                <a:lnTo>
                  <a:pt x="428612" y="0"/>
                </a:lnTo>
                <a:lnTo>
                  <a:pt x="414591" y="1168"/>
                </a:lnTo>
                <a:lnTo>
                  <a:pt x="372491" y="30695"/>
                </a:lnTo>
                <a:lnTo>
                  <a:pt x="361556" y="71628"/>
                </a:lnTo>
                <a:lnTo>
                  <a:pt x="362089" y="80302"/>
                </a:lnTo>
                <a:lnTo>
                  <a:pt x="377088" y="120205"/>
                </a:lnTo>
                <a:lnTo>
                  <a:pt x="410324" y="141820"/>
                </a:lnTo>
                <a:lnTo>
                  <a:pt x="417944" y="143344"/>
                </a:lnTo>
                <a:lnTo>
                  <a:pt x="427088" y="143344"/>
                </a:lnTo>
                <a:lnTo>
                  <a:pt x="465696" y="132676"/>
                </a:lnTo>
                <a:lnTo>
                  <a:pt x="467385" y="131533"/>
                </a:lnTo>
                <a:lnTo>
                  <a:pt x="489673" y="99148"/>
                </a:lnTo>
                <a:lnTo>
                  <a:pt x="493953" y="77254"/>
                </a:lnTo>
                <a:lnTo>
                  <a:pt x="494245" y="70104"/>
                </a:lnTo>
                <a:close/>
              </a:path>
              <a:path w="617854" h="143509">
                <a:moveTo>
                  <a:pt x="617778" y="15240"/>
                </a:moveTo>
                <a:lnTo>
                  <a:pt x="616254" y="9144"/>
                </a:lnTo>
                <a:lnTo>
                  <a:pt x="611682" y="6096"/>
                </a:lnTo>
                <a:lnTo>
                  <a:pt x="608634" y="3048"/>
                </a:lnTo>
                <a:lnTo>
                  <a:pt x="604062" y="0"/>
                </a:lnTo>
                <a:lnTo>
                  <a:pt x="591870" y="0"/>
                </a:lnTo>
                <a:lnTo>
                  <a:pt x="585774" y="3048"/>
                </a:lnTo>
                <a:lnTo>
                  <a:pt x="578154" y="6096"/>
                </a:lnTo>
                <a:lnTo>
                  <a:pt x="565962" y="15240"/>
                </a:lnTo>
                <a:lnTo>
                  <a:pt x="559866" y="22860"/>
                </a:lnTo>
                <a:lnTo>
                  <a:pt x="559866" y="4572"/>
                </a:lnTo>
                <a:lnTo>
                  <a:pt x="556818" y="1524"/>
                </a:lnTo>
                <a:lnTo>
                  <a:pt x="512533" y="4572"/>
                </a:lnTo>
                <a:lnTo>
                  <a:pt x="512533" y="13716"/>
                </a:lnTo>
                <a:lnTo>
                  <a:pt x="514057" y="13716"/>
                </a:lnTo>
                <a:lnTo>
                  <a:pt x="517105" y="15240"/>
                </a:lnTo>
                <a:lnTo>
                  <a:pt x="521677" y="15240"/>
                </a:lnTo>
                <a:lnTo>
                  <a:pt x="524725" y="16764"/>
                </a:lnTo>
                <a:lnTo>
                  <a:pt x="527773" y="19812"/>
                </a:lnTo>
                <a:lnTo>
                  <a:pt x="530821" y="21336"/>
                </a:lnTo>
                <a:lnTo>
                  <a:pt x="530821" y="24384"/>
                </a:lnTo>
                <a:lnTo>
                  <a:pt x="533869" y="30480"/>
                </a:lnTo>
                <a:lnTo>
                  <a:pt x="533869" y="120497"/>
                </a:lnTo>
                <a:lnTo>
                  <a:pt x="532345" y="122021"/>
                </a:lnTo>
                <a:lnTo>
                  <a:pt x="532345" y="125069"/>
                </a:lnTo>
                <a:lnTo>
                  <a:pt x="530821" y="126593"/>
                </a:lnTo>
                <a:lnTo>
                  <a:pt x="527773" y="128117"/>
                </a:lnTo>
                <a:lnTo>
                  <a:pt x="526249" y="129641"/>
                </a:lnTo>
                <a:lnTo>
                  <a:pt x="517105" y="129641"/>
                </a:lnTo>
                <a:lnTo>
                  <a:pt x="515581" y="131165"/>
                </a:lnTo>
                <a:lnTo>
                  <a:pt x="514057" y="131165"/>
                </a:lnTo>
                <a:lnTo>
                  <a:pt x="514057" y="140309"/>
                </a:lnTo>
                <a:lnTo>
                  <a:pt x="585774" y="140309"/>
                </a:lnTo>
                <a:lnTo>
                  <a:pt x="585774" y="131165"/>
                </a:lnTo>
                <a:lnTo>
                  <a:pt x="582726" y="129641"/>
                </a:lnTo>
                <a:lnTo>
                  <a:pt x="572058" y="129641"/>
                </a:lnTo>
                <a:lnTo>
                  <a:pt x="569010" y="128117"/>
                </a:lnTo>
                <a:lnTo>
                  <a:pt x="567486" y="128117"/>
                </a:lnTo>
                <a:lnTo>
                  <a:pt x="564438" y="126593"/>
                </a:lnTo>
                <a:lnTo>
                  <a:pt x="561390" y="123545"/>
                </a:lnTo>
                <a:lnTo>
                  <a:pt x="559866" y="120497"/>
                </a:lnTo>
                <a:lnTo>
                  <a:pt x="559866" y="36576"/>
                </a:lnTo>
                <a:lnTo>
                  <a:pt x="562914" y="28956"/>
                </a:lnTo>
                <a:lnTo>
                  <a:pt x="567486" y="24384"/>
                </a:lnTo>
                <a:lnTo>
                  <a:pt x="570534" y="22860"/>
                </a:lnTo>
                <a:lnTo>
                  <a:pt x="579678" y="18288"/>
                </a:lnTo>
                <a:lnTo>
                  <a:pt x="584250" y="15240"/>
                </a:lnTo>
                <a:lnTo>
                  <a:pt x="588822" y="15240"/>
                </a:lnTo>
                <a:lnTo>
                  <a:pt x="588822" y="21336"/>
                </a:lnTo>
                <a:lnTo>
                  <a:pt x="587298" y="22860"/>
                </a:lnTo>
                <a:lnTo>
                  <a:pt x="587298" y="28956"/>
                </a:lnTo>
                <a:lnTo>
                  <a:pt x="588822" y="32004"/>
                </a:lnTo>
                <a:lnTo>
                  <a:pt x="594918" y="38100"/>
                </a:lnTo>
                <a:lnTo>
                  <a:pt x="597966" y="39624"/>
                </a:lnTo>
                <a:lnTo>
                  <a:pt x="608634" y="39624"/>
                </a:lnTo>
                <a:lnTo>
                  <a:pt x="611682" y="38100"/>
                </a:lnTo>
                <a:lnTo>
                  <a:pt x="614730" y="33528"/>
                </a:lnTo>
                <a:lnTo>
                  <a:pt x="616254" y="30480"/>
                </a:lnTo>
                <a:lnTo>
                  <a:pt x="617778" y="25908"/>
                </a:lnTo>
                <a:lnTo>
                  <a:pt x="61777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50684" y="1290828"/>
            <a:ext cx="233362" cy="20897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258817" y="1286256"/>
            <a:ext cx="400050" cy="217170"/>
            <a:chOff x="4258817" y="1286256"/>
            <a:chExt cx="400050" cy="217170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8817" y="1286256"/>
              <a:ext cx="256222" cy="2150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7900" y="1359503"/>
              <a:ext cx="120586" cy="143351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28590" y="1286256"/>
            <a:ext cx="1168431" cy="27460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970269" y="1303020"/>
            <a:ext cx="599440" cy="200025"/>
            <a:chOff x="5970269" y="1303020"/>
            <a:chExt cx="599440" cy="200025"/>
          </a:xfrm>
        </p:grpSpPr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70269" y="1303020"/>
              <a:ext cx="202882" cy="19678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9107" y="1359503"/>
              <a:ext cx="370570" cy="143351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45973" y="1290828"/>
            <a:ext cx="186118" cy="21202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23627" y="1359503"/>
            <a:ext cx="126587" cy="14335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28033" y="1286255"/>
            <a:ext cx="1002125" cy="27460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200263" y="1290828"/>
            <a:ext cx="1099851" cy="21202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507569" y="239553"/>
            <a:ext cx="230314" cy="17392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366045" y="427672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41243" y="62579"/>
                </a:moveTo>
                <a:lnTo>
                  <a:pt x="22955" y="62579"/>
                </a:lnTo>
                <a:lnTo>
                  <a:pt x="16859" y="59531"/>
                </a:lnTo>
                <a:lnTo>
                  <a:pt x="9239" y="53435"/>
                </a:lnTo>
                <a:lnTo>
                  <a:pt x="3048" y="47339"/>
                </a:lnTo>
                <a:lnTo>
                  <a:pt x="0" y="41243"/>
                </a:lnTo>
                <a:lnTo>
                  <a:pt x="0" y="32003"/>
                </a:lnTo>
                <a:lnTo>
                  <a:pt x="0" y="22859"/>
                </a:lnTo>
                <a:lnTo>
                  <a:pt x="3048" y="15239"/>
                </a:lnTo>
                <a:lnTo>
                  <a:pt x="9239" y="9143"/>
                </a:lnTo>
                <a:lnTo>
                  <a:pt x="15335" y="4571"/>
                </a:lnTo>
                <a:lnTo>
                  <a:pt x="22955" y="0"/>
                </a:lnTo>
                <a:lnTo>
                  <a:pt x="41243" y="0"/>
                </a:lnTo>
                <a:lnTo>
                  <a:pt x="47339" y="3047"/>
                </a:lnTo>
                <a:lnTo>
                  <a:pt x="59531" y="15239"/>
                </a:lnTo>
                <a:lnTo>
                  <a:pt x="62579" y="22859"/>
                </a:lnTo>
                <a:lnTo>
                  <a:pt x="62579" y="41243"/>
                </a:lnTo>
                <a:lnTo>
                  <a:pt x="59531" y="47339"/>
                </a:lnTo>
                <a:lnTo>
                  <a:pt x="47339" y="59531"/>
                </a:lnTo>
                <a:lnTo>
                  <a:pt x="41243" y="62579"/>
                </a:lnTo>
                <a:close/>
              </a:path>
            </a:pathLst>
          </a:custGeom>
          <a:solidFill>
            <a:srgbClr val="9ABA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345" y="4166908"/>
            <a:ext cx="822325" cy="235585"/>
          </a:xfrm>
          <a:custGeom>
            <a:avLst/>
            <a:gdLst/>
            <a:ahLst/>
            <a:cxnLst/>
            <a:rect l="l" t="t" r="r" b="b"/>
            <a:pathLst>
              <a:path w="822325" h="235585">
                <a:moveTo>
                  <a:pt x="187642" y="175450"/>
                </a:moveTo>
                <a:lnTo>
                  <a:pt x="181546" y="175450"/>
                </a:lnTo>
                <a:lnTo>
                  <a:pt x="176098" y="184924"/>
                </a:lnTo>
                <a:lnTo>
                  <a:pt x="171056" y="192976"/>
                </a:lnTo>
                <a:lnTo>
                  <a:pt x="139725" y="216192"/>
                </a:lnTo>
                <a:lnTo>
                  <a:pt x="117436" y="218122"/>
                </a:lnTo>
                <a:lnTo>
                  <a:pt x="70192" y="218122"/>
                </a:lnTo>
                <a:lnTo>
                  <a:pt x="68668" y="216598"/>
                </a:lnTo>
                <a:lnTo>
                  <a:pt x="65620" y="215074"/>
                </a:lnTo>
                <a:lnTo>
                  <a:pt x="64096" y="213550"/>
                </a:lnTo>
                <a:lnTo>
                  <a:pt x="64096" y="210502"/>
                </a:lnTo>
                <a:lnTo>
                  <a:pt x="62572" y="208978"/>
                </a:lnTo>
                <a:lnTo>
                  <a:pt x="62572" y="120484"/>
                </a:lnTo>
                <a:lnTo>
                  <a:pt x="118960" y="120484"/>
                </a:lnTo>
                <a:lnTo>
                  <a:pt x="144868" y="154114"/>
                </a:lnTo>
                <a:lnTo>
                  <a:pt x="150964" y="154114"/>
                </a:lnTo>
                <a:lnTo>
                  <a:pt x="150964" y="76288"/>
                </a:lnTo>
                <a:lnTo>
                  <a:pt x="144868" y="76288"/>
                </a:lnTo>
                <a:lnTo>
                  <a:pt x="144297" y="85509"/>
                </a:lnTo>
                <a:lnTo>
                  <a:pt x="142582" y="92862"/>
                </a:lnTo>
                <a:lnTo>
                  <a:pt x="109816" y="108292"/>
                </a:lnTo>
                <a:lnTo>
                  <a:pt x="62572" y="108292"/>
                </a:lnTo>
                <a:lnTo>
                  <a:pt x="62572" y="21336"/>
                </a:lnTo>
                <a:lnTo>
                  <a:pt x="132676" y="21336"/>
                </a:lnTo>
                <a:lnTo>
                  <a:pt x="140296" y="22860"/>
                </a:lnTo>
                <a:lnTo>
                  <a:pt x="144868" y="24384"/>
                </a:lnTo>
                <a:lnTo>
                  <a:pt x="150964" y="25908"/>
                </a:lnTo>
                <a:lnTo>
                  <a:pt x="164782" y="57912"/>
                </a:lnTo>
                <a:lnTo>
                  <a:pt x="170878" y="57912"/>
                </a:lnTo>
                <a:lnTo>
                  <a:pt x="169354" y="9144"/>
                </a:lnTo>
                <a:lnTo>
                  <a:pt x="0" y="9144"/>
                </a:lnTo>
                <a:lnTo>
                  <a:pt x="0" y="15240"/>
                </a:lnTo>
                <a:lnTo>
                  <a:pt x="16764" y="15240"/>
                </a:lnTo>
                <a:lnTo>
                  <a:pt x="22860" y="18288"/>
                </a:lnTo>
                <a:lnTo>
                  <a:pt x="27901" y="26047"/>
                </a:lnTo>
                <a:lnTo>
                  <a:pt x="29337" y="31242"/>
                </a:lnTo>
                <a:lnTo>
                  <a:pt x="30187" y="38722"/>
                </a:lnTo>
                <a:lnTo>
                  <a:pt x="30480" y="48768"/>
                </a:lnTo>
                <a:lnTo>
                  <a:pt x="30480" y="208978"/>
                </a:lnTo>
                <a:lnTo>
                  <a:pt x="28956" y="212026"/>
                </a:lnTo>
                <a:lnTo>
                  <a:pt x="27432" y="216598"/>
                </a:lnTo>
                <a:lnTo>
                  <a:pt x="25908" y="218122"/>
                </a:lnTo>
                <a:lnTo>
                  <a:pt x="21336" y="219646"/>
                </a:lnTo>
                <a:lnTo>
                  <a:pt x="16764" y="222694"/>
                </a:lnTo>
                <a:lnTo>
                  <a:pt x="12192" y="224218"/>
                </a:lnTo>
                <a:lnTo>
                  <a:pt x="0" y="224218"/>
                </a:lnTo>
                <a:lnTo>
                  <a:pt x="0" y="230403"/>
                </a:lnTo>
                <a:lnTo>
                  <a:pt x="169354" y="230403"/>
                </a:lnTo>
                <a:lnTo>
                  <a:pt x="187642" y="175450"/>
                </a:lnTo>
                <a:close/>
              </a:path>
              <a:path w="822325" h="235585">
                <a:moveTo>
                  <a:pt x="428625" y="21336"/>
                </a:moveTo>
                <a:lnTo>
                  <a:pt x="396328" y="596"/>
                </a:lnTo>
                <a:lnTo>
                  <a:pt x="387477" y="0"/>
                </a:lnTo>
                <a:lnTo>
                  <a:pt x="378561" y="571"/>
                </a:lnTo>
                <a:lnTo>
                  <a:pt x="341655" y="20193"/>
                </a:lnTo>
                <a:lnTo>
                  <a:pt x="338620" y="24053"/>
                </a:lnTo>
                <a:lnTo>
                  <a:pt x="338620" y="21336"/>
                </a:lnTo>
                <a:lnTo>
                  <a:pt x="335572" y="15240"/>
                </a:lnTo>
                <a:lnTo>
                  <a:pt x="330403" y="11366"/>
                </a:lnTo>
                <a:lnTo>
                  <a:pt x="330403" y="39624"/>
                </a:lnTo>
                <a:lnTo>
                  <a:pt x="329641" y="41833"/>
                </a:lnTo>
                <a:lnTo>
                  <a:pt x="327748" y="50876"/>
                </a:lnTo>
                <a:lnTo>
                  <a:pt x="326732" y="60782"/>
                </a:lnTo>
                <a:lnTo>
                  <a:pt x="326415" y="71716"/>
                </a:lnTo>
                <a:lnTo>
                  <a:pt x="326415" y="80860"/>
                </a:lnTo>
                <a:lnTo>
                  <a:pt x="300520" y="80860"/>
                </a:lnTo>
                <a:lnTo>
                  <a:pt x="297459" y="80860"/>
                </a:lnTo>
                <a:lnTo>
                  <a:pt x="262318" y="80860"/>
                </a:lnTo>
                <a:lnTo>
                  <a:pt x="262509" y="42494"/>
                </a:lnTo>
                <a:lnTo>
                  <a:pt x="279184" y="10668"/>
                </a:lnTo>
                <a:lnTo>
                  <a:pt x="288328" y="10668"/>
                </a:lnTo>
                <a:lnTo>
                  <a:pt x="292900" y="12192"/>
                </a:lnTo>
                <a:lnTo>
                  <a:pt x="295948" y="13716"/>
                </a:lnTo>
                <a:lnTo>
                  <a:pt x="298996" y="16764"/>
                </a:lnTo>
                <a:lnTo>
                  <a:pt x="303568" y="19812"/>
                </a:lnTo>
                <a:lnTo>
                  <a:pt x="306616" y="25908"/>
                </a:lnTo>
                <a:lnTo>
                  <a:pt x="311188" y="32004"/>
                </a:lnTo>
                <a:lnTo>
                  <a:pt x="314236" y="36576"/>
                </a:lnTo>
                <a:lnTo>
                  <a:pt x="320332" y="39624"/>
                </a:lnTo>
                <a:lnTo>
                  <a:pt x="330403" y="39624"/>
                </a:lnTo>
                <a:lnTo>
                  <a:pt x="330403" y="11366"/>
                </a:lnTo>
                <a:lnTo>
                  <a:pt x="297472" y="0"/>
                </a:lnTo>
                <a:lnTo>
                  <a:pt x="288582" y="571"/>
                </a:lnTo>
                <a:lnTo>
                  <a:pt x="251460" y="20193"/>
                </a:lnTo>
                <a:lnTo>
                  <a:pt x="235432" y="60782"/>
                </a:lnTo>
                <a:lnTo>
                  <a:pt x="234886" y="71716"/>
                </a:lnTo>
                <a:lnTo>
                  <a:pt x="234886" y="80860"/>
                </a:lnTo>
                <a:lnTo>
                  <a:pt x="205930" y="80860"/>
                </a:lnTo>
                <a:lnTo>
                  <a:pt x="205930" y="93052"/>
                </a:lnTo>
                <a:lnTo>
                  <a:pt x="234886" y="93052"/>
                </a:lnTo>
                <a:lnTo>
                  <a:pt x="234886" y="208978"/>
                </a:lnTo>
                <a:lnTo>
                  <a:pt x="233362" y="212026"/>
                </a:lnTo>
                <a:lnTo>
                  <a:pt x="231838" y="216598"/>
                </a:lnTo>
                <a:lnTo>
                  <a:pt x="230314" y="218122"/>
                </a:lnTo>
                <a:lnTo>
                  <a:pt x="225742" y="221170"/>
                </a:lnTo>
                <a:lnTo>
                  <a:pt x="222694" y="222694"/>
                </a:lnTo>
                <a:lnTo>
                  <a:pt x="218122" y="224218"/>
                </a:lnTo>
                <a:lnTo>
                  <a:pt x="207454" y="224218"/>
                </a:lnTo>
                <a:lnTo>
                  <a:pt x="207454" y="230403"/>
                </a:lnTo>
                <a:lnTo>
                  <a:pt x="295948" y="230403"/>
                </a:lnTo>
                <a:lnTo>
                  <a:pt x="295948" y="224218"/>
                </a:lnTo>
                <a:lnTo>
                  <a:pt x="276136" y="224218"/>
                </a:lnTo>
                <a:lnTo>
                  <a:pt x="271564" y="221170"/>
                </a:lnTo>
                <a:lnTo>
                  <a:pt x="262318" y="190690"/>
                </a:lnTo>
                <a:lnTo>
                  <a:pt x="262318" y="93052"/>
                </a:lnTo>
                <a:lnTo>
                  <a:pt x="297459" y="93052"/>
                </a:lnTo>
                <a:lnTo>
                  <a:pt x="300520" y="93052"/>
                </a:lnTo>
                <a:lnTo>
                  <a:pt x="326415" y="93052"/>
                </a:lnTo>
                <a:lnTo>
                  <a:pt x="326415" y="201358"/>
                </a:lnTo>
                <a:lnTo>
                  <a:pt x="324891" y="208978"/>
                </a:lnTo>
                <a:lnTo>
                  <a:pt x="323367" y="212026"/>
                </a:lnTo>
                <a:lnTo>
                  <a:pt x="321843" y="216598"/>
                </a:lnTo>
                <a:lnTo>
                  <a:pt x="317271" y="221170"/>
                </a:lnTo>
                <a:lnTo>
                  <a:pt x="312699" y="222694"/>
                </a:lnTo>
                <a:lnTo>
                  <a:pt x="309651" y="224218"/>
                </a:lnTo>
                <a:lnTo>
                  <a:pt x="297459" y="224218"/>
                </a:lnTo>
                <a:lnTo>
                  <a:pt x="297459" y="230403"/>
                </a:lnTo>
                <a:lnTo>
                  <a:pt x="387477" y="230403"/>
                </a:lnTo>
                <a:lnTo>
                  <a:pt x="387477" y="224218"/>
                </a:lnTo>
                <a:lnTo>
                  <a:pt x="366039" y="224218"/>
                </a:lnTo>
                <a:lnTo>
                  <a:pt x="361467" y="221170"/>
                </a:lnTo>
                <a:lnTo>
                  <a:pt x="352323" y="190690"/>
                </a:lnTo>
                <a:lnTo>
                  <a:pt x="352323" y="93052"/>
                </a:lnTo>
                <a:lnTo>
                  <a:pt x="390525" y="93052"/>
                </a:lnTo>
                <a:lnTo>
                  <a:pt x="390525" y="80860"/>
                </a:lnTo>
                <a:lnTo>
                  <a:pt x="352323" y="80860"/>
                </a:lnTo>
                <a:lnTo>
                  <a:pt x="352323" y="70192"/>
                </a:lnTo>
                <a:lnTo>
                  <a:pt x="355371" y="27432"/>
                </a:lnTo>
                <a:lnTo>
                  <a:pt x="362991" y="15240"/>
                </a:lnTo>
                <a:lnTo>
                  <a:pt x="366039" y="12192"/>
                </a:lnTo>
                <a:lnTo>
                  <a:pt x="370611" y="10668"/>
                </a:lnTo>
                <a:lnTo>
                  <a:pt x="379857" y="10668"/>
                </a:lnTo>
                <a:lnTo>
                  <a:pt x="401193" y="32004"/>
                </a:lnTo>
                <a:lnTo>
                  <a:pt x="404241" y="36576"/>
                </a:lnTo>
                <a:lnTo>
                  <a:pt x="410337" y="39624"/>
                </a:lnTo>
                <a:lnTo>
                  <a:pt x="421005" y="39624"/>
                </a:lnTo>
                <a:lnTo>
                  <a:pt x="427101" y="33528"/>
                </a:lnTo>
                <a:lnTo>
                  <a:pt x="428625" y="30480"/>
                </a:lnTo>
                <a:lnTo>
                  <a:pt x="428625" y="21336"/>
                </a:lnTo>
                <a:close/>
              </a:path>
              <a:path w="822325" h="235585">
                <a:moveTo>
                  <a:pt x="523201" y="137261"/>
                </a:moveTo>
                <a:lnTo>
                  <a:pt x="506437" y="93065"/>
                </a:lnTo>
                <a:lnTo>
                  <a:pt x="489673" y="81445"/>
                </a:lnTo>
                <a:lnTo>
                  <a:pt x="489673" y="128117"/>
                </a:lnTo>
                <a:lnTo>
                  <a:pt x="421005" y="128117"/>
                </a:lnTo>
                <a:lnTo>
                  <a:pt x="444246" y="90970"/>
                </a:lnTo>
                <a:lnTo>
                  <a:pt x="457581" y="88493"/>
                </a:lnTo>
                <a:lnTo>
                  <a:pt x="462153" y="88493"/>
                </a:lnTo>
                <a:lnTo>
                  <a:pt x="468249" y="90017"/>
                </a:lnTo>
                <a:lnTo>
                  <a:pt x="474345" y="93065"/>
                </a:lnTo>
                <a:lnTo>
                  <a:pt x="483489" y="102209"/>
                </a:lnTo>
                <a:lnTo>
                  <a:pt x="485101" y="108305"/>
                </a:lnTo>
                <a:lnTo>
                  <a:pt x="488149" y="111353"/>
                </a:lnTo>
                <a:lnTo>
                  <a:pt x="466725" y="76301"/>
                </a:lnTo>
                <a:lnTo>
                  <a:pt x="452437" y="77698"/>
                </a:lnTo>
                <a:lnTo>
                  <a:pt x="416433" y="97637"/>
                </a:lnTo>
                <a:lnTo>
                  <a:pt x="398005" y="139674"/>
                </a:lnTo>
                <a:lnTo>
                  <a:pt x="396621" y="157162"/>
                </a:lnTo>
                <a:lnTo>
                  <a:pt x="398005" y="174332"/>
                </a:lnTo>
                <a:lnTo>
                  <a:pt x="416433" y="213550"/>
                </a:lnTo>
                <a:lnTo>
                  <a:pt x="449008" y="233578"/>
                </a:lnTo>
                <a:lnTo>
                  <a:pt x="462153" y="234988"/>
                </a:lnTo>
                <a:lnTo>
                  <a:pt x="474167" y="233832"/>
                </a:lnTo>
                <a:lnTo>
                  <a:pt x="485063" y="230403"/>
                </a:lnTo>
                <a:lnTo>
                  <a:pt x="494804" y="224650"/>
                </a:lnTo>
                <a:lnTo>
                  <a:pt x="503389" y="216598"/>
                </a:lnTo>
                <a:lnTo>
                  <a:pt x="510349" y="207454"/>
                </a:lnTo>
                <a:lnTo>
                  <a:pt x="510565" y="207175"/>
                </a:lnTo>
                <a:lnTo>
                  <a:pt x="516153" y="197167"/>
                </a:lnTo>
                <a:lnTo>
                  <a:pt x="520331" y="186601"/>
                </a:lnTo>
                <a:lnTo>
                  <a:pt x="523201" y="175450"/>
                </a:lnTo>
                <a:lnTo>
                  <a:pt x="518629" y="172402"/>
                </a:lnTo>
                <a:lnTo>
                  <a:pt x="514057" y="181838"/>
                </a:lnTo>
                <a:lnTo>
                  <a:pt x="509485" y="189547"/>
                </a:lnTo>
                <a:lnTo>
                  <a:pt x="474345" y="207454"/>
                </a:lnTo>
                <a:lnTo>
                  <a:pt x="464108" y="206311"/>
                </a:lnTo>
                <a:lnTo>
                  <a:pt x="429361" y="179146"/>
                </a:lnTo>
                <a:lnTo>
                  <a:pt x="421005" y="137261"/>
                </a:lnTo>
                <a:lnTo>
                  <a:pt x="523201" y="137261"/>
                </a:lnTo>
                <a:close/>
              </a:path>
              <a:path w="822325" h="235585">
                <a:moveTo>
                  <a:pt x="661987" y="173926"/>
                </a:moveTo>
                <a:lnTo>
                  <a:pt x="657415" y="170878"/>
                </a:lnTo>
                <a:lnTo>
                  <a:pt x="653719" y="180314"/>
                </a:lnTo>
                <a:lnTo>
                  <a:pt x="649605" y="188023"/>
                </a:lnTo>
                <a:lnTo>
                  <a:pt x="611695" y="208978"/>
                </a:lnTo>
                <a:lnTo>
                  <a:pt x="601700" y="207810"/>
                </a:lnTo>
                <a:lnTo>
                  <a:pt x="570788" y="178574"/>
                </a:lnTo>
                <a:lnTo>
                  <a:pt x="564349" y="141833"/>
                </a:lnTo>
                <a:lnTo>
                  <a:pt x="564972" y="129590"/>
                </a:lnTo>
                <a:lnTo>
                  <a:pt x="582320" y="94272"/>
                </a:lnTo>
                <a:lnTo>
                  <a:pt x="602551" y="88493"/>
                </a:lnTo>
                <a:lnTo>
                  <a:pt x="610171" y="88493"/>
                </a:lnTo>
                <a:lnTo>
                  <a:pt x="625411" y="114401"/>
                </a:lnTo>
                <a:lnTo>
                  <a:pt x="628459" y="120497"/>
                </a:lnTo>
                <a:lnTo>
                  <a:pt x="631507" y="125069"/>
                </a:lnTo>
                <a:lnTo>
                  <a:pt x="637603" y="126593"/>
                </a:lnTo>
                <a:lnTo>
                  <a:pt x="648271" y="126593"/>
                </a:lnTo>
                <a:lnTo>
                  <a:pt x="651319" y="125069"/>
                </a:lnTo>
                <a:lnTo>
                  <a:pt x="654367" y="122021"/>
                </a:lnTo>
                <a:lnTo>
                  <a:pt x="657415" y="120497"/>
                </a:lnTo>
                <a:lnTo>
                  <a:pt x="658939" y="117449"/>
                </a:lnTo>
                <a:lnTo>
                  <a:pt x="658939" y="112877"/>
                </a:lnTo>
                <a:lnTo>
                  <a:pt x="627888" y="79540"/>
                </a:lnTo>
                <a:lnTo>
                  <a:pt x="608647" y="76301"/>
                </a:lnTo>
                <a:lnTo>
                  <a:pt x="594309" y="77724"/>
                </a:lnTo>
                <a:lnTo>
                  <a:pt x="558253" y="99161"/>
                </a:lnTo>
                <a:lnTo>
                  <a:pt x="538327" y="139052"/>
                </a:lnTo>
                <a:lnTo>
                  <a:pt x="536917" y="155638"/>
                </a:lnTo>
                <a:lnTo>
                  <a:pt x="538086" y="173050"/>
                </a:lnTo>
                <a:lnTo>
                  <a:pt x="556729" y="213550"/>
                </a:lnTo>
                <a:lnTo>
                  <a:pt x="601027" y="234988"/>
                </a:lnTo>
                <a:lnTo>
                  <a:pt x="611047" y="233857"/>
                </a:lnTo>
                <a:lnTo>
                  <a:pt x="647407" y="210146"/>
                </a:lnTo>
                <a:lnTo>
                  <a:pt x="661987" y="173926"/>
                </a:lnTo>
                <a:close/>
              </a:path>
              <a:path w="822325" h="235585">
                <a:moveTo>
                  <a:pt x="759612" y="199834"/>
                </a:moveTo>
                <a:lnTo>
                  <a:pt x="753516" y="199834"/>
                </a:lnTo>
                <a:lnTo>
                  <a:pt x="751992" y="204406"/>
                </a:lnTo>
                <a:lnTo>
                  <a:pt x="745896" y="210502"/>
                </a:lnTo>
                <a:lnTo>
                  <a:pt x="742848" y="212026"/>
                </a:lnTo>
                <a:lnTo>
                  <a:pt x="738276" y="213550"/>
                </a:lnTo>
                <a:lnTo>
                  <a:pt x="730656" y="213550"/>
                </a:lnTo>
                <a:lnTo>
                  <a:pt x="727608" y="212026"/>
                </a:lnTo>
                <a:lnTo>
                  <a:pt x="721512" y="205930"/>
                </a:lnTo>
                <a:lnTo>
                  <a:pt x="719988" y="198310"/>
                </a:lnTo>
                <a:lnTo>
                  <a:pt x="719988" y="93052"/>
                </a:lnTo>
                <a:lnTo>
                  <a:pt x="755040" y="93052"/>
                </a:lnTo>
                <a:lnTo>
                  <a:pt x="755040" y="80860"/>
                </a:lnTo>
                <a:lnTo>
                  <a:pt x="719988" y="80860"/>
                </a:lnTo>
                <a:lnTo>
                  <a:pt x="719988" y="32004"/>
                </a:lnTo>
                <a:lnTo>
                  <a:pt x="715416" y="32004"/>
                </a:lnTo>
                <a:lnTo>
                  <a:pt x="710844" y="42672"/>
                </a:lnTo>
                <a:lnTo>
                  <a:pt x="707796" y="50292"/>
                </a:lnTo>
                <a:lnTo>
                  <a:pt x="701052" y="60591"/>
                </a:lnTo>
                <a:lnTo>
                  <a:pt x="696899" y="66001"/>
                </a:lnTo>
                <a:lnTo>
                  <a:pt x="692454" y="70815"/>
                </a:lnTo>
                <a:lnTo>
                  <a:pt x="687895" y="74764"/>
                </a:lnTo>
                <a:lnTo>
                  <a:pt x="681799" y="80860"/>
                </a:lnTo>
                <a:lnTo>
                  <a:pt x="675703" y="85432"/>
                </a:lnTo>
                <a:lnTo>
                  <a:pt x="669607" y="86956"/>
                </a:lnTo>
                <a:lnTo>
                  <a:pt x="669607" y="93052"/>
                </a:lnTo>
                <a:lnTo>
                  <a:pt x="693991" y="93052"/>
                </a:lnTo>
                <a:lnTo>
                  <a:pt x="693991" y="202882"/>
                </a:lnTo>
                <a:lnTo>
                  <a:pt x="695515" y="212026"/>
                </a:lnTo>
                <a:lnTo>
                  <a:pt x="697039" y="216598"/>
                </a:lnTo>
                <a:lnTo>
                  <a:pt x="703224" y="225742"/>
                </a:lnTo>
                <a:lnTo>
                  <a:pt x="712368" y="231927"/>
                </a:lnTo>
                <a:lnTo>
                  <a:pt x="729132" y="231927"/>
                </a:lnTo>
                <a:lnTo>
                  <a:pt x="756805" y="207505"/>
                </a:lnTo>
                <a:lnTo>
                  <a:pt x="759612" y="199834"/>
                </a:lnTo>
                <a:close/>
              </a:path>
              <a:path w="822325" h="235585">
                <a:moveTo>
                  <a:pt x="822198" y="212026"/>
                </a:moveTo>
                <a:lnTo>
                  <a:pt x="820674" y="207454"/>
                </a:lnTo>
                <a:lnTo>
                  <a:pt x="813054" y="199834"/>
                </a:lnTo>
                <a:lnTo>
                  <a:pt x="808482" y="198310"/>
                </a:lnTo>
                <a:lnTo>
                  <a:pt x="799236" y="198310"/>
                </a:lnTo>
                <a:lnTo>
                  <a:pt x="794664" y="199834"/>
                </a:lnTo>
                <a:lnTo>
                  <a:pt x="791616" y="204406"/>
                </a:lnTo>
                <a:lnTo>
                  <a:pt x="787044" y="207454"/>
                </a:lnTo>
                <a:lnTo>
                  <a:pt x="785520" y="212026"/>
                </a:lnTo>
                <a:lnTo>
                  <a:pt x="785520" y="221170"/>
                </a:lnTo>
                <a:lnTo>
                  <a:pt x="787044" y="225742"/>
                </a:lnTo>
                <a:lnTo>
                  <a:pt x="791616" y="228892"/>
                </a:lnTo>
                <a:lnTo>
                  <a:pt x="794664" y="233464"/>
                </a:lnTo>
                <a:lnTo>
                  <a:pt x="799236" y="234988"/>
                </a:lnTo>
                <a:lnTo>
                  <a:pt x="808482" y="234988"/>
                </a:lnTo>
                <a:lnTo>
                  <a:pt x="813054" y="233464"/>
                </a:lnTo>
                <a:lnTo>
                  <a:pt x="817626" y="228892"/>
                </a:lnTo>
                <a:lnTo>
                  <a:pt x="820674" y="225742"/>
                </a:lnTo>
                <a:lnTo>
                  <a:pt x="822198" y="221170"/>
                </a:lnTo>
                <a:lnTo>
                  <a:pt x="822198" y="212026"/>
                </a:lnTo>
                <a:close/>
              </a:path>
              <a:path w="822325" h="235585">
                <a:moveTo>
                  <a:pt x="822198" y="90017"/>
                </a:moveTo>
                <a:lnTo>
                  <a:pt x="820674" y="85445"/>
                </a:lnTo>
                <a:lnTo>
                  <a:pt x="813054" y="77825"/>
                </a:lnTo>
                <a:lnTo>
                  <a:pt x="810006" y="76301"/>
                </a:lnTo>
                <a:lnTo>
                  <a:pt x="799236" y="76301"/>
                </a:lnTo>
                <a:lnTo>
                  <a:pt x="794664" y="79349"/>
                </a:lnTo>
                <a:lnTo>
                  <a:pt x="788568" y="85445"/>
                </a:lnTo>
                <a:lnTo>
                  <a:pt x="787044" y="90017"/>
                </a:lnTo>
                <a:lnTo>
                  <a:pt x="787044" y="99161"/>
                </a:lnTo>
                <a:lnTo>
                  <a:pt x="788568" y="103733"/>
                </a:lnTo>
                <a:lnTo>
                  <a:pt x="791616" y="108305"/>
                </a:lnTo>
                <a:lnTo>
                  <a:pt x="794664" y="111353"/>
                </a:lnTo>
                <a:lnTo>
                  <a:pt x="799236" y="112877"/>
                </a:lnTo>
                <a:lnTo>
                  <a:pt x="810006" y="112877"/>
                </a:lnTo>
                <a:lnTo>
                  <a:pt x="813054" y="111353"/>
                </a:lnTo>
                <a:lnTo>
                  <a:pt x="817626" y="108305"/>
                </a:lnTo>
                <a:lnTo>
                  <a:pt x="820674" y="103733"/>
                </a:lnTo>
                <a:lnTo>
                  <a:pt x="822198" y="99161"/>
                </a:lnTo>
                <a:lnTo>
                  <a:pt x="822198" y="90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520761" y="4165377"/>
            <a:ext cx="621030" cy="236854"/>
            <a:chOff x="1520761" y="4165377"/>
            <a:chExt cx="621030" cy="236854"/>
          </a:xfrm>
        </p:grpSpPr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0761" y="4176045"/>
              <a:ext cx="327945" cy="22431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8519" y="4165377"/>
              <a:ext cx="273081" cy="236505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263616" y="4171473"/>
            <a:ext cx="86963" cy="22583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487834" y="4165377"/>
            <a:ext cx="407289" cy="23650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991231" y="4165377"/>
            <a:ext cx="982313" cy="303561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109275" y="4165377"/>
            <a:ext cx="352425" cy="302260"/>
            <a:chOff x="4109275" y="4165377"/>
            <a:chExt cx="352425" cy="302260"/>
          </a:xfrm>
        </p:grpSpPr>
        <p:sp>
          <p:nvSpPr>
            <p:cNvPr id="60" name="object 60"/>
            <p:cNvSpPr/>
            <p:nvPr/>
          </p:nvSpPr>
          <p:spPr>
            <a:xfrm>
              <a:off x="4109275" y="4165378"/>
              <a:ext cx="90170" cy="302260"/>
            </a:xfrm>
            <a:custGeom>
              <a:avLst/>
              <a:gdLst/>
              <a:ahLst/>
              <a:cxnLst/>
              <a:rect l="l" t="t" r="r" b="b"/>
              <a:pathLst>
                <a:path w="90170" h="302260">
                  <a:moveTo>
                    <a:pt x="90011" y="302037"/>
                  </a:moveTo>
                  <a:lnTo>
                    <a:pt x="48863" y="274605"/>
                  </a:lnTo>
                  <a:lnTo>
                    <a:pt x="19716" y="233631"/>
                  </a:lnTo>
                  <a:lnTo>
                    <a:pt x="3250" y="185928"/>
                  </a:lnTo>
                  <a:lnTo>
                    <a:pt x="0" y="152590"/>
                  </a:lnTo>
                  <a:lnTo>
                    <a:pt x="1454" y="127935"/>
                  </a:lnTo>
                  <a:lnTo>
                    <a:pt x="13541" y="81519"/>
                  </a:lnTo>
                  <a:lnTo>
                    <a:pt x="37933" y="40290"/>
                  </a:lnTo>
                  <a:lnTo>
                    <a:pt x="70556" y="10572"/>
                  </a:lnTo>
                  <a:lnTo>
                    <a:pt x="90011" y="0"/>
                  </a:lnTo>
                  <a:lnTo>
                    <a:pt x="90011" y="7620"/>
                  </a:lnTo>
                  <a:lnTo>
                    <a:pt x="80271" y="13668"/>
                  </a:lnTo>
                  <a:lnTo>
                    <a:pt x="71532" y="20574"/>
                  </a:lnTo>
                  <a:lnTo>
                    <a:pt x="45053" y="59674"/>
                  </a:lnTo>
                  <a:lnTo>
                    <a:pt x="38195" y="86963"/>
                  </a:lnTo>
                  <a:lnTo>
                    <a:pt x="35075" y="101204"/>
                  </a:lnTo>
                  <a:lnTo>
                    <a:pt x="32670" y="116312"/>
                  </a:lnTo>
                  <a:lnTo>
                    <a:pt x="31122" y="132009"/>
                  </a:lnTo>
                  <a:lnTo>
                    <a:pt x="30575" y="148018"/>
                  </a:lnTo>
                  <a:lnTo>
                    <a:pt x="31099" y="164853"/>
                  </a:lnTo>
                  <a:lnTo>
                    <a:pt x="36671" y="210502"/>
                  </a:lnTo>
                  <a:lnTo>
                    <a:pt x="50149" y="253793"/>
                  </a:lnTo>
                  <a:lnTo>
                    <a:pt x="74580" y="285273"/>
                  </a:lnTo>
                  <a:lnTo>
                    <a:pt x="90011" y="297465"/>
                  </a:lnTo>
                  <a:lnTo>
                    <a:pt x="90011" y="302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16050" y="4165377"/>
              <a:ext cx="245649" cy="231933"/>
            </a:xfrm>
            <a:prstGeom prst="rect">
              <a:avLst/>
            </a:prstGeom>
          </p:spPr>
        </p:pic>
      </p:grpSp>
      <p:sp>
        <p:nvSpPr>
          <p:cNvPr id="62" name="object 62"/>
          <p:cNvSpPr/>
          <p:nvPr/>
        </p:nvSpPr>
        <p:spPr>
          <a:xfrm>
            <a:off x="4568469" y="4171479"/>
            <a:ext cx="548005" cy="296545"/>
          </a:xfrm>
          <a:custGeom>
            <a:avLst/>
            <a:gdLst/>
            <a:ahLst/>
            <a:cxnLst/>
            <a:rect l="l" t="t" r="r" b="b"/>
            <a:pathLst>
              <a:path w="548004" h="296545">
                <a:moveTo>
                  <a:pt x="146392" y="169354"/>
                </a:moveTo>
                <a:lnTo>
                  <a:pt x="132486" y="132880"/>
                </a:lnTo>
                <a:lnTo>
                  <a:pt x="94780" y="105321"/>
                </a:lnTo>
                <a:lnTo>
                  <a:pt x="63322" y="87922"/>
                </a:lnTo>
                <a:lnTo>
                  <a:pt x="49720" y="79349"/>
                </a:lnTo>
                <a:lnTo>
                  <a:pt x="39839" y="71920"/>
                </a:lnTo>
                <a:lnTo>
                  <a:pt x="27432" y="59537"/>
                </a:lnTo>
                <a:lnTo>
                  <a:pt x="25908" y="53340"/>
                </a:lnTo>
                <a:lnTo>
                  <a:pt x="25908" y="47244"/>
                </a:lnTo>
                <a:lnTo>
                  <a:pt x="49149" y="16002"/>
                </a:lnTo>
                <a:lnTo>
                  <a:pt x="64008" y="13716"/>
                </a:lnTo>
                <a:lnTo>
                  <a:pt x="71742" y="14046"/>
                </a:lnTo>
                <a:lnTo>
                  <a:pt x="111277" y="35483"/>
                </a:lnTo>
                <a:lnTo>
                  <a:pt x="125056" y="76301"/>
                </a:lnTo>
                <a:lnTo>
                  <a:pt x="131152" y="76301"/>
                </a:lnTo>
                <a:lnTo>
                  <a:pt x="131152" y="0"/>
                </a:lnTo>
                <a:lnTo>
                  <a:pt x="125056" y="0"/>
                </a:lnTo>
                <a:lnTo>
                  <a:pt x="125056" y="6096"/>
                </a:lnTo>
                <a:lnTo>
                  <a:pt x="123532" y="9144"/>
                </a:lnTo>
                <a:lnTo>
                  <a:pt x="122008" y="10668"/>
                </a:lnTo>
                <a:lnTo>
                  <a:pt x="118960" y="12192"/>
                </a:lnTo>
                <a:lnTo>
                  <a:pt x="108292" y="12192"/>
                </a:lnTo>
                <a:lnTo>
                  <a:pt x="102196" y="9144"/>
                </a:lnTo>
                <a:lnTo>
                  <a:pt x="92163" y="5143"/>
                </a:lnTo>
                <a:lnTo>
                  <a:pt x="82537" y="2286"/>
                </a:lnTo>
                <a:lnTo>
                  <a:pt x="73190" y="571"/>
                </a:lnTo>
                <a:lnTo>
                  <a:pt x="64008" y="0"/>
                </a:lnTo>
                <a:lnTo>
                  <a:pt x="50863" y="1117"/>
                </a:lnTo>
                <a:lnTo>
                  <a:pt x="10287" y="26200"/>
                </a:lnTo>
                <a:lnTo>
                  <a:pt x="0" y="58013"/>
                </a:lnTo>
                <a:lnTo>
                  <a:pt x="304" y="64846"/>
                </a:lnTo>
                <a:lnTo>
                  <a:pt x="18948" y="99136"/>
                </a:lnTo>
                <a:lnTo>
                  <a:pt x="51168" y="121945"/>
                </a:lnTo>
                <a:lnTo>
                  <a:pt x="77216" y="136855"/>
                </a:lnTo>
                <a:lnTo>
                  <a:pt x="94526" y="146659"/>
                </a:lnTo>
                <a:lnTo>
                  <a:pt x="117436" y="176974"/>
                </a:lnTo>
                <a:lnTo>
                  <a:pt x="117436" y="181546"/>
                </a:lnTo>
                <a:lnTo>
                  <a:pt x="91528" y="215074"/>
                </a:lnTo>
                <a:lnTo>
                  <a:pt x="73152" y="218122"/>
                </a:lnTo>
                <a:lnTo>
                  <a:pt x="64935" y="217576"/>
                </a:lnTo>
                <a:lnTo>
                  <a:pt x="28765" y="201168"/>
                </a:lnTo>
                <a:lnTo>
                  <a:pt x="10172" y="166471"/>
                </a:lnTo>
                <a:lnTo>
                  <a:pt x="7620" y="155638"/>
                </a:lnTo>
                <a:lnTo>
                  <a:pt x="1524" y="155638"/>
                </a:lnTo>
                <a:lnTo>
                  <a:pt x="1524" y="230416"/>
                </a:lnTo>
                <a:lnTo>
                  <a:pt x="7620" y="230416"/>
                </a:lnTo>
                <a:lnTo>
                  <a:pt x="9144" y="225844"/>
                </a:lnTo>
                <a:lnTo>
                  <a:pt x="10668" y="222796"/>
                </a:lnTo>
                <a:lnTo>
                  <a:pt x="12192" y="221170"/>
                </a:lnTo>
                <a:lnTo>
                  <a:pt x="13716" y="218122"/>
                </a:lnTo>
                <a:lnTo>
                  <a:pt x="21336" y="218122"/>
                </a:lnTo>
                <a:lnTo>
                  <a:pt x="27432" y="219646"/>
                </a:lnTo>
                <a:lnTo>
                  <a:pt x="38100" y="222796"/>
                </a:lnTo>
                <a:lnTo>
                  <a:pt x="48768" y="227368"/>
                </a:lnTo>
                <a:lnTo>
                  <a:pt x="54864" y="228892"/>
                </a:lnTo>
                <a:lnTo>
                  <a:pt x="59436" y="228892"/>
                </a:lnTo>
                <a:lnTo>
                  <a:pt x="64008" y="230416"/>
                </a:lnTo>
                <a:lnTo>
                  <a:pt x="76200" y="230416"/>
                </a:lnTo>
                <a:lnTo>
                  <a:pt x="116586" y="220078"/>
                </a:lnTo>
                <a:lnTo>
                  <a:pt x="145237" y="181381"/>
                </a:lnTo>
                <a:lnTo>
                  <a:pt x="146392" y="169354"/>
                </a:lnTo>
                <a:close/>
              </a:path>
              <a:path w="548004" h="296545">
                <a:moveTo>
                  <a:pt x="253174" y="195262"/>
                </a:moveTo>
                <a:lnTo>
                  <a:pt x="247078" y="195262"/>
                </a:lnTo>
                <a:lnTo>
                  <a:pt x="245554" y="199834"/>
                </a:lnTo>
                <a:lnTo>
                  <a:pt x="239458" y="205930"/>
                </a:lnTo>
                <a:lnTo>
                  <a:pt x="236410" y="207454"/>
                </a:lnTo>
                <a:lnTo>
                  <a:pt x="231838" y="208978"/>
                </a:lnTo>
                <a:lnTo>
                  <a:pt x="224218" y="208978"/>
                </a:lnTo>
                <a:lnTo>
                  <a:pt x="221170" y="207454"/>
                </a:lnTo>
                <a:lnTo>
                  <a:pt x="215074" y="201358"/>
                </a:lnTo>
                <a:lnTo>
                  <a:pt x="213550" y="193738"/>
                </a:lnTo>
                <a:lnTo>
                  <a:pt x="213550" y="88480"/>
                </a:lnTo>
                <a:lnTo>
                  <a:pt x="248602" y="88480"/>
                </a:lnTo>
                <a:lnTo>
                  <a:pt x="248602" y="76288"/>
                </a:lnTo>
                <a:lnTo>
                  <a:pt x="213550" y="76288"/>
                </a:lnTo>
                <a:lnTo>
                  <a:pt x="213550" y="27432"/>
                </a:lnTo>
                <a:lnTo>
                  <a:pt x="208978" y="27432"/>
                </a:lnTo>
                <a:lnTo>
                  <a:pt x="204406" y="38100"/>
                </a:lnTo>
                <a:lnTo>
                  <a:pt x="201358" y="45720"/>
                </a:lnTo>
                <a:lnTo>
                  <a:pt x="194602" y="56019"/>
                </a:lnTo>
                <a:lnTo>
                  <a:pt x="190449" y="61429"/>
                </a:lnTo>
                <a:lnTo>
                  <a:pt x="186016" y="66243"/>
                </a:lnTo>
                <a:lnTo>
                  <a:pt x="181444" y="70192"/>
                </a:lnTo>
                <a:lnTo>
                  <a:pt x="175348" y="76288"/>
                </a:lnTo>
                <a:lnTo>
                  <a:pt x="169252" y="80860"/>
                </a:lnTo>
                <a:lnTo>
                  <a:pt x="163156" y="82384"/>
                </a:lnTo>
                <a:lnTo>
                  <a:pt x="163156" y="88480"/>
                </a:lnTo>
                <a:lnTo>
                  <a:pt x="187540" y="88480"/>
                </a:lnTo>
                <a:lnTo>
                  <a:pt x="187540" y="198310"/>
                </a:lnTo>
                <a:lnTo>
                  <a:pt x="189064" y="207454"/>
                </a:lnTo>
                <a:lnTo>
                  <a:pt x="190588" y="212026"/>
                </a:lnTo>
                <a:lnTo>
                  <a:pt x="196786" y="221170"/>
                </a:lnTo>
                <a:lnTo>
                  <a:pt x="205930" y="227355"/>
                </a:lnTo>
                <a:lnTo>
                  <a:pt x="222694" y="227355"/>
                </a:lnTo>
                <a:lnTo>
                  <a:pt x="250367" y="202933"/>
                </a:lnTo>
                <a:lnTo>
                  <a:pt x="253174" y="195262"/>
                </a:lnTo>
                <a:close/>
              </a:path>
              <a:path w="548004" h="296545">
                <a:moveTo>
                  <a:pt x="388912" y="132689"/>
                </a:moveTo>
                <a:lnTo>
                  <a:pt x="388289" y="123545"/>
                </a:lnTo>
                <a:lnTo>
                  <a:pt x="388023" y="119557"/>
                </a:lnTo>
                <a:lnTo>
                  <a:pt x="385292" y="107734"/>
                </a:lnTo>
                <a:lnTo>
                  <a:pt x="380542" y="97320"/>
                </a:lnTo>
                <a:lnTo>
                  <a:pt x="373672" y="88493"/>
                </a:lnTo>
                <a:lnTo>
                  <a:pt x="368160" y="83921"/>
                </a:lnTo>
                <a:lnTo>
                  <a:pt x="365099" y="81368"/>
                </a:lnTo>
                <a:lnTo>
                  <a:pt x="355384" y="76111"/>
                </a:lnTo>
                <a:lnTo>
                  <a:pt x="355384" y="114401"/>
                </a:lnTo>
                <a:lnTo>
                  <a:pt x="355384" y="123545"/>
                </a:lnTo>
                <a:lnTo>
                  <a:pt x="286702" y="123545"/>
                </a:lnTo>
                <a:lnTo>
                  <a:pt x="288175" y="114731"/>
                </a:lnTo>
                <a:lnTo>
                  <a:pt x="316776" y="84505"/>
                </a:lnTo>
                <a:lnTo>
                  <a:pt x="323380" y="83921"/>
                </a:lnTo>
                <a:lnTo>
                  <a:pt x="329476" y="83921"/>
                </a:lnTo>
                <a:lnTo>
                  <a:pt x="355384" y="114401"/>
                </a:lnTo>
                <a:lnTo>
                  <a:pt x="355384" y="76111"/>
                </a:lnTo>
                <a:lnTo>
                  <a:pt x="344525" y="72847"/>
                </a:lnTo>
                <a:lnTo>
                  <a:pt x="332524" y="71729"/>
                </a:lnTo>
                <a:lnTo>
                  <a:pt x="318211" y="73126"/>
                </a:lnTo>
                <a:lnTo>
                  <a:pt x="282130" y="93065"/>
                </a:lnTo>
                <a:lnTo>
                  <a:pt x="264985" y="135102"/>
                </a:lnTo>
                <a:lnTo>
                  <a:pt x="263842" y="152590"/>
                </a:lnTo>
                <a:lnTo>
                  <a:pt x="264985" y="169760"/>
                </a:lnTo>
                <a:lnTo>
                  <a:pt x="282130" y="208978"/>
                </a:lnTo>
                <a:lnTo>
                  <a:pt x="314782" y="229006"/>
                </a:lnTo>
                <a:lnTo>
                  <a:pt x="327952" y="230416"/>
                </a:lnTo>
                <a:lnTo>
                  <a:pt x="339953" y="229260"/>
                </a:lnTo>
                <a:lnTo>
                  <a:pt x="350812" y="225831"/>
                </a:lnTo>
                <a:lnTo>
                  <a:pt x="360527" y="220078"/>
                </a:lnTo>
                <a:lnTo>
                  <a:pt x="369100" y="212026"/>
                </a:lnTo>
                <a:lnTo>
                  <a:pt x="376250" y="202882"/>
                </a:lnTo>
                <a:lnTo>
                  <a:pt x="376478" y="202603"/>
                </a:lnTo>
                <a:lnTo>
                  <a:pt x="382435" y="192595"/>
                </a:lnTo>
                <a:lnTo>
                  <a:pt x="386664" y="182029"/>
                </a:lnTo>
                <a:lnTo>
                  <a:pt x="388912" y="170878"/>
                </a:lnTo>
                <a:lnTo>
                  <a:pt x="384340" y="167830"/>
                </a:lnTo>
                <a:lnTo>
                  <a:pt x="380619" y="177266"/>
                </a:lnTo>
                <a:lnTo>
                  <a:pt x="376339" y="184975"/>
                </a:lnTo>
                <a:lnTo>
                  <a:pt x="340144" y="202882"/>
                </a:lnTo>
                <a:lnTo>
                  <a:pt x="329895" y="201739"/>
                </a:lnTo>
                <a:lnTo>
                  <a:pt x="295097" y="174574"/>
                </a:lnTo>
                <a:lnTo>
                  <a:pt x="286702" y="132689"/>
                </a:lnTo>
                <a:lnTo>
                  <a:pt x="388912" y="132689"/>
                </a:lnTo>
                <a:close/>
              </a:path>
              <a:path w="548004" h="296545">
                <a:moveTo>
                  <a:pt x="547598" y="146494"/>
                </a:moveTo>
                <a:lnTo>
                  <a:pt x="536016" y="101180"/>
                </a:lnTo>
                <a:lnTo>
                  <a:pt x="518642" y="80886"/>
                </a:lnTo>
                <a:lnTo>
                  <a:pt x="518642" y="161734"/>
                </a:lnTo>
                <a:lnTo>
                  <a:pt x="517779" y="175729"/>
                </a:lnTo>
                <a:lnTo>
                  <a:pt x="499706" y="213220"/>
                </a:lnTo>
                <a:lnTo>
                  <a:pt x="478917" y="219646"/>
                </a:lnTo>
                <a:lnTo>
                  <a:pt x="469773" y="219646"/>
                </a:lnTo>
                <a:lnTo>
                  <a:pt x="462153" y="218122"/>
                </a:lnTo>
                <a:lnTo>
                  <a:pt x="460121" y="216598"/>
                </a:lnTo>
                <a:lnTo>
                  <a:pt x="449961" y="208978"/>
                </a:lnTo>
                <a:lnTo>
                  <a:pt x="446913" y="202882"/>
                </a:lnTo>
                <a:lnTo>
                  <a:pt x="445389" y="196786"/>
                </a:lnTo>
                <a:lnTo>
                  <a:pt x="443865" y="192214"/>
                </a:lnTo>
                <a:lnTo>
                  <a:pt x="443865" y="117436"/>
                </a:lnTo>
                <a:lnTo>
                  <a:pt x="453009" y="108292"/>
                </a:lnTo>
                <a:lnTo>
                  <a:pt x="462153" y="99148"/>
                </a:lnTo>
                <a:lnTo>
                  <a:pt x="468249" y="97624"/>
                </a:lnTo>
                <a:lnTo>
                  <a:pt x="472821" y="96100"/>
                </a:lnTo>
                <a:lnTo>
                  <a:pt x="478917" y="96100"/>
                </a:lnTo>
                <a:lnTo>
                  <a:pt x="514400" y="130975"/>
                </a:lnTo>
                <a:lnTo>
                  <a:pt x="518642" y="161734"/>
                </a:lnTo>
                <a:lnTo>
                  <a:pt x="518642" y="80886"/>
                </a:lnTo>
                <a:lnTo>
                  <a:pt x="511733" y="76288"/>
                </a:lnTo>
                <a:lnTo>
                  <a:pt x="501980" y="72859"/>
                </a:lnTo>
                <a:lnTo>
                  <a:pt x="491109" y="71716"/>
                </a:lnTo>
                <a:lnTo>
                  <a:pt x="484517" y="72288"/>
                </a:lnTo>
                <a:lnTo>
                  <a:pt x="449580" y="98869"/>
                </a:lnTo>
                <a:lnTo>
                  <a:pt x="443865" y="108292"/>
                </a:lnTo>
                <a:lnTo>
                  <a:pt x="443865" y="94576"/>
                </a:lnTo>
                <a:lnTo>
                  <a:pt x="443865" y="73240"/>
                </a:lnTo>
                <a:lnTo>
                  <a:pt x="437769" y="73240"/>
                </a:lnTo>
                <a:lnTo>
                  <a:pt x="391960" y="91528"/>
                </a:lnTo>
                <a:lnTo>
                  <a:pt x="393484" y="96100"/>
                </a:lnTo>
                <a:lnTo>
                  <a:pt x="398056" y="94576"/>
                </a:lnTo>
                <a:lnTo>
                  <a:pt x="408813" y="94576"/>
                </a:lnTo>
                <a:lnTo>
                  <a:pt x="411861" y="96100"/>
                </a:lnTo>
                <a:lnTo>
                  <a:pt x="414909" y="99148"/>
                </a:lnTo>
                <a:lnTo>
                  <a:pt x="414909" y="102196"/>
                </a:lnTo>
                <a:lnTo>
                  <a:pt x="416433" y="105244"/>
                </a:lnTo>
                <a:lnTo>
                  <a:pt x="416433" y="279171"/>
                </a:lnTo>
                <a:lnTo>
                  <a:pt x="414909" y="282219"/>
                </a:lnTo>
                <a:lnTo>
                  <a:pt x="413385" y="283743"/>
                </a:lnTo>
                <a:lnTo>
                  <a:pt x="411861" y="286791"/>
                </a:lnTo>
                <a:lnTo>
                  <a:pt x="410337" y="286791"/>
                </a:lnTo>
                <a:lnTo>
                  <a:pt x="405676" y="289839"/>
                </a:lnTo>
                <a:lnTo>
                  <a:pt x="401104" y="291363"/>
                </a:lnTo>
                <a:lnTo>
                  <a:pt x="390436" y="291363"/>
                </a:lnTo>
                <a:lnTo>
                  <a:pt x="390436" y="295935"/>
                </a:lnTo>
                <a:lnTo>
                  <a:pt x="468249" y="295935"/>
                </a:lnTo>
                <a:lnTo>
                  <a:pt x="468249" y="291363"/>
                </a:lnTo>
                <a:lnTo>
                  <a:pt x="460629" y="291363"/>
                </a:lnTo>
                <a:lnTo>
                  <a:pt x="454533" y="289839"/>
                </a:lnTo>
                <a:lnTo>
                  <a:pt x="448437" y="286791"/>
                </a:lnTo>
                <a:lnTo>
                  <a:pt x="446913" y="283743"/>
                </a:lnTo>
                <a:lnTo>
                  <a:pt x="445389" y="282219"/>
                </a:lnTo>
                <a:lnTo>
                  <a:pt x="443865" y="279171"/>
                </a:lnTo>
                <a:lnTo>
                  <a:pt x="443865" y="216598"/>
                </a:lnTo>
                <a:lnTo>
                  <a:pt x="448437" y="221170"/>
                </a:lnTo>
                <a:lnTo>
                  <a:pt x="454533" y="225831"/>
                </a:lnTo>
                <a:lnTo>
                  <a:pt x="457581" y="227355"/>
                </a:lnTo>
                <a:lnTo>
                  <a:pt x="463677" y="228879"/>
                </a:lnTo>
                <a:lnTo>
                  <a:pt x="471297" y="230403"/>
                </a:lnTo>
                <a:lnTo>
                  <a:pt x="478917" y="230403"/>
                </a:lnTo>
                <a:lnTo>
                  <a:pt x="524738" y="208978"/>
                </a:lnTo>
                <a:lnTo>
                  <a:pt x="546163" y="164185"/>
                </a:lnTo>
                <a:lnTo>
                  <a:pt x="547598" y="1464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227415" y="4171474"/>
            <a:ext cx="149447" cy="225837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483637" y="4165377"/>
            <a:ext cx="621030" cy="236854"/>
            <a:chOff x="5483637" y="4165377"/>
            <a:chExt cx="621030" cy="236854"/>
          </a:xfrm>
        </p:grpSpPr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3637" y="4176045"/>
              <a:ext cx="327945" cy="22431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31490" y="4165377"/>
              <a:ext cx="272986" cy="236505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194488" y="4171474"/>
            <a:ext cx="144875" cy="22583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449187" y="4165377"/>
            <a:ext cx="1183671" cy="23650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770209" y="4165377"/>
            <a:ext cx="385857" cy="236505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8261318" y="4165377"/>
            <a:ext cx="821055" cy="302260"/>
            <a:chOff x="8261318" y="4165377"/>
            <a:chExt cx="821055" cy="302260"/>
          </a:xfrm>
        </p:grpSpPr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61318" y="4243196"/>
              <a:ext cx="247173" cy="15868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28303" y="4165377"/>
              <a:ext cx="457581" cy="23650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991980" y="4165377"/>
              <a:ext cx="90170" cy="302260"/>
            </a:xfrm>
            <a:custGeom>
              <a:avLst/>
              <a:gdLst/>
              <a:ahLst/>
              <a:cxnLst/>
              <a:rect l="l" t="t" r="r" b="b"/>
              <a:pathLst>
                <a:path w="90170" h="302260">
                  <a:moveTo>
                    <a:pt x="0" y="302037"/>
                  </a:moveTo>
                  <a:lnTo>
                    <a:pt x="0" y="297465"/>
                  </a:lnTo>
                  <a:lnTo>
                    <a:pt x="9715" y="291203"/>
                  </a:lnTo>
                  <a:lnTo>
                    <a:pt x="18288" y="283940"/>
                  </a:lnTo>
                  <a:lnTo>
                    <a:pt x="43636" y="244875"/>
                  </a:lnTo>
                  <a:lnTo>
                    <a:pt x="54792" y="203239"/>
                  </a:lnTo>
                  <a:lnTo>
                    <a:pt x="58007" y="157162"/>
                  </a:lnTo>
                  <a:lnTo>
                    <a:pt x="57721" y="139605"/>
                  </a:lnTo>
                  <a:lnTo>
                    <a:pt x="53435" y="93059"/>
                  </a:lnTo>
                  <a:lnTo>
                    <a:pt x="39195" y="51077"/>
                  </a:lnTo>
                  <a:lnTo>
                    <a:pt x="25908" y="32004"/>
                  </a:lnTo>
                  <a:lnTo>
                    <a:pt x="20788" y="25407"/>
                  </a:lnTo>
                  <a:lnTo>
                    <a:pt x="14668" y="19240"/>
                  </a:lnTo>
                  <a:lnTo>
                    <a:pt x="7691" y="13358"/>
                  </a:lnTo>
                  <a:lnTo>
                    <a:pt x="0" y="7620"/>
                  </a:lnTo>
                  <a:lnTo>
                    <a:pt x="0" y="0"/>
                  </a:lnTo>
                  <a:lnTo>
                    <a:pt x="32575" y="21216"/>
                  </a:lnTo>
                  <a:lnTo>
                    <a:pt x="61614" y="55483"/>
                  </a:lnTo>
                  <a:lnTo>
                    <a:pt x="82296" y="101466"/>
                  </a:lnTo>
                  <a:lnTo>
                    <a:pt x="90011" y="151066"/>
                  </a:lnTo>
                  <a:lnTo>
                    <a:pt x="88320" y="175666"/>
                  </a:lnTo>
                  <a:lnTo>
                    <a:pt x="75223" y="222044"/>
                  </a:lnTo>
                  <a:lnTo>
                    <a:pt x="51301" y="263247"/>
                  </a:lnTo>
                  <a:lnTo>
                    <a:pt x="18802" y="292346"/>
                  </a:lnTo>
                  <a:lnTo>
                    <a:pt x="0" y="302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366045" y="472068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41243" y="62579"/>
                </a:moveTo>
                <a:lnTo>
                  <a:pt x="22955" y="62579"/>
                </a:lnTo>
                <a:lnTo>
                  <a:pt x="16859" y="59531"/>
                </a:lnTo>
                <a:lnTo>
                  <a:pt x="9239" y="53435"/>
                </a:lnTo>
                <a:lnTo>
                  <a:pt x="3048" y="47339"/>
                </a:lnTo>
                <a:lnTo>
                  <a:pt x="0" y="39719"/>
                </a:lnTo>
                <a:lnTo>
                  <a:pt x="0" y="30575"/>
                </a:lnTo>
                <a:lnTo>
                  <a:pt x="0" y="22955"/>
                </a:lnTo>
                <a:lnTo>
                  <a:pt x="3048" y="15335"/>
                </a:lnTo>
                <a:lnTo>
                  <a:pt x="15335" y="3143"/>
                </a:lnTo>
                <a:lnTo>
                  <a:pt x="22955" y="0"/>
                </a:lnTo>
                <a:lnTo>
                  <a:pt x="41243" y="0"/>
                </a:lnTo>
                <a:lnTo>
                  <a:pt x="47339" y="3143"/>
                </a:lnTo>
                <a:lnTo>
                  <a:pt x="59531" y="15335"/>
                </a:lnTo>
                <a:lnTo>
                  <a:pt x="62579" y="22955"/>
                </a:lnTo>
                <a:lnTo>
                  <a:pt x="62579" y="39719"/>
                </a:lnTo>
                <a:lnTo>
                  <a:pt x="59531" y="47339"/>
                </a:lnTo>
                <a:lnTo>
                  <a:pt x="47339" y="59531"/>
                </a:lnTo>
                <a:lnTo>
                  <a:pt x="41243" y="62579"/>
                </a:lnTo>
                <a:close/>
              </a:path>
            </a:pathLst>
          </a:custGeom>
          <a:solidFill>
            <a:srgbClr val="9ABA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30828" y="4609338"/>
            <a:ext cx="1156239" cy="234981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844135" y="4609338"/>
            <a:ext cx="622935" cy="235585"/>
            <a:chOff x="1844135" y="4609338"/>
            <a:chExt cx="622935" cy="235585"/>
          </a:xfrm>
        </p:grpSpPr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44135" y="4620005"/>
              <a:ext cx="329469" cy="22278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93512" y="4609338"/>
              <a:ext cx="272986" cy="234981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1833372" y="4615434"/>
            <a:ext cx="887094" cy="280035"/>
            <a:chOff x="1833372" y="4615434"/>
            <a:chExt cx="887094" cy="280035"/>
          </a:xfrm>
        </p:grpSpPr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90038" y="4615434"/>
              <a:ext cx="86963" cy="22431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833372" y="4873752"/>
              <a:ext cx="887094" cy="21590"/>
            </a:xfrm>
            <a:custGeom>
              <a:avLst/>
              <a:gdLst/>
              <a:ahLst/>
              <a:cxnLst/>
              <a:rect l="l" t="t" r="r" b="b"/>
              <a:pathLst>
                <a:path w="887094" h="21589">
                  <a:moveTo>
                    <a:pt x="886968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886968" y="0"/>
                  </a:lnTo>
                  <a:lnTo>
                    <a:pt x="886968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8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814256" y="4609338"/>
            <a:ext cx="468344" cy="234981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377183" y="4609338"/>
            <a:ext cx="621030" cy="235585"/>
            <a:chOff x="3377183" y="4609338"/>
            <a:chExt cx="621030" cy="235585"/>
          </a:xfrm>
        </p:grpSpPr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77183" y="4620005"/>
              <a:ext cx="327945" cy="22278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24941" y="4609338"/>
              <a:ext cx="272986" cy="234981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361944" y="4615434"/>
            <a:ext cx="878205" cy="280035"/>
            <a:chOff x="3361944" y="4615434"/>
            <a:chExt cx="878205" cy="280035"/>
          </a:xfrm>
        </p:grpSpPr>
        <p:pic>
          <p:nvPicPr>
            <p:cNvPr id="87" name="object 8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78795" y="4615434"/>
              <a:ext cx="144875" cy="22431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361944" y="4873752"/>
              <a:ext cx="878205" cy="21590"/>
            </a:xfrm>
            <a:custGeom>
              <a:avLst/>
              <a:gdLst/>
              <a:ahLst/>
              <a:cxnLst/>
              <a:rect l="l" t="t" r="r" b="b"/>
              <a:pathLst>
                <a:path w="878204" h="21589">
                  <a:moveTo>
                    <a:pt x="877824" y="21335"/>
                  </a:moveTo>
                  <a:lnTo>
                    <a:pt x="0" y="21335"/>
                  </a:lnTo>
                  <a:lnTo>
                    <a:pt x="0" y="0"/>
                  </a:lnTo>
                  <a:lnTo>
                    <a:pt x="877824" y="0"/>
                  </a:lnTo>
                  <a:lnTo>
                    <a:pt x="877824" y="21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36637" y="4687157"/>
            <a:ext cx="387381" cy="157162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829365" y="4609338"/>
            <a:ext cx="1224819" cy="30365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196012" y="4687157"/>
            <a:ext cx="135731" cy="15563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427850" y="4687157"/>
            <a:ext cx="1119664" cy="15716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677150" y="4687157"/>
            <a:ext cx="1092136" cy="157162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901969" y="4609338"/>
            <a:ext cx="245649" cy="23040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255918" y="4687157"/>
            <a:ext cx="134207" cy="155638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355371" y="5050345"/>
            <a:ext cx="544830" cy="226060"/>
          </a:xfrm>
          <a:custGeom>
            <a:avLst/>
            <a:gdLst/>
            <a:ahLst/>
            <a:cxnLst/>
            <a:rect l="l" t="t" r="r" b="b"/>
            <a:pathLst>
              <a:path w="544830" h="226060">
                <a:moveTo>
                  <a:pt x="234988" y="4584"/>
                </a:moveTo>
                <a:lnTo>
                  <a:pt x="187642" y="4584"/>
                </a:lnTo>
                <a:lnTo>
                  <a:pt x="187642" y="10680"/>
                </a:lnTo>
                <a:lnTo>
                  <a:pt x="193738" y="10680"/>
                </a:lnTo>
                <a:lnTo>
                  <a:pt x="198310" y="12204"/>
                </a:lnTo>
                <a:lnTo>
                  <a:pt x="199834" y="13728"/>
                </a:lnTo>
                <a:lnTo>
                  <a:pt x="202882" y="15252"/>
                </a:lnTo>
                <a:lnTo>
                  <a:pt x="204406" y="16776"/>
                </a:lnTo>
                <a:lnTo>
                  <a:pt x="204406" y="22872"/>
                </a:lnTo>
                <a:lnTo>
                  <a:pt x="202882" y="27444"/>
                </a:lnTo>
                <a:lnTo>
                  <a:pt x="199834" y="32016"/>
                </a:lnTo>
                <a:lnTo>
                  <a:pt x="169354" y="114401"/>
                </a:lnTo>
                <a:lnTo>
                  <a:pt x="135826" y="28968"/>
                </a:lnTo>
                <a:lnTo>
                  <a:pt x="134302" y="27444"/>
                </a:lnTo>
                <a:lnTo>
                  <a:pt x="134302" y="19824"/>
                </a:lnTo>
                <a:lnTo>
                  <a:pt x="135826" y="16776"/>
                </a:lnTo>
                <a:lnTo>
                  <a:pt x="140398" y="12204"/>
                </a:lnTo>
                <a:lnTo>
                  <a:pt x="146494" y="10680"/>
                </a:lnTo>
                <a:lnTo>
                  <a:pt x="154114" y="10680"/>
                </a:lnTo>
                <a:lnTo>
                  <a:pt x="154114" y="4584"/>
                </a:lnTo>
                <a:lnTo>
                  <a:pt x="82397" y="4584"/>
                </a:lnTo>
                <a:lnTo>
                  <a:pt x="82397" y="10680"/>
                </a:lnTo>
                <a:lnTo>
                  <a:pt x="90017" y="10680"/>
                </a:lnTo>
                <a:lnTo>
                  <a:pt x="94589" y="12204"/>
                </a:lnTo>
                <a:lnTo>
                  <a:pt x="96113" y="13728"/>
                </a:lnTo>
                <a:lnTo>
                  <a:pt x="100685" y="15252"/>
                </a:lnTo>
                <a:lnTo>
                  <a:pt x="103733" y="19824"/>
                </a:lnTo>
                <a:lnTo>
                  <a:pt x="106781" y="27444"/>
                </a:lnTo>
                <a:lnTo>
                  <a:pt x="114401" y="48780"/>
                </a:lnTo>
                <a:lnTo>
                  <a:pt x="82397" y="118973"/>
                </a:lnTo>
                <a:lnTo>
                  <a:pt x="51917" y="32016"/>
                </a:lnTo>
                <a:lnTo>
                  <a:pt x="48869" y="27444"/>
                </a:lnTo>
                <a:lnTo>
                  <a:pt x="48869" y="15252"/>
                </a:lnTo>
                <a:lnTo>
                  <a:pt x="51917" y="13728"/>
                </a:lnTo>
                <a:lnTo>
                  <a:pt x="53441" y="12204"/>
                </a:lnTo>
                <a:lnTo>
                  <a:pt x="56489" y="10680"/>
                </a:lnTo>
                <a:lnTo>
                  <a:pt x="62585" y="10680"/>
                </a:lnTo>
                <a:lnTo>
                  <a:pt x="62585" y="4584"/>
                </a:lnTo>
                <a:lnTo>
                  <a:pt x="0" y="4584"/>
                </a:lnTo>
                <a:lnTo>
                  <a:pt x="0" y="10680"/>
                </a:lnTo>
                <a:lnTo>
                  <a:pt x="6096" y="12204"/>
                </a:lnTo>
                <a:lnTo>
                  <a:pt x="10668" y="13728"/>
                </a:lnTo>
                <a:lnTo>
                  <a:pt x="16764" y="19824"/>
                </a:lnTo>
                <a:lnTo>
                  <a:pt x="19913" y="24396"/>
                </a:lnTo>
                <a:lnTo>
                  <a:pt x="71729" y="157073"/>
                </a:lnTo>
                <a:lnTo>
                  <a:pt x="77825" y="157073"/>
                </a:lnTo>
                <a:lnTo>
                  <a:pt x="120497" y="62496"/>
                </a:lnTo>
                <a:lnTo>
                  <a:pt x="158686" y="157073"/>
                </a:lnTo>
                <a:lnTo>
                  <a:pt x="164782" y="157073"/>
                </a:lnTo>
                <a:lnTo>
                  <a:pt x="213550" y="28968"/>
                </a:lnTo>
                <a:lnTo>
                  <a:pt x="234988" y="10680"/>
                </a:lnTo>
                <a:lnTo>
                  <a:pt x="234988" y="4584"/>
                </a:lnTo>
                <a:close/>
              </a:path>
              <a:path w="544830" h="226060">
                <a:moveTo>
                  <a:pt x="376809" y="122021"/>
                </a:moveTo>
                <a:lnTo>
                  <a:pt x="370713" y="129641"/>
                </a:lnTo>
                <a:lnTo>
                  <a:pt x="366141" y="132689"/>
                </a:lnTo>
                <a:lnTo>
                  <a:pt x="363093" y="134213"/>
                </a:lnTo>
                <a:lnTo>
                  <a:pt x="363093" y="135737"/>
                </a:lnTo>
                <a:lnTo>
                  <a:pt x="355473" y="135737"/>
                </a:lnTo>
                <a:lnTo>
                  <a:pt x="355473" y="134213"/>
                </a:lnTo>
                <a:lnTo>
                  <a:pt x="352425" y="131165"/>
                </a:lnTo>
                <a:lnTo>
                  <a:pt x="352425" y="128117"/>
                </a:lnTo>
                <a:lnTo>
                  <a:pt x="351548" y="124714"/>
                </a:lnTo>
                <a:lnTo>
                  <a:pt x="351091" y="119164"/>
                </a:lnTo>
                <a:lnTo>
                  <a:pt x="350926" y="111620"/>
                </a:lnTo>
                <a:lnTo>
                  <a:pt x="350901" y="64008"/>
                </a:lnTo>
                <a:lnTo>
                  <a:pt x="350850" y="41516"/>
                </a:lnTo>
                <a:lnTo>
                  <a:pt x="350520" y="33337"/>
                </a:lnTo>
                <a:lnTo>
                  <a:pt x="349618" y="27178"/>
                </a:lnTo>
                <a:lnTo>
                  <a:pt x="347853" y="22860"/>
                </a:lnTo>
                <a:lnTo>
                  <a:pt x="344805" y="15240"/>
                </a:lnTo>
                <a:lnTo>
                  <a:pt x="302031" y="0"/>
                </a:lnTo>
                <a:lnTo>
                  <a:pt x="290055" y="838"/>
                </a:lnTo>
                <a:lnTo>
                  <a:pt x="255536" y="18173"/>
                </a:lnTo>
                <a:lnTo>
                  <a:pt x="247167" y="38100"/>
                </a:lnTo>
                <a:lnTo>
                  <a:pt x="247167" y="42672"/>
                </a:lnTo>
                <a:lnTo>
                  <a:pt x="248691" y="45720"/>
                </a:lnTo>
                <a:lnTo>
                  <a:pt x="251739" y="48768"/>
                </a:lnTo>
                <a:lnTo>
                  <a:pt x="253263" y="51816"/>
                </a:lnTo>
                <a:lnTo>
                  <a:pt x="256311" y="53340"/>
                </a:lnTo>
                <a:lnTo>
                  <a:pt x="265455" y="53340"/>
                </a:lnTo>
                <a:lnTo>
                  <a:pt x="268503" y="51816"/>
                </a:lnTo>
                <a:lnTo>
                  <a:pt x="271551" y="48768"/>
                </a:lnTo>
                <a:lnTo>
                  <a:pt x="274599" y="42672"/>
                </a:lnTo>
                <a:lnTo>
                  <a:pt x="274599" y="22860"/>
                </a:lnTo>
                <a:lnTo>
                  <a:pt x="276123" y="19812"/>
                </a:lnTo>
                <a:lnTo>
                  <a:pt x="280695" y="15240"/>
                </a:lnTo>
                <a:lnTo>
                  <a:pt x="285267" y="12192"/>
                </a:lnTo>
                <a:lnTo>
                  <a:pt x="289839" y="10668"/>
                </a:lnTo>
                <a:lnTo>
                  <a:pt x="306603" y="10668"/>
                </a:lnTo>
                <a:lnTo>
                  <a:pt x="324891" y="48768"/>
                </a:lnTo>
                <a:lnTo>
                  <a:pt x="324891" y="54864"/>
                </a:lnTo>
                <a:lnTo>
                  <a:pt x="324891" y="64008"/>
                </a:lnTo>
                <a:lnTo>
                  <a:pt x="324891" y="122021"/>
                </a:lnTo>
                <a:lnTo>
                  <a:pt x="315163" y="128905"/>
                </a:lnTo>
                <a:lnTo>
                  <a:pt x="306412" y="133642"/>
                </a:lnTo>
                <a:lnTo>
                  <a:pt x="298538" y="136385"/>
                </a:lnTo>
                <a:lnTo>
                  <a:pt x="291363" y="137261"/>
                </a:lnTo>
                <a:lnTo>
                  <a:pt x="285267" y="137261"/>
                </a:lnTo>
                <a:lnTo>
                  <a:pt x="280695" y="134213"/>
                </a:lnTo>
                <a:lnTo>
                  <a:pt x="271551" y="125069"/>
                </a:lnTo>
                <a:lnTo>
                  <a:pt x="268503" y="117449"/>
                </a:lnTo>
                <a:lnTo>
                  <a:pt x="268503" y="103733"/>
                </a:lnTo>
                <a:lnTo>
                  <a:pt x="271551" y="99161"/>
                </a:lnTo>
                <a:lnTo>
                  <a:pt x="274599" y="93065"/>
                </a:lnTo>
                <a:lnTo>
                  <a:pt x="277647" y="88493"/>
                </a:lnTo>
                <a:lnTo>
                  <a:pt x="283743" y="82397"/>
                </a:lnTo>
                <a:lnTo>
                  <a:pt x="292887" y="77724"/>
                </a:lnTo>
                <a:lnTo>
                  <a:pt x="297459" y="76009"/>
                </a:lnTo>
                <a:lnTo>
                  <a:pt x="304317" y="73152"/>
                </a:lnTo>
                <a:lnTo>
                  <a:pt x="313461" y="69151"/>
                </a:lnTo>
                <a:lnTo>
                  <a:pt x="324891" y="64008"/>
                </a:lnTo>
                <a:lnTo>
                  <a:pt x="324891" y="54864"/>
                </a:lnTo>
                <a:lnTo>
                  <a:pt x="279463" y="72872"/>
                </a:lnTo>
                <a:lnTo>
                  <a:pt x="247167" y="99161"/>
                </a:lnTo>
                <a:lnTo>
                  <a:pt x="242595" y="105257"/>
                </a:lnTo>
                <a:lnTo>
                  <a:pt x="241071" y="111353"/>
                </a:lnTo>
                <a:lnTo>
                  <a:pt x="241071" y="117449"/>
                </a:lnTo>
                <a:lnTo>
                  <a:pt x="262978" y="153263"/>
                </a:lnTo>
                <a:lnTo>
                  <a:pt x="277647" y="155549"/>
                </a:lnTo>
                <a:lnTo>
                  <a:pt x="289839" y="155549"/>
                </a:lnTo>
                <a:lnTo>
                  <a:pt x="317131" y="137261"/>
                </a:lnTo>
                <a:lnTo>
                  <a:pt x="324891" y="131165"/>
                </a:lnTo>
                <a:lnTo>
                  <a:pt x="337083" y="155549"/>
                </a:lnTo>
                <a:lnTo>
                  <a:pt x="341757" y="155549"/>
                </a:lnTo>
                <a:lnTo>
                  <a:pt x="350024" y="154101"/>
                </a:lnTo>
                <a:lnTo>
                  <a:pt x="358711" y="149644"/>
                </a:lnTo>
                <a:lnTo>
                  <a:pt x="367690" y="142049"/>
                </a:lnTo>
                <a:lnTo>
                  <a:pt x="372973" y="135737"/>
                </a:lnTo>
                <a:lnTo>
                  <a:pt x="376809" y="131165"/>
                </a:lnTo>
                <a:lnTo>
                  <a:pt x="376809" y="122021"/>
                </a:lnTo>
                <a:close/>
              </a:path>
              <a:path w="544830" h="226060">
                <a:moveTo>
                  <a:pt x="544550" y="4584"/>
                </a:moveTo>
                <a:lnTo>
                  <a:pt x="497306" y="4584"/>
                </a:lnTo>
                <a:lnTo>
                  <a:pt x="497306" y="10680"/>
                </a:lnTo>
                <a:lnTo>
                  <a:pt x="504926" y="10680"/>
                </a:lnTo>
                <a:lnTo>
                  <a:pt x="506450" y="12204"/>
                </a:lnTo>
                <a:lnTo>
                  <a:pt x="507974" y="12204"/>
                </a:lnTo>
                <a:lnTo>
                  <a:pt x="509498" y="13728"/>
                </a:lnTo>
                <a:lnTo>
                  <a:pt x="511022" y="13728"/>
                </a:lnTo>
                <a:lnTo>
                  <a:pt x="511022" y="27444"/>
                </a:lnTo>
                <a:lnTo>
                  <a:pt x="509498" y="32016"/>
                </a:lnTo>
                <a:lnTo>
                  <a:pt x="475970" y="114401"/>
                </a:lnTo>
                <a:lnTo>
                  <a:pt x="439293" y="39636"/>
                </a:lnTo>
                <a:lnTo>
                  <a:pt x="436245" y="32016"/>
                </a:lnTo>
                <a:lnTo>
                  <a:pt x="434721" y="25920"/>
                </a:lnTo>
                <a:lnTo>
                  <a:pt x="434721" y="15252"/>
                </a:lnTo>
                <a:lnTo>
                  <a:pt x="443865" y="10680"/>
                </a:lnTo>
                <a:lnTo>
                  <a:pt x="451586" y="10680"/>
                </a:lnTo>
                <a:lnTo>
                  <a:pt x="451586" y="4584"/>
                </a:lnTo>
                <a:lnTo>
                  <a:pt x="382905" y="4584"/>
                </a:lnTo>
                <a:lnTo>
                  <a:pt x="382905" y="10680"/>
                </a:lnTo>
                <a:lnTo>
                  <a:pt x="389001" y="12204"/>
                </a:lnTo>
                <a:lnTo>
                  <a:pt x="395097" y="15252"/>
                </a:lnTo>
                <a:lnTo>
                  <a:pt x="398145" y="18300"/>
                </a:lnTo>
                <a:lnTo>
                  <a:pt x="407289" y="32016"/>
                </a:lnTo>
                <a:lnTo>
                  <a:pt x="462254" y="147929"/>
                </a:lnTo>
                <a:lnTo>
                  <a:pt x="451586" y="173939"/>
                </a:lnTo>
                <a:lnTo>
                  <a:pt x="448538" y="183083"/>
                </a:lnTo>
                <a:lnTo>
                  <a:pt x="443865" y="189179"/>
                </a:lnTo>
                <a:lnTo>
                  <a:pt x="436245" y="196799"/>
                </a:lnTo>
                <a:lnTo>
                  <a:pt x="433197" y="198323"/>
                </a:lnTo>
                <a:lnTo>
                  <a:pt x="428625" y="198323"/>
                </a:lnTo>
                <a:lnTo>
                  <a:pt x="425577" y="196799"/>
                </a:lnTo>
                <a:lnTo>
                  <a:pt x="421005" y="195275"/>
                </a:lnTo>
                <a:lnTo>
                  <a:pt x="390525" y="202895"/>
                </a:lnTo>
                <a:lnTo>
                  <a:pt x="390525" y="212039"/>
                </a:lnTo>
                <a:lnTo>
                  <a:pt x="392049" y="216611"/>
                </a:lnTo>
                <a:lnTo>
                  <a:pt x="405765" y="225755"/>
                </a:lnTo>
                <a:lnTo>
                  <a:pt x="411861" y="225755"/>
                </a:lnTo>
                <a:lnTo>
                  <a:pt x="445922" y="207276"/>
                </a:lnTo>
                <a:lnTo>
                  <a:pt x="526262" y="25920"/>
                </a:lnTo>
                <a:lnTo>
                  <a:pt x="527786" y="21348"/>
                </a:lnTo>
                <a:lnTo>
                  <a:pt x="529310" y="19824"/>
                </a:lnTo>
                <a:lnTo>
                  <a:pt x="530834" y="16776"/>
                </a:lnTo>
                <a:lnTo>
                  <a:pt x="533882" y="13728"/>
                </a:lnTo>
                <a:lnTo>
                  <a:pt x="535406" y="13728"/>
                </a:lnTo>
                <a:lnTo>
                  <a:pt x="541502" y="10680"/>
                </a:lnTo>
                <a:lnTo>
                  <a:pt x="544550" y="10680"/>
                </a:lnTo>
                <a:lnTo>
                  <a:pt x="544550" y="4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00696" y="4972526"/>
            <a:ext cx="492728" cy="23345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592484" y="5050345"/>
            <a:ext cx="832865" cy="157067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2548890" y="4972532"/>
            <a:ext cx="1026794" cy="235585"/>
          </a:xfrm>
          <a:custGeom>
            <a:avLst/>
            <a:gdLst/>
            <a:ahLst/>
            <a:cxnLst/>
            <a:rect l="l" t="t" r="r" b="b"/>
            <a:pathLst>
              <a:path w="1026795" h="235585">
                <a:moveTo>
                  <a:pt x="126580" y="173926"/>
                </a:moveTo>
                <a:lnTo>
                  <a:pt x="120484" y="172402"/>
                </a:lnTo>
                <a:lnTo>
                  <a:pt x="116789" y="181622"/>
                </a:lnTo>
                <a:lnTo>
                  <a:pt x="112674" y="188976"/>
                </a:lnTo>
                <a:lnTo>
                  <a:pt x="74764" y="210502"/>
                </a:lnTo>
                <a:lnTo>
                  <a:pt x="64731" y="209092"/>
                </a:lnTo>
                <a:lnTo>
                  <a:pt x="33858" y="179235"/>
                </a:lnTo>
                <a:lnTo>
                  <a:pt x="27432" y="143344"/>
                </a:lnTo>
                <a:lnTo>
                  <a:pt x="28041" y="130467"/>
                </a:lnTo>
                <a:lnTo>
                  <a:pt x="45377" y="95554"/>
                </a:lnTo>
                <a:lnTo>
                  <a:pt x="65532" y="88480"/>
                </a:lnTo>
                <a:lnTo>
                  <a:pt x="73240" y="88480"/>
                </a:lnTo>
                <a:lnTo>
                  <a:pt x="77812" y="90004"/>
                </a:lnTo>
                <a:lnTo>
                  <a:pt x="82384" y="93052"/>
                </a:lnTo>
                <a:lnTo>
                  <a:pt x="88480" y="102196"/>
                </a:lnTo>
                <a:lnTo>
                  <a:pt x="88480" y="114388"/>
                </a:lnTo>
                <a:lnTo>
                  <a:pt x="90004" y="118960"/>
                </a:lnTo>
                <a:lnTo>
                  <a:pt x="81673" y="78651"/>
                </a:lnTo>
                <a:lnTo>
                  <a:pt x="71628" y="77812"/>
                </a:lnTo>
                <a:lnTo>
                  <a:pt x="57340" y="79222"/>
                </a:lnTo>
                <a:lnTo>
                  <a:pt x="21336" y="99148"/>
                </a:lnTo>
                <a:lnTo>
                  <a:pt x="1397" y="139877"/>
                </a:lnTo>
                <a:lnTo>
                  <a:pt x="0" y="157060"/>
                </a:lnTo>
                <a:lnTo>
                  <a:pt x="1371" y="174320"/>
                </a:lnTo>
                <a:lnTo>
                  <a:pt x="19812" y="215074"/>
                </a:lnTo>
                <a:lnTo>
                  <a:pt x="64008" y="234886"/>
                </a:lnTo>
                <a:lnTo>
                  <a:pt x="74079" y="234010"/>
                </a:lnTo>
                <a:lnTo>
                  <a:pt x="110502" y="210781"/>
                </a:lnTo>
                <a:lnTo>
                  <a:pt x="122555" y="187921"/>
                </a:lnTo>
                <a:lnTo>
                  <a:pt x="126580" y="173926"/>
                </a:lnTo>
                <a:close/>
              </a:path>
              <a:path w="1026795" h="235585">
                <a:moveTo>
                  <a:pt x="285165" y="154012"/>
                </a:moveTo>
                <a:lnTo>
                  <a:pt x="275526" y="114579"/>
                </a:lnTo>
                <a:lnTo>
                  <a:pt x="254584" y="90919"/>
                </a:lnTo>
                <a:lnTo>
                  <a:pt x="254584" y="164122"/>
                </a:lnTo>
                <a:lnTo>
                  <a:pt x="254469" y="172072"/>
                </a:lnTo>
                <a:lnTo>
                  <a:pt x="245541" y="210502"/>
                </a:lnTo>
                <a:lnTo>
                  <a:pt x="218109" y="224218"/>
                </a:lnTo>
                <a:lnTo>
                  <a:pt x="208381" y="222770"/>
                </a:lnTo>
                <a:lnTo>
                  <a:pt x="179412" y="187833"/>
                </a:lnTo>
                <a:lnTo>
                  <a:pt x="172300" y="144868"/>
                </a:lnTo>
                <a:lnTo>
                  <a:pt x="172580" y="135140"/>
                </a:lnTo>
                <a:lnTo>
                  <a:pt x="190677" y="93052"/>
                </a:lnTo>
                <a:lnTo>
                  <a:pt x="202869" y="88480"/>
                </a:lnTo>
                <a:lnTo>
                  <a:pt x="208965" y="88480"/>
                </a:lnTo>
                <a:lnTo>
                  <a:pt x="245694" y="116281"/>
                </a:lnTo>
                <a:lnTo>
                  <a:pt x="254584" y="164122"/>
                </a:lnTo>
                <a:lnTo>
                  <a:pt x="254584" y="90919"/>
                </a:lnTo>
                <a:lnTo>
                  <a:pt x="250736" y="88480"/>
                </a:lnTo>
                <a:lnTo>
                  <a:pt x="244398" y="84480"/>
                </a:lnTo>
                <a:lnTo>
                  <a:pt x="229831" y="79514"/>
                </a:lnTo>
                <a:lnTo>
                  <a:pt x="213537" y="77812"/>
                </a:lnTo>
                <a:lnTo>
                  <a:pt x="204419" y="78384"/>
                </a:lnTo>
                <a:lnTo>
                  <a:pt x="163728" y="99910"/>
                </a:lnTo>
                <a:lnTo>
                  <a:pt x="144297" y="138010"/>
                </a:lnTo>
                <a:lnTo>
                  <a:pt x="141820" y="158584"/>
                </a:lnTo>
                <a:lnTo>
                  <a:pt x="142938" y="172072"/>
                </a:lnTo>
                <a:lnTo>
                  <a:pt x="158584" y="208978"/>
                </a:lnTo>
                <a:lnTo>
                  <a:pt x="195961" y="233413"/>
                </a:lnTo>
                <a:lnTo>
                  <a:pt x="212013" y="234886"/>
                </a:lnTo>
                <a:lnTo>
                  <a:pt x="222021" y="234315"/>
                </a:lnTo>
                <a:lnTo>
                  <a:pt x="257162" y="219456"/>
                </a:lnTo>
                <a:lnTo>
                  <a:pt x="280022" y="183692"/>
                </a:lnTo>
                <a:lnTo>
                  <a:pt x="284594" y="164122"/>
                </a:lnTo>
                <a:lnTo>
                  <a:pt x="285165" y="154012"/>
                </a:lnTo>
                <a:close/>
              </a:path>
              <a:path w="1026795" h="235585">
                <a:moveTo>
                  <a:pt x="456057" y="225742"/>
                </a:moveTo>
                <a:lnTo>
                  <a:pt x="449961" y="225742"/>
                </a:lnTo>
                <a:lnTo>
                  <a:pt x="443865" y="224218"/>
                </a:lnTo>
                <a:lnTo>
                  <a:pt x="442341" y="222694"/>
                </a:lnTo>
                <a:lnTo>
                  <a:pt x="439293" y="221170"/>
                </a:lnTo>
                <a:lnTo>
                  <a:pt x="437769" y="219646"/>
                </a:lnTo>
                <a:lnTo>
                  <a:pt x="434721" y="213550"/>
                </a:lnTo>
                <a:lnTo>
                  <a:pt x="433197" y="207454"/>
                </a:lnTo>
                <a:lnTo>
                  <a:pt x="433146" y="124510"/>
                </a:lnTo>
                <a:lnTo>
                  <a:pt x="432816" y="116116"/>
                </a:lnTo>
                <a:lnTo>
                  <a:pt x="410337" y="79349"/>
                </a:lnTo>
                <a:lnTo>
                  <a:pt x="404241" y="77825"/>
                </a:lnTo>
                <a:lnTo>
                  <a:pt x="395097" y="77825"/>
                </a:lnTo>
                <a:lnTo>
                  <a:pt x="383349" y="79819"/>
                </a:lnTo>
                <a:lnTo>
                  <a:pt x="371195" y="85826"/>
                </a:lnTo>
                <a:lnTo>
                  <a:pt x="358775" y="95821"/>
                </a:lnTo>
                <a:lnTo>
                  <a:pt x="346227" y="109829"/>
                </a:lnTo>
                <a:lnTo>
                  <a:pt x="346227" y="77825"/>
                </a:lnTo>
                <a:lnTo>
                  <a:pt x="338607" y="77825"/>
                </a:lnTo>
                <a:lnTo>
                  <a:pt x="294411" y="96113"/>
                </a:lnTo>
                <a:lnTo>
                  <a:pt x="295935" y="102209"/>
                </a:lnTo>
                <a:lnTo>
                  <a:pt x="300507" y="100685"/>
                </a:lnTo>
                <a:lnTo>
                  <a:pt x="303555" y="99161"/>
                </a:lnTo>
                <a:lnTo>
                  <a:pt x="309651" y="99161"/>
                </a:lnTo>
                <a:lnTo>
                  <a:pt x="312699" y="100685"/>
                </a:lnTo>
                <a:lnTo>
                  <a:pt x="317271" y="105257"/>
                </a:lnTo>
                <a:lnTo>
                  <a:pt x="317271" y="109829"/>
                </a:lnTo>
                <a:lnTo>
                  <a:pt x="318147" y="113753"/>
                </a:lnTo>
                <a:lnTo>
                  <a:pt x="318604" y="120688"/>
                </a:lnTo>
                <a:lnTo>
                  <a:pt x="318770" y="130187"/>
                </a:lnTo>
                <a:lnTo>
                  <a:pt x="318795" y="208978"/>
                </a:lnTo>
                <a:lnTo>
                  <a:pt x="317271" y="215074"/>
                </a:lnTo>
                <a:lnTo>
                  <a:pt x="314223" y="219646"/>
                </a:lnTo>
                <a:lnTo>
                  <a:pt x="312699" y="222694"/>
                </a:lnTo>
                <a:lnTo>
                  <a:pt x="306603" y="225742"/>
                </a:lnTo>
                <a:lnTo>
                  <a:pt x="295935" y="225742"/>
                </a:lnTo>
                <a:lnTo>
                  <a:pt x="295935" y="230314"/>
                </a:lnTo>
                <a:lnTo>
                  <a:pt x="369087" y="230314"/>
                </a:lnTo>
                <a:lnTo>
                  <a:pt x="369087" y="225742"/>
                </a:lnTo>
                <a:lnTo>
                  <a:pt x="361467" y="225742"/>
                </a:lnTo>
                <a:lnTo>
                  <a:pt x="356895" y="224218"/>
                </a:lnTo>
                <a:lnTo>
                  <a:pt x="350799" y="221170"/>
                </a:lnTo>
                <a:lnTo>
                  <a:pt x="349275" y="219646"/>
                </a:lnTo>
                <a:lnTo>
                  <a:pt x="346227" y="213550"/>
                </a:lnTo>
                <a:lnTo>
                  <a:pt x="346227" y="118973"/>
                </a:lnTo>
                <a:lnTo>
                  <a:pt x="355396" y="109842"/>
                </a:lnTo>
                <a:lnTo>
                  <a:pt x="364705" y="103162"/>
                </a:lnTo>
                <a:lnTo>
                  <a:pt x="374307" y="99034"/>
                </a:lnTo>
                <a:lnTo>
                  <a:pt x="384327" y="97637"/>
                </a:lnTo>
                <a:lnTo>
                  <a:pt x="391947" y="97637"/>
                </a:lnTo>
                <a:lnTo>
                  <a:pt x="407289" y="137261"/>
                </a:lnTo>
                <a:lnTo>
                  <a:pt x="407289" y="210502"/>
                </a:lnTo>
                <a:lnTo>
                  <a:pt x="405765" y="212026"/>
                </a:lnTo>
                <a:lnTo>
                  <a:pt x="405765" y="216598"/>
                </a:lnTo>
                <a:lnTo>
                  <a:pt x="404241" y="219646"/>
                </a:lnTo>
                <a:lnTo>
                  <a:pt x="401193" y="222694"/>
                </a:lnTo>
                <a:lnTo>
                  <a:pt x="398145" y="224218"/>
                </a:lnTo>
                <a:lnTo>
                  <a:pt x="393573" y="225742"/>
                </a:lnTo>
                <a:lnTo>
                  <a:pt x="382803" y="225742"/>
                </a:lnTo>
                <a:lnTo>
                  <a:pt x="382803" y="230314"/>
                </a:lnTo>
                <a:lnTo>
                  <a:pt x="456057" y="230314"/>
                </a:lnTo>
                <a:lnTo>
                  <a:pt x="456057" y="225742"/>
                </a:lnTo>
                <a:close/>
              </a:path>
              <a:path w="1026795" h="235585">
                <a:moveTo>
                  <a:pt x="639127" y="225742"/>
                </a:moveTo>
                <a:lnTo>
                  <a:pt x="631507" y="225742"/>
                </a:lnTo>
                <a:lnTo>
                  <a:pt x="626935" y="224218"/>
                </a:lnTo>
                <a:lnTo>
                  <a:pt x="620839" y="221170"/>
                </a:lnTo>
                <a:lnTo>
                  <a:pt x="619315" y="219646"/>
                </a:lnTo>
                <a:lnTo>
                  <a:pt x="616267" y="213550"/>
                </a:lnTo>
                <a:lnTo>
                  <a:pt x="614743" y="207454"/>
                </a:lnTo>
                <a:lnTo>
                  <a:pt x="614743" y="0"/>
                </a:lnTo>
                <a:lnTo>
                  <a:pt x="608647" y="0"/>
                </a:lnTo>
                <a:lnTo>
                  <a:pt x="585012" y="9753"/>
                </a:lnTo>
                <a:lnTo>
                  <a:pt x="580948" y="7073"/>
                </a:lnTo>
                <a:lnTo>
                  <a:pt x="573303" y="3238"/>
                </a:lnTo>
                <a:lnTo>
                  <a:pt x="565378" y="838"/>
                </a:lnTo>
                <a:lnTo>
                  <a:pt x="556729" y="0"/>
                </a:lnTo>
                <a:lnTo>
                  <a:pt x="547852" y="596"/>
                </a:lnTo>
                <a:lnTo>
                  <a:pt x="510819" y="21145"/>
                </a:lnTo>
                <a:lnTo>
                  <a:pt x="494703" y="62268"/>
                </a:lnTo>
                <a:lnTo>
                  <a:pt x="494144" y="73152"/>
                </a:lnTo>
                <a:lnTo>
                  <a:pt x="494144" y="82384"/>
                </a:lnTo>
                <a:lnTo>
                  <a:pt x="465188" y="82384"/>
                </a:lnTo>
                <a:lnTo>
                  <a:pt x="465188" y="94576"/>
                </a:lnTo>
                <a:lnTo>
                  <a:pt x="494144" y="94576"/>
                </a:lnTo>
                <a:lnTo>
                  <a:pt x="494144" y="208978"/>
                </a:lnTo>
                <a:lnTo>
                  <a:pt x="477380" y="225742"/>
                </a:lnTo>
                <a:lnTo>
                  <a:pt x="466712" y="225742"/>
                </a:lnTo>
                <a:lnTo>
                  <a:pt x="466712" y="230314"/>
                </a:lnTo>
                <a:lnTo>
                  <a:pt x="555205" y="230314"/>
                </a:lnTo>
                <a:lnTo>
                  <a:pt x="555205" y="225742"/>
                </a:lnTo>
                <a:lnTo>
                  <a:pt x="535393" y="225742"/>
                </a:lnTo>
                <a:lnTo>
                  <a:pt x="530821" y="222694"/>
                </a:lnTo>
                <a:lnTo>
                  <a:pt x="521677" y="192214"/>
                </a:lnTo>
                <a:lnTo>
                  <a:pt x="521677" y="94576"/>
                </a:lnTo>
                <a:lnTo>
                  <a:pt x="559777" y="94576"/>
                </a:lnTo>
                <a:lnTo>
                  <a:pt x="559777" y="82384"/>
                </a:lnTo>
                <a:lnTo>
                  <a:pt x="521677" y="82384"/>
                </a:lnTo>
                <a:lnTo>
                  <a:pt x="521677" y="71628"/>
                </a:lnTo>
                <a:lnTo>
                  <a:pt x="523201" y="28956"/>
                </a:lnTo>
                <a:lnTo>
                  <a:pt x="530821" y="16764"/>
                </a:lnTo>
                <a:lnTo>
                  <a:pt x="535393" y="13716"/>
                </a:lnTo>
                <a:lnTo>
                  <a:pt x="538441" y="12192"/>
                </a:lnTo>
                <a:lnTo>
                  <a:pt x="547585" y="12192"/>
                </a:lnTo>
                <a:lnTo>
                  <a:pt x="552157" y="13716"/>
                </a:lnTo>
                <a:lnTo>
                  <a:pt x="558253" y="16764"/>
                </a:lnTo>
                <a:lnTo>
                  <a:pt x="562825" y="21336"/>
                </a:lnTo>
                <a:lnTo>
                  <a:pt x="565873" y="27432"/>
                </a:lnTo>
                <a:lnTo>
                  <a:pt x="570445" y="33528"/>
                </a:lnTo>
                <a:lnTo>
                  <a:pt x="573493" y="36576"/>
                </a:lnTo>
                <a:lnTo>
                  <a:pt x="576541" y="38100"/>
                </a:lnTo>
                <a:lnTo>
                  <a:pt x="579589" y="41148"/>
                </a:lnTo>
                <a:lnTo>
                  <a:pt x="587209" y="41148"/>
                </a:lnTo>
                <a:lnTo>
                  <a:pt x="588429" y="40538"/>
                </a:lnTo>
                <a:lnTo>
                  <a:pt x="588543" y="42100"/>
                </a:lnTo>
                <a:lnTo>
                  <a:pt x="588708" y="51079"/>
                </a:lnTo>
                <a:lnTo>
                  <a:pt x="588733" y="207454"/>
                </a:lnTo>
                <a:lnTo>
                  <a:pt x="587209" y="213550"/>
                </a:lnTo>
                <a:lnTo>
                  <a:pt x="584161" y="219646"/>
                </a:lnTo>
                <a:lnTo>
                  <a:pt x="581113" y="222694"/>
                </a:lnTo>
                <a:lnTo>
                  <a:pt x="578065" y="224218"/>
                </a:lnTo>
                <a:lnTo>
                  <a:pt x="573493" y="225742"/>
                </a:lnTo>
                <a:lnTo>
                  <a:pt x="565873" y="225742"/>
                </a:lnTo>
                <a:lnTo>
                  <a:pt x="565873" y="230314"/>
                </a:lnTo>
                <a:lnTo>
                  <a:pt x="639127" y="230314"/>
                </a:lnTo>
                <a:lnTo>
                  <a:pt x="639127" y="225742"/>
                </a:lnTo>
                <a:close/>
              </a:path>
              <a:path w="1026795" h="235585">
                <a:moveTo>
                  <a:pt x="709218" y="12192"/>
                </a:moveTo>
                <a:lnTo>
                  <a:pt x="707694" y="7620"/>
                </a:lnTo>
                <a:lnTo>
                  <a:pt x="701598" y="1524"/>
                </a:lnTo>
                <a:lnTo>
                  <a:pt x="697026" y="0"/>
                </a:lnTo>
                <a:lnTo>
                  <a:pt x="687882" y="0"/>
                </a:lnTo>
                <a:lnTo>
                  <a:pt x="683310" y="1524"/>
                </a:lnTo>
                <a:lnTo>
                  <a:pt x="677214" y="7620"/>
                </a:lnTo>
                <a:lnTo>
                  <a:pt x="675690" y="12192"/>
                </a:lnTo>
                <a:lnTo>
                  <a:pt x="675690" y="21336"/>
                </a:lnTo>
                <a:lnTo>
                  <a:pt x="677214" y="24384"/>
                </a:lnTo>
                <a:lnTo>
                  <a:pt x="680262" y="28956"/>
                </a:lnTo>
                <a:lnTo>
                  <a:pt x="684834" y="32004"/>
                </a:lnTo>
                <a:lnTo>
                  <a:pt x="687882" y="33528"/>
                </a:lnTo>
                <a:lnTo>
                  <a:pt x="697026" y="33528"/>
                </a:lnTo>
                <a:lnTo>
                  <a:pt x="701598" y="32004"/>
                </a:lnTo>
                <a:lnTo>
                  <a:pt x="704646" y="28956"/>
                </a:lnTo>
                <a:lnTo>
                  <a:pt x="707694" y="24384"/>
                </a:lnTo>
                <a:lnTo>
                  <a:pt x="709218" y="21336"/>
                </a:lnTo>
                <a:lnTo>
                  <a:pt x="709218" y="12192"/>
                </a:lnTo>
                <a:close/>
              </a:path>
              <a:path w="1026795" h="235585">
                <a:moveTo>
                  <a:pt x="729132" y="225742"/>
                </a:moveTo>
                <a:lnTo>
                  <a:pt x="721512" y="225742"/>
                </a:lnTo>
                <a:lnTo>
                  <a:pt x="716940" y="224218"/>
                </a:lnTo>
                <a:lnTo>
                  <a:pt x="713790" y="222694"/>
                </a:lnTo>
                <a:lnTo>
                  <a:pt x="710742" y="221170"/>
                </a:lnTo>
                <a:lnTo>
                  <a:pt x="709218" y="219646"/>
                </a:lnTo>
                <a:lnTo>
                  <a:pt x="706170" y="213550"/>
                </a:lnTo>
                <a:lnTo>
                  <a:pt x="706170" y="99148"/>
                </a:lnTo>
                <a:lnTo>
                  <a:pt x="706170" y="77812"/>
                </a:lnTo>
                <a:lnTo>
                  <a:pt x="698550" y="77812"/>
                </a:lnTo>
                <a:lnTo>
                  <a:pt x="654354" y="96100"/>
                </a:lnTo>
                <a:lnTo>
                  <a:pt x="655878" y="102196"/>
                </a:lnTo>
                <a:lnTo>
                  <a:pt x="665022" y="99148"/>
                </a:lnTo>
                <a:lnTo>
                  <a:pt x="669594" y="99148"/>
                </a:lnTo>
                <a:lnTo>
                  <a:pt x="672642" y="100672"/>
                </a:lnTo>
                <a:lnTo>
                  <a:pt x="674166" y="102196"/>
                </a:lnTo>
                <a:lnTo>
                  <a:pt x="675690" y="102196"/>
                </a:lnTo>
                <a:lnTo>
                  <a:pt x="677214" y="105244"/>
                </a:lnTo>
                <a:lnTo>
                  <a:pt x="677214" y="108292"/>
                </a:lnTo>
                <a:lnTo>
                  <a:pt x="678103" y="112864"/>
                </a:lnTo>
                <a:lnTo>
                  <a:pt x="678548" y="119722"/>
                </a:lnTo>
                <a:lnTo>
                  <a:pt x="678726" y="128866"/>
                </a:lnTo>
                <a:lnTo>
                  <a:pt x="678738" y="213550"/>
                </a:lnTo>
                <a:lnTo>
                  <a:pt x="675690" y="219646"/>
                </a:lnTo>
                <a:lnTo>
                  <a:pt x="672642" y="221170"/>
                </a:lnTo>
                <a:lnTo>
                  <a:pt x="671118" y="222694"/>
                </a:lnTo>
                <a:lnTo>
                  <a:pt x="668070" y="224218"/>
                </a:lnTo>
                <a:lnTo>
                  <a:pt x="663498" y="225742"/>
                </a:lnTo>
                <a:lnTo>
                  <a:pt x="655878" y="225742"/>
                </a:lnTo>
                <a:lnTo>
                  <a:pt x="655878" y="230314"/>
                </a:lnTo>
                <a:lnTo>
                  <a:pt x="729132" y="230314"/>
                </a:lnTo>
                <a:lnTo>
                  <a:pt x="729132" y="225742"/>
                </a:lnTo>
                <a:close/>
              </a:path>
              <a:path w="1026795" h="235585">
                <a:moveTo>
                  <a:pt x="870966" y="173926"/>
                </a:moveTo>
                <a:lnTo>
                  <a:pt x="866394" y="172402"/>
                </a:lnTo>
                <a:lnTo>
                  <a:pt x="862698" y="181622"/>
                </a:lnTo>
                <a:lnTo>
                  <a:pt x="858583" y="188976"/>
                </a:lnTo>
                <a:lnTo>
                  <a:pt x="820572" y="210502"/>
                </a:lnTo>
                <a:lnTo>
                  <a:pt x="809955" y="209092"/>
                </a:lnTo>
                <a:lnTo>
                  <a:pt x="779526" y="179235"/>
                </a:lnTo>
                <a:lnTo>
                  <a:pt x="771804" y="143344"/>
                </a:lnTo>
                <a:lnTo>
                  <a:pt x="772668" y="130467"/>
                </a:lnTo>
                <a:lnTo>
                  <a:pt x="790638" y="95554"/>
                </a:lnTo>
                <a:lnTo>
                  <a:pt x="811428" y="88480"/>
                </a:lnTo>
                <a:lnTo>
                  <a:pt x="819048" y="88480"/>
                </a:lnTo>
                <a:lnTo>
                  <a:pt x="834390" y="114388"/>
                </a:lnTo>
                <a:lnTo>
                  <a:pt x="835914" y="118960"/>
                </a:lnTo>
                <a:lnTo>
                  <a:pt x="867918" y="117436"/>
                </a:lnTo>
                <a:lnTo>
                  <a:pt x="867918" y="114388"/>
                </a:lnTo>
                <a:lnTo>
                  <a:pt x="836853" y="81051"/>
                </a:lnTo>
                <a:lnTo>
                  <a:pt x="817524" y="77812"/>
                </a:lnTo>
                <a:lnTo>
                  <a:pt x="803236" y="79222"/>
                </a:lnTo>
                <a:lnTo>
                  <a:pt x="767232" y="99148"/>
                </a:lnTo>
                <a:lnTo>
                  <a:pt x="747306" y="139877"/>
                </a:lnTo>
                <a:lnTo>
                  <a:pt x="745896" y="157060"/>
                </a:lnTo>
                <a:lnTo>
                  <a:pt x="747064" y="174320"/>
                </a:lnTo>
                <a:lnTo>
                  <a:pt x="765708" y="215074"/>
                </a:lnTo>
                <a:lnTo>
                  <a:pt x="808380" y="234886"/>
                </a:lnTo>
                <a:lnTo>
                  <a:pt x="819340" y="234010"/>
                </a:lnTo>
                <a:lnTo>
                  <a:pt x="856386" y="210781"/>
                </a:lnTo>
                <a:lnTo>
                  <a:pt x="870966" y="173926"/>
                </a:lnTo>
                <a:close/>
              </a:path>
              <a:path w="1026795" h="235585">
                <a:moveTo>
                  <a:pt x="968590" y="201358"/>
                </a:moveTo>
                <a:lnTo>
                  <a:pt x="962494" y="201358"/>
                </a:lnTo>
                <a:lnTo>
                  <a:pt x="960970" y="205930"/>
                </a:lnTo>
                <a:lnTo>
                  <a:pt x="954874" y="212026"/>
                </a:lnTo>
                <a:lnTo>
                  <a:pt x="948778" y="215074"/>
                </a:lnTo>
                <a:lnTo>
                  <a:pt x="939634" y="215074"/>
                </a:lnTo>
                <a:lnTo>
                  <a:pt x="936586" y="213550"/>
                </a:lnTo>
                <a:lnTo>
                  <a:pt x="933538" y="208978"/>
                </a:lnTo>
                <a:lnTo>
                  <a:pt x="930490" y="205930"/>
                </a:lnTo>
                <a:lnTo>
                  <a:pt x="930490" y="93065"/>
                </a:lnTo>
                <a:lnTo>
                  <a:pt x="964018" y="93065"/>
                </a:lnTo>
                <a:lnTo>
                  <a:pt x="964018" y="82397"/>
                </a:lnTo>
                <a:lnTo>
                  <a:pt x="930490" y="82397"/>
                </a:lnTo>
                <a:lnTo>
                  <a:pt x="930490" y="33528"/>
                </a:lnTo>
                <a:lnTo>
                  <a:pt x="924306" y="33528"/>
                </a:lnTo>
                <a:lnTo>
                  <a:pt x="919734" y="44196"/>
                </a:lnTo>
                <a:lnTo>
                  <a:pt x="916686" y="51816"/>
                </a:lnTo>
                <a:lnTo>
                  <a:pt x="913638" y="56388"/>
                </a:lnTo>
                <a:lnTo>
                  <a:pt x="884682" y="85445"/>
                </a:lnTo>
                <a:lnTo>
                  <a:pt x="880110" y="88493"/>
                </a:lnTo>
                <a:lnTo>
                  <a:pt x="880110" y="93065"/>
                </a:lnTo>
                <a:lnTo>
                  <a:pt x="902970" y="93065"/>
                </a:lnTo>
                <a:lnTo>
                  <a:pt x="902970" y="204406"/>
                </a:lnTo>
                <a:lnTo>
                  <a:pt x="904494" y="212026"/>
                </a:lnTo>
                <a:lnTo>
                  <a:pt x="906018" y="218122"/>
                </a:lnTo>
                <a:lnTo>
                  <a:pt x="912114" y="227266"/>
                </a:lnTo>
                <a:lnTo>
                  <a:pt x="916686" y="228790"/>
                </a:lnTo>
                <a:lnTo>
                  <a:pt x="921258" y="231838"/>
                </a:lnTo>
                <a:lnTo>
                  <a:pt x="925830" y="233362"/>
                </a:lnTo>
                <a:lnTo>
                  <a:pt x="939634" y="233362"/>
                </a:lnTo>
                <a:lnTo>
                  <a:pt x="965784" y="208813"/>
                </a:lnTo>
                <a:lnTo>
                  <a:pt x="968590" y="201358"/>
                </a:lnTo>
                <a:close/>
              </a:path>
              <a:path w="1026795" h="235585">
                <a:moveTo>
                  <a:pt x="1026502" y="212026"/>
                </a:moveTo>
                <a:lnTo>
                  <a:pt x="1024978" y="208978"/>
                </a:lnTo>
                <a:lnTo>
                  <a:pt x="1017358" y="201358"/>
                </a:lnTo>
                <a:lnTo>
                  <a:pt x="1012786" y="199834"/>
                </a:lnTo>
                <a:lnTo>
                  <a:pt x="1008214" y="199834"/>
                </a:lnTo>
                <a:lnTo>
                  <a:pt x="1003642" y="199834"/>
                </a:lnTo>
                <a:lnTo>
                  <a:pt x="999070" y="201358"/>
                </a:lnTo>
                <a:lnTo>
                  <a:pt x="991450" y="208978"/>
                </a:lnTo>
                <a:lnTo>
                  <a:pt x="989926" y="212026"/>
                </a:lnTo>
                <a:lnTo>
                  <a:pt x="989926" y="222796"/>
                </a:lnTo>
                <a:lnTo>
                  <a:pt x="991450" y="227368"/>
                </a:lnTo>
                <a:lnTo>
                  <a:pt x="996022" y="230416"/>
                </a:lnTo>
                <a:lnTo>
                  <a:pt x="999070" y="233464"/>
                </a:lnTo>
                <a:lnTo>
                  <a:pt x="1003642" y="234988"/>
                </a:lnTo>
                <a:lnTo>
                  <a:pt x="1012786" y="234988"/>
                </a:lnTo>
                <a:lnTo>
                  <a:pt x="1017358" y="233464"/>
                </a:lnTo>
                <a:lnTo>
                  <a:pt x="1020406" y="230416"/>
                </a:lnTo>
                <a:lnTo>
                  <a:pt x="1024978" y="227368"/>
                </a:lnTo>
                <a:lnTo>
                  <a:pt x="1026502" y="222796"/>
                </a:lnTo>
                <a:lnTo>
                  <a:pt x="1026502" y="2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6045" y="552783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41243" y="62579"/>
                </a:moveTo>
                <a:lnTo>
                  <a:pt x="22955" y="62579"/>
                </a:lnTo>
                <a:lnTo>
                  <a:pt x="16859" y="59531"/>
                </a:lnTo>
                <a:lnTo>
                  <a:pt x="9239" y="53435"/>
                </a:lnTo>
                <a:lnTo>
                  <a:pt x="3048" y="47339"/>
                </a:lnTo>
                <a:lnTo>
                  <a:pt x="0" y="39719"/>
                </a:lnTo>
                <a:lnTo>
                  <a:pt x="0" y="30575"/>
                </a:lnTo>
                <a:lnTo>
                  <a:pt x="0" y="22955"/>
                </a:lnTo>
                <a:lnTo>
                  <a:pt x="3048" y="15335"/>
                </a:lnTo>
                <a:lnTo>
                  <a:pt x="15335" y="3143"/>
                </a:lnTo>
                <a:lnTo>
                  <a:pt x="22955" y="0"/>
                </a:lnTo>
                <a:lnTo>
                  <a:pt x="41243" y="0"/>
                </a:lnTo>
                <a:lnTo>
                  <a:pt x="47339" y="3143"/>
                </a:lnTo>
                <a:lnTo>
                  <a:pt x="59531" y="15335"/>
                </a:lnTo>
                <a:lnTo>
                  <a:pt x="62579" y="22955"/>
                </a:lnTo>
                <a:lnTo>
                  <a:pt x="62579" y="39719"/>
                </a:lnTo>
                <a:lnTo>
                  <a:pt x="59531" y="47339"/>
                </a:lnTo>
                <a:lnTo>
                  <a:pt x="47339" y="59531"/>
                </a:lnTo>
                <a:lnTo>
                  <a:pt x="41243" y="62579"/>
                </a:lnTo>
                <a:close/>
              </a:path>
            </a:pathLst>
          </a:custGeom>
          <a:solidFill>
            <a:srgbClr val="9ABA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0821" y="5427167"/>
            <a:ext cx="944244" cy="224790"/>
          </a:xfrm>
          <a:custGeom>
            <a:avLst/>
            <a:gdLst/>
            <a:ahLst/>
            <a:cxnLst/>
            <a:rect l="l" t="t" r="r" b="b"/>
            <a:pathLst>
              <a:path w="944244" h="224789">
                <a:moveTo>
                  <a:pt x="390525" y="213639"/>
                </a:moveTo>
                <a:lnTo>
                  <a:pt x="378244" y="213639"/>
                </a:lnTo>
                <a:lnTo>
                  <a:pt x="376720" y="212115"/>
                </a:lnTo>
                <a:lnTo>
                  <a:pt x="373672" y="210591"/>
                </a:lnTo>
                <a:lnTo>
                  <a:pt x="372148" y="207543"/>
                </a:lnTo>
                <a:lnTo>
                  <a:pt x="370624" y="206019"/>
                </a:lnTo>
                <a:lnTo>
                  <a:pt x="369100" y="201447"/>
                </a:lnTo>
                <a:lnTo>
                  <a:pt x="367576" y="195262"/>
                </a:lnTo>
                <a:lnTo>
                  <a:pt x="367576" y="122110"/>
                </a:lnTo>
                <a:lnTo>
                  <a:pt x="367309" y="113233"/>
                </a:lnTo>
                <a:lnTo>
                  <a:pt x="356908" y="76288"/>
                </a:lnTo>
                <a:lnTo>
                  <a:pt x="350812" y="73240"/>
                </a:lnTo>
                <a:lnTo>
                  <a:pt x="344716" y="68668"/>
                </a:lnTo>
                <a:lnTo>
                  <a:pt x="337096" y="67144"/>
                </a:lnTo>
                <a:lnTo>
                  <a:pt x="329476" y="67144"/>
                </a:lnTo>
                <a:lnTo>
                  <a:pt x="317754" y="69126"/>
                </a:lnTo>
                <a:lnTo>
                  <a:pt x="305473" y="74955"/>
                </a:lnTo>
                <a:lnTo>
                  <a:pt x="292608" y="84505"/>
                </a:lnTo>
                <a:lnTo>
                  <a:pt x="279184" y="97624"/>
                </a:lnTo>
                <a:lnTo>
                  <a:pt x="279184" y="67144"/>
                </a:lnTo>
                <a:lnTo>
                  <a:pt x="273088" y="67144"/>
                </a:lnTo>
                <a:lnTo>
                  <a:pt x="227266" y="85432"/>
                </a:lnTo>
                <a:lnTo>
                  <a:pt x="230314" y="90004"/>
                </a:lnTo>
                <a:lnTo>
                  <a:pt x="234886" y="88480"/>
                </a:lnTo>
                <a:lnTo>
                  <a:pt x="245554" y="88480"/>
                </a:lnTo>
                <a:lnTo>
                  <a:pt x="247078" y="90004"/>
                </a:lnTo>
                <a:lnTo>
                  <a:pt x="250126" y="91528"/>
                </a:lnTo>
                <a:lnTo>
                  <a:pt x="250126" y="94576"/>
                </a:lnTo>
                <a:lnTo>
                  <a:pt x="251650" y="97624"/>
                </a:lnTo>
                <a:lnTo>
                  <a:pt x="252933" y="118884"/>
                </a:lnTo>
                <a:lnTo>
                  <a:pt x="253174" y="131254"/>
                </a:lnTo>
                <a:lnTo>
                  <a:pt x="253174" y="196786"/>
                </a:lnTo>
                <a:lnTo>
                  <a:pt x="251650" y="204495"/>
                </a:lnTo>
                <a:lnTo>
                  <a:pt x="248602" y="209067"/>
                </a:lnTo>
                <a:lnTo>
                  <a:pt x="245554" y="212115"/>
                </a:lnTo>
                <a:lnTo>
                  <a:pt x="240982" y="213639"/>
                </a:lnTo>
                <a:lnTo>
                  <a:pt x="237934" y="213639"/>
                </a:lnTo>
                <a:lnTo>
                  <a:pt x="201599" y="201714"/>
                </a:lnTo>
                <a:lnTo>
                  <a:pt x="175450" y="178498"/>
                </a:lnTo>
                <a:lnTo>
                  <a:pt x="93065" y="97624"/>
                </a:lnTo>
                <a:lnTo>
                  <a:pt x="160121" y="30480"/>
                </a:lnTo>
                <a:lnTo>
                  <a:pt x="199834" y="6096"/>
                </a:lnTo>
                <a:lnTo>
                  <a:pt x="208978" y="6096"/>
                </a:lnTo>
                <a:lnTo>
                  <a:pt x="208978" y="0"/>
                </a:lnTo>
                <a:lnTo>
                  <a:pt x="126593" y="0"/>
                </a:lnTo>
                <a:lnTo>
                  <a:pt x="126593" y="6096"/>
                </a:lnTo>
                <a:lnTo>
                  <a:pt x="141833" y="6096"/>
                </a:lnTo>
                <a:lnTo>
                  <a:pt x="147929" y="12192"/>
                </a:lnTo>
                <a:lnTo>
                  <a:pt x="147929" y="18288"/>
                </a:lnTo>
                <a:lnTo>
                  <a:pt x="146405" y="21336"/>
                </a:lnTo>
                <a:lnTo>
                  <a:pt x="106273" y="65430"/>
                </a:lnTo>
                <a:lnTo>
                  <a:pt x="83921" y="85432"/>
                </a:lnTo>
                <a:lnTo>
                  <a:pt x="75653" y="93459"/>
                </a:lnTo>
                <a:lnTo>
                  <a:pt x="62585" y="105244"/>
                </a:lnTo>
                <a:lnTo>
                  <a:pt x="62585" y="19812"/>
                </a:lnTo>
                <a:lnTo>
                  <a:pt x="65633" y="13716"/>
                </a:lnTo>
                <a:lnTo>
                  <a:pt x="68681" y="10668"/>
                </a:lnTo>
                <a:lnTo>
                  <a:pt x="71729" y="9144"/>
                </a:lnTo>
                <a:lnTo>
                  <a:pt x="76301" y="6096"/>
                </a:lnTo>
                <a:lnTo>
                  <a:pt x="93065" y="6096"/>
                </a:lnTo>
                <a:lnTo>
                  <a:pt x="93065" y="0"/>
                </a:lnTo>
                <a:lnTo>
                  <a:pt x="0" y="0"/>
                </a:lnTo>
                <a:lnTo>
                  <a:pt x="0" y="6096"/>
                </a:lnTo>
                <a:lnTo>
                  <a:pt x="18288" y="6096"/>
                </a:lnTo>
                <a:lnTo>
                  <a:pt x="22860" y="9144"/>
                </a:lnTo>
                <a:lnTo>
                  <a:pt x="25908" y="10668"/>
                </a:lnTo>
                <a:lnTo>
                  <a:pt x="30480" y="19812"/>
                </a:lnTo>
                <a:lnTo>
                  <a:pt x="30480" y="202971"/>
                </a:lnTo>
                <a:lnTo>
                  <a:pt x="27432" y="206019"/>
                </a:lnTo>
                <a:lnTo>
                  <a:pt x="22860" y="212115"/>
                </a:lnTo>
                <a:lnTo>
                  <a:pt x="16764" y="213639"/>
                </a:lnTo>
                <a:lnTo>
                  <a:pt x="0" y="213639"/>
                </a:lnTo>
                <a:lnTo>
                  <a:pt x="0" y="219735"/>
                </a:lnTo>
                <a:lnTo>
                  <a:pt x="93065" y="219735"/>
                </a:lnTo>
                <a:lnTo>
                  <a:pt x="93065" y="213639"/>
                </a:lnTo>
                <a:lnTo>
                  <a:pt x="80873" y="213639"/>
                </a:lnTo>
                <a:lnTo>
                  <a:pt x="71729" y="210591"/>
                </a:lnTo>
                <a:lnTo>
                  <a:pt x="67157" y="207543"/>
                </a:lnTo>
                <a:lnTo>
                  <a:pt x="65633" y="206019"/>
                </a:lnTo>
                <a:lnTo>
                  <a:pt x="62585" y="199923"/>
                </a:lnTo>
                <a:lnTo>
                  <a:pt x="62585" y="109816"/>
                </a:lnTo>
                <a:lnTo>
                  <a:pt x="144881" y="190690"/>
                </a:lnTo>
                <a:lnTo>
                  <a:pt x="147929" y="195262"/>
                </a:lnTo>
                <a:lnTo>
                  <a:pt x="147929" y="196786"/>
                </a:lnTo>
                <a:lnTo>
                  <a:pt x="149453" y="198399"/>
                </a:lnTo>
                <a:lnTo>
                  <a:pt x="149453" y="209067"/>
                </a:lnTo>
                <a:lnTo>
                  <a:pt x="146405" y="210591"/>
                </a:lnTo>
                <a:lnTo>
                  <a:pt x="143357" y="213639"/>
                </a:lnTo>
                <a:lnTo>
                  <a:pt x="132689" y="213639"/>
                </a:lnTo>
                <a:lnTo>
                  <a:pt x="132689" y="219735"/>
                </a:lnTo>
                <a:lnTo>
                  <a:pt x="230314" y="219735"/>
                </a:lnTo>
                <a:lnTo>
                  <a:pt x="237934" y="219735"/>
                </a:lnTo>
                <a:lnTo>
                  <a:pt x="303568" y="219735"/>
                </a:lnTo>
                <a:lnTo>
                  <a:pt x="303568" y="213639"/>
                </a:lnTo>
                <a:lnTo>
                  <a:pt x="289852" y="213639"/>
                </a:lnTo>
                <a:lnTo>
                  <a:pt x="288328" y="212115"/>
                </a:lnTo>
                <a:lnTo>
                  <a:pt x="285280" y="210591"/>
                </a:lnTo>
                <a:lnTo>
                  <a:pt x="282232" y="207543"/>
                </a:lnTo>
                <a:lnTo>
                  <a:pt x="280708" y="204495"/>
                </a:lnTo>
                <a:lnTo>
                  <a:pt x="280708" y="202971"/>
                </a:lnTo>
                <a:lnTo>
                  <a:pt x="279184" y="196786"/>
                </a:lnTo>
                <a:lnTo>
                  <a:pt x="279184" y="108292"/>
                </a:lnTo>
                <a:lnTo>
                  <a:pt x="289229" y="98526"/>
                </a:lnTo>
                <a:lnTo>
                  <a:pt x="298996" y="91909"/>
                </a:lnTo>
                <a:lnTo>
                  <a:pt x="308749" y="88150"/>
                </a:lnTo>
                <a:lnTo>
                  <a:pt x="318808" y="86956"/>
                </a:lnTo>
                <a:lnTo>
                  <a:pt x="326428" y="86956"/>
                </a:lnTo>
                <a:lnTo>
                  <a:pt x="332524" y="90004"/>
                </a:lnTo>
                <a:lnTo>
                  <a:pt x="335572" y="96100"/>
                </a:lnTo>
                <a:lnTo>
                  <a:pt x="338442" y="101269"/>
                </a:lnTo>
                <a:lnTo>
                  <a:pt x="340334" y="107734"/>
                </a:lnTo>
                <a:lnTo>
                  <a:pt x="341350" y="115646"/>
                </a:lnTo>
                <a:lnTo>
                  <a:pt x="341668" y="125158"/>
                </a:lnTo>
                <a:lnTo>
                  <a:pt x="341668" y="199923"/>
                </a:lnTo>
                <a:lnTo>
                  <a:pt x="340144" y="201447"/>
                </a:lnTo>
                <a:lnTo>
                  <a:pt x="340144" y="206019"/>
                </a:lnTo>
                <a:lnTo>
                  <a:pt x="337096" y="209067"/>
                </a:lnTo>
                <a:lnTo>
                  <a:pt x="334048" y="210591"/>
                </a:lnTo>
                <a:lnTo>
                  <a:pt x="332524" y="213639"/>
                </a:lnTo>
                <a:lnTo>
                  <a:pt x="317284" y="213639"/>
                </a:lnTo>
                <a:lnTo>
                  <a:pt x="317284" y="219735"/>
                </a:lnTo>
                <a:lnTo>
                  <a:pt x="390525" y="219735"/>
                </a:lnTo>
                <a:lnTo>
                  <a:pt x="390525" y="213639"/>
                </a:lnTo>
                <a:close/>
              </a:path>
              <a:path w="944244" h="224789">
                <a:moveTo>
                  <a:pt x="541502" y="143446"/>
                </a:moveTo>
                <a:lnTo>
                  <a:pt x="531850" y="103289"/>
                </a:lnTo>
                <a:lnTo>
                  <a:pt x="511022" y="79133"/>
                </a:lnTo>
                <a:lnTo>
                  <a:pt x="511022" y="155638"/>
                </a:lnTo>
                <a:lnTo>
                  <a:pt x="510451" y="170256"/>
                </a:lnTo>
                <a:lnTo>
                  <a:pt x="496112" y="205930"/>
                </a:lnTo>
                <a:lnTo>
                  <a:pt x="475869" y="213639"/>
                </a:lnTo>
                <a:lnTo>
                  <a:pt x="465251" y="211975"/>
                </a:lnTo>
                <a:lnTo>
                  <a:pt x="435698" y="177139"/>
                </a:lnTo>
                <a:lnTo>
                  <a:pt x="428625" y="132778"/>
                </a:lnTo>
                <a:lnTo>
                  <a:pt x="428917" y="123685"/>
                </a:lnTo>
                <a:lnTo>
                  <a:pt x="442341" y="85432"/>
                </a:lnTo>
                <a:lnTo>
                  <a:pt x="448437" y="82384"/>
                </a:lnTo>
                <a:lnTo>
                  <a:pt x="453009" y="79336"/>
                </a:lnTo>
                <a:lnTo>
                  <a:pt x="459105" y="77812"/>
                </a:lnTo>
                <a:lnTo>
                  <a:pt x="465201" y="77812"/>
                </a:lnTo>
                <a:lnTo>
                  <a:pt x="502018" y="105397"/>
                </a:lnTo>
                <a:lnTo>
                  <a:pt x="511022" y="155638"/>
                </a:lnTo>
                <a:lnTo>
                  <a:pt x="511022" y="79133"/>
                </a:lnTo>
                <a:lnTo>
                  <a:pt x="508787" y="77812"/>
                </a:lnTo>
                <a:lnTo>
                  <a:pt x="500722" y="73050"/>
                </a:lnTo>
                <a:lnTo>
                  <a:pt x="486117" y="68592"/>
                </a:lnTo>
                <a:lnTo>
                  <a:pt x="469773" y="67144"/>
                </a:lnTo>
                <a:lnTo>
                  <a:pt x="460654" y="67716"/>
                </a:lnTo>
                <a:lnTo>
                  <a:pt x="420052" y="88671"/>
                </a:lnTo>
                <a:lnTo>
                  <a:pt x="400621" y="126098"/>
                </a:lnTo>
                <a:lnTo>
                  <a:pt x="398145" y="146494"/>
                </a:lnTo>
                <a:lnTo>
                  <a:pt x="399262" y="160807"/>
                </a:lnTo>
                <a:lnTo>
                  <a:pt x="414909" y="198399"/>
                </a:lnTo>
                <a:lnTo>
                  <a:pt x="452196" y="222618"/>
                </a:lnTo>
                <a:lnTo>
                  <a:pt x="468249" y="224307"/>
                </a:lnTo>
                <a:lnTo>
                  <a:pt x="478294" y="223710"/>
                </a:lnTo>
                <a:lnTo>
                  <a:pt x="514134" y="208216"/>
                </a:lnTo>
                <a:lnTo>
                  <a:pt x="536359" y="172796"/>
                </a:lnTo>
                <a:lnTo>
                  <a:pt x="540931" y="152844"/>
                </a:lnTo>
                <a:lnTo>
                  <a:pt x="541502" y="143446"/>
                </a:lnTo>
                <a:close/>
              </a:path>
              <a:path w="944244" h="224789">
                <a:moveTo>
                  <a:pt x="785533" y="71716"/>
                </a:moveTo>
                <a:lnTo>
                  <a:pt x="738289" y="71716"/>
                </a:lnTo>
                <a:lnTo>
                  <a:pt x="738289" y="76288"/>
                </a:lnTo>
                <a:lnTo>
                  <a:pt x="744385" y="77812"/>
                </a:lnTo>
                <a:lnTo>
                  <a:pt x="748957" y="77812"/>
                </a:lnTo>
                <a:lnTo>
                  <a:pt x="750481" y="79336"/>
                </a:lnTo>
                <a:lnTo>
                  <a:pt x="753529" y="80860"/>
                </a:lnTo>
                <a:lnTo>
                  <a:pt x="753529" y="93052"/>
                </a:lnTo>
                <a:lnTo>
                  <a:pt x="750481" y="99148"/>
                </a:lnTo>
                <a:lnTo>
                  <a:pt x="720001" y="181533"/>
                </a:lnTo>
                <a:lnTo>
                  <a:pt x="684847" y="96100"/>
                </a:lnTo>
                <a:lnTo>
                  <a:pt x="684847" y="82384"/>
                </a:lnTo>
                <a:lnTo>
                  <a:pt x="690943" y="79336"/>
                </a:lnTo>
                <a:lnTo>
                  <a:pt x="695515" y="77812"/>
                </a:lnTo>
                <a:lnTo>
                  <a:pt x="704761" y="76288"/>
                </a:lnTo>
                <a:lnTo>
                  <a:pt x="704761" y="71716"/>
                </a:lnTo>
                <a:lnTo>
                  <a:pt x="633031" y="71716"/>
                </a:lnTo>
                <a:lnTo>
                  <a:pt x="633031" y="76288"/>
                </a:lnTo>
                <a:lnTo>
                  <a:pt x="639127" y="77812"/>
                </a:lnTo>
                <a:lnTo>
                  <a:pt x="643699" y="77812"/>
                </a:lnTo>
                <a:lnTo>
                  <a:pt x="646747" y="79336"/>
                </a:lnTo>
                <a:lnTo>
                  <a:pt x="651319" y="82384"/>
                </a:lnTo>
                <a:lnTo>
                  <a:pt x="654367" y="86956"/>
                </a:lnTo>
                <a:lnTo>
                  <a:pt x="657415" y="93052"/>
                </a:lnTo>
                <a:lnTo>
                  <a:pt x="665035" y="116001"/>
                </a:lnTo>
                <a:lnTo>
                  <a:pt x="633031" y="184581"/>
                </a:lnTo>
                <a:lnTo>
                  <a:pt x="601027" y="99148"/>
                </a:lnTo>
                <a:lnTo>
                  <a:pt x="597979" y="90004"/>
                </a:lnTo>
                <a:lnTo>
                  <a:pt x="597979" y="83908"/>
                </a:lnTo>
                <a:lnTo>
                  <a:pt x="599503" y="82384"/>
                </a:lnTo>
                <a:lnTo>
                  <a:pt x="601027" y="79336"/>
                </a:lnTo>
                <a:lnTo>
                  <a:pt x="602551" y="77812"/>
                </a:lnTo>
                <a:lnTo>
                  <a:pt x="607123" y="77812"/>
                </a:lnTo>
                <a:lnTo>
                  <a:pt x="613219" y="76288"/>
                </a:lnTo>
                <a:lnTo>
                  <a:pt x="613219" y="71716"/>
                </a:lnTo>
                <a:lnTo>
                  <a:pt x="550646" y="71716"/>
                </a:lnTo>
                <a:lnTo>
                  <a:pt x="550646" y="76288"/>
                </a:lnTo>
                <a:lnTo>
                  <a:pt x="556742" y="77812"/>
                </a:lnTo>
                <a:lnTo>
                  <a:pt x="561314" y="80860"/>
                </a:lnTo>
                <a:lnTo>
                  <a:pt x="564362" y="83908"/>
                </a:lnTo>
                <a:lnTo>
                  <a:pt x="567410" y="85432"/>
                </a:lnTo>
                <a:lnTo>
                  <a:pt x="570458" y="91528"/>
                </a:lnTo>
                <a:lnTo>
                  <a:pt x="573506" y="99148"/>
                </a:lnTo>
                <a:lnTo>
                  <a:pt x="620839" y="224307"/>
                </a:lnTo>
                <a:lnTo>
                  <a:pt x="626935" y="224307"/>
                </a:lnTo>
                <a:lnTo>
                  <a:pt x="671131" y="129717"/>
                </a:lnTo>
                <a:lnTo>
                  <a:pt x="707809" y="224307"/>
                </a:lnTo>
                <a:lnTo>
                  <a:pt x="715429" y="224307"/>
                </a:lnTo>
                <a:lnTo>
                  <a:pt x="764197" y="96100"/>
                </a:lnTo>
                <a:lnTo>
                  <a:pt x="785533" y="76288"/>
                </a:lnTo>
                <a:lnTo>
                  <a:pt x="785533" y="71716"/>
                </a:lnTo>
                <a:close/>
              </a:path>
              <a:path w="944244" h="224789">
                <a:moveTo>
                  <a:pt x="944206" y="213639"/>
                </a:moveTo>
                <a:lnTo>
                  <a:pt x="932014" y="213639"/>
                </a:lnTo>
                <a:lnTo>
                  <a:pt x="930490" y="212115"/>
                </a:lnTo>
                <a:lnTo>
                  <a:pt x="927442" y="210591"/>
                </a:lnTo>
                <a:lnTo>
                  <a:pt x="925918" y="207543"/>
                </a:lnTo>
                <a:lnTo>
                  <a:pt x="924394" y="206019"/>
                </a:lnTo>
                <a:lnTo>
                  <a:pt x="922870" y="201447"/>
                </a:lnTo>
                <a:lnTo>
                  <a:pt x="921346" y="195262"/>
                </a:lnTo>
                <a:lnTo>
                  <a:pt x="921308" y="113233"/>
                </a:lnTo>
                <a:lnTo>
                  <a:pt x="920965" y="105257"/>
                </a:lnTo>
                <a:lnTo>
                  <a:pt x="920064" y="98437"/>
                </a:lnTo>
                <a:lnTo>
                  <a:pt x="915250" y="83908"/>
                </a:lnTo>
                <a:lnTo>
                  <a:pt x="910590" y="76288"/>
                </a:lnTo>
                <a:lnTo>
                  <a:pt x="904494" y="73240"/>
                </a:lnTo>
                <a:lnTo>
                  <a:pt x="898398" y="68668"/>
                </a:lnTo>
                <a:lnTo>
                  <a:pt x="892302" y="67144"/>
                </a:lnTo>
                <a:lnTo>
                  <a:pt x="883158" y="67144"/>
                </a:lnTo>
                <a:lnTo>
                  <a:pt x="871435" y="69126"/>
                </a:lnTo>
                <a:lnTo>
                  <a:pt x="859155" y="74955"/>
                </a:lnTo>
                <a:lnTo>
                  <a:pt x="846289" y="84505"/>
                </a:lnTo>
                <a:lnTo>
                  <a:pt x="832866" y="97624"/>
                </a:lnTo>
                <a:lnTo>
                  <a:pt x="832866" y="67144"/>
                </a:lnTo>
                <a:lnTo>
                  <a:pt x="826770" y="67144"/>
                </a:lnTo>
                <a:lnTo>
                  <a:pt x="780948" y="85432"/>
                </a:lnTo>
                <a:lnTo>
                  <a:pt x="783996" y="90004"/>
                </a:lnTo>
                <a:lnTo>
                  <a:pt x="788568" y="88480"/>
                </a:lnTo>
                <a:lnTo>
                  <a:pt x="800760" y="88480"/>
                </a:lnTo>
                <a:lnTo>
                  <a:pt x="803808" y="91528"/>
                </a:lnTo>
                <a:lnTo>
                  <a:pt x="805332" y="94576"/>
                </a:lnTo>
                <a:lnTo>
                  <a:pt x="805332" y="97624"/>
                </a:lnTo>
                <a:lnTo>
                  <a:pt x="806272" y="102222"/>
                </a:lnTo>
                <a:lnTo>
                  <a:pt x="806754" y="109258"/>
                </a:lnTo>
                <a:lnTo>
                  <a:pt x="806932" y="118884"/>
                </a:lnTo>
                <a:lnTo>
                  <a:pt x="806958" y="196786"/>
                </a:lnTo>
                <a:lnTo>
                  <a:pt x="805332" y="204495"/>
                </a:lnTo>
                <a:lnTo>
                  <a:pt x="802284" y="209067"/>
                </a:lnTo>
                <a:lnTo>
                  <a:pt x="800760" y="212115"/>
                </a:lnTo>
                <a:lnTo>
                  <a:pt x="794664" y="213639"/>
                </a:lnTo>
                <a:lnTo>
                  <a:pt x="783996" y="213639"/>
                </a:lnTo>
                <a:lnTo>
                  <a:pt x="783996" y="219735"/>
                </a:lnTo>
                <a:lnTo>
                  <a:pt x="857250" y="219735"/>
                </a:lnTo>
                <a:lnTo>
                  <a:pt x="857250" y="213639"/>
                </a:lnTo>
                <a:lnTo>
                  <a:pt x="843534" y="213639"/>
                </a:lnTo>
                <a:lnTo>
                  <a:pt x="842010" y="212115"/>
                </a:lnTo>
                <a:lnTo>
                  <a:pt x="838962" y="210591"/>
                </a:lnTo>
                <a:lnTo>
                  <a:pt x="835914" y="204495"/>
                </a:lnTo>
                <a:lnTo>
                  <a:pt x="834390" y="202971"/>
                </a:lnTo>
                <a:lnTo>
                  <a:pt x="832866" y="196786"/>
                </a:lnTo>
                <a:lnTo>
                  <a:pt x="832866" y="108292"/>
                </a:lnTo>
                <a:lnTo>
                  <a:pt x="842911" y="98526"/>
                </a:lnTo>
                <a:lnTo>
                  <a:pt x="852678" y="91909"/>
                </a:lnTo>
                <a:lnTo>
                  <a:pt x="862444" y="88150"/>
                </a:lnTo>
                <a:lnTo>
                  <a:pt x="872490" y="86956"/>
                </a:lnTo>
                <a:lnTo>
                  <a:pt x="880110" y="86956"/>
                </a:lnTo>
                <a:lnTo>
                  <a:pt x="886206" y="90004"/>
                </a:lnTo>
                <a:lnTo>
                  <a:pt x="889254" y="96100"/>
                </a:lnTo>
                <a:lnTo>
                  <a:pt x="892136" y="101269"/>
                </a:lnTo>
                <a:lnTo>
                  <a:pt x="894016" y="107734"/>
                </a:lnTo>
                <a:lnTo>
                  <a:pt x="895045" y="115646"/>
                </a:lnTo>
                <a:lnTo>
                  <a:pt x="895350" y="125158"/>
                </a:lnTo>
                <a:lnTo>
                  <a:pt x="895350" y="199923"/>
                </a:lnTo>
                <a:lnTo>
                  <a:pt x="893826" y="201447"/>
                </a:lnTo>
                <a:lnTo>
                  <a:pt x="893826" y="206019"/>
                </a:lnTo>
                <a:lnTo>
                  <a:pt x="886206" y="213639"/>
                </a:lnTo>
                <a:lnTo>
                  <a:pt x="870966" y="213639"/>
                </a:lnTo>
                <a:lnTo>
                  <a:pt x="870966" y="219735"/>
                </a:lnTo>
                <a:lnTo>
                  <a:pt x="944206" y="219735"/>
                </a:lnTo>
                <a:lnTo>
                  <a:pt x="944206" y="213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1613820" y="5494305"/>
            <a:ext cx="257810" cy="157480"/>
            <a:chOff x="1613820" y="5494305"/>
            <a:chExt cx="257810" cy="157480"/>
          </a:xfrm>
        </p:grpSpPr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13820" y="5494305"/>
              <a:ext cx="135731" cy="15563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69459" y="5494306"/>
              <a:ext cx="102108" cy="157162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975294" y="5494305"/>
            <a:ext cx="135826" cy="155638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2204180" y="5500401"/>
            <a:ext cx="590550" cy="151130"/>
            <a:chOff x="2204180" y="5500401"/>
            <a:chExt cx="590550" cy="151130"/>
          </a:xfrm>
        </p:grpSpPr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04180" y="5500401"/>
              <a:ext cx="280606" cy="15106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09170" y="5500401"/>
              <a:ext cx="132778" cy="15106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61761" y="5500401"/>
              <a:ext cx="132683" cy="151066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892075" y="5416486"/>
            <a:ext cx="1252347" cy="234982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243577" y="5416486"/>
            <a:ext cx="245554" cy="230410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579143" y="5416486"/>
            <a:ext cx="1818227" cy="234982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520910" y="5494305"/>
            <a:ext cx="1291970" cy="22431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66045" y="5865018"/>
            <a:ext cx="314229" cy="225837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2359723" y="5860446"/>
            <a:ext cx="610235" cy="235585"/>
            <a:chOff x="2359723" y="5860446"/>
            <a:chExt cx="610235" cy="235585"/>
          </a:xfrm>
        </p:grpSpPr>
        <p:pic>
          <p:nvPicPr>
            <p:cNvPr id="116" name="object 11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359723" y="5860446"/>
              <a:ext cx="367569" cy="23498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747200" y="5938266"/>
              <a:ext cx="222694" cy="157162"/>
            </a:xfrm>
            <a:prstGeom prst="rect">
              <a:avLst/>
            </a:prstGeom>
          </p:spPr>
        </p:pic>
      </p:grpSp>
      <p:grpSp>
        <p:nvGrpSpPr>
          <p:cNvPr id="118" name="object 118"/>
          <p:cNvGrpSpPr/>
          <p:nvPr/>
        </p:nvGrpSpPr>
        <p:grpSpPr>
          <a:xfrm>
            <a:off x="3104102" y="5860446"/>
            <a:ext cx="568960" cy="235585"/>
            <a:chOff x="3104102" y="5860446"/>
            <a:chExt cx="568960" cy="235585"/>
          </a:xfrm>
        </p:grpSpPr>
        <p:pic>
          <p:nvPicPr>
            <p:cNvPr id="119" name="object 11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104102" y="5860446"/>
              <a:ext cx="448436" cy="23498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572351" y="5938266"/>
              <a:ext cx="100679" cy="157162"/>
            </a:xfrm>
            <a:prstGeom prst="rect">
              <a:avLst/>
            </a:prstGeom>
          </p:spPr>
        </p:pic>
      </p:grpSp>
      <p:pic>
        <p:nvPicPr>
          <p:cNvPr id="121" name="object 12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788949" y="5892546"/>
            <a:ext cx="413385" cy="202882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4310634" y="5938265"/>
            <a:ext cx="711200" cy="157480"/>
            <a:chOff x="4310634" y="5938265"/>
            <a:chExt cx="711200" cy="157480"/>
          </a:xfrm>
        </p:grpSpPr>
        <p:pic>
          <p:nvPicPr>
            <p:cNvPr id="123" name="object 12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10634" y="5938265"/>
              <a:ext cx="446913" cy="15716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778978" y="5938266"/>
              <a:ext cx="242506" cy="157162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135879" y="5938265"/>
            <a:ext cx="135731" cy="155638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5357038" y="5938265"/>
            <a:ext cx="538480" cy="157480"/>
          </a:xfrm>
          <a:custGeom>
            <a:avLst/>
            <a:gdLst/>
            <a:ahLst/>
            <a:cxnLst/>
            <a:rect l="l" t="t" r="r" b="b"/>
            <a:pathLst>
              <a:path w="538479" h="157479">
                <a:moveTo>
                  <a:pt x="111353" y="12204"/>
                </a:moveTo>
                <a:lnTo>
                  <a:pt x="109829" y="9156"/>
                </a:lnTo>
                <a:lnTo>
                  <a:pt x="102209" y="1536"/>
                </a:lnTo>
                <a:lnTo>
                  <a:pt x="96113" y="12"/>
                </a:lnTo>
                <a:lnTo>
                  <a:pt x="90017" y="12"/>
                </a:lnTo>
                <a:lnTo>
                  <a:pt x="80848" y="2032"/>
                </a:lnTo>
                <a:lnTo>
                  <a:pt x="71539" y="8204"/>
                </a:lnTo>
                <a:lnTo>
                  <a:pt x="61937" y="18694"/>
                </a:lnTo>
                <a:lnTo>
                  <a:pt x="51917" y="33629"/>
                </a:lnTo>
                <a:lnTo>
                  <a:pt x="51917" y="12"/>
                </a:lnTo>
                <a:lnTo>
                  <a:pt x="45821" y="12"/>
                </a:lnTo>
                <a:lnTo>
                  <a:pt x="0" y="18389"/>
                </a:lnTo>
                <a:lnTo>
                  <a:pt x="1524" y="22961"/>
                </a:lnTo>
                <a:lnTo>
                  <a:pt x="6096" y="21437"/>
                </a:lnTo>
                <a:lnTo>
                  <a:pt x="18288" y="21437"/>
                </a:lnTo>
                <a:lnTo>
                  <a:pt x="21336" y="22961"/>
                </a:lnTo>
                <a:lnTo>
                  <a:pt x="22860" y="24485"/>
                </a:lnTo>
                <a:lnTo>
                  <a:pt x="24384" y="27533"/>
                </a:lnTo>
                <a:lnTo>
                  <a:pt x="24384" y="30581"/>
                </a:lnTo>
                <a:lnTo>
                  <a:pt x="25273" y="34277"/>
                </a:lnTo>
                <a:lnTo>
                  <a:pt x="25717" y="40678"/>
                </a:lnTo>
                <a:lnTo>
                  <a:pt x="25895" y="49657"/>
                </a:lnTo>
                <a:lnTo>
                  <a:pt x="25908" y="132791"/>
                </a:lnTo>
                <a:lnTo>
                  <a:pt x="24384" y="134315"/>
                </a:lnTo>
                <a:lnTo>
                  <a:pt x="24384" y="138887"/>
                </a:lnTo>
                <a:lnTo>
                  <a:pt x="19812" y="143459"/>
                </a:lnTo>
                <a:lnTo>
                  <a:pt x="15240" y="144983"/>
                </a:lnTo>
                <a:lnTo>
                  <a:pt x="9144" y="146507"/>
                </a:lnTo>
                <a:lnTo>
                  <a:pt x="1524" y="146507"/>
                </a:lnTo>
                <a:lnTo>
                  <a:pt x="1524" y="152603"/>
                </a:lnTo>
                <a:lnTo>
                  <a:pt x="77825" y="152603"/>
                </a:lnTo>
                <a:lnTo>
                  <a:pt x="77825" y="146507"/>
                </a:lnTo>
                <a:lnTo>
                  <a:pt x="67157" y="146507"/>
                </a:lnTo>
                <a:lnTo>
                  <a:pt x="62585" y="143459"/>
                </a:lnTo>
                <a:lnTo>
                  <a:pt x="59537" y="141935"/>
                </a:lnTo>
                <a:lnTo>
                  <a:pt x="56489" y="138887"/>
                </a:lnTo>
                <a:lnTo>
                  <a:pt x="53441" y="132791"/>
                </a:lnTo>
                <a:lnTo>
                  <a:pt x="51917" y="126695"/>
                </a:lnTo>
                <a:lnTo>
                  <a:pt x="51917" y="45821"/>
                </a:lnTo>
                <a:lnTo>
                  <a:pt x="60109" y="33439"/>
                </a:lnTo>
                <a:lnTo>
                  <a:pt x="63703" y="28460"/>
                </a:lnTo>
                <a:lnTo>
                  <a:pt x="67157" y="24485"/>
                </a:lnTo>
                <a:lnTo>
                  <a:pt x="70205" y="22961"/>
                </a:lnTo>
                <a:lnTo>
                  <a:pt x="71729" y="21437"/>
                </a:lnTo>
                <a:lnTo>
                  <a:pt x="76301" y="21437"/>
                </a:lnTo>
                <a:lnTo>
                  <a:pt x="79349" y="22961"/>
                </a:lnTo>
                <a:lnTo>
                  <a:pt x="83921" y="27533"/>
                </a:lnTo>
                <a:lnTo>
                  <a:pt x="88493" y="30581"/>
                </a:lnTo>
                <a:lnTo>
                  <a:pt x="93065" y="32105"/>
                </a:lnTo>
                <a:lnTo>
                  <a:pt x="100685" y="32105"/>
                </a:lnTo>
                <a:lnTo>
                  <a:pt x="103733" y="30581"/>
                </a:lnTo>
                <a:lnTo>
                  <a:pt x="106781" y="27533"/>
                </a:lnTo>
                <a:lnTo>
                  <a:pt x="109829" y="26009"/>
                </a:lnTo>
                <a:lnTo>
                  <a:pt x="111353" y="21437"/>
                </a:lnTo>
                <a:lnTo>
                  <a:pt x="111353" y="12204"/>
                </a:lnTo>
                <a:close/>
              </a:path>
              <a:path w="538479" h="157479">
                <a:moveTo>
                  <a:pt x="256235" y="122110"/>
                </a:moveTo>
                <a:lnTo>
                  <a:pt x="245567" y="132778"/>
                </a:lnTo>
                <a:lnTo>
                  <a:pt x="242519" y="134302"/>
                </a:lnTo>
                <a:lnTo>
                  <a:pt x="240995" y="134302"/>
                </a:lnTo>
                <a:lnTo>
                  <a:pt x="239471" y="135826"/>
                </a:lnTo>
                <a:lnTo>
                  <a:pt x="236423" y="135826"/>
                </a:lnTo>
                <a:lnTo>
                  <a:pt x="234899" y="134302"/>
                </a:lnTo>
                <a:lnTo>
                  <a:pt x="234899" y="132778"/>
                </a:lnTo>
                <a:lnTo>
                  <a:pt x="233375" y="132778"/>
                </a:lnTo>
                <a:lnTo>
                  <a:pt x="232613" y="131254"/>
                </a:lnTo>
                <a:lnTo>
                  <a:pt x="231851" y="129730"/>
                </a:lnTo>
                <a:lnTo>
                  <a:pt x="231851" y="126682"/>
                </a:lnTo>
                <a:lnTo>
                  <a:pt x="230962" y="123278"/>
                </a:lnTo>
                <a:lnTo>
                  <a:pt x="230517" y="117729"/>
                </a:lnTo>
                <a:lnTo>
                  <a:pt x="230339" y="110185"/>
                </a:lnTo>
                <a:lnTo>
                  <a:pt x="230327" y="64109"/>
                </a:lnTo>
                <a:lnTo>
                  <a:pt x="230301" y="45821"/>
                </a:lnTo>
                <a:lnTo>
                  <a:pt x="219659" y="9144"/>
                </a:lnTo>
                <a:lnTo>
                  <a:pt x="181559" y="0"/>
                </a:lnTo>
                <a:lnTo>
                  <a:pt x="168897" y="596"/>
                </a:lnTo>
                <a:lnTo>
                  <a:pt x="134315" y="16700"/>
                </a:lnTo>
                <a:lnTo>
                  <a:pt x="126593" y="36677"/>
                </a:lnTo>
                <a:lnTo>
                  <a:pt x="126593" y="41249"/>
                </a:lnTo>
                <a:lnTo>
                  <a:pt x="128117" y="45821"/>
                </a:lnTo>
                <a:lnTo>
                  <a:pt x="131165" y="48869"/>
                </a:lnTo>
                <a:lnTo>
                  <a:pt x="132689" y="51917"/>
                </a:lnTo>
                <a:lnTo>
                  <a:pt x="147929" y="51917"/>
                </a:lnTo>
                <a:lnTo>
                  <a:pt x="150977" y="48869"/>
                </a:lnTo>
                <a:lnTo>
                  <a:pt x="152501" y="45821"/>
                </a:lnTo>
                <a:lnTo>
                  <a:pt x="154127" y="41249"/>
                </a:lnTo>
                <a:lnTo>
                  <a:pt x="154127" y="22936"/>
                </a:lnTo>
                <a:lnTo>
                  <a:pt x="155651" y="18389"/>
                </a:lnTo>
                <a:lnTo>
                  <a:pt x="160223" y="15341"/>
                </a:lnTo>
                <a:lnTo>
                  <a:pt x="164795" y="10668"/>
                </a:lnTo>
                <a:lnTo>
                  <a:pt x="169367" y="9144"/>
                </a:lnTo>
                <a:lnTo>
                  <a:pt x="184607" y="9144"/>
                </a:lnTo>
                <a:lnTo>
                  <a:pt x="192227" y="12192"/>
                </a:lnTo>
                <a:lnTo>
                  <a:pt x="204419" y="48869"/>
                </a:lnTo>
                <a:lnTo>
                  <a:pt x="204419" y="53441"/>
                </a:lnTo>
                <a:lnTo>
                  <a:pt x="204419" y="64109"/>
                </a:lnTo>
                <a:lnTo>
                  <a:pt x="204419" y="120586"/>
                </a:lnTo>
                <a:lnTo>
                  <a:pt x="194678" y="127711"/>
                </a:lnTo>
                <a:lnTo>
                  <a:pt x="185940" y="132969"/>
                </a:lnTo>
                <a:lnTo>
                  <a:pt x="178054" y="136232"/>
                </a:lnTo>
                <a:lnTo>
                  <a:pt x="170891" y="137350"/>
                </a:lnTo>
                <a:lnTo>
                  <a:pt x="164795" y="137350"/>
                </a:lnTo>
                <a:lnTo>
                  <a:pt x="147929" y="103822"/>
                </a:lnTo>
                <a:lnTo>
                  <a:pt x="150977" y="97726"/>
                </a:lnTo>
                <a:lnTo>
                  <a:pt x="154127" y="93065"/>
                </a:lnTo>
                <a:lnTo>
                  <a:pt x="157175" y="86969"/>
                </a:lnTo>
                <a:lnTo>
                  <a:pt x="163271" y="82397"/>
                </a:lnTo>
                <a:lnTo>
                  <a:pt x="172415" y="77825"/>
                </a:lnTo>
                <a:lnTo>
                  <a:pt x="176987" y="75247"/>
                </a:lnTo>
                <a:lnTo>
                  <a:pt x="183845" y="72110"/>
                </a:lnTo>
                <a:lnTo>
                  <a:pt x="192989" y="68389"/>
                </a:lnTo>
                <a:lnTo>
                  <a:pt x="204419" y="64109"/>
                </a:lnTo>
                <a:lnTo>
                  <a:pt x="204419" y="53441"/>
                </a:lnTo>
                <a:lnTo>
                  <a:pt x="158940" y="72948"/>
                </a:lnTo>
                <a:lnTo>
                  <a:pt x="126593" y="99250"/>
                </a:lnTo>
                <a:lnTo>
                  <a:pt x="122021" y="103822"/>
                </a:lnTo>
                <a:lnTo>
                  <a:pt x="120497" y="109918"/>
                </a:lnTo>
                <a:lnTo>
                  <a:pt x="120523" y="117729"/>
                </a:lnTo>
                <a:lnTo>
                  <a:pt x="121310" y="125476"/>
                </a:lnTo>
                <a:lnTo>
                  <a:pt x="149428" y="155054"/>
                </a:lnTo>
                <a:lnTo>
                  <a:pt x="157175" y="155638"/>
                </a:lnTo>
                <a:lnTo>
                  <a:pt x="163271" y="155638"/>
                </a:lnTo>
                <a:lnTo>
                  <a:pt x="196418" y="137350"/>
                </a:lnTo>
                <a:lnTo>
                  <a:pt x="204419" y="131254"/>
                </a:lnTo>
                <a:lnTo>
                  <a:pt x="204419" y="140398"/>
                </a:lnTo>
                <a:lnTo>
                  <a:pt x="205943" y="146494"/>
                </a:lnTo>
                <a:lnTo>
                  <a:pt x="208991" y="149542"/>
                </a:lnTo>
                <a:lnTo>
                  <a:pt x="212039" y="154114"/>
                </a:lnTo>
                <a:lnTo>
                  <a:pt x="216611" y="155638"/>
                </a:lnTo>
                <a:lnTo>
                  <a:pt x="221183" y="155638"/>
                </a:lnTo>
                <a:lnTo>
                  <a:pt x="256235" y="131254"/>
                </a:lnTo>
                <a:lnTo>
                  <a:pt x="256235" y="122110"/>
                </a:lnTo>
                <a:close/>
              </a:path>
              <a:path w="538479" h="157479">
                <a:moveTo>
                  <a:pt x="396621" y="96113"/>
                </a:moveTo>
                <a:lnTo>
                  <a:pt x="392049" y="93065"/>
                </a:lnTo>
                <a:lnTo>
                  <a:pt x="387502" y="102552"/>
                </a:lnTo>
                <a:lnTo>
                  <a:pt x="383095" y="110299"/>
                </a:lnTo>
                <a:lnTo>
                  <a:pt x="346240" y="131267"/>
                </a:lnTo>
                <a:lnTo>
                  <a:pt x="335407" y="130098"/>
                </a:lnTo>
                <a:lnTo>
                  <a:pt x="305181" y="100838"/>
                </a:lnTo>
                <a:lnTo>
                  <a:pt x="297472" y="64109"/>
                </a:lnTo>
                <a:lnTo>
                  <a:pt x="298323" y="52108"/>
                </a:lnTo>
                <a:lnTo>
                  <a:pt x="316306" y="17145"/>
                </a:lnTo>
                <a:lnTo>
                  <a:pt x="337096" y="10680"/>
                </a:lnTo>
                <a:lnTo>
                  <a:pt x="343192" y="10680"/>
                </a:lnTo>
                <a:lnTo>
                  <a:pt x="349288" y="12204"/>
                </a:lnTo>
                <a:lnTo>
                  <a:pt x="352336" y="15341"/>
                </a:lnTo>
                <a:lnTo>
                  <a:pt x="356908" y="18389"/>
                </a:lnTo>
                <a:lnTo>
                  <a:pt x="358432" y="22961"/>
                </a:lnTo>
                <a:lnTo>
                  <a:pt x="358432" y="30581"/>
                </a:lnTo>
                <a:lnTo>
                  <a:pt x="359956" y="36677"/>
                </a:lnTo>
                <a:lnTo>
                  <a:pt x="361480" y="41249"/>
                </a:lnTo>
                <a:lnTo>
                  <a:pt x="363004" y="42773"/>
                </a:lnTo>
                <a:lnTo>
                  <a:pt x="366052" y="47345"/>
                </a:lnTo>
                <a:lnTo>
                  <a:pt x="378333" y="10680"/>
                </a:lnTo>
                <a:lnTo>
                  <a:pt x="341668" y="12"/>
                </a:lnTo>
                <a:lnTo>
                  <a:pt x="328256" y="1193"/>
                </a:lnTo>
                <a:lnTo>
                  <a:pt x="292900" y="21437"/>
                </a:lnTo>
                <a:lnTo>
                  <a:pt x="272757" y="61518"/>
                </a:lnTo>
                <a:lnTo>
                  <a:pt x="271564" y="77825"/>
                </a:lnTo>
                <a:lnTo>
                  <a:pt x="272707" y="95288"/>
                </a:lnTo>
                <a:lnTo>
                  <a:pt x="289852" y="135839"/>
                </a:lnTo>
                <a:lnTo>
                  <a:pt x="334048" y="157175"/>
                </a:lnTo>
                <a:lnTo>
                  <a:pt x="344309" y="156286"/>
                </a:lnTo>
                <a:lnTo>
                  <a:pt x="381190" y="133070"/>
                </a:lnTo>
                <a:lnTo>
                  <a:pt x="392620" y="110172"/>
                </a:lnTo>
                <a:lnTo>
                  <a:pt x="396621" y="96113"/>
                </a:lnTo>
                <a:close/>
              </a:path>
              <a:path w="538479" h="157479">
                <a:moveTo>
                  <a:pt x="538454" y="59537"/>
                </a:moveTo>
                <a:lnTo>
                  <a:pt x="537832" y="50393"/>
                </a:lnTo>
                <a:lnTo>
                  <a:pt x="537578" y="46634"/>
                </a:lnTo>
                <a:lnTo>
                  <a:pt x="534835" y="35153"/>
                </a:lnTo>
                <a:lnTo>
                  <a:pt x="530098" y="24815"/>
                </a:lnTo>
                <a:lnTo>
                  <a:pt x="523214" y="15341"/>
                </a:lnTo>
                <a:lnTo>
                  <a:pt x="517448" y="10680"/>
                </a:lnTo>
                <a:lnTo>
                  <a:pt x="514642" y="8407"/>
                </a:lnTo>
                <a:lnTo>
                  <a:pt x="504926" y="3632"/>
                </a:lnTo>
                <a:lnTo>
                  <a:pt x="504926" y="41249"/>
                </a:lnTo>
                <a:lnTo>
                  <a:pt x="504926" y="50393"/>
                </a:lnTo>
                <a:lnTo>
                  <a:pt x="436245" y="50393"/>
                </a:lnTo>
                <a:lnTo>
                  <a:pt x="437946" y="41795"/>
                </a:lnTo>
                <a:lnTo>
                  <a:pt x="466229" y="11264"/>
                </a:lnTo>
                <a:lnTo>
                  <a:pt x="472821" y="10680"/>
                </a:lnTo>
                <a:lnTo>
                  <a:pt x="479018" y="10680"/>
                </a:lnTo>
                <a:lnTo>
                  <a:pt x="504926" y="41249"/>
                </a:lnTo>
                <a:lnTo>
                  <a:pt x="504926" y="3632"/>
                </a:lnTo>
                <a:lnTo>
                  <a:pt x="494068" y="889"/>
                </a:lnTo>
                <a:lnTo>
                  <a:pt x="482066" y="12"/>
                </a:lnTo>
                <a:lnTo>
                  <a:pt x="467753" y="1193"/>
                </a:lnTo>
                <a:lnTo>
                  <a:pt x="433197" y="21437"/>
                </a:lnTo>
                <a:lnTo>
                  <a:pt x="414553" y="62585"/>
                </a:lnTo>
                <a:lnTo>
                  <a:pt x="413385" y="80873"/>
                </a:lnTo>
                <a:lnTo>
                  <a:pt x="414528" y="97218"/>
                </a:lnTo>
                <a:lnTo>
                  <a:pt x="431673" y="135839"/>
                </a:lnTo>
                <a:lnTo>
                  <a:pt x="465797" y="155765"/>
                </a:lnTo>
                <a:lnTo>
                  <a:pt x="479018" y="157175"/>
                </a:lnTo>
                <a:lnTo>
                  <a:pt x="490143" y="156032"/>
                </a:lnTo>
                <a:lnTo>
                  <a:pt x="525132" y="131267"/>
                </a:lnTo>
                <a:lnTo>
                  <a:pt x="538454" y="97739"/>
                </a:lnTo>
                <a:lnTo>
                  <a:pt x="533882" y="94589"/>
                </a:lnTo>
                <a:lnTo>
                  <a:pt x="530161" y="104076"/>
                </a:lnTo>
                <a:lnTo>
                  <a:pt x="525881" y="111823"/>
                </a:lnTo>
                <a:lnTo>
                  <a:pt x="491210" y="131267"/>
                </a:lnTo>
                <a:lnTo>
                  <a:pt x="480314" y="129882"/>
                </a:lnTo>
                <a:lnTo>
                  <a:pt x="445249" y="101409"/>
                </a:lnTo>
                <a:lnTo>
                  <a:pt x="436245" y="59537"/>
                </a:lnTo>
                <a:lnTo>
                  <a:pt x="538454" y="595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011417" y="5860446"/>
            <a:ext cx="1209579" cy="234981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64521" y="5860446"/>
            <a:ext cx="2545842" cy="66522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356823" y="5860446"/>
            <a:ext cx="245554" cy="230409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7692294" y="5860446"/>
            <a:ext cx="386048" cy="234981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8180451" y="5938265"/>
            <a:ext cx="1125759" cy="224313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366045" y="6666071"/>
            <a:ext cx="589280" cy="236854"/>
            <a:chOff x="366045" y="6666071"/>
            <a:chExt cx="589280" cy="236854"/>
          </a:xfrm>
        </p:grpSpPr>
        <p:sp>
          <p:nvSpPr>
            <p:cNvPr id="133" name="object 133"/>
            <p:cNvSpPr/>
            <p:nvPr/>
          </p:nvSpPr>
          <p:spPr>
            <a:xfrm>
              <a:off x="366045" y="677751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41243" y="62483"/>
                  </a:moveTo>
                  <a:lnTo>
                    <a:pt x="22955" y="62483"/>
                  </a:lnTo>
                  <a:lnTo>
                    <a:pt x="16859" y="59435"/>
                  </a:lnTo>
                  <a:lnTo>
                    <a:pt x="9239" y="53339"/>
                  </a:lnTo>
                  <a:lnTo>
                    <a:pt x="3048" y="47243"/>
                  </a:lnTo>
                  <a:lnTo>
                    <a:pt x="0" y="39623"/>
                  </a:lnTo>
                  <a:lnTo>
                    <a:pt x="0" y="32003"/>
                  </a:lnTo>
                  <a:lnTo>
                    <a:pt x="0" y="22859"/>
                  </a:lnTo>
                  <a:lnTo>
                    <a:pt x="3048" y="15239"/>
                  </a:lnTo>
                  <a:lnTo>
                    <a:pt x="15335" y="3047"/>
                  </a:lnTo>
                  <a:lnTo>
                    <a:pt x="22955" y="0"/>
                  </a:lnTo>
                  <a:lnTo>
                    <a:pt x="41243" y="0"/>
                  </a:lnTo>
                  <a:lnTo>
                    <a:pt x="47339" y="3047"/>
                  </a:lnTo>
                  <a:lnTo>
                    <a:pt x="59531" y="15239"/>
                  </a:lnTo>
                  <a:lnTo>
                    <a:pt x="62579" y="22859"/>
                  </a:lnTo>
                  <a:lnTo>
                    <a:pt x="62579" y="39623"/>
                  </a:lnTo>
                  <a:lnTo>
                    <a:pt x="59531" y="47243"/>
                  </a:lnTo>
                  <a:lnTo>
                    <a:pt x="47339" y="59435"/>
                  </a:lnTo>
                  <a:lnTo>
                    <a:pt x="41243" y="62483"/>
                  </a:lnTo>
                  <a:close/>
                </a:path>
              </a:pathLst>
            </a:custGeom>
            <a:solidFill>
              <a:srgbClr val="9A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54533" y="6666071"/>
              <a:ext cx="500348" cy="236505"/>
            </a:xfrm>
            <a:prstGeom prst="rect">
              <a:avLst/>
            </a:prstGeom>
          </p:spPr>
        </p:pic>
      </p:grpSp>
      <p:sp>
        <p:nvSpPr>
          <p:cNvPr id="135" name="object 135"/>
          <p:cNvSpPr/>
          <p:nvPr/>
        </p:nvSpPr>
        <p:spPr>
          <a:xfrm>
            <a:off x="1027163" y="6672173"/>
            <a:ext cx="1102360" cy="277495"/>
          </a:xfrm>
          <a:custGeom>
            <a:avLst/>
            <a:gdLst/>
            <a:ahLst/>
            <a:cxnLst/>
            <a:rect l="l" t="t" r="r" b="b"/>
            <a:pathLst>
              <a:path w="1102360" h="277495">
                <a:moveTo>
                  <a:pt x="237363" y="219735"/>
                </a:moveTo>
                <a:lnTo>
                  <a:pt x="205092" y="193433"/>
                </a:lnTo>
                <a:lnTo>
                  <a:pt x="187096" y="151066"/>
                </a:lnTo>
                <a:lnTo>
                  <a:pt x="181927" y="138874"/>
                </a:lnTo>
                <a:lnTo>
                  <a:pt x="148882" y="61036"/>
                </a:lnTo>
                <a:lnTo>
                  <a:pt x="148882" y="138874"/>
                </a:lnTo>
                <a:lnTo>
                  <a:pt x="72580" y="138874"/>
                </a:lnTo>
                <a:lnTo>
                  <a:pt x="112306" y="50380"/>
                </a:lnTo>
                <a:lnTo>
                  <a:pt x="148882" y="138874"/>
                </a:lnTo>
                <a:lnTo>
                  <a:pt x="148882" y="61036"/>
                </a:lnTo>
                <a:lnTo>
                  <a:pt x="144360" y="50380"/>
                </a:lnTo>
                <a:lnTo>
                  <a:pt x="122974" y="0"/>
                </a:lnTo>
                <a:lnTo>
                  <a:pt x="118402" y="0"/>
                </a:lnTo>
                <a:lnTo>
                  <a:pt x="40576" y="181546"/>
                </a:lnTo>
                <a:lnTo>
                  <a:pt x="35153" y="192176"/>
                </a:lnTo>
                <a:lnTo>
                  <a:pt x="4000" y="219735"/>
                </a:lnTo>
                <a:lnTo>
                  <a:pt x="4000" y="225831"/>
                </a:lnTo>
                <a:lnTo>
                  <a:pt x="72580" y="225831"/>
                </a:lnTo>
                <a:lnTo>
                  <a:pt x="72580" y="219735"/>
                </a:lnTo>
                <a:lnTo>
                  <a:pt x="63436" y="218211"/>
                </a:lnTo>
                <a:lnTo>
                  <a:pt x="55816" y="216687"/>
                </a:lnTo>
                <a:lnTo>
                  <a:pt x="52768" y="213639"/>
                </a:lnTo>
                <a:lnTo>
                  <a:pt x="49720" y="212115"/>
                </a:lnTo>
                <a:lnTo>
                  <a:pt x="48196" y="209067"/>
                </a:lnTo>
                <a:lnTo>
                  <a:pt x="48298" y="201066"/>
                </a:lnTo>
                <a:lnTo>
                  <a:pt x="49720" y="195351"/>
                </a:lnTo>
                <a:lnTo>
                  <a:pt x="52768" y="186207"/>
                </a:lnTo>
                <a:lnTo>
                  <a:pt x="68008" y="151066"/>
                </a:lnTo>
                <a:lnTo>
                  <a:pt x="153454" y="151066"/>
                </a:lnTo>
                <a:lnTo>
                  <a:pt x="167170" y="183070"/>
                </a:lnTo>
                <a:lnTo>
                  <a:pt x="171742" y="193827"/>
                </a:lnTo>
                <a:lnTo>
                  <a:pt x="173189" y="201066"/>
                </a:lnTo>
                <a:lnTo>
                  <a:pt x="173266" y="209067"/>
                </a:lnTo>
                <a:lnTo>
                  <a:pt x="171742" y="212115"/>
                </a:lnTo>
                <a:lnTo>
                  <a:pt x="165646" y="218211"/>
                </a:lnTo>
                <a:lnTo>
                  <a:pt x="159550" y="218211"/>
                </a:lnTo>
                <a:lnTo>
                  <a:pt x="150406" y="219735"/>
                </a:lnTo>
                <a:lnTo>
                  <a:pt x="150406" y="225831"/>
                </a:lnTo>
                <a:lnTo>
                  <a:pt x="237363" y="225831"/>
                </a:lnTo>
                <a:lnTo>
                  <a:pt x="237363" y="219735"/>
                </a:lnTo>
                <a:close/>
              </a:path>
              <a:path w="1102360" h="277495">
                <a:moveTo>
                  <a:pt x="370052" y="169354"/>
                </a:moveTo>
                <a:lnTo>
                  <a:pt x="365480" y="166306"/>
                </a:lnTo>
                <a:lnTo>
                  <a:pt x="360908" y="175755"/>
                </a:lnTo>
                <a:lnTo>
                  <a:pt x="356336" y="183502"/>
                </a:lnTo>
                <a:lnTo>
                  <a:pt x="319760" y="204508"/>
                </a:lnTo>
                <a:lnTo>
                  <a:pt x="308876" y="203339"/>
                </a:lnTo>
                <a:lnTo>
                  <a:pt x="278612" y="173824"/>
                </a:lnTo>
                <a:lnTo>
                  <a:pt x="270903" y="137350"/>
                </a:lnTo>
                <a:lnTo>
                  <a:pt x="271754" y="124472"/>
                </a:lnTo>
                <a:lnTo>
                  <a:pt x="289737" y="89458"/>
                </a:lnTo>
                <a:lnTo>
                  <a:pt x="310616" y="82397"/>
                </a:lnTo>
                <a:lnTo>
                  <a:pt x="316712" y="82397"/>
                </a:lnTo>
                <a:lnTo>
                  <a:pt x="322808" y="83921"/>
                </a:lnTo>
                <a:lnTo>
                  <a:pt x="325856" y="88493"/>
                </a:lnTo>
                <a:lnTo>
                  <a:pt x="330428" y="91541"/>
                </a:lnTo>
                <a:lnTo>
                  <a:pt x="331952" y="96113"/>
                </a:lnTo>
                <a:lnTo>
                  <a:pt x="331952" y="102298"/>
                </a:lnTo>
                <a:lnTo>
                  <a:pt x="333476" y="108394"/>
                </a:lnTo>
                <a:lnTo>
                  <a:pt x="315188" y="71729"/>
                </a:lnTo>
                <a:lnTo>
                  <a:pt x="301701" y="73152"/>
                </a:lnTo>
                <a:lnTo>
                  <a:pt x="264807" y="94589"/>
                </a:lnTo>
                <a:lnTo>
                  <a:pt x="246151" y="134543"/>
                </a:lnTo>
                <a:lnTo>
                  <a:pt x="244995" y="151066"/>
                </a:lnTo>
                <a:lnTo>
                  <a:pt x="246138" y="168275"/>
                </a:lnTo>
                <a:lnTo>
                  <a:pt x="263283" y="209080"/>
                </a:lnTo>
                <a:lnTo>
                  <a:pt x="307479" y="230416"/>
                </a:lnTo>
                <a:lnTo>
                  <a:pt x="317792" y="229285"/>
                </a:lnTo>
                <a:lnTo>
                  <a:pt x="354622" y="204812"/>
                </a:lnTo>
                <a:lnTo>
                  <a:pt x="366052" y="182524"/>
                </a:lnTo>
                <a:lnTo>
                  <a:pt x="370052" y="169354"/>
                </a:lnTo>
                <a:close/>
              </a:path>
              <a:path w="1102360" h="277495">
                <a:moveTo>
                  <a:pt x="510349" y="169354"/>
                </a:moveTo>
                <a:lnTo>
                  <a:pt x="505777" y="166306"/>
                </a:lnTo>
                <a:lnTo>
                  <a:pt x="502094" y="175755"/>
                </a:lnTo>
                <a:lnTo>
                  <a:pt x="497967" y="183502"/>
                </a:lnTo>
                <a:lnTo>
                  <a:pt x="460057" y="204508"/>
                </a:lnTo>
                <a:lnTo>
                  <a:pt x="449440" y="203339"/>
                </a:lnTo>
                <a:lnTo>
                  <a:pt x="418960" y="173824"/>
                </a:lnTo>
                <a:lnTo>
                  <a:pt x="411200" y="137350"/>
                </a:lnTo>
                <a:lnTo>
                  <a:pt x="412064" y="124472"/>
                </a:lnTo>
                <a:lnTo>
                  <a:pt x="430136" y="89458"/>
                </a:lnTo>
                <a:lnTo>
                  <a:pt x="450913" y="82397"/>
                </a:lnTo>
                <a:lnTo>
                  <a:pt x="458533" y="82397"/>
                </a:lnTo>
                <a:lnTo>
                  <a:pt x="473773" y="108394"/>
                </a:lnTo>
                <a:lnTo>
                  <a:pt x="475297" y="112966"/>
                </a:lnTo>
                <a:lnTo>
                  <a:pt x="476821" y="116014"/>
                </a:lnTo>
                <a:lnTo>
                  <a:pt x="479869" y="119062"/>
                </a:lnTo>
                <a:lnTo>
                  <a:pt x="485965" y="122110"/>
                </a:lnTo>
                <a:lnTo>
                  <a:pt x="496633" y="122110"/>
                </a:lnTo>
                <a:lnTo>
                  <a:pt x="499681" y="120586"/>
                </a:lnTo>
                <a:lnTo>
                  <a:pt x="502729" y="117538"/>
                </a:lnTo>
                <a:lnTo>
                  <a:pt x="505777" y="116014"/>
                </a:lnTo>
                <a:lnTo>
                  <a:pt x="507301" y="111442"/>
                </a:lnTo>
                <a:lnTo>
                  <a:pt x="507301" y="108394"/>
                </a:lnTo>
                <a:lnTo>
                  <a:pt x="476250" y="74968"/>
                </a:lnTo>
                <a:lnTo>
                  <a:pt x="457009" y="71729"/>
                </a:lnTo>
                <a:lnTo>
                  <a:pt x="442722" y="73152"/>
                </a:lnTo>
                <a:lnTo>
                  <a:pt x="406628" y="94589"/>
                </a:lnTo>
                <a:lnTo>
                  <a:pt x="386702" y="134543"/>
                </a:lnTo>
                <a:lnTo>
                  <a:pt x="385292" y="151066"/>
                </a:lnTo>
                <a:lnTo>
                  <a:pt x="386461" y="168275"/>
                </a:lnTo>
                <a:lnTo>
                  <a:pt x="405104" y="209080"/>
                </a:lnTo>
                <a:lnTo>
                  <a:pt x="449389" y="230416"/>
                </a:lnTo>
                <a:lnTo>
                  <a:pt x="459422" y="229285"/>
                </a:lnTo>
                <a:lnTo>
                  <a:pt x="495782" y="204812"/>
                </a:lnTo>
                <a:lnTo>
                  <a:pt x="510349" y="169354"/>
                </a:lnTo>
                <a:close/>
              </a:path>
              <a:path w="1102360" h="277495">
                <a:moveTo>
                  <a:pt x="670572" y="148018"/>
                </a:moveTo>
                <a:lnTo>
                  <a:pt x="660285" y="109397"/>
                </a:lnTo>
                <a:lnTo>
                  <a:pt x="639965" y="85763"/>
                </a:lnTo>
                <a:lnTo>
                  <a:pt x="639965" y="158305"/>
                </a:lnTo>
                <a:lnTo>
                  <a:pt x="639851" y="166039"/>
                </a:lnTo>
                <a:lnTo>
                  <a:pt x="629323" y="206032"/>
                </a:lnTo>
                <a:lnTo>
                  <a:pt x="603415" y="218224"/>
                </a:lnTo>
                <a:lnTo>
                  <a:pt x="593458" y="216789"/>
                </a:lnTo>
                <a:lnTo>
                  <a:pt x="563892" y="182422"/>
                </a:lnTo>
                <a:lnTo>
                  <a:pt x="556171" y="138874"/>
                </a:lnTo>
                <a:lnTo>
                  <a:pt x="556691" y="129133"/>
                </a:lnTo>
                <a:lnTo>
                  <a:pt x="569887" y="91541"/>
                </a:lnTo>
                <a:lnTo>
                  <a:pt x="575983" y="88493"/>
                </a:lnTo>
                <a:lnTo>
                  <a:pt x="582079" y="83921"/>
                </a:lnTo>
                <a:lnTo>
                  <a:pt x="588175" y="82397"/>
                </a:lnTo>
                <a:lnTo>
                  <a:pt x="592747" y="82397"/>
                </a:lnTo>
                <a:lnTo>
                  <a:pt x="630402" y="110236"/>
                </a:lnTo>
                <a:lnTo>
                  <a:pt x="639965" y="158305"/>
                </a:lnTo>
                <a:lnTo>
                  <a:pt x="639965" y="85763"/>
                </a:lnTo>
                <a:lnTo>
                  <a:pt x="634682" y="82397"/>
                </a:lnTo>
                <a:lnTo>
                  <a:pt x="628421" y="78397"/>
                </a:lnTo>
                <a:lnTo>
                  <a:pt x="614260" y="73418"/>
                </a:lnTo>
                <a:lnTo>
                  <a:pt x="598843" y="71729"/>
                </a:lnTo>
                <a:lnTo>
                  <a:pt x="589724" y="72313"/>
                </a:lnTo>
                <a:lnTo>
                  <a:pt x="580745" y="74206"/>
                </a:lnTo>
                <a:lnTo>
                  <a:pt x="542150" y="101930"/>
                </a:lnTo>
                <a:lnTo>
                  <a:pt x="527786" y="142303"/>
                </a:lnTo>
                <a:lnTo>
                  <a:pt x="527215" y="152590"/>
                </a:lnTo>
                <a:lnTo>
                  <a:pt x="528116" y="166039"/>
                </a:lnTo>
                <a:lnTo>
                  <a:pt x="543979" y="202984"/>
                </a:lnTo>
                <a:lnTo>
                  <a:pt x="581050" y="228701"/>
                </a:lnTo>
                <a:lnTo>
                  <a:pt x="597319" y="230416"/>
                </a:lnTo>
                <a:lnTo>
                  <a:pt x="607326" y="229603"/>
                </a:lnTo>
                <a:lnTo>
                  <a:pt x="616762" y="227368"/>
                </a:lnTo>
                <a:lnTo>
                  <a:pt x="625652" y="223977"/>
                </a:lnTo>
                <a:lnTo>
                  <a:pt x="633996" y="219748"/>
                </a:lnTo>
                <a:lnTo>
                  <a:pt x="635927" y="218224"/>
                </a:lnTo>
                <a:lnTo>
                  <a:pt x="641680" y="213690"/>
                </a:lnTo>
                <a:lnTo>
                  <a:pt x="664781" y="178930"/>
                </a:lnTo>
                <a:lnTo>
                  <a:pt x="669975" y="158305"/>
                </a:lnTo>
                <a:lnTo>
                  <a:pt x="670572" y="148018"/>
                </a:lnTo>
                <a:close/>
              </a:path>
              <a:path w="1102360" h="277495">
                <a:moveTo>
                  <a:pt x="842873" y="212115"/>
                </a:moveTo>
                <a:lnTo>
                  <a:pt x="839825" y="206019"/>
                </a:lnTo>
                <a:lnTo>
                  <a:pt x="835253" y="207543"/>
                </a:lnTo>
                <a:lnTo>
                  <a:pt x="832205" y="209067"/>
                </a:lnTo>
                <a:lnTo>
                  <a:pt x="826109" y="209067"/>
                </a:lnTo>
                <a:lnTo>
                  <a:pt x="823061" y="206019"/>
                </a:lnTo>
                <a:lnTo>
                  <a:pt x="820013" y="204495"/>
                </a:lnTo>
                <a:lnTo>
                  <a:pt x="820013" y="201447"/>
                </a:lnTo>
                <a:lnTo>
                  <a:pt x="818489" y="198399"/>
                </a:lnTo>
                <a:lnTo>
                  <a:pt x="817206" y="178435"/>
                </a:lnTo>
                <a:lnTo>
                  <a:pt x="816965" y="166306"/>
                </a:lnTo>
                <a:lnTo>
                  <a:pt x="816965" y="76288"/>
                </a:lnTo>
                <a:lnTo>
                  <a:pt x="766673" y="76288"/>
                </a:lnTo>
                <a:lnTo>
                  <a:pt x="766673" y="82384"/>
                </a:lnTo>
                <a:lnTo>
                  <a:pt x="775817" y="82384"/>
                </a:lnTo>
                <a:lnTo>
                  <a:pt x="783437" y="83908"/>
                </a:lnTo>
                <a:lnTo>
                  <a:pt x="789533" y="90004"/>
                </a:lnTo>
                <a:lnTo>
                  <a:pt x="791057" y="96100"/>
                </a:lnTo>
                <a:lnTo>
                  <a:pt x="791057" y="189255"/>
                </a:lnTo>
                <a:lnTo>
                  <a:pt x="759053" y="210591"/>
                </a:lnTo>
                <a:lnTo>
                  <a:pt x="746861" y="210591"/>
                </a:lnTo>
                <a:lnTo>
                  <a:pt x="728484" y="175450"/>
                </a:lnTo>
                <a:lnTo>
                  <a:pt x="728484" y="76288"/>
                </a:lnTo>
                <a:lnTo>
                  <a:pt x="676668" y="76288"/>
                </a:lnTo>
                <a:lnTo>
                  <a:pt x="676668" y="82384"/>
                </a:lnTo>
                <a:lnTo>
                  <a:pt x="690384" y="82384"/>
                </a:lnTo>
                <a:lnTo>
                  <a:pt x="696480" y="85432"/>
                </a:lnTo>
                <a:lnTo>
                  <a:pt x="699528" y="91528"/>
                </a:lnTo>
                <a:lnTo>
                  <a:pt x="701052" y="93052"/>
                </a:lnTo>
                <a:lnTo>
                  <a:pt x="702576" y="99148"/>
                </a:lnTo>
                <a:lnTo>
                  <a:pt x="702614" y="182168"/>
                </a:lnTo>
                <a:lnTo>
                  <a:pt x="723912" y="227355"/>
                </a:lnTo>
                <a:lnTo>
                  <a:pt x="731532" y="230403"/>
                </a:lnTo>
                <a:lnTo>
                  <a:pt x="746861" y="230403"/>
                </a:lnTo>
                <a:lnTo>
                  <a:pt x="781608" y="207810"/>
                </a:lnTo>
                <a:lnTo>
                  <a:pt x="791057" y="198399"/>
                </a:lnTo>
                <a:lnTo>
                  <a:pt x="791057" y="230403"/>
                </a:lnTo>
                <a:lnTo>
                  <a:pt x="797153" y="230403"/>
                </a:lnTo>
                <a:lnTo>
                  <a:pt x="842873" y="212115"/>
                </a:lnTo>
                <a:close/>
              </a:path>
              <a:path w="1102360" h="277495">
                <a:moveTo>
                  <a:pt x="1012228" y="219748"/>
                </a:moveTo>
                <a:lnTo>
                  <a:pt x="1006132" y="219748"/>
                </a:lnTo>
                <a:lnTo>
                  <a:pt x="1000036" y="218224"/>
                </a:lnTo>
                <a:lnTo>
                  <a:pt x="998512" y="216700"/>
                </a:lnTo>
                <a:lnTo>
                  <a:pt x="995464" y="215176"/>
                </a:lnTo>
                <a:lnTo>
                  <a:pt x="993940" y="213652"/>
                </a:lnTo>
                <a:lnTo>
                  <a:pt x="990892" y="207556"/>
                </a:lnTo>
                <a:lnTo>
                  <a:pt x="989368" y="201460"/>
                </a:lnTo>
                <a:lnTo>
                  <a:pt x="989317" y="118732"/>
                </a:lnTo>
                <a:lnTo>
                  <a:pt x="988987" y="110667"/>
                </a:lnTo>
                <a:lnTo>
                  <a:pt x="966508" y="74777"/>
                </a:lnTo>
                <a:lnTo>
                  <a:pt x="958888" y="71729"/>
                </a:lnTo>
                <a:lnTo>
                  <a:pt x="951166" y="71729"/>
                </a:lnTo>
                <a:lnTo>
                  <a:pt x="939457" y="73723"/>
                </a:lnTo>
                <a:lnTo>
                  <a:pt x="927163" y="79730"/>
                </a:lnTo>
                <a:lnTo>
                  <a:pt x="914311" y="89763"/>
                </a:lnTo>
                <a:lnTo>
                  <a:pt x="900874" y="103822"/>
                </a:lnTo>
                <a:lnTo>
                  <a:pt x="900874" y="71729"/>
                </a:lnTo>
                <a:lnTo>
                  <a:pt x="894778" y="71729"/>
                </a:lnTo>
                <a:lnTo>
                  <a:pt x="849058" y="90017"/>
                </a:lnTo>
                <a:lnTo>
                  <a:pt x="852106" y="96113"/>
                </a:lnTo>
                <a:lnTo>
                  <a:pt x="856678" y="94589"/>
                </a:lnTo>
                <a:lnTo>
                  <a:pt x="859726" y="93065"/>
                </a:lnTo>
                <a:lnTo>
                  <a:pt x="865822" y="93065"/>
                </a:lnTo>
                <a:lnTo>
                  <a:pt x="868870" y="94589"/>
                </a:lnTo>
                <a:lnTo>
                  <a:pt x="873442" y="99161"/>
                </a:lnTo>
                <a:lnTo>
                  <a:pt x="873442" y="103822"/>
                </a:lnTo>
                <a:lnTo>
                  <a:pt x="874331" y="108394"/>
                </a:lnTo>
                <a:lnTo>
                  <a:pt x="874776" y="115252"/>
                </a:lnTo>
                <a:lnTo>
                  <a:pt x="874953" y="124396"/>
                </a:lnTo>
                <a:lnTo>
                  <a:pt x="874966" y="202984"/>
                </a:lnTo>
                <a:lnTo>
                  <a:pt x="873442" y="210604"/>
                </a:lnTo>
                <a:lnTo>
                  <a:pt x="870394" y="213652"/>
                </a:lnTo>
                <a:lnTo>
                  <a:pt x="868870" y="218224"/>
                </a:lnTo>
                <a:lnTo>
                  <a:pt x="862774" y="219748"/>
                </a:lnTo>
                <a:lnTo>
                  <a:pt x="852106" y="219748"/>
                </a:lnTo>
                <a:lnTo>
                  <a:pt x="852106" y="225844"/>
                </a:lnTo>
                <a:lnTo>
                  <a:pt x="925258" y="225844"/>
                </a:lnTo>
                <a:lnTo>
                  <a:pt x="925258" y="219748"/>
                </a:lnTo>
                <a:lnTo>
                  <a:pt x="917638" y="219748"/>
                </a:lnTo>
                <a:lnTo>
                  <a:pt x="911542" y="218224"/>
                </a:lnTo>
                <a:lnTo>
                  <a:pt x="910018" y="216700"/>
                </a:lnTo>
                <a:lnTo>
                  <a:pt x="906970" y="215176"/>
                </a:lnTo>
                <a:lnTo>
                  <a:pt x="905446" y="213652"/>
                </a:lnTo>
                <a:lnTo>
                  <a:pt x="902398" y="207556"/>
                </a:lnTo>
                <a:lnTo>
                  <a:pt x="900874" y="201460"/>
                </a:lnTo>
                <a:lnTo>
                  <a:pt x="900874" y="112966"/>
                </a:lnTo>
                <a:lnTo>
                  <a:pt x="910932" y="103797"/>
                </a:lnTo>
                <a:lnTo>
                  <a:pt x="920686" y="97066"/>
                </a:lnTo>
                <a:lnTo>
                  <a:pt x="930452" y="92938"/>
                </a:lnTo>
                <a:lnTo>
                  <a:pt x="940498" y="91541"/>
                </a:lnTo>
                <a:lnTo>
                  <a:pt x="948118" y="91541"/>
                </a:lnTo>
                <a:lnTo>
                  <a:pt x="963460" y="131254"/>
                </a:lnTo>
                <a:lnTo>
                  <a:pt x="963460" y="206032"/>
                </a:lnTo>
                <a:lnTo>
                  <a:pt x="961936" y="207556"/>
                </a:lnTo>
                <a:lnTo>
                  <a:pt x="961936" y="210604"/>
                </a:lnTo>
                <a:lnTo>
                  <a:pt x="958888" y="213652"/>
                </a:lnTo>
                <a:lnTo>
                  <a:pt x="957364" y="216700"/>
                </a:lnTo>
                <a:lnTo>
                  <a:pt x="954316" y="218224"/>
                </a:lnTo>
                <a:lnTo>
                  <a:pt x="949642" y="219748"/>
                </a:lnTo>
                <a:lnTo>
                  <a:pt x="938974" y="219748"/>
                </a:lnTo>
                <a:lnTo>
                  <a:pt x="938974" y="225844"/>
                </a:lnTo>
                <a:lnTo>
                  <a:pt x="1012228" y="225844"/>
                </a:lnTo>
                <a:lnTo>
                  <a:pt x="1012228" y="219748"/>
                </a:lnTo>
                <a:close/>
              </a:path>
              <a:path w="1102360" h="277495">
                <a:moveTo>
                  <a:pt x="1097280" y="255930"/>
                </a:moveTo>
                <a:lnTo>
                  <a:pt x="0" y="255930"/>
                </a:lnTo>
                <a:lnTo>
                  <a:pt x="0" y="277266"/>
                </a:lnTo>
                <a:lnTo>
                  <a:pt x="1097280" y="277266"/>
                </a:lnTo>
                <a:lnTo>
                  <a:pt x="1097280" y="255930"/>
                </a:lnTo>
                <a:close/>
              </a:path>
              <a:path w="1102360" h="277495">
                <a:moveTo>
                  <a:pt x="1102334" y="195364"/>
                </a:moveTo>
                <a:lnTo>
                  <a:pt x="1096238" y="195364"/>
                </a:lnTo>
                <a:lnTo>
                  <a:pt x="1093190" y="199936"/>
                </a:lnTo>
                <a:lnTo>
                  <a:pt x="1091666" y="202984"/>
                </a:lnTo>
                <a:lnTo>
                  <a:pt x="1087094" y="206032"/>
                </a:lnTo>
                <a:lnTo>
                  <a:pt x="1080897" y="209080"/>
                </a:lnTo>
                <a:lnTo>
                  <a:pt x="1073277" y="209080"/>
                </a:lnTo>
                <a:lnTo>
                  <a:pt x="1070229" y="207556"/>
                </a:lnTo>
                <a:lnTo>
                  <a:pt x="1067181" y="204508"/>
                </a:lnTo>
                <a:lnTo>
                  <a:pt x="1064133" y="199936"/>
                </a:lnTo>
                <a:lnTo>
                  <a:pt x="1062609" y="193840"/>
                </a:lnTo>
                <a:lnTo>
                  <a:pt x="1062609" y="88582"/>
                </a:lnTo>
                <a:lnTo>
                  <a:pt x="1097762" y="88582"/>
                </a:lnTo>
                <a:lnTo>
                  <a:pt x="1097762" y="76390"/>
                </a:lnTo>
                <a:lnTo>
                  <a:pt x="1062609" y="76390"/>
                </a:lnTo>
                <a:lnTo>
                  <a:pt x="1062609" y="27533"/>
                </a:lnTo>
                <a:lnTo>
                  <a:pt x="1058037" y="27533"/>
                </a:lnTo>
                <a:lnTo>
                  <a:pt x="1053465" y="38201"/>
                </a:lnTo>
                <a:lnTo>
                  <a:pt x="1048893" y="45821"/>
                </a:lnTo>
                <a:lnTo>
                  <a:pt x="1047369" y="50393"/>
                </a:lnTo>
                <a:lnTo>
                  <a:pt x="1018413" y="80962"/>
                </a:lnTo>
                <a:lnTo>
                  <a:pt x="1012317" y="82486"/>
                </a:lnTo>
                <a:lnTo>
                  <a:pt x="1012317" y="88582"/>
                </a:lnTo>
                <a:lnTo>
                  <a:pt x="1035177" y="88582"/>
                </a:lnTo>
                <a:lnTo>
                  <a:pt x="1035177" y="198412"/>
                </a:lnTo>
                <a:lnTo>
                  <a:pt x="1036701" y="206032"/>
                </a:lnTo>
                <a:lnTo>
                  <a:pt x="1039749" y="212128"/>
                </a:lnTo>
                <a:lnTo>
                  <a:pt x="1041273" y="216700"/>
                </a:lnTo>
                <a:lnTo>
                  <a:pt x="1044321" y="221361"/>
                </a:lnTo>
                <a:lnTo>
                  <a:pt x="1050417" y="224409"/>
                </a:lnTo>
                <a:lnTo>
                  <a:pt x="1059561" y="227457"/>
                </a:lnTo>
                <a:lnTo>
                  <a:pt x="1071753" y="227457"/>
                </a:lnTo>
                <a:lnTo>
                  <a:pt x="1098854" y="202806"/>
                </a:lnTo>
                <a:lnTo>
                  <a:pt x="1102334" y="1953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2259044" y="6666071"/>
            <a:ext cx="610235" cy="236854"/>
            <a:chOff x="2259044" y="6666071"/>
            <a:chExt cx="610235" cy="236854"/>
          </a:xfrm>
        </p:grpSpPr>
        <p:pic>
          <p:nvPicPr>
            <p:cNvPr id="137" name="object 13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259044" y="6666071"/>
              <a:ext cx="367665" cy="23650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46521" y="6743891"/>
              <a:ext cx="222694" cy="158686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3001899" y="6666071"/>
            <a:ext cx="198755" cy="236854"/>
            <a:chOff x="3001899" y="6666071"/>
            <a:chExt cx="198755" cy="236854"/>
          </a:xfrm>
        </p:grpSpPr>
        <p:pic>
          <p:nvPicPr>
            <p:cNvPr id="140" name="object 14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001899" y="6666071"/>
              <a:ext cx="74771" cy="23193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098006" y="6743891"/>
              <a:ext cx="102203" cy="158686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294792" y="6699694"/>
            <a:ext cx="413289" cy="202882"/>
          </a:xfrm>
          <a:prstGeom prst="rect">
            <a:avLst/>
          </a:prstGeom>
        </p:spPr>
      </p:pic>
      <p:grpSp>
        <p:nvGrpSpPr>
          <p:cNvPr id="143" name="object 143"/>
          <p:cNvGrpSpPr/>
          <p:nvPr/>
        </p:nvGrpSpPr>
        <p:grpSpPr>
          <a:xfrm>
            <a:off x="3808857" y="6666071"/>
            <a:ext cx="1501140" cy="236854"/>
            <a:chOff x="3808857" y="6666071"/>
            <a:chExt cx="1501140" cy="236854"/>
          </a:xfrm>
        </p:grpSpPr>
        <p:sp>
          <p:nvSpPr>
            <p:cNvPr id="144" name="object 144"/>
            <p:cNvSpPr/>
            <p:nvPr/>
          </p:nvSpPr>
          <p:spPr>
            <a:xfrm>
              <a:off x="3808857" y="6666077"/>
              <a:ext cx="915669" cy="236854"/>
            </a:xfrm>
            <a:custGeom>
              <a:avLst/>
              <a:gdLst/>
              <a:ahLst/>
              <a:cxnLst/>
              <a:rect l="l" t="t" r="r" b="b"/>
              <a:pathLst>
                <a:path w="915670" h="236854">
                  <a:moveTo>
                    <a:pt x="90004" y="201460"/>
                  </a:moveTo>
                  <a:lnTo>
                    <a:pt x="83908" y="201460"/>
                  </a:lnTo>
                  <a:lnTo>
                    <a:pt x="82384" y="206032"/>
                  </a:lnTo>
                  <a:lnTo>
                    <a:pt x="76288" y="212128"/>
                  </a:lnTo>
                  <a:lnTo>
                    <a:pt x="73240" y="213652"/>
                  </a:lnTo>
                  <a:lnTo>
                    <a:pt x="68668" y="215176"/>
                  </a:lnTo>
                  <a:lnTo>
                    <a:pt x="60960" y="215176"/>
                  </a:lnTo>
                  <a:lnTo>
                    <a:pt x="57912" y="213652"/>
                  </a:lnTo>
                  <a:lnTo>
                    <a:pt x="54864" y="210604"/>
                  </a:lnTo>
                  <a:lnTo>
                    <a:pt x="51816" y="206032"/>
                  </a:lnTo>
                  <a:lnTo>
                    <a:pt x="50292" y="199936"/>
                  </a:lnTo>
                  <a:lnTo>
                    <a:pt x="50292" y="94678"/>
                  </a:lnTo>
                  <a:lnTo>
                    <a:pt x="85432" y="94678"/>
                  </a:lnTo>
                  <a:lnTo>
                    <a:pt x="85432" y="82486"/>
                  </a:lnTo>
                  <a:lnTo>
                    <a:pt x="50292" y="82486"/>
                  </a:lnTo>
                  <a:lnTo>
                    <a:pt x="50292" y="33629"/>
                  </a:lnTo>
                  <a:lnTo>
                    <a:pt x="45720" y="33629"/>
                  </a:lnTo>
                  <a:lnTo>
                    <a:pt x="41148" y="44297"/>
                  </a:lnTo>
                  <a:lnTo>
                    <a:pt x="38100" y="51917"/>
                  </a:lnTo>
                  <a:lnTo>
                    <a:pt x="31356" y="61988"/>
                  </a:lnTo>
                  <a:lnTo>
                    <a:pt x="0" y="88582"/>
                  </a:lnTo>
                  <a:lnTo>
                    <a:pt x="0" y="94678"/>
                  </a:lnTo>
                  <a:lnTo>
                    <a:pt x="24384" y="94678"/>
                  </a:lnTo>
                  <a:lnTo>
                    <a:pt x="24384" y="204508"/>
                  </a:lnTo>
                  <a:lnTo>
                    <a:pt x="25908" y="212128"/>
                  </a:lnTo>
                  <a:lnTo>
                    <a:pt x="27432" y="218224"/>
                  </a:lnTo>
                  <a:lnTo>
                    <a:pt x="33528" y="227457"/>
                  </a:lnTo>
                  <a:lnTo>
                    <a:pt x="38100" y="230505"/>
                  </a:lnTo>
                  <a:lnTo>
                    <a:pt x="47244" y="233553"/>
                  </a:lnTo>
                  <a:lnTo>
                    <a:pt x="59436" y="233553"/>
                  </a:lnTo>
                  <a:lnTo>
                    <a:pt x="87198" y="208902"/>
                  </a:lnTo>
                  <a:lnTo>
                    <a:pt x="90004" y="201460"/>
                  </a:lnTo>
                  <a:close/>
                </a:path>
                <a:path w="915670" h="236854">
                  <a:moveTo>
                    <a:pt x="251637" y="225831"/>
                  </a:moveTo>
                  <a:lnTo>
                    <a:pt x="245541" y="225831"/>
                  </a:lnTo>
                  <a:lnTo>
                    <a:pt x="240969" y="224307"/>
                  </a:lnTo>
                  <a:lnTo>
                    <a:pt x="234873" y="221259"/>
                  </a:lnTo>
                  <a:lnTo>
                    <a:pt x="233349" y="219735"/>
                  </a:lnTo>
                  <a:lnTo>
                    <a:pt x="230301" y="213639"/>
                  </a:lnTo>
                  <a:lnTo>
                    <a:pt x="230301" y="144970"/>
                  </a:lnTo>
                  <a:lnTo>
                    <a:pt x="230047" y="132372"/>
                  </a:lnTo>
                  <a:lnTo>
                    <a:pt x="219633" y="90004"/>
                  </a:lnTo>
                  <a:lnTo>
                    <a:pt x="199732" y="77812"/>
                  </a:lnTo>
                  <a:lnTo>
                    <a:pt x="184492" y="77812"/>
                  </a:lnTo>
                  <a:lnTo>
                    <a:pt x="150418" y="100457"/>
                  </a:lnTo>
                  <a:lnTo>
                    <a:pt x="141820" y="109918"/>
                  </a:lnTo>
                  <a:lnTo>
                    <a:pt x="141820" y="0"/>
                  </a:lnTo>
                  <a:lnTo>
                    <a:pt x="134200" y="0"/>
                  </a:lnTo>
                  <a:lnTo>
                    <a:pt x="89903" y="18288"/>
                  </a:lnTo>
                  <a:lnTo>
                    <a:pt x="91427" y="24384"/>
                  </a:lnTo>
                  <a:lnTo>
                    <a:pt x="97624" y="22860"/>
                  </a:lnTo>
                  <a:lnTo>
                    <a:pt x="100672" y="21336"/>
                  </a:lnTo>
                  <a:lnTo>
                    <a:pt x="106768" y="21336"/>
                  </a:lnTo>
                  <a:lnTo>
                    <a:pt x="112864" y="27520"/>
                  </a:lnTo>
                  <a:lnTo>
                    <a:pt x="114388" y="32092"/>
                  </a:lnTo>
                  <a:lnTo>
                    <a:pt x="114388" y="213639"/>
                  </a:lnTo>
                  <a:lnTo>
                    <a:pt x="111340" y="219735"/>
                  </a:lnTo>
                  <a:lnTo>
                    <a:pt x="108292" y="222783"/>
                  </a:lnTo>
                  <a:lnTo>
                    <a:pt x="99148" y="225831"/>
                  </a:lnTo>
                  <a:lnTo>
                    <a:pt x="91427" y="225831"/>
                  </a:lnTo>
                  <a:lnTo>
                    <a:pt x="91427" y="231927"/>
                  </a:lnTo>
                  <a:lnTo>
                    <a:pt x="166204" y="231927"/>
                  </a:lnTo>
                  <a:lnTo>
                    <a:pt x="166204" y="225831"/>
                  </a:lnTo>
                  <a:lnTo>
                    <a:pt x="158584" y="225831"/>
                  </a:lnTo>
                  <a:lnTo>
                    <a:pt x="152488" y="224307"/>
                  </a:lnTo>
                  <a:lnTo>
                    <a:pt x="146392" y="221259"/>
                  </a:lnTo>
                  <a:lnTo>
                    <a:pt x="144868" y="219735"/>
                  </a:lnTo>
                  <a:lnTo>
                    <a:pt x="141820" y="213639"/>
                  </a:lnTo>
                  <a:lnTo>
                    <a:pt x="141820" y="119062"/>
                  </a:lnTo>
                  <a:lnTo>
                    <a:pt x="147510" y="113004"/>
                  </a:lnTo>
                  <a:lnTo>
                    <a:pt x="153060" y="108343"/>
                  </a:lnTo>
                  <a:lnTo>
                    <a:pt x="158318" y="104838"/>
                  </a:lnTo>
                  <a:lnTo>
                    <a:pt x="163156" y="102196"/>
                  </a:lnTo>
                  <a:lnTo>
                    <a:pt x="167728" y="99148"/>
                  </a:lnTo>
                  <a:lnTo>
                    <a:pt x="173824" y="97624"/>
                  </a:lnTo>
                  <a:lnTo>
                    <a:pt x="184492" y="97624"/>
                  </a:lnTo>
                  <a:lnTo>
                    <a:pt x="189064" y="99148"/>
                  </a:lnTo>
                  <a:lnTo>
                    <a:pt x="192112" y="102196"/>
                  </a:lnTo>
                  <a:lnTo>
                    <a:pt x="196684" y="103720"/>
                  </a:lnTo>
                  <a:lnTo>
                    <a:pt x="201498" y="118186"/>
                  </a:lnTo>
                  <a:lnTo>
                    <a:pt x="202399" y="124968"/>
                  </a:lnTo>
                  <a:lnTo>
                    <a:pt x="202730" y="133756"/>
                  </a:lnTo>
                  <a:lnTo>
                    <a:pt x="202780" y="213639"/>
                  </a:lnTo>
                  <a:lnTo>
                    <a:pt x="199732" y="219735"/>
                  </a:lnTo>
                  <a:lnTo>
                    <a:pt x="196684" y="222783"/>
                  </a:lnTo>
                  <a:lnTo>
                    <a:pt x="193636" y="224307"/>
                  </a:lnTo>
                  <a:lnTo>
                    <a:pt x="189064" y="225831"/>
                  </a:lnTo>
                  <a:lnTo>
                    <a:pt x="178396" y="225831"/>
                  </a:lnTo>
                  <a:lnTo>
                    <a:pt x="178396" y="231927"/>
                  </a:lnTo>
                  <a:lnTo>
                    <a:pt x="251637" y="231927"/>
                  </a:lnTo>
                  <a:lnTo>
                    <a:pt x="251637" y="225831"/>
                  </a:lnTo>
                  <a:close/>
                </a:path>
                <a:path w="915670" h="236854">
                  <a:moveTo>
                    <a:pt x="361467" y="91541"/>
                  </a:moveTo>
                  <a:lnTo>
                    <a:pt x="359943" y="86969"/>
                  </a:lnTo>
                  <a:lnTo>
                    <a:pt x="355371" y="83921"/>
                  </a:lnTo>
                  <a:lnTo>
                    <a:pt x="352323" y="79349"/>
                  </a:lnTo>
                  <a:lnTo>
                    <a:pt x="346227" y="77825"/>
                  </a:lnTo>
                  <a:lnTo>
                    <a:pt x="341655" y="77825"/>
                  </a:lnTo>
                  <a:lnTo>
                    <a:pt x="331609" y="80060"/>
                  </a:lnTo>
                  <a:lnTo>
                    <a:pt x="321830" y="86588"/>
                  </a:lnTo>
                  <a:lnTo>
                    <a:pt x="312039" y="97142"/>
                  </a:lnTo>
                  <a:lnTo>
                    <a:pt x="301929" y="111442"/>
                  </a:lnTo>
                  <a:lnTo>
                    <a:pt x="301929" y="77825"/>
                  </a:lnTo>
                  <a:lnTo>
                    <a:pt x="295833" y="77825"/>
                  </a:lnTo>
                  <a:lnTo>
                    <a:pt x="250113" y="96113"/>
                  </a:lnTo>
                  <a:lnTo>
                    <a:pt x="253161" y="102209"/>
                  </a:lnTo>
                  <a:lnTo>
                    <a:pt x="256209" y="100685"/>
                  </a:lnTo>
                  <a:lnTo>
                    <a:pt x="260781" y="99161"/>
                  </a:lnTo>
                  <a:lnTo>
                    <a:pt x="266877" y="99161"/>
                  </a:lnTo>
                  <a:lnTo>
                    <a:pt x="268401" y="100685"/>
                  </a:lnTo>
                  <a:lnTo>
                    <a:pt x="271449" y="102209"/>
                  </a:lnTo>
                  <a:lnTo>
                    <a:pt x="272973" y="103733"/>
                  </a:lnTo>
                  <a:lnTo>
                    <a:pt x="274497" y="106781"/>
                  </a:lnTo>
                  <a:lnTo>
                    <a:pt x="274497" y="109918"/>
                  </a:lnTo>
                  <a:lnTo>
                    <a:pt x="275386" y="113614"/>
                  </a:lnTo>
                  <a:lnTo>
                    <a:pt x="275831" y="120015"/>
                  </a:lnTo>
                  <a:lnTo>
                    <a:pt x="276009" y="128993"/>
                  </a:lnTo>
                  <a:lnTo>
                    <a:pt x="276021" y="212128"/>
                  </a:lnTo>
                  <a:lnTo>
                    <a:pt x="274497" y="213652"/>
                  </a:lnTo>
                  <a:lnTo>
                    <a:pt x="274497" y="218224"/>
                  </a:lnTo>
                  <a:lnTo>
                    <a:pt x="271449" y="219748"/>
                  </a:lnTo>
                  <a:lnTo>
                    <a:pt x="269925" y="221272"/>
                  </a:lnTo>
                  <a:lnTo>
                    <a:pt x="265353" y="224320"/>
                  </a:lnTo>
                  <a:lnTo>
                    <a:pt x="260781" y="225844"/>
                  </a:lnTo>
                  <a:lnTo>
                    <a:pt x="253161" y="225844"/>
                  </a:lnTo>
                  <a:lnTo>
                    <a:pt x="253161" y="231940"/>
                  </a:lnTo>
                  <a:lnTo>
                    <a:pt x="327939" y="231940"/>
                  </a:lnTo>
                  <a:lnTo>
                    <a:pt x="327939" y="225844"/>
                  </a:lnTo>
                  <a:lnTo>
                    <a:pt x="321843" y="225844"/>
                  </a:lnTo>
                  <a:lnTo>
                    <a:pt x="312699" y="222796"/>
                  </a:lnTo>
                  <a:lnTo>
                    <a:pt x="301929" y="204508"/>
                  </a:lnTo>
                  <a:lnTo>
                    <a:pt x="301929" y="125158"/>
                  </a:lnTo>
                  <a:lnTo>
                    <a:pt x="320319" y="100685"/>
                  </a:lnTo>
                  <a:lnTo>
                    <a:pt x="326415" y="100685"/>
                  </a:lnTo>
                  <a:lnTo>
                    <a:pt x="329463" y="102209"/>
                  </a:lnTo>
                  <a:lnTo>
                    <a:pt x="334035" y="105257"/>
                  </a:lnTo>
                  <a:lnTo>
                    <a:pt x="338607" y="109918"/>
                  </a:lnTo>
                  <a:lnTo>
                    <a:pt x="343179" y="111442"/>
                  </a:lnTo>
                  <a:lnTo>
                    <a:pt x="350799" y="111442"/>
                  </a:lnTo>
                  <a:lnTo>
                    <a:pt x="355371" y="109918"/>
                  </a:lnTo>
                  <a:lnTo>
                    <a:pt x="356895" y="106781"/>
                  </a:lnTo>
                  <a:lnTo>
                    <a:pt x="359943" y="103733"/>
                  </a:lnTo>
                  <a:lnTo>
                    <a:pt x="361467" y="100685"/>
                  </a:lnTo>
                  <a:lnTo>
                    <a:pt x="361467" y="91541"/>
                  </a:lnTo>
                  <a:close/>
                </a:path>
                <a:path w="915670" h="236854">
                  <a:moveTo>
                    <a:pt x="497205" y="138874"/>
                  </a:moveTo>
                  <a:lnTo>
                    <a:pt x="496582" y="129730"/>
                  </a:lnTo>
                  <a:lnTo>
                    <a:pt x="496316" y="125742"/>
                  </a:lnTo>
                  <a:lnTo>
                    <a:pt x="493585" y="113868"/>
                  </a:lnTo>
                  <a:lnTo>
                    <a:pt x="488835" y="103428"/>
                  </a:lnTo>
                  <a:lnTo>
                    <a:pt x="481965" y="94576"/>
                  </a:lnTo>
                  <a:lnTo>
                    <a:pt x="476453" y="90004"/>
                  </a:lnTo>
                  <a:lnTo>
                    <a:pt x="473392" y="87464"/>
                  </a:lnTo>
                  <a:lnTo>
                    <a:pt x="463677" y="82194"/>
                  </a:lnTo>
                  <a:lnTo>
                    <a:pt x="463677" y="119062"/>
                  </a:lnTo>
                  <a:lnTo>
                    <a:pt x="463677" y="129730"/>
                  </a:lnTo>
                  <a:lnTo>
                    <a:pt x="394995" y="129730"/>
                  </a:lnTo>
                  <a:lnTo>
                    <a:pt x="396468" y="120904"/>
                  </a:lnTo>
                  <a:lnTo>
                    <a:pt x="425056" y="90601"/>
                  </a:lnTo>
                  <a:lnTo>
                    <a:pt x="431673" y="90004"/>
                  </a:lnTo>
                  <a:lnTo>
                    <a:pt x="437769" y="90004"/>
                  </a:lnTo>
                  <a:lnTo>
                    <a:pt x="460629" y="109918"/>
                  </a:lnTo>
                  <a:lnTo>
                    <a:pt x="462127" y="112915"/>
                  </a:lnTo>
                  <a:lnTo>
                    <a:pt x="463677" y="119062"/>
                  </a:lnTo>
                  <a:lnTo>
                    <a:pt x="463677" y="82194"/>
                  </a:lnTo>
                  <a:lnTo>
                    <a:pt x="452818" y="78943"/>
                  </a:lnTo>
                  <a:lnTo>
                    <a:pt x="440817" y="77812"/>
                  </a:lnTo>
                  <a:lnTo>
                    <a:pt x="426529" y="79222"/>
                  </a:lnTo>
                  <a:lnTo>
                    <a:pt x="391947" y="99148"/>
                  </a:lnTo>
                  <a:lnTo>
                    <a:pt x="373303" y="141249"/>
                  </a:lnTo>
                  <a:lnTo>
                    <a:pt x="372135" y="158686"/>
                  </a:lnTo>
                  <a:lnTo>
                    <a:pt x="373278" y="175869"/>
                  </a:lnTo>
                  <a:lnTo>
                    <a:pt x="390423" y="215163"/>
                  </a:lnTo>
                  <a:lnTo>
                    <a:pt x="423938" y="235102"/>
                  </a:lnTo>
                  <a:lnTo>
                    <a:pt x="436245" y="236499"/>
                  </a:lnTo>
                  <a:lnTo>
                    <a:pt x="448246" y="235356"/>
                  </a:lnTo>
                  <a:lnTo>
                    <a:pt x="459105" y="231927"/>
                  </a:lnTo>
                  <a:lnTo>
                    <a:pt x="468820" y="226212"/>
                  </a:lnTo>
                  <a:lnTo>
                    <a:pt x="477393" y="218211"/>
                  </a:lnTo>
                  <a:lnTo>
                    <a:pt x="485165" y="209067"/>
                  </a:lnTo>
                  <a:lnTo>
                    <a:pt x="485406" y="208788"/>
                  </a:lnTo>
                  <a:lnTo>
                    <a:pt x="491286" y="198780"/>
                  </a:lnTo>
                  <a:lnTo>
                    <a:pt x="495173" y="188175"/>
                  </a:lnTo>
                  <a:lnTo>
                    <a:pt x="497205" y="176974"/>
                  </a:lnTo>
                  <a:lnTo>
                    <a:pt x="492633" y="173926"/>
                  </a:lnTo>
                  <a:lnTo>
                    <a:pt x="488911" y="182727"/>
                  </a:lnTo>
                  <a:lnTo>
                    <a:pt x="484632" y="190550"/>
                  </a:lnTo>
                  <a:lnTo>
                    <a:pt x="448437" y="209067"/>
                  </a:lnTo>
                  <a:lnTo>
                    <a:pt x="438404" y="207924"/>
                  </a:lnTo>
                  <a:lnTo>
                    <a:pt x="403352" y="180492"/>
                  </a:lnTo>
                  <a:lnTo>
                    <a:pt x="394995" y="138874"/>
                  </a:lnTo>
                  <a:lnTo>
                    <a:pt x="497205" y="138874"/>
                  </a:lnTo>
                  <a:close/>
                </a:path>
                <a:path w="915670" h="236854">
                  <a:moveTo>
                    <a:pt x="648258" y="201460"/>
                  </a:moveTo>
                  <a:lnTo>
                    <a:pt x="640638" y="207556"/>
                  </a:lnTo>
                  <a:lnTo>
                    <a:pt x="636066" y="212128"/>
                  </a:lnTo>
                  <a:lnTo>
                    <a:pt x="634542" y="212128"/>
                  </a:lnTo>
                  <a:lnTo>
                    <a:pt x="633018" y="213652"/>
                  </a:lnTo>
                  <a:lnTo>
                    <a:pt x="626833" y="213652"/>
                  </a:lnTo>
                  <a:lnTo>
                    <a:pt x="623785" y="210604"/>
                  </a:lnTo>
                  <a:lnTo>
                    <a:pt x="623785" y="209080"/>
                  </a:lnTo>
                  <a:lnTo>
                    <a:pt x="622261" y="206032"/>
                  </a:lnTo>
                  <a:lnTo>
                    <a:pt x="622261" y="143446"/>
                  </a:lnTo>
                  <a:lnTo>
                    <a:pt x="622147" y="125158"/>
                  </a:lnTo>
                  <a:lnTo>
                    <a:pt x="611593" y="88493"/>
                  </a:lnTo>
                  <a:lnTo>
                    <a:pt x="571969" y="77825"/>
                  </a:lnTo>
                  <a:lnTo>
                    <a:pt x="559993" y="78651"/>
                  </a:lnTo>
                  <a:lnTo>
                    <a:pt x="521970" y="102400"/>
                  </a:lnTo>
                  <a:lnTo>
                    <a:pt x="518528" y="116014"/>
                  </a:lnTo>
                  <a:lnTo>
                    <a:pt x="518528" y="120586"/>
                  </a:lnTo>
                  <a:lnTo>
                    <a:pt x="541489" y="126682"/>
                  </a:lnTo>
                  <a:lnTo>
                    <a:pt x="544537" y="125158"/>
                  </a:lnTo>
                  <a:lnTo>
                    <a:pt x="546061" y="120586"/>
                  </a:lnTo>
                  <a:lnTo>
                    <a:pt x="546061" y="116014"/>
                  </a:lnTo>
                  <a:lnTo>
                    <a:pt x="544537" y="106781"/>
                  </a:lnTo>
                  <a:lnTo>
                    <a:pt x="544537" y="102209"/>
                  </a:lnTo>
                  <a:lnTo>
                    <a:pt x="550633" y="93065"/>
                  </a:lnTo>
                  <a:lnTo>
                    <a:pt x="555205" y="90017"/>
                  </a:lnTo>
                  <a:lnTo>
                    <a:pt x="561301" y="88493"/>
                  </a:lnTo>
                  <a:lnTo>
                    <a:pt x="576541" y="88493"/>
                  </a:lnTo>
                  <a:lnTo>
                    <a:pt x="594779" y="125158"/>
                  </a:lnTo>
                  <a:lnTo>
                    <a:pt x="594829" y="132778"/>
                  </a:lnTo>
                  <a:lnTo>
                    <a:pt x="594829" y="143446"/>
                  </a:lnTo>
                  <a:lnTo>
                    <a:pt x="594829" y="199936"/>
                  </a:lnTo>
                  <a:lnTo>
                    <a:pt x="585114" y="206806"/>
                  </a:lnTo>
                  <a:lnTo>
                    <a:pt x="576541" y="211556"/>
                  </a:lnTo>
                  <a:lnTo>
                    <a:pt x="569112" y="214287"/>
                  </a:lnTo>
                  <a:lnTo>
                    <a:pt x="562825" y="215176"/>
                  </a:lnTo>
                  <a:lnTo>
                    <a:pt x="556729" y="215176"/>
                  </a:lnTo>
                  <a:lnTo>
                    <a:pt x="550633" y="213652"/>
                  </a:lnTo>
                  <a:lnTo>
                    <a:pt x="546061" y="207556"/>
                  </a:lnTo>
                  <a:lnTo>
                    <a:pt x="541489" y="202984"/>
                  </a:lnTo>
                  <a:lnTo>
                    <a:pt x="539965" y="196888"/>
                  </a:lnTo>
                  <a:lnTo>
                    <a:pt x="539965" y="183070"/>
                  </a:lnTo>
                  <a:lnTo>
                    <a:pt x="568248" y="154597"/>
                  </a:lnTo>
                  <a:lnTo>
                    <a:pt x="594829" y="143446"/>
                  </a:lnTo>
                  <a:lnTo>
                    <a:pt x="594829" y="132778"/>
                  </a:lnTo>
                  <a:lnTo>
                    <a:pt x="549389" y="151422"/>
                  </a:lnTo>
                  <a:lnTo>
                    <a:pt x="517004" y="176974"/>
                  </a:lnTo>
                  <a:lnTo>
                    <a:pt x="512432" y="189166"/>
                  </a:lnTo>
                  <a:lnTo>
                    <a:pt x="512432" y="196888"/>
                  </a:lnTo>
                  <a:lnTo>
                    <a:pt x="533476" y="231940"/>
                  </a:lnTo>
                  <a:lnTo>
                    <a:pt x="547585" y="234988"/>
                  </a:lnTo>
                  <a:lnTo>
                    <a:pt x="555205" y="234988"/>
                  </a:lnTo>
                  <a:lnTo>
                    <a:pt x="561301" y="233464"/>
                  </a:lnTo>
                  <a:lnTo>
                    <a:pt x="565873" y="230416"/>
                  </a:lnTo>
                  <a:lnTo>
                    <a:pt x="570179" y="228168"/>
                  </a:lnTo>
                  <a:lnTo>
                    <a:pt x="576351" y="223939"/>
                  </a:lnTo>
                  <a:lnTo>
                    <a:pt x="584517" y="217982"/>
                  </a:lnTo>
                  <a:lnTo>
                    <a:pt x="588441" y="215176"/>
                  </a:lnTo>
                  <a:lnTo>
                    <a:pt x="594829" y="210604"/>
                  </a:lnTo>
                  <a:lnTo>
                    <a:pt x="594842" y="218313"/>
                  </a:lnTo>
                  <a:lnTo>
                    <a:pt x="596353" y="225844"/>
                  </a:lnTo>
                  <a:lnTo>
                    <a:pt x="602449" y="231940"/>
                  </a:lnTo>
                  <a:lnTo>
                    <a:pt x="607021" y="234988"/>
                  </a:lnTo>
                  <a:lnTo>
                    <a:pt x="613117" y="234988"/>
                  </a:lnTo>
                  <a:lnTo>
                    <a:pt x="645541" y="213652"/>
                  </a:lnTo>
                  <a:lnTo>
                    <a:pt x="648258" y="210604"/>
                  </a:lnTo>
                  <a:lnTo>
                    <a:pt x="648258" y="201460"/>
                  </a:lnTo>
                  <a:close/>
                </a:path>
                <a:path w="915670" h="236854">
                  <a:moveTo>
                    <a:pt x="817524" y="218224"/>
                  </a:moveTo>
                  <a:lnTo>
                    <a:pt x="816000" y="212128"/>
                  </a:lnTo>
                  <a:lnTo>
                    <a:pt x="811428" y="213652"/>
                  </a:lnTo>
                  <a:lnTo>
                    <a:pt x="808380" y="215176"/>
                  </a:lnTo>
                  <a:lnTo>
                    <a:pt x="802284" y="215176"/>
                  </a:lnTo>
                  <a:lnTo>
                    <a:pt x="799236" y="212128"/>
                  </a:lnTo>
                  <a:lnTo>
                    <a:pt x="796188" y="210604"/>
                  </a:lnTo>
                  <a:lnTo>
                    <a:pt x="796188" y="207556"/>
                  </a:lnTo>
                  <a:lnTo>
                    <a:pt x="793140" y="90017"/>
                  </a:lnTo>
                  <a:lnTo>
                    <a:pt x="793140" y="21336"/>
                  </a:lnTo>
                  <a:lnTo>
                    <a:pt x="793140" y="0"/>
                  </a:lnTo>
                  <a:lnTo>
                    <a:pt x="785520" y="0"/>
                  </a:lnTo>
                  <a:lnTo>
                    <a:pt x="741324" y="18288"/>
                  </a:lnTo>
                  <a:lnTo>
                    <a:pt x="744372" y="24384"/>
                  </a:lnTo>
                  <a:lnTo>
                    <a:pt x="748944" y="22860"/>
                  </a:lnTo>
                  <a:lnTo>
                    <a:pt x="751992" y="21336"/>
                  </a:lnTo>
                  <a:lnTo>
                    <a:pt x="758088" y="21336"/>
                  </a:lnTo>
                  <a:lnTo>
                    <a:pt x="761136" y="24384"/>
                  </a:lnTo>
                  <a:lnTo>
                    <a:pt x="762660" y="26009"/>
                  </a:lnTo>
                  <a:lnTo>
                    <a:pt x="764184" y="27533"/>
                  </a:lnTo>
                  <a:lnTo>
                    <a:pt x="765708" y="32105"/>
                  </a:lnTo>
                  <a:lnTo>
                    <a:pt x="765949" y="35788"/>
                  </a:lnTo>
                  <a:lnTo>
                    <a:pt x="766470" y="42202"/>
                  </a:lnTo>
                  <a:lnTo>
                    <a:pt x="766991" y="51168"/>
                  </a:lnTo>
                  <a:lnTo>
                    <a:pt x="767232" y="62585"/>
                  </a:lnTo>
                  <a:lnTo>
                    <a:pt x="767232" y="90017"/>
                  </a:lnTo>
                  <a:lnTo>
                    <a:pt x="767232" y="126682"/>
                  </a:lnTo>
                  <a:lnTo>
                    <a:pt x="767232" y="202984"/>
                  </a:lnTo>
                  <a:lnTo>
                    <a:pt x="760133" y="209854"/>
                  </a:lnTo>
                  <a:lnTo>
                    <a:pt x="752754" y="214604"/>
                  </a:lnTo>
                  <a:lnTo>
                    <a:pt x="745375" y="217335"/>
                  </a:lnTo>
                  <a:lnTo>
                    <a:pt x="738276" y="218224"/>
                  </a:lnTo>
                  <a:lnTo>
                    <a:pt x="729361" y="217081"/>
                  </a:lnTo>
                  <a:lnTo>
                    <a:pt x="700176" y="190754"/>
                  </a:lnTo>
                  <a:lnTo>
                    <a:pt x="692454" y="151066"/>
                  </a:lnTo>
                  <a:lnTo>
                    <a:pt x="693318" y="135280"/>
                  </a:lnTo>
                  <a:lnTo>
                    <a:pt x="712152" y="95554"/>
                  </a:lnTo>
                  <a:lnTo>
                    <a:pt x="732078" y="88493"/>
                  </a:lnTo>
                  <a:lnTo>
                    <a:pt x="736650" y="88493"/>
                  </a:lnTo>
                  <a:lnTo>
                    <a:pt x="742848" y="90017"/>
                  </a:lnTo>
                  <a:lnTo>
                    <a:pt x="747420" y="93065"/>
                  </a:lnTo>
                  <a:lnTo>
                    <a:pt x="753516" y="96113"/>
                  </a:lnTo>
                  <a:lnTo>
                    <a:pt x="767232" y="126682"/>
                  </a:lnTo>
                  <a:lnTo>
                    <a:pt x="767232" y="90017"/>
                  </a:lnTo>
                  <a:lnTo>
                    <a:pt x="765098" y="88493"/>
                  </a:lnTo>
                  <a:lnTo>
                    <a:pt x="760069" y="84886"/>
                  </a:lnTo>
                  <a:lnTo>
                    <a:pt x="752170" y="81064"/>
                  </a:lnTo>
                  <a:lnTo>
                    <a:pt x="743407" y="78651"/>
                  </a:lnTo>
                  <a:lnTo>
                    <a:pt x="733602" y="77825"/>
                  </a:lnTo>
                  <a:lnTo>
                    <a:pt x="718439" y="79540"/>
                  </a:lnTo>
                  <a:lnTo>
                    <a:pt x="681786" y="105257"/>
                  </a:lnTo>
                  <a:lnTo>
                    <a:pt x="663359" y="147561"/>
                  </a:lnTo>
                  <a:lnTo>
                    <a:pt x="661974" y="163258"/>
                  </a:lnTo>
                  <a:lnTo>
                    <a:pt x="663117" y="178447"/>
                  </a:lnTo>
                  <a:lnTo>
                    <a:pt x="680262" y="215176"/>
                  </a:lnTo>
                  <a:lnTo>
                    <a:pt x="722934" y="236512"/>
                  </a:lnTo>
                  <a:lnTo>
                    <a:pt x="730554" y="236512"/>
                  </a:lnTo>
                  <a:lnTo>
                    <a:pt x="738276" y="234988"/>
                  </a:lnTo>
                  <a:lnTo>
                    <a:pt x="745896" y="230416"/>
                  </a:lnTo>
                  <a:lnTo>
                    <a:pt x="750735" y="227812"/>
                  </a:lnTo>
                  <a:lnTo>
                    <a:pt x="755992" y="224510"/>
                  </a:lnTo>
                  <a:lnTo>
                    <a:pt x="761542" y="220332"/>
                  </a:lnTo>
                  <a:lnTo>
                    <a:pt x="763879" y="218224"/>
                  </a:lnTo>
                  <a:lnTo>
                    <a:pt x="767232" y="215176"/>
                  </a:lnTo>
                  <a:lnTo>
                    <a:pt x="767232" y="236512"/>
                  </a:lnTo>
                  <a:lnTo>
                    <a:pt x="774852" y="236512"/>
                  </a:lnTo>
                  <a:lnTo>
                    <a:pt x="817524" y="218224"/>
                  </a:lnTo>
                  <a:close/>
                </a:path>
                <a:path w="915670" h="236854">
                  <a:moveTo>
                    <a:pt x="915543" y="143167"/>
                  </a:moveTo>
                  <a:lnTo>
                    <a:pt x="830199" y="143167"/>
                  </a:lnTo>
                  <a:lnTo>
                    <a:pt x="830199" y="169062"/>
                  </a:lnTo>
                  <a:lnTo>
                    <a:pt x="915543" y="169062"/>
                  </a:lnTo>
                  <a:lnTo>
                    <a:pt x="915543" y="143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743830" y="6666071"/>
              <a:ext cx="503396" cy="23650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5273135" y="686600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29">
                  <a:moveTo>
                    <a:pt x="24479" y="36576"/>
                  </a:moveTo>
                  <a:lnTo>
                    <a:pt x="13715" y="36576"/>
                  </a:lnTo>
                  <a:lnTo>
                    <a:pt x="9143" y="35052"/>
                  </a:lnTo>
                  <a:lnTo>
                    <a:pt x="6095" y="30480"/>
                  </a:lnTo>
                  <a:lnTo>
                    <a:pt x="3047" y="27432"/>
                  </a:lnTo>
                  <a:lnTo>
                    <a:pt x="0" y="22859"/>
                  </a:lnTo>
                  <a:lnTo>
                    <a:pt x="0" y="13716"/>
                  </a:lnTo>
                  <a:lnTo>
                    <a:pt x="6095" y="4572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18287" y="0"/>
                  </a:lnTo>
                  <a:lnTo>
                    <a:pt x="24479" y="0"/>
                  </a:lnTo>
                  <a:lnTo>
                    <a:pt x="27527" y="1524"/>
                  </a:lnTo>
                  <a:lnTo>
                    <a:pt x="32099" y="4572"/>
                  </a:lnTo>
                  <a:lnTo>
                    <a:pt x="35147" y="9144"/>
                  </a:lnTo>
                  <a:lnTo>
                    <a:pt x="36671" y="13716"/>
                  </a:lnTo>
                  <a:lnTo>
                    <a:pt x="36671" y="22859"/>
                  </a:lnTo>
                  <a:lnTo>
                    <a:pt x="35147" y="27432"/>
                  </a:lnTo>
                  <a:lnTo>
                    <a:pt x="32099" y="30480"/>
                  </a:lnTo>
                  <a:lnTo>
                    <a:pt x="27527" y="33528"/>
                  </a:lnTo>
                  <a:lnTo>
                    <a:pt x="24479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147"/>
          <p:cNvSpPr/>
          <p:nvPr/>
        </p:nvSpPr>
        <p:spPr>
          <a:xfrm>
            <a:off x="6382130" y="2059781"/>
            <a:ext cx="659130" cy="282575"/>
          </a:xfrm>
          <a:custGeom>
            <a:avLst/>
            <a:gdLst/>
            <a:ahLst/>
            <a:cxnLst/>
            <a:rect l="l" t="t" r="r" b="b"/>
            <a:pathLst>
              <a:path w="659129" h="282575">
                <a:moveTo>
                  <a:pt x="658939" y="282320"/>
                </a:moveTo>
                <a:lnTo>
                  <a:pt x="0" y="282320"/>
                </a:lnTo>
                <a:lnTo>
                  <a:pt x="0" y="0"/>
                </a:lnTo>
                <a:lnTo>
                  <a:pt x="658939" y="0"/>
                </a:lnTo>
                <a:lnTo>
                  <a:pt x="658939" y="2823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8" name="object 14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31507" y="2114740"/>
            <a:ext cx="410337" cy="218122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496377" y="2110168"/>
            <a:ext cx="738282" cy="173926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2625185" y="2110168"/>
            <a:ext cx="471296" cy="173926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183445" y="2114740"/>
            <a:ext cx="64007" cy="164782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389751" y="2110168"/>
            <a:ext cx="471297" cy="173926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6923627" y="2114740"/>
            <a:ext cx="108299" cy="164782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45223" y="2679287"/>
            <a:ext cx="64103" cy="164782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505645" y="2679287"/>
            <a:ext cx="105127" cy="16783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2623661" y="2726531"/>
            <a:ext cx="822102" cy="120586"/>
          </a:xfrm>
          <a:prstGeom prst="rect">
            <a:avLst/>
          </a:prstGeom>
        </p:spPr>
      </p:pic>
      <p:sp>
        <p:nvSpPr>
          <p:cNvPr id="157" name="object 157"/>
          <p:cNvSpPr/>
          <p:nvPr/>
        </p:nvSpPr>
        <p:spPr>
          <a:xfrm>
            <a:off x="3497669" y="2770822"/>
            <a:ext cx="90170" cy="33655"/>
          </a:xfrm>
          <a:custGeom>
            <a:avLst/>
            <a:gdLst/>
            <a:ahLst/>
            <a:cxnLst/>
            <a:rect l="l" t="t" r="r" b="b"/>
            <a:pathLst>
              <a:path w="90170" h="33655">
                <a:moveTo>
                  <a:pt x="90004" y="27432"/>
                </a:moveTo>
                <a:lnTo>
                  <a:pt x="0" y="27432"/>
                </a:lnTo>
                <a:lnTo>
                  <a:pt x="0" y="33528"/>
                </a:lnTo>
                <a:lnTo>
                  <a:pt x="90004" y="33528"/>
                </a:lnTo>
                <a:lnTo>
                  <a:pt x="90004" y="27432"/>
                </a:lnTo>
                <a:close/>
              </a:path>
              <a:path w="90170" h="33655">
                <a:moveTo>
                  <a:pt x="90004" y="0"/>
                </a:moveTo>
                <a:lnTo>
                  <a:pt x="0" y="0"/>
                </a:lnTo>
                <a:lnTo>
                  <a:pt x="0" y="7620"/>
                </a:lnTo>
                <a:lnTo>
                  <a:pt x="90004" y="7620"/>
                </a:lnTo>
                <a:lnTo>
                  <a:pt x="90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634918" y="2726537"/>
            <a:ext cx="515620" cy="120650"/>
          </a:xfrm>
          <a:custGeom>
            <a:avLst/>
            <a:gdLst/>
            <a:ahLst/>
            <a:cxnLst/>
            <a:rect l="l" t="t" r="r" b="b"/>
            <a:pathLst>
              <a:path w="515620" h="120650">
                <a:moveTo>
                  <a:pt x="79349" y="76288"/>
                </a:moveTo>
                <a:lnTo>
                  <a:pt x="65633" y="44284"/>
                </a:lnTo>
                <a:lnTo>
                  <a:pt x="65633" y="71716"/>
                </a:lnTo>
                <a:lnTo>
                  <a:pt x="65633" y="80860"/>
                </a:lnTo>
                <a:lnTo>
                  <a:pt x="48768" y="114490"/>
                </a:lnTo>
                <a:lnTo>
                  <a:pt x="41148" y="114490"/>
                </a:lnTo>
                <a:lnTo>
                  <a:pt x="28956" y="108394"/>
                </a:lnTo>
                <a:lnTo>
                  <a:pt x="25908" y="105244"/>
                </a:lnTo>
                <a:lnTo>
                  <a:pt x="25908" y="59524"/>
                </a:lnTo>
                <a:lnTo>
                  <a:pt x="28956" y="56476"/>
                </a:lnTo>
                <a:lnTo>
                  <a:pt x="32004" y="54952"/>
                </a:lnTo>
                <a:lnTo>
                  <a:pt x="38100" y="51904"/>
                </a:lnTo>
                <a:lnTo>
                  <a:pt x="48768" y="51904"/>
                </a:lnTo>
                <a:lnTo>
                  <a:pt x="53340" y="53428"/>
                </a:lnTo>
                <a:lnTo>
                  <a:pt x="58013" y="59524"/>
                </a:lnTo>
                <a:lnTo>
                  <a:pt x="62585" y="64096"/>
                </a:lnTo>
                <a:lnTo>
                  <a:pt x="65633" y="71716"/>
                </a:lnTo>
                <a:lnTo>
                  <a:pt x="65633" y="44284"/>
                </a:lnTo>
                <a:lnTo>
                  <a:pt x="64109" y="42760"/>
                </a:lnTo>
                <a:lnTo>
                  <a:pt x="58013" y="39712"/>
                </a:lnTo>
                <a:lnTo>
                  <a:pt x="50292" y="39712"/>
                </a:lnTo>
                <a:lnTo>
                  <a:pt x="43700" y="40601"/>
                </a:lnTo>
                <a:lnTo>
                  <a:pt x="37528" y="43332"/>
                </a:lnTo>
                <a:lnTo>
                  <a:pt x="31648" y="48082"/>
                </a:lnTo>
                <a:lnTo>
                  <a:pt x="25908" y="54952"/>
                </a:lnTo>
                <a:lnTo>
                  <a:pt x="25908" y="10668"/>
                </a:lnTo>
                <a:lnTo>
                  <a:pt x="25908" y="0"/>
                </a:lnTo>
                <a:lnTo>
                  <a:pt x="22860" y="0"/>
                </a:lnTo>
                <a:lnTo>
                  <a:pt x="0" y="9144"/>
                </a:lnTo>
                <a:lnTo>
                  <a:pt x="0" y="12192"/>
                </a:lnTo>
                <a:lnTo>
                  <a:pt x="3048" y="10668"/>
                </a:lnTo>
                <a:lnTo>
                  <a:pt x="9144" y="10668"/>
                </a:lnTo>
                <a:lnTo>
                  <a:pt x="10668" y="12192"/>
                </a:lnTo>
                <a:lnTo>
                  <a:pt x="10668" y="13716"/>
                </a:lnTo>
                <a:lnTo>
                  <a:pt x="12192" y="15240"/>
                </a:lnTo>
                <a:lnTo>
                  <a:pt x="12192" y="109918"/>
                </a:lnTo>
                <a:lnTo>
                  <a:pt x="16764" y="114490"/>
                </a:lnTo>
                <a:lnTo>
                  <a:pt x="35052" y="120586"/>
                </a:lnTo>
                <a:lnTo>
                  <a:pt x="39624" y="120586"/>
                </a:lnTo>
                <a:lnTo>
                  <a:pt x="46482" y="119773"/>
                </a:lnTo>
                <a:lnTo>
                  <a:pt x="53200" y="117538"/>
                </a:lnTo>
                <a:lnTo>
                  <a:pt x="59004" y="114490"/>
                </a:lnTo>
                <a:lnTo>
                  <a:pt x="59639" y="114160"/>
                </a:lnTo>
                <a:lnTo>
                  <a:pt x="65633" y="109918"/>
                </a:lnTo>
                <a:lnTo>
                  <a:pt x="71628" y="102692"/>
                </a:lnTo>
                <a:lnTo>
                  <a:pt x="75920" y="94780"/>
                </a:lnTo>
                <a:lnTo>
                  <a:pt x="78486" y="86029"/>
                </a:lnTo>
                <a:lnTo>
                  <a:pt x="79349" y="76288"/>
                </a:lnTo>
                <a:close/>
              </a:path>
              <a:path w="515620" h="120650">
                <a:moveTo>
                  <a:pt x="160121" y="102209"/>
                </a:moveTo>
                <a:lnTo>
                  <a:pt x="157073" y="105257"/>
                </a:lnTo>
                <a:lnTo>
                  <a:pt x="155549" y="106870"/>
                </a:lnTo>
                <a:lnTo>
                  <a:pt x="154025" y="108394"/>
                </a:lnTo>
                <a:lnTo>
                  <a:pt x="149453" y="108394"/>
                </a:lnTo>
                <a:lnTo>
                  <a:pt x="147929" y="106870"/>
                </a:lnTo>
                <a:lnTo>
                  <a:pt x="147929" y="71729"/>
                </a:lnTo>
                <a:lnTo>
                  <a:pt x="147929" y="58013"/>
                </a:lnTo>
                <a:lnTo>
                  <a:pt x="146405" y="53441"/>
                </a:lnTo>
                <a:lnTo>
                  <a:pt x="146405" y="50393"/>
                </a:lnTo>
                <a:lnTo>
                  <a:pt x="144881" y="47345"/>
                </a:lnTo>
                <a:lnTo>
                  <a:pt x="141833" y="44297"/>
                </a:lnTo>
                <a:lnTo>
                  <a:pt x="138785" y="42773"/>
                </a:lnTo>
                <a:lnTo>
                  <a:pt x="134213" y="41249"/>
                </a:lnTo>
                <a:lnTo>
                  <a:pt x="128117" y="39725"/>
                </a:lnTo>
                <a:lnTo>
                  <a:pt x="112877" y="39725"/>
                </a:lnTo>
                <a:lnTo>
                  <a:pt x="106781" y="41249"/>
                </a:lnTo>
                <a:lnTo>
                  <a:pt x="100685" y="45821"/>
                </a:lnTo>
                <a:lnTo>
                  <a:pt x="96113" y="48869"/>
                </a:lnTo>
                <a:lnTo>
                  <a:pt x="94589" y="53441"/>
                </a:lnTo>
                <a:lnTo>
                  <a:pt x="94589" y="62585"/>
                </a:lnTo>
                <a:lnTo>
                  <a:pt x="99161" y="67157"/>
                </a:lnTo>
                <a:lnTo>
                  <a:pt x="103733" y="67157"/>
                </a:lnTo>
                <a:lnTo>
                  <a:pt x="105257" y="65633"/>
                </a:lnTo>
                <a:lnTo>
                  <a:pt x="105257" y="64109"/>
                </a:lnTo>
                <a:lnTo>
                  <a:pt x="108305" y="61061"/>
                </a:lnTo>
                <a:lnTo>
                  <a:pt x="108305" y="48869"/>
                </a:lnTo>
                <a:lnTo>
                  <a:pt x="111353" y="47345"/>
                </a:lnTo>
                <a:lnTo>
                  <a:pt x="112877" y="45821"/>
                </a:lnTo>
                <a:lnTo>
                  <a:pt x="115925" y="44297"/>
                </a:lnTo>
                <a:lnTo>
                  <a:pt x="123545" y="44297"/>
                </a:lnTo>
                <a:lnTo>
                  <a:pt x="128117" y="45821"/>
                </a:lnTo>
                <a:lnTo>
                  <a:pt x="129641" y="48869"/>
                </a:lnTo>
                <a:lnTo>
                  <a:pt x="132689" y="51917"/>
                </a:lnTo>
                <a:lnTo>
                  <a:pt x="134213" y="56489"/>
                </a:lnTo>
                <a:lnTo>
                  <a:pt x="134213" y="67157"/>
                </a:lnTo>
                <a:lnTo>
                  <a:pt x="134213" y="71729"/>
                </a:lnTo>
                <a:lnTo>
                  <a:pt x="134213" y="100685"/>
                </a:lnTo>
                <a:lnTo>
                  <a:pt x="126593" y="106870"/>
                </a:lnTo>
                <a:lnTo>
                  <a:pt x="120497" y="109918"/>
                </a:lnTo>
                <a:lnTo>
                  <a:pt x="114401" y="109918"/>
                </a:lnTo>
                <a:lnTo>
                  <a:pt x="111353" y="108394"/>
                </a:lnTo>
                <a:lnTo>
                  <a:pt x="108305" y="105257"/>
                </a:lnTo>
                <a:lnTo>
                  <a:pt x="106781" y="103733"/>
                </a:lnTo>
                <a:lnTo>
                  <a:pt x="105257" y="99161"/>
                </a:lnTo>
                <a:lnTo>
                  <a:pt x="105257" y="90017"/>
                </a:lnTo>
                <a:lnTo>
                  <a:pt x="108305" y="86969"/>
                </a:lnTo>
                <a:lnTo>
                  <a:pt x="109829" y="83921"/>
                </a:lnTo>
                <a:lnTo>
                  <a:pt x="112877" y="82397"/>
                </a:lnTo>
                <a:lnTo>
                  <a:pt x="117449" y="79349"/>
                </a:lnTo>
                <a:lnTo>
                  <a:pt x="118973" y="77825"/>
                </a:lnTo>
                <a:lnTo>
                  <a:pt x="125069" y="76301"/>
                </a:lnTo>
                <a:lnTo>
                  <a:pt x="134213" y="71729"/>
                </a:lnTo>
                <a:lnTo>
                  <a:pt x="134213" y="67157"/>
                </a:lnTo>
                <a:lnTo>
                  <a:pt x="99161" y="82397"/>
                </a:lnTo>
                <a:lnTo>
                  <a:pt x="96113" y="86969"/>
                </a:lnTo>
                <a:lnTo>
                  <a:pt x="93065" y="90017"/>
                </a:lnTo>
                <a:lnTo>
                  <a:pt x="91541" y="93065"/>
                </a:lnTo>
                <a:lnTo>
                  <a:pt x="91541" y="105257"/>
                </a:lnTo>
                <a:lnTo>
                  <a:pt x="93065" y="109918"/>
                </a:lnTo>
                <a:lnTo>
                  <a:pt x="96113" y="114490"/>
                </a:lnTo>
                <a:lnTo>
                  <a:pt x="99161" y="117538"/>
                </a:lnTo>
                <a:lnTo>
                  <a:pt x="103733" y="119062"/>
                </a:lnTo>
                <a:lnTo>
                  <a:pt x="115925" y="119062"/>
                </a:lnTo>
                <a:lnTo>
                  <a:pt x="118973" y="117538"/>
                </a:lnTo>
                <a:lnTo>
                  <a:pt x="120497" y="116014"/>
                </a:lnTo>
                <a:lnTo>
                  <a:pt x="129641" y="109918"/>
                </a:lnTo>
                <a:lnTo>
                  <a:pt x="134213" y="106870"/>
                </a:lnTo>
                <a:lnTo>
                  <a:pt x="134213" y="114490"/>
                </a:lnTo>
                <a:lnTo>
                  <a:pt x="135737" y="116014"/>
                </a:lnTo>
                <a:lnTo>
                  <a:pt x="137261" y="119062"/>
                </a:lnTo>
                <a:lnTo>
                  <a:pt x="147929" y="119062"/>
                </a:lnTo>
                <a:lnTo>
                  <a:pt x="154025" y="114490"/>
                </a:lnTo>
                <a:lnTo>
                  <a:pt x="158902" y="108394"/>
                </a:lnTo>
                <a:lnTo>
                  <a:pt x="160121" y="106870"/>
                </a:lnTo>
                <a:lnTo>
                  <a:pt x="160121" y="102209"/>
                </a:lnTo>
                <a:close/>
              </a:path>
              <a:path w="515620" h="120650">
                <a:moveTo>
                  <a:pt x="207454" y="114490"/>
                </a:moveTo>
                <a:lnTo>
                  <a:pt x="201358" y="114490"/>
                </a:lnTo>
                <a:lnTo>
                  <a:pt x="199834" y="112966"/>
                </a:lnTo>
                <a:lnTo>
                  <a:pt x="198310" y="112966"/>
                </a:lnTo>
                <a:lnTo>
                  <a:pt x="196786" y="111442"/>
                </a:lnTo>
                <a:lnTo>
                  <a:pt x="196786" y="109918"/>
                </a:lnTo>
                <a:lnTo>
                  <a:pt x="195262" y="108394"/>
                </a:lnTo>
                <a:lnTo>
                  <a:pt x="195262" y="10668"/>
                </a:lnTo>
                <a:lnTo>
                  <a:pt x="195262" y="0"/>
                </a:lnTo>
                <a:lnTo>
                  <a:pt x="192214" y="0"/>
                </a:lnTo>
                <a:lnTo>
                  <a:pt x="169354" y="9144"/>
                </a:lnTo>
                <a:lnTo>
                  <a:pt x="170878" y="12192"/>
                </a:lnTo>
                <a:lnTo>
                  <a:pt x="172402" y="10668"/>
                </a:lnTo>
                <a:lnTo>
                  <a:pt x="178498" y="10668"/>
                </a:lnTo>
                <a:lnTo>
                  <a:pt x="180022" y="12192"/>
                </a:lnTo>
                <a:lnTo>
                  <a:pt x="180022" y="13716"/>
                </a:lnTo>
                <a:lnTo>
                  <a:pt x="181546" y="15240"/>
                </a:lnTo>
                <a:lnTo>
                  <a:pt x="181546" y="108394"/>
                </a:lnTo>
                <a:lnTo>
                  <a:pt x="180022" y="109918"/>
                </a:lnTo>
                <a:lnTo>
                  <a:pt x="180022" y="111442"/>
                </a:lnTo>
                <a:lnTo>
                  <a:pt x="176974" y="114490"/>
                </a:lnTo>
                <a:lnTo>
                  <a:pt x="170878" y="114490"/>
                </a:lnTo>
                <a:lnTo>
                  <a:pt x="170878" y="117538"/>
                </a:lnTo>
                <a:lnTo>
                  <a:pt x="207454" y="117538"/>
                </a:lnTo>
                <a:lnTo>
                  <a:pt x="207454" y="114490"/>
                </a:lnTo>
                <a:close/>
              </a:path>
              <a:path w="515620" h="120650">
                <a:moveTo>
                  <a:pt x="283756" y="102209"/>
                </a:moveTo>
                <a:lnTo>
                  <a:pt x="279184" y="105257"/>
                </a:lnTo>
                <a:lnTo>
                  <a:pt x="277660" y="106870"/>
                </a:lnTo>
                <a:lnTo>
                  <a:pt x="276136" y="108394"/>
                </a:lnTo>
                <a:lnTo>
                  <a:pt x="271564" y="108394"/>
                </a:lnTo>
                <a:lnTo>
                  <a:pt x="271564" y="106870"/>
                </a:lnTo>
                <a:lnTo>
                  <a:pt x="270040" y="106870"/>
                </a:lnTo>
                <a:lnTo>
                  <a:pt x="270040" y="71729"/>
                </a:lnTo>
                <a:lnTo>
                  <a:pt x="270040" y="53441"/>
                </a:lnTo>
                <a:lnTo>
                  <a:pt x="268414" y="50393"/>
                </a:lnTo>
                <a:lnTo>
                  <a:pt x="266890" y="47345"/>
                </a:lnTo>
                <a:lnTo>
                  <a:pt x="263842" y="44297"/>
                </a:lnTo>
                <a:lnTo>
                  <a:pt x="260794" y="42773"/>
                </a:lnTo>
                <a:lnTo>
                  <a:pt x="251650" y="39725"/>
                </a:lnTo>
                <a:lnTo>
                  <a:pt x="234886" y="39725"/>
                </a:lnTo>
                <a:lnTo>
                  <a:pt x="228790" y="41249"/>
                </a:lnTo>
                <a:lnTo>
                  <a:pt x="224218" y="45821"/>
                </a:lnTo>
                <a:lnTo>
                  <a:pt x="219646" y="48869"/>
                </a:lnTo>
                <a:lnTo>
                  <a:pt x="216598" y="53441"/>
                </a:lnTo>
                <a:lnTo>
                  <a:pt x="216598" y="62585"/>
                </a:lnTo>
                <a:lnTo>
                  <a:pt x="221170" y="67157"/>
                </a:lnTo>
                <a:lnTo>
                  <a:pt x="225742" y="67157"/>
                </a:lnTo>
                <a:lnTo>
                  <a:pt x="230314" y="62585"/>
                </a:lnTo>
                <a:lnTo>
                  <a:pt x="230314" y="51917"/>
                </a:lnTo>
                <a:lnTo>
                  <a:pt x="231838" y="48869"/>
                </a:lnTo>
                <a:lnTo>
                  <a:pt x="233362" y="47345"/>
                </a:lnTo>
                <a:lnTo>
                  <a:pt x="236410" y="45821"/>
                </a:lnTo>
                <a:lnTo>
                  <a:pt x="237934" y="44297"/>
                </a:lnTo>
                <a:lnTo>
                  <a:pt x="247078" y="44297"/>
                </a:lnTo>
                <a:lnTo>
                  <a:pt x="250126" y="45821"/>
                </a:lnTo>
                <a:lnTo>
                  <a:pt x="253174" y="48869"/>
                </a:lnTo>
                <a:lnTo>
                  <a:pt x="254698" y="51917"/>
                </a:lnTo>
                <a:lnTo>
                  <a:pt x="256222" y="56489"/>
                </a:lnTo>
                <a:lnTo>
                  <a:pt x="256222" y="67157"/>
                </a:lnTo>
                <a:lnTo>
                  <a:pt x="256222" y="71729"/>
                </a:lnTo>
                <a:lnTo>
                  <a:pt x="256222" y="100685"/>
                </a:lnTo>
                <a:lnTo>
                  <a:pt x="248602" y="106870"/>
                </a:lnTo>
                <a:lnTo>
                  <a:pt x="244030" y="109918"/>
                </a:lnTo>
                <a:lnTo>
                  <a:pt x="236410" y="109918"/>
                </a:lnTo>
                <a:lnTo>
                  <a:pt x="233362" y="108394"/>
                </a:lnTo>
                <a:lnTo>
                  <a:pt x="231838" y="105257"/>
                </a:lnTo>
                <a:lnTo>
                  <a:pt x="228790" y="103733"/>
                </a:lnTo>
                <a:lnTo>
                  <a:pt x="227266" y="99161"/>
                </a:lnTo>
                <a:lnTo>
                  <a:pt x="227266" y="93065"/>
                </a:lnTo>
                <a:lnTo>
                  <a:pt x="231838" y="83921"/>
                </a:lnTo>
                <a:lnTo>
                  <a:pt x="234886" y="82397"/>
                </a:lnTo>
                <a:lnTo>
                  <a:pt x="239458" y="79349"/>
                </a:lnTo>
                <a:lnTo>
                  <a:pt x="242506" y="77825"/>
                </a:lnTo>
                <a:lnTo>
                  <a:pt x="247078" y="76301"/>
                </a:lnTo>
                <a:lnTo>
                  <a:pt x="256222" y="71729"/>
                </a:lnTo>
                <a:lnTo>
                  <a:pt x="256222" y="67157"/>
                </a:lnTo>
                <a:lnTo>
                  <a:pt x="246773" y="70561"/>
                </a:lnTo>
                <a:lnTo>
                  <a:pt x="213550" y="96113"/>
                </a:lnTo>
                <a:lnTo>
                  <a:pt x="213550" y="105257"/>
                </a:lnTo>
                <a:lnTo>
                  <a:pt x="215074" y="109918"/>
                </a:lnTo>
                <a:lnTo>
                  <a:pt x="218122" y="114490"/>
                </a:lnTo>
                <a:lnTo>
                  <a:pt x="222694" y="117538"/>
                </a:lnTo>
                <a:lnTo>
                  <a:pt x="225742" y="119062"/>
                </a:lnTo>
                <a:lnTo>
                  <a:pt x="237934" y="119062"/>
                </a:lnTo>
                <a:lnTo>
                  <a:pt x="244030" y="116014"/>
                </a:lnTo>
                <a:lnTo>
                  <a:pt x="248602" y="112966"/>
                </a:lnTo>
                <a:lnTo>
                  <a:pt x="252412" y="109918"/>
                </a:lnTo>
                <a:lnTo>
                  <a:pt x="256222" y="106870"/>
                </a:lnTo>
                <a:lnTo>
                  <a:pt x="256222" y="111442"/>
                </a:lnTo>
                <a:lnTo>
                  <a:pt x="257746" y="114490"/>
                </a:lnTo>
                <a:lnTo>
                  <a:pt x="259270" y="116014"/>
                </a:lnTo>
                <a:lnTo>
                  <a:pt x="260794" y="119062"/>
                </a:lnTo>
                <a:lnTo>
                  <a:pt x="271564" y="119062"/>
                </a:lnTo>
                <a:lnTo>
                  <a:pt x="277660" y="114490"/>
                </a:lnTo>
                <a:lnTo>
                  <a:pt x="282536" y="108394"/>
                </a:lnTo>
                <a:lnTo>
                  <a:pt x="283756" y="106870"/>
                </a:lnTo>
                <a:lnTo>
                  <a:pt x="283756" y="102209"/>
                </a:lnTo>
                <a:close/>
              </a:path>
              <a:path w="515620" h="120650">
                <a:moveTo>
                  <a:pt x="370624" y="114490"/>
                </a:moveTo>
                <a:lnTo>
                  <a:pt x="364528" y="114490"/>
                </a:lnTo>
                <a:lnTo>
                  <a:pt x="359956" y="109918"/>
                </a:lnTo>
                <a:lnTo>
                  <a:pt x="359956" y="61048"/>
                </a:lnTo>
                <a:lnTo>
                  <a:pt x="358432" y="56476"/>
                </a:lnTo>
                <a:lnTo>
                  <a:pt x="358432" y="53428"/>
                </a:lnTo>
                <a:lnTo>
                  <a:pt x="356146" y="48856"/>
                </a:lnTo>
                <a:lnTo>
                  <a:pt x="353860" y="44284"/>
                </a:lnTo>
                <a:lnTo>
                  <a:pt x="350812" y="42760"/>
                </a:lnTo>
                <a:lnTo>
                  <a:pt x="347764" y="39712"/>
                </a:lnTo>
                <a:lnTo>
                  <a:pt x="340144" y="39712"/>
                </a:lnTo>
                <a:lnTo>
                  <a:pt x="333527" y="40601"/>
                </a:lnTo>
                <a:lnTo>
                  <a:pt x="327190" y="43332"/>
                </a:lnTo>
                <a:lnTo>
                  <a:pt x="320852" y="48082"/>
                </a:lnTo>
                <a:lnTo>
                  <a:pt x="314236" y="54952"/>
                </a:lnTo>
                <a:lnTo>
                  <a:pt x="314236" y="50380"/>
                </a:lnTo>
                <a:lnTo>
                  <a:pt x="314236" y="39712"/>
                </a:lnTo>
                <a:lnTo>
                  <a:pt x="311188" y="39712"/>
                </a:lnTo>
                <a:lnTo>
                  <a:pt x="286804" y="48856"/>
                </a:lnTo>
                <a:lnTo>
                  <a:pt x="288328" y="51904"/>
                </a:lnTo>
                <a:lnTo>
                  <a:pt x="291376" y="50380"/>
                </a:lnTo>
                <a:lnTo>
                  <a:pt x="297472" y="50380"/>
                </a:lnTo>
                <a:lnTo>
                  <a:pt x="297472" y="51904"/>
                </a:lnTo>
                <a:lnTo>
                  <a:pt x="298996" y="51904"/>
                </a:lnTo>
                <a:lnTo>
                  <a:pt x="298996" y="54952"/>
                </a:lnTo>
                <a:lnTo>
                  <a:pt x="300520" y="58000"/>
                </a:lnTo>
                <a:lnTo>
                  <a:pt x="300520" y="106870"/>
                </a:lnTo>
                <a:lnTo>
                  <a:pt x="298996" y="109918"/>
                </a:lnTo>
                <a:lnTo>
                  <a:pt x="298996" y="111442"/>
                </a:lnTo>
                <a:lnTo>
                  <a:pt x="297472" y="114490"/>
                </a:lnTo>
                <a:lnTo>
                  <a:pt x="288328" y="114490"/>
                </a:lnTo>
                <a:lnTo>
                  <a:pt x="288328" y="117538"/>
                </a:lnTo>
                <a:lnTo>
                  <a:pt x="326428" y="117538"/>
                </a:lnTo>
                <a:lnTo>
                  <a:pt x="326428" y="114490"/>
                </a:lnTo>
                <a:lnTo>
                  <a:pt x="318808" y="114490"/>
                </a:lnTo>
                <a:lnTo>
                  <a:pt x="315760" y="111442"/>
                </a:lnTo>
                <a:lnTo>
                  <a:pt x="315760" y="109918"/>
                </a:lnTo>
                <a:lnTo>
                  <a:pt x="314236" y="108394"/>
                </a:lnTo>
                <a:lnTo>
                  <a:pt x="314236" y="61048"/>
                </a:lnTo>
                <a:lnTo>
                  <a:pt x="319112" y="54952"/>
                </a:lnTo>
                <a:lnTo>
                  <a:pt x="320332" y="53428"/>
                </a:lnTo>
                <a:lnTo>
                  <a:pt x="327952" y="48856"/>
                </a:lnTo>
                <a:lnTo>
                  <a:pt x="338620" y="48856"/>
                </a:lnTo>
                <a:lnTo>
                  <a:pt x="341668" y="51904"/>
                </a:lnTo>
                <a:lnTo>
                  <a:pt x="344716" y="58000"/>
                </a:lnTo>
                <a:lnTo>
                  <a:pt x="346240" y="62572"/>
                </a:lnTo>
                <a:lnTo>
                  <a:pt x="346240" y="108394"/>
                </a:lnTo>
                <a:lnTo>
                  <a:pt x="344716" y="108394"/>
                </a:lnTo>
                <a:lnTo>
                  <a:pt x="344716" y="109918"/>
                </a:lnTo>
                <a:lnTo>
                  <a:pt x="343192" y="111442"/>
                </a:lnTo>
                <a:lnTo>
                  <a:pt x="343192" y="112966"/>
                </a:lnTo>
                <a:lnTo>
                  <a:pt x="341668" y="114490"/>
                </a:lnTo>
                <a:lnTo>
                  <a:pt x="334048" y="114490"/>
                </a:lnTo>
                <a:lnTo>
                  <a:pt x="334048" y="117538"/>
                </a:lnTo>
                <a:lnTo>
                  <a:pt x="370624" y="117538"/>
                </a:lnTo>
                <a:lnTo>
                  <a:pt x="370624" y="114490"/>
                </a:lnTo>
                <a:close/>
              </a:path>
              <a:path w="515620" h="120650">
                <a:moveTo>
                  <a:pt x="439293" y="88493"/>
                </a:moveTo>
                <a:lnTo>
                  <a:pt x="436245" y="86969"/>
                </a:lnTo>
                <a:lnTo>
                  <a:pt x="433197" y="94589"/>
                </a:lnTo>
                <a:lnTo>
                  <a:pt x="430149" y="99161"/>
                </a:lnTo>
                <a:lnTo>
                  <a:pt x="427101" y="102209"/>
                </a:lnTo>
                <a:lnTo>
                  <a:pt x="422529" y="105257"/>
                </a:lnTo>
                <a:lnTo>
                  <a:pt x="417957" y="106870"/>
                </a:lnTo>
                <a:lnTo>
                  <a:pt x="405765" y="106870"/>
                </a:lnTo>
                <a:lnTo>
                  <a:pt x="399669" y="103733"/>
                </a:lnTo>
                <a:lnTo>
                  <a:pt x="395097" y="96113"/>
                </a:lnTo>
                <a:lnTo>
                  <a:pt x="390525" y="90017"/>
                </a:lnTo>
                <a:lnTo>
                  <a:pt x="387477" y="82397"/>
                </a:lnTo>
                <a:lnTo>
                  <a:pt x="387477" y="64109"/>
                </a:lnTo>
                <a:lnTo>
                  <a:pt x="390525" y="56489"/>
                </a:lnTo>
                <a:lnTo>
                  <a:pt x="395097" y="50393"/>
                </a:lnTo>
                <a:lnTo>
                  <a:pt x="398145" y="47345"/>
                </a:lnTo>
                <a:lnTo>
                  <a:pt x="402717" y="44297"/>
                </a:lnTo>
                <a:lnTo>
                  <a:pt x="411861" y="44297"/>
                </a:lnTo>
                <a:lnTo>
                  <a:pt x="414909" y="45821"/>
                </a:lnTo>
                <a:lnTo>
                  <a:pt x="417957" y="48869"/>
                </a:lnTo>
                <a:lnTo>
                  <a:pt x="419481" y="51917"/>
                </a:lnTo>
                <a:lnTo>
                  <a:pt x="419481" y="58013"/>
                </a:lnTo>
                <a:lnTo>
                  <a:pt x="422529" y="64109"/>
                </a:lnTo>
                <a:lnTo>
                  <a:pt x="433197" y="64109"/>
                </a:lnTo>
                <a:lnTo>
                  <a:pt x="436245" y="61061"/>
                </a:lnTo>
                <a:lnTo>
                  <a:pt x="436245" y="53441"/>
                </a:lnTo>
                <a:lnTo>
                  <a:pt x="434721" y="48869"/>
                </a:lnTo>
                <a:lnTo>
                  <a:pt x="430149" y="45821"/>
                </a:lnTo>
                <a:lnTo>
                  <a:pt x="424053" y="41249"/>
                </a:lnTo>
                <a:lnTo>
                  <a:pt x="417957" y="39725"/>
                </a:lnTo>
                <a:lnTo>
                  <a:pt x="410337" y="39725"/>
                </a:lnTo>
                <a:lnTo>
                  <a:pt x="376770" y="63157"/>
                </a:lnTo>
                <a:lnTo>
                  <a:pt x="373672" y="79349"/>
                </a:lnTo>
                <a:lnTo>
                  <a:pt x="374497" y="88176"/>
                </a:lnTo>
                <a:lnTo>
                  <a:pt x="398145" y="120586"/>
                </a:lnTo>
                <a:lnTo>
                  <a:pt x="413385" y="120586"/>
                </a:lnTo>
                <a:lnTo>
                  <a:pt x="421005" y="117538"/>
                </a:lnTo>
                <a:lnTo>
                  <a:pt x="431152" y="107429"/>
                </a:lnTo>
                <a:lnTo>
                  <a:pt x="434340" y="102247"/>
                </a:lnTo>
                <a:lnTo>
                  <a:pt x="436968" y="95935"/>
                </a:lnTo>
                <a:lnTo>
                  <a:pt x="439293" y="88493"/>
                </a:lnTo>
                <a:close/>
              </a:path>
              <a:path w="515620" h="120650">
                <a:moveTo>
                  <a:pt x="515594" y="61048"/>
                </a:moveTo>
                <a:lnTo>
                  <a:pt x="512546" y="53428"/>
                </a:lnTo>
                <a:lnTo>
                  <a:pt x="507974" y="47332"/>
                </a:lnTo>
                <a:lnTo>
                  <a:pt x="505942" y="45808"/>
                </a:lnTo>
                <a:lnTo>
                  <a:pt x="501878" y="42760"/>
                </a:lnTo>
                <a:lnTo>
                  <a:pt x="498830" y="41541"/>
                </a:lnTo>
                <a:lnTo>
                  <a:pt x="498830" y="65620"/>
                </a:lnTo>
                <a:lnTo>
                  <a:pt x="462165" y="65620"/>
                </a:lnTo>
                <a:lnTo>
                  <a:pt x="465213" y="53428"/>
                </a:lnTo>
                <a:lnTo>
                  <a:pt x="469785" y="50380"/>
                </a:lnTo>
                <a:lnTo>
                  <a:pt x="472833" y="47332"/>
                </a:lnTo>
                <a:lnTo>
                  <a:pt x="477405" y="45808"/>
                </a:lnTo>
                <a:lnTo>
                  <a:pt x="488162" y="45808"/>
                </a:lnTo>
                <a:lnTo>
                  <a:pt x="492734" y="50380"/>
                </a:lnTo>
                <a:lnTo>
                  <a:pt x="495782" y="51904"/>
                </a:lnTo>
                <a:lnTo>
                  <a:pt x="495782" y="54952"/>
                </a:lnTo>
                <a:lnTo>
                  <a:pt x="497255" y="56438"/>
                </a:lnTo>
                <a:lnTo>
                  <a:pt x="497306" y="61048"/>
                </a:lnTo>
                <a:lnTo>
                  <a:pt x="498830" y="65620"/>
                </a:lnTo>
                <a:lnTo>
                  <a:pt x="498830" y="41541"/>
                </a:lnTo>
                <a:lnTo>
                  <a:pt x="494258" y="39712"/>
                </a:lnTo>
                <a:lnTo>
                  <a:pt x="486638" y="39712"/>
                </a:lnTo>
                <a:lnTo>
                  <a:pt x="453783" y="63334"/>
                </a:lnTo>
                <a:lnTo>
                  <a:pt x="451497" y="80860"/>
                </a:lnTo>
                <a:lnTo>
                  <a:pt x="452069" y="89458"/>
                </a:lnTo>
                <a:lnTo>
                  <a:pt x="474357" y="120586"/>
                </a:lnTo>
                <a:lnTo>
                  <a:pt x="492734" y="120586"/>
                </a:lnTo>
                <a:lnTo>
                  <a:pt x="500354" y="117538"/>
                </a:lnTo>
                <a:lnTo>
                  <a:pt x="504926" y="111442"/>
                </a:lnTo>
                <a:lnTo>
                  <a:pt x="509422" y="106870"/>
                </a:lnTo>
                <a:lnTo>
                  <a:pt x="511022" y="105244"/>
                </a:lnTo>
                <a:lnTo>
                  <a:pt x="514070" y="97624"/>
                </a:lnTo>
                <a:lnTo>
                  <a:pt x="515594" y="90004"/>
                </a:lnTo>
                <a:lnTo>
                  <a:pt x="512546" y="88480"/>
                </a:lnTo>
                <a:lnTo>
                  <a:pt x="511022" y="94576"/>
                </a:lnTo>
                <a:lnTo>
                  <a:pt x="507974" y="99148"/>
                </a:lnTo>
                <a:lnTo>
                  <a:pt x="503402" y="102196"/>
                </a:lnTo>
                <a:lnTo>
                  <a:pt x="500354" y="105244"/>
                </a:lnTo>
                <a:lnTo>
                  <a:pt x="495782" y="106870"/>
                </a:lnTo>
                <a:lnTo>
                  <a:pt x="483501" y="106870"/>
                </a:lnTo>
                <a:lnTo>
                  <a:pt x="475881" y="103720"/>
                </a:lnTo>
                <a:lnTo>
                  <a:pt x="462165" y="70192"/>
                </a:lnTo>
                <a:lnTo>
                  <a:pt x="515594" y="70192"/>
                </a:lnTo>
                <a:lnTo>
                  <a:pt x="515594" y="65620"/>
                </a:lnTo>
                <a:lnTo>
                  <a:pt x="515594" y="61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02328" y="274323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90004" y="41910"/>
                </a:moveTo>
                <a:lnTo>
                  <a:pt x="48856" y="41910"/>
                </a:lnTo>
                <a:lnTo>
                  <a:pt x="48856" y="0"/>
                </a:lnTo>
                <a:lnTo>
                  <a:pt x="41236" y="0"/>
                </a:lnTo>
                <a:lnTo>
                  <a:pt x="41236" y="41910"/>
                </a:lnTo>
                <a:lnTo>
                  <a:pt x="0" y="41910"/>
                </a:lnTo>
                <a:lnTo>
                  <a:pt x="0" y="46990"/>
                </a:lnTo>
                <a:lnTo>
                  <a:pt x="41236" y="46990"/>
                </a:lnTo>
                <a:lnTo>
                  <a:pt x="41236" y="90170"/>
                </a:lnTo>
                <a:lnTo>
                  <a:pt x="48856" y="90170"/>
                </a:lnTo>
                <a:lnTo>
                  <a:pt x="48856" y="46990"/>
                </a:lnTo>
                <a:lnTo>
                  <a:pt x="90004" y="46990"/>
                </a:lnTo>
                <a:lnTo>
                  <a:pt x="90004" y="41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359491" y="2729585"/>
            <a:ext cx="102235" cy="143510"/>
          </a:xfrm>
          <a:custGeom>
            <a:avLst/>
            <a:gdLst/>
            <a:ahLst/>
            <a:cxnLst/>
            <a:rect l="l" t="t" r="r" b="b"/>
            <a:pathLst>
              <a:path w="102235" h="143510">
                <a:moveTo>
                  <a:pt x="44196" y="111442"/>
                </a:moveTo>
                <a:lnTo>
                  <a:pt x="36576" y="111442"/>
                </a:lnTo>
                <a:lnTo>
                  <a:pt x="35052" y="109918"/>
                </a:lnTo>
                <a:lnTo>
                  <a:pt x="33528" y="109918"/>
                </a:lnTo>
                <a:lnTo>
                  <a:pt x="32004" y="108394"/>
                </a:lnTo>
                <a:lnTo>
                  <a:pt x="32004" y="106870"/>
                </a:lnTo>
                <a:lnTo>
                  <a:pt x="30480" y="105346"/>
                </a:lnTo>
                <a:lnTo>
                  <a:pt x="30480" y="0"/>
                </a:lnTo>
                <a:lnTo>
                  <a:pt x="27432" y="0"/>
                </a:lnTo>
                <a:lnTo>
                  <a:pt x="0" y="12192"/>
                </a:lnTo>
                <a:lnTo>
                  <a:pt x="1524" y="15240"/>
                </a:lnTo>
                <a:lnTo>
                  <a:pt x="7620" y="12192"/>
                </a:lnTo>
                <a:lnTo>
                  <a:pt x="12192" y="12192"/>
                </a:lnTo>
                <a:lnTo>
                  <a:pt x="12192" y="13716"/>
                </a:lnTo>
                <a:lnTo>
                  <a:pt x="13716" y="13716"/>
                </a:lnTo>
                <a:lnTo>
                  <a:pt x="15240" y="15240"/>
                </a:lnTo>
                <a:lnTo>
                  <a:pt x="15240" y="16764"/>
                </a:lnTo>
                <a:lnTo>
                  <a:pt x="16764" y="18288"/>
                </a:lnTo>
                <a:lnTo>
                  <a:pt x="16764" y="105346"/>
                </a:lnTo>
                <a:lnTo>
                  <a:pt x="15240" y="106870"/>
                </a:lnTo>
                <a:lnTo>
                  <a:pt x="15240" y="108394"/>
                </a:lnTo>
                <a:lnTo>
                  <a:pt x="13716" y="109918"/>
                </a:lnTo>
                <a:lnTo>
                  <a:pt x="12192" y="109918"/>
                </a:lnTo>
                <a:lnTo>
                  <a:pt x="10668" y="111442"/>
                </a:lnTo>
                <a:lnTo>
                  <a:pt x="3048" y="111442"/>
                </a:lnTo>
                <a:lnTo>
                  <a:pt x="3048" y="114490"/>
                </a:lnTo>
                <a:lnTo>
                  <a:pt x="44196" y="114490"/>
                </a:lnTo>
                <a:lnTo>
                  <a:pt x="44196" y="111442"/>
                </a:lnTo>
                <a:close/>
              </a:path>
              <a:path w="102235" h="143510">
                <a:moveTo>
                  <a:pt x="97637" y="41249"/>
                </a:moveTo>
                <a:lnTo>
                  <a:pt x="96113" y="38201"/>
                </a:lnTo>
                <a:lnTo>
                  <a:pt x="93065" y="36677"/>
                </a:lnTo>
                <a:lnTo>
                  <a:pt x="83921" y="36677"/>
                </a:lnTo>
                <a:lnTo>
                  <a:pt x="82397" y="38201"/>
                </a:lnTo>
                <a:lnTo>
                  <a:pt x="80873" y="41249"/>
                </a:lnTo>
                <a:lnTo>
                  <a:pt x="79248" y="42773"/>
                </a:lnTo>
                <a:lnTo>
                  <a:pt x="79248" y="47345"/>
                </a:lnTo>
                <a:lnTo>
                  <a:pt x="80873" y="50393"/>
                </a:lnTo>
                <a:lnTo>
                  <a:pt x="83921" y="53441"/>
                </a:lnTo>
                <a:lnTo>
                  <a:pt x="86969" y="54965"/>
                </a:lnTo>
                <a:lnTo>
                  <a:pt x="91541" y="54965"/>
                </a:lnTo>
                <a:lnTo>
                  <a:pt x="93065" y="53441"/>
                </a:lnTo>
                <a:lnTo>
                  <a:pt x="96113" y="51917"/>
                </a:lnTo>
                <a:lnTo>
                  <a:pt x="97637" y="50393"/>
                </a:lnTo>
                <a:lnTo>
                  <a:pt x="97637" y="41249"/>
                </a:lnTo>
                <a:close/>
              </a:path>
              <a:path w="102235" h="143510">
                <a:moveTo>
                  <a:pt x="102209" y="109918"/>
                </a:moveTo>
                <a:lnTo>
                  <a:pt x="100685" y="106870"/>
                </a:lnTo>
                <a:lnTo>
                  <a:pt x="97637" y="102209"/>
                </a:lnTo>
                <a:lnTo>
                  <a:pt x="94589" y="99161"/>
                </a:lnTo>
                <a:lnTo>
                  <a:pt x="91541" y="97637"/>
                </a:lnTo>
                <a:lnTo>
                  <a:pt x="85445" y="97637"/>
                </a:lnTo>
                <a:lnTo>
                  <a:pt x="82397" y="99161"/>
                </a:lnTo>
                <a:lnTo>
                  <a:pt x="80873" y="100685"/>
                </a:lnTo>
                <a:lnTo>
                  <a:pt x="77724" y="102209"/>
                </a:lnTo>
                <a:lnTo>
                  <a:pt x="77724" y="112966"/>
                </a:lnTo>
                <a:lnTo>
                  <a:pt x="79248" y="114490"/>
                </a:lnTo>
                <a:lnTo>
                  <a:pt x="80873" y="116014"/>
                </a:lnTo>
                <a:lnTo>
                  <a:pt x="83921" y="117538"/>
                </a:lnTo>
                <a:lnTo>
                  <a:pt x="88493" y="117538"/>
                </a:lnTo>
                <a:lnTo>
                  <a:pt x="90017" y="116014"/>
                </a:lnTo>
                <a:lnTo>
                  <a:pt x="91541" y="116014"/>
                </a:lnTo>
                <a:lnTo>
                  <a:pt x="93065" y="114490"/>
                </a:lnTo>
                <a:lnTo>
                  <a:pt x="94589" y="114490"/>
                </a:lnTo>
                <a:lnTo>
                  <a:pt x="94589" y="122110"/>
                </a:lnTo>
                <a:lnTo>
                  <a:pt x="93065" y="126682"/>
                </a:lnTo>
                <a:lnTo>
                  <a:pt x="90017" y="131254"/>
                </a:lnTo>
                <a:lnTo>
                  <a:pt x="86969" y="134302"/>
                </a:lnTo>
                <a:lnTo>
                  <a:pt x="82397" y="137350"/>
                </a:lnTo>
                <a:lnTo>
                  <a:pt x="77724" y="138874"/>
                </a:lnTo>
                <a:lnTo>
                  <a:pt x="77724" y="143446"/>
                </a:lnTo>
                <a:lnTo>
                  <a:pt x="85445" y="140398"/>
                </a:lnTo>
                <a:lnTo>
                  <a:pt x="91541" y="135826"/>
                </a:lnTo>
                <a:lnTo>
                  <a:pt x="100685" y="126682"/>
                </a:lnTo>
                <a:lnTo>
                  <a:pt x="102209" y="122110"/>
                </a:lnTo>
                <a:lnTo>
                  <a:pt x="102209" y="114490"/>
                </a:lnTo>
                <a:lnTo>
                  <a:pt x="102209" y="109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1" name="object 161"/>
          <p:cNvGrpSpPr/>
          <p:nvPr/>
        </p:nvGrpSpPr>
        <p:grpSpPr>
          <a:xfrm>
            <a:off x="616267" y="2903505"/>
            <a:ext cx="123825" cy="281305"/>
            <a:chOff x="616267" y="2903505"/>
            <a:chExt cx="123825" cy="281305"/>
          </a:xfrm>
        </p:grpSpPr>
        <p:sp>
          <p:nvSpPr>
            <p:cNvPr id="162" name="object 162"/>
            <p:cNvSpPr/>
            <p:nvPr/>
          </p:nvSpPr>
          <p:spPr>
            <a:xfrm>
              <a:off x="616267" y="2903505"/>
              <a:ext cx="123825" cy="281305"/>
            </a:xfrm>
            <a:custGeom>
              <a:avLst/>
              <a:gdLst/>
              <a:ahLst/>
              <a:cxnLst/>
              <a:rect l="l" t="t" r="r" b="b"/>
              <a:pathLst>
                <a:path w="123825" h="281305">
                  <a:moveTo>
                    <a:pt x="123539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123539" y="0"/>
                  </a:lnTo>
                  <a:lnTo>
                    <a:pt x="123539" y="2807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20839" y="2958465"/>
              <a:ext cx="108299" cy="164782"/>
            </a:xfrm>
            <a:prstGeom prst="rect">
              <a:avLst/>
            </a:prstGeom>
          </p:spPr>
        </p:pic>
      </p:grpSp>
      <p:pic>
        <p:nvPicPr>
          <p:cNvPr id="164" name="object 16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505646" y="2958465"/>
            <a:ext cx="105126" cy="16783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385560" y="2903219"/>
            <a:ext cx="1850135" cy="28194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26935" y="3240690"/>
            <a:ext cx="91535" cy="16792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525333" y="3240690"/>
            <a:ext cx="64103" cy="164782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622137" y="3286505"/>
            <a:ext cx="512444" cy="120491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3186493" y="3286505"/>
            <a:ext cx="1005173" cy="146494"/>
          </a:xfrm>
          <a:prstGeom prst="rect">
            <a:avLst/>
          </a:prstGeom>
        </p:spPr>
      </p:pic>
      <p:grpSp>
        <p:nvGrpSpPr>
          <p:cNvPr id="170" name="object 170"/>
          <p:cNvGrpSpPr/>
          <p:nvPr/>
        </p:nvGrpSpPr>
        <p:grpSpPr>
          <a:xfrm>
            <a:off x="615695" y="3467100"/>
            <a:ext cx="123825" cy="281940"/>
            <a:chOff x="615695" y="3467100"/>
            <a:chExt cx="123825" cy="281940"/>
          </a:xfrm>
        </p:grpSpPr>
        <p:sp>
          <p:nvSpPr>
            <p:cNvPr id="171" name="object 171"/>
            <p:cNvSpPr/>
            <p:nvPr/>
          </p:nvSpPr>
          <p:spPr>
            <a:xfrm>
              <a:off x="615695" y="3467100"/>
              <a:ext cx="123825" cy="281940"/>
            </a:xfrm>
            <a:custGeom>
              <a:avLst/>
              <a:gdLst/>
              <a:ahLst/>
              <a:cxnLst/>
              <a:rect l="l" t="t" r="r" b="b"/>
              <a:pathLst>
                <a:path w="123825" h="281939">
                  <a:moveTo>
                    <a:pt x="123443" y="281940"/>
                  </a:moveTo>
                  <a:lnTo>
                    <a:pt x="0" y="281940"/>
                  </a:lnTo>
                  <a:lnTo>
                    <a:pt x="0" y="0"/>
                  </a:lnTo>
                  <a:lnTo>
                    <a:pt x="123443" y="0"/>
                  </a:lnTo>
                  <a:lnTo>
                    <a:pt x="123443" y="28194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20839" y="3521487"/>
              <a:ext cx="109823" cy="164782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1525333" y="3521487"/>
            <a:ext cx="64103" cy="164782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385178" y="3466528"/>
            <a:ext cx="1580197" cy="282320"/>
          </a:xfrm>
          <a:prstGeom prst="rect">
            <a:avLst/>
          </a:prstGeom>
        </p:spPr>
      </p:pic>
      <p:sp>
        <p:nvSpPr>
          <p:cNvPr id="175" name="object 175"/>
          <p:cNvSpPr/>
          <p:nvPr/>
        </p:nvSpPr>
        <p:spPr>
          <a:xfrm>
            <a:off x="620839" y="3785425"/>
            <a:ext cx="20320" cy="15875"/>
          </a:xfrm>
          <a:custGeom>
            <a:avLst/>
            <a:gdLst/>
            <a:ahLst/>
            <a:cxnLst/>
            <a:rect l="l" t="t" r="r" b="b"/>
            <a:pathLst>
              <a:path w="20320" h="15875">
                <a:moveTo>
                  <a:pt x="20011" y="15430"/>
                </a:moveTo>
                <a:lnTo>
                  <a:pt x="13842" y="15430"/>
                </a:lnTo>
                <a:lnTo>
                  <a:pt x="13716" y="15240"/>
                </a:lnTo>
                <a:lnTo>
                  <a:pt x="9144" y="12192"/>
                </a:lnTo>
                <a:lnTo>
                  <a:pt x="0" y="3048"/>
                </a:lnTo>
                <a:lnTo>
                  <a:pt x="0" y="0"/>
                </a:lnTo>
                <a:lnTo>
                  <a:pt x="15240" y="9144"/>
                </a:lnTo>
                <a:lnTo>
                  <a:pt x="19812" y="15240"/>
                </a:lnTo>
                <a:lnTo>
                  <a:pt x="20011" y="15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46" y="642366"/>
            <a:ext cx="176974" cy="20135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50143" y="642365"/>
            <a:ext cx="471805" cy="278130"/>
            <a:chOff x="1150143" y="642365"/>
            <a:chExt cx="471805" cy="278130"/>
          </a:xfrm>
        </p:grpSpPr>
        <p:sp>
          <p:nvSpPr>
            <p:cNvPr id="14" name="object 14"/>
            <p:cNvSpPr/>
            <p:nvPr/>
          </p:nvSpPr>
          <p:spPr>
            <a:xfrm>
              <a:off x="1150143" y="649986"/>
              <a:ext cx="222885" cy="270510"/>
            </a:xfrm>
            <a:custGeom>
              <a:avLst/>
              <a:gdLst/>
              <a:ahLst/>
              <a:cxnLst/>
              <a:rect l="l" t="t" r="r" b="b"/>
              <a:pathLst>
                <a:path w="222884" h="270509">
                  <a:moveTo>
                    <a:pt x="126587" y="270033"/>
                  </a:moveTo>
                  <a:lnTo>
                    <a:pt x="6095" y="270033"/>
                  </a:lnTo>
                  <a:lnTo>
                    <a:pt x="3047" y="266985"/>
                  </a:lnTo>
                  <a:lnTo>
                    <a:pt x="1523" y="263937"/>
                  </a:lnTo>
                  <a:lnTo>
                    <a:pt x="1523" y="259365"/>
                  </a:lnTo>
                  <a:lnTo>
                    <a:pt x="3047" y="256317"/>
                  </a:lnTo>
                  <a:lnTo>
                    <a:pt x="6095" y="253269"/>
                  </a:lnTo>
                  <a:lnTo>
                    <a:pt x="70104" y="253269"/>
                  </a:lnTo>
                  <a:lnTo>
                    <a:pt x="102203" y="187642"/>
                  </a:lnTo>
                  <a:lnTo>
                    <a:pt x="18287" y="18288"/>
                  </a:lnTo>
                  <a:lnTo>
                    <a:pt x="9143" y="18288"/>
                  </a:lnTo>
                  <a:lnTo>
                    <a:pt x="3047" y="15240"/>
                  </a:lnTo>
                  <a:lnTo>
                    <a:pt x="1523" y="13716"/>
                  </a:lnTo>
                  <a:lnTo>
                    <a:pt x="0" y="10668"/>
                  </a:lnTo>
                  <a:lnTo>
                    <a:pt x="0" y="7620"/>
                  </a:lnTo>
                  <a:lnTo>
                    <a:pt x="1523" y="4572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0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4675" y="6096"/>
                  </a:lnTo>
                  <a:lnTo>
                    <a:pt x="74675" y="10668"/>
                  </a:lnTo>
                  <a:lnTo>
                    <a:pt x="73152" y="13716"/>
                  </a:lnTo>
                  <a:lnTo>
                    <a:pt x="70104" y="16764"/>
                  </a:lnTo>
                  <a:lnTo>
                    <a:pt x="67055" y="18288"/>
                  </a:lnTo>
                  <a:lnTo>
                    <a:pt x="38099" y="18288"/>
                  </a:lnTo>
                  <a:lnTo>
                    <a:pt x="112871" y="167830"/>
                  </a:lnTo>
                  <a:lnTo>
                    <a:pt x="186023" y="18288"/>
                  </a:lnTo>
                  <a:lnTo>
                    <a:pt x="157067" y="18288"/>
                  </a:lnTo>
                  <a:lnTo>
                    <a:pt x="154019" y="16764"/>
                  </a:lnTo>
                  <a:lnTo>
                    <a:pt x="152495" y="15240"/>
                  </a:lnTo>
                  <a:lnTo>
                    <a:pt x="149447" y="13716"/>
                  </a:lnTo>
                  <a:lnTo>
                    <a:pt x="149447" y="3048"/>
                  </a:lnTo>
                  <a:lnTo>
                    <a:pt x="152495" y="1524"/>
                  </a:lnTo>
                  <a:lnTo>
                    <a:pt x="154019" y="0"/>
                  </a:lnTo>
                  <a:lnTo>
                    <a:pt x="218122" y="0"/>
                  </a:lnTo>
                  <a:lnTo>
                    <a:pt x="219646" y="1524"/>
                  </a:lnTo>
                  <a:lnTo>
                    <a:pt x="222694" y="3048"/>
                  </a:lnTo>
                  <a:lnTo>
                    <a:pt x="222694" y="12192"/>
                  </a:lnTo>
                  <a:lnTo>
                    <a:pt x="219646" y="15240"/>
                  </a:lnTo>
                  <a:lnTo>
                    <a:pt x="219646" y="16764"/>
                  </a:lnTo>
                  <a:lnTo>
                    <a:pt x="218122" y="16764"/>
                  </a:lnTo>
                  <a:lnTo>
                    <a:pt x="216598" y="18288"/>
                  </a:lnTo>
                  <a:lnTo>
                    <a:pt x="205930" y="18288"/>
                  </a:lnTo>
                  <a:lnTo>
                    <a:pt x="90011" y="253269"/>
                  </a:lnTo>
                  <a:lnTo>
                    <a:pt x="126587" y="253269"/>
                  </a:lnTo>
                  <a:lnTo>
                    <a:pt x="129635" y="256317"/>
                  </a:lnTo>
                  <a:lnTo>
                    <a:pt x="131159" y="259365"/>
                  </a:lnTo>
                  <a:lnTo>
                    <a:pt x="131159" y="263937"/>
                  </a:lnTo>
                  <a:lnTo>
                    <a:pt x="129635" y="266985"/>
                  </a:lnTo>
                  <a:lnTo>
                    <a:pt x="126587" y="27003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318" y="642365"/>
              <a:ext cx="218122" cy="19526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679448" y="564546"/>
            <a:ext cx="469900" cy="279400"/>
            <a:chOff x="1679448" y="564546"/>
            <a:chExt cx="469900" cy="27940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448" y="642366"/>
              <a:ext cx="201358" cy="2013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921954" y="564546"/>
              <a:ext cx="227329" cy="273685"/>
            </a:xfrm>
            <a:custGeom>
              <a:avLst/>
              <a:gdLst/>
              <a:ahLst/>
              <a:cxnLst/>
              <a:rect l="l" t="t" r="r" b="b"/>
              <a:pathLst>
                <a:path w="227330" h="273684">
                  <a:moveTo>
                    <a:pt x="219646" y="273081"/>
                  </a:moveTo>
                  <a:lnTo>
                    <a:pt x="150971" y="273081"/>
                  </a:lnTo>
                  <a:lnTo>
                    <a:pt x="147923" y="271557"/>
                  </a:lnTo>
                  <a:lnTo>
                    <a:pt x="144875" y="268509"/>
                  </a:lnTo>
                  <a:lnTo>
                    <a:pt x="143351" y="265461"/>
                  </a:lnTo>
                  <a:lnTo>
                    <a:pt x="143351" y="260889"/>
                  </a:lnTo>
                  <a:lnTo>
                    <a:pt x="144875" y="257841"/>
                  </a:lnTo>
                  <a:lnTo>
                    <a:pt x="147923" y="254793"/>
                  </a:lnTo>
                  <a:lnTo>
                    <a:pt x="176974" y="254793"/>
                  </a:lnTo>
                  <a:lnTo>
                    <a:pt x="176974" y="143446"/>
                  </a:lnTo>
                  <a:lnTo>
                    <a:pt x="153947" y="103822"/>
                  </a:lnTo>
                  <a:lnTo>
                    <a:pt x="122015" y="96107"/>
                  </a:lnTo>
                  <a:lnTo>
                    <a:pt x="112918" y="96702"/>
                  </a:lnTo>
                  <a:lnTo>
                    <a:pt x="75140" y="118217"/>
                  </a:lnTo>
                  <a:lnTo>
                    <a:pt x="54863" y="138874"/>
                  </a:lnTo>
                  <a:lnTo>
                    <a:pt x="54863" y="254793"/>
                  </a:lnTo>
                  <a:lnTo>
                    <a:pt x="82391" y="254793"/>
                  </a:lnTo>
                  <a:lnTo>
                    <a:pt x="85439" y="256317"/>
                  </a:lnTo>
                  <a:lnTo>
                    <a:pt x="86963" y="257841"/>
                  </a:lnTo>
                  <a:lnTo>
                    <a:pt x="88487" y="260889"/>
                  </a:lnTo>
                  <a:lnTo>
                    <a:pt x="88487" y="265461"/>
                  </a:lnTo>
                  <a:lnTo>
                    <a:pt x="86963" y="268509"/>
                  </a:lnTo>
                  <a:lnTo>
                    <a:pt x="85439" y="270033"/>
                  </a:lnTo>
                  <a:lnTo>
                    <a:pt x="79343" y="273081"/>
                  </a:lnTo>
                  <a:lnTo>
                    <a:pt x="12191" y="273081"/>
                  </a:lnTo>
                  <a:lnTo>
                    <a:pt x="9143" y="271557"/>
                  </a:lnTo>
                  <a:lnTo>
                    <a:pt x="7619" y="270033"/>
                  </a:lnTo>
                  <a:lnTo>
                    <a:pt x="4571" y="268509"/>
                  </a:lnTo>
                  <a:lnTo>
                    <a:pt x="4571" y="257841"/>
                  </a:lnTo>
                  <a:lnTo>
                    <a:pt x="7619" y="256317"/>
                  </a:lnTo>
                  <a:lnTo>
                    <a:pt x="9143" y="254793"/>
                  </a:lnTo>
                  <a:lnTo>
                    <a:pt x="36575" y="254793"/>
                  </a:lnTo>
                  <a:lnTo>
                    <a:pt x="36575" y="18288"/>
                  </a:lnTo>
                  <a:lnTo>
                    <a:pt x="4571" y="18288"/>
                  </a:lnTo>
                  <a:lnTo>
                    <a:pt x="1523" y="15240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3" y="4572"/>
                  </a:lnTo>
                  <a:lnTo>
                    <a:pt x="4571" y="1524"/>
                  </a:lnTo>
                  <a:lnTo>
                    <a:pt x="7619" y="0"/>
                  </a:lnTo>
                  <a:lnTo>
                    <a:pt x="54863" y="0"/>
                  </a:lnTo>
                  <a:lnTo>
                    <a:pt x="54863" y="112871"/>
                  </a:lnTo>
                  <a:lnTo>
                    <a:pt x="63801" y="104298"/>
                  </a:lnTo>
                  <a:lnTo>
                    <a:pt x="96750" y="82319"/>
                  </a:lnTo>
                  <a:lnTo>
                    <a:pt x="123539" y="77819"/>
                  </a:lnTo>
                  <a:lnTo>
                    <a:pt x="134183" y="78366"/>
                  </a:lnTo>
                  <a:lnTo>
                    <a:pt x="173533" y="95726"/>
                  </a:lnTo>
                  <a:lnTo>
                    <a:pt x="194667" y="132985"/>
                  </a:lnTo>
                  <a:lnTo>
                    <a:pt x="195262" y="141922"/>
                  </a:lnTo>
                  <a:lnTo>
                    <a:pt x="195262" y="254793"/>
                  </a:lnTo>
                  <a:lnTo>
                    <a:pt x="222694" y="254793"/>
                  </a:lnTo>
                  <a:lnTo>
                    <a:pt x="225742" y="257841"/>
                  </a:lnTo>
                  <a:lnTo>
                    <a:pt x="227266" y="260889"/>
                  </a:lnTo>
                  <a:lnTo>
                    <a:pt x="227266" y="265461"/>
                  </a:lnTo>
                  <a:lnTo>
                    <a:pt x="225742" y="268509"/>
                  </a:lnTo>
                  <a:lnTo>
                    <a:pt x="222694" y="271557"/>
                  </a:lnTo>
                  <a:lnTo>
                    <a:pt x="219646" y="27308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2656" y="645413"/>
            <a:ext cx="204311" cy="19221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8878" y="642366"/>
            <a:ext cx="202882" cy="20135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2721" y="642365"/>
            <a:ext cx="216598" cy="19526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011042" y="555402"/>
            <a:ext cx="186690" cy="282575"/>
          </a:xfrm>
          <a:custGeom>
            <a:avLst/>
            <a:gdLst/>
            <a:ahLst/>
            <a:cxnLst/>
            <a:rect l="l" t="t" r="r" b="b"/>
            <a:pathLst>
              <a:path w="186689" h="282575">
                <a:moveTo>
                  <a:pt x="100679" y="47244"/>
                </a:moveTo>
                <a:lnTo>
                  <a:pt x="74771" y="47244"/>
                </a:lnTo>
                <a:lnTo>
                  <a:pt x="74771" y="0"/>
                </a:lnTo>
                <a:lnTo>
                  <a:pt x="100679" y="0"/>
                </a:lnTo>
                <a:lnTo>
                  <a:pt x="100679" y="47244"/>
                </a:lnTo>
                <a:close/>
              </a:path>
              <a:path w="186689" h="282575">
                <a:moveTo>
                  <a:pt x="102203" y="263937"/>
                </a:moveTo>
                <a:lnTo>
                  <a:pt x="83915" y="263937"/>
                </a:lnTo>
                <a:lnTo>
                  <a:pt x="83915" y="112871"/>
                </a:lnTo>
                <a:lnTo>
                  <a:pt x="25908" y="112871"/>
                </a:lnTo>
                <a:lnTo>
                  <a:pt x="22860" y="111347"/>
                </a:lnTo>
                <a:lnTo>
                  <a:pt x="19812" y="108299"/>
                </a:lnTo>
                <a:lnTo>
                  <a:pt x="18288" y="105251"/>
                </a:lnTo>
                <a:lnTo>
                  <a:pt x="18288" y="100679"/>
                </a:lnTo>
                <a:lnTo>
                  <a:pt x="19812" y="97631"/>
                </a:lnTo>
                <a:lnTo>
                  <a:pt x="22860" y="94583"/>
                </a:lnTo>
                <a:lnTo>
                  <a:pt x="102203" y="94583"/>
                </a:lnTo>
                <a:lnTo>
                  <a:pt x="102203" y="263937"/>
                </a:lnTo>
                <a:close/>
              </a:path>
              <a:path w="186689" h="282575">
                <a:moveTo>
                  <a:pt x="178498" y="282225"/>
                </a:moveTo>
                <a:lnTo>
                  <a:pt x="7620" y="282225"/>
                </a:lnTo>
                <a:lnTo>
                  <a:pt x="4572" y="280701"/>
                </a:lnTo>
                <a:lnTo>
                  <a:pt x="1524" y="277653"/>
                </a:lnTo>
                <a:lnTo>
                  <a:pt x="0" y="274605"/>
                </a:lnTo>
                <a:lnTo>
                  <a:pt x="0" y="270033"/>
                </a:lnTo>
                <a:lnTo>
                  <a:pt x="1524" y="266985"/>
                </a:lnTo>
                <a:lnTo>
                  <a:pt x="4572" y="263937"/>
                </a:lnTo>
                <a:lnTo>
                  <a:pt x="181546" y="263937"/>
                </a:lnTo>
                <a:lnTo>
                  <a:pt x="184594" y="266985"/>
                </a:lnTo>
                <a:lnTo>
                  <a:pt x="186118" y="270033"/>
                </a:lnTo>
                <a:lnTo>
                  <a:pt x="186118" y="274605"/>
                </a:lnTo>
                <a:lnTo>
                  <a:pt x="184594" y="277653"/>
                </a:lnTo>
                <a:lnTo>
                  <a:pt x="181546" y="280701"/>
                </a:lnTo>
                <a:lnTo>
                  <a:pt x="178498" y="28222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84124" y="649986"/>
            <a:ext cx="166211" cy="187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31203" y="642365"/>
            <a:ext cx="204406" cy="20135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3802760" y="564546"/>
            <a:ext cx="232410" cy="279400"/>
          </a:xfrm>
          <a:custGeom>
            <a:avLst/>
            <a:gdLst/>
            <a:ahLst/>
            <a:cxnLst/>
            <a:rect l="l" t="t" r="r" b="b"/>
            <a:pathLst>
              <a:path w="232410" h="279400">
                <a:moveTo>
                  <a:pt x="195167" y="122015"/>
                </a:moveTo>
                <a:lnTo>
                  <a:pt x="176879" y="122015"/>
                </a:lnTo>
                <a:lnTo>
                  <a:pt x="176879" y="18288"/>
                </a:lnTo>
                <a:lnTo>
                  <a:pt x="144875" y="18288"/>
                </a:lnTo>
                <a:lnTo>
                  <a:pt x="141827" y="16764"/>
                </a:lnTo>
                <a:lnTo>
                  <a:pt x="140303" y="15240"/>
                </a:lnTo>
                <a:lnTo>
                  <a:pt x="140303" y="4572"/>
                </a:lnTo>
                <a:lnTo>
                  <a:pt x="141827" y="3048"/>
                </a:lnTo>
                <a:lnTo>
                  <a:pt x="147923" y="0"/>
                </a:lnTo>
                <a:lnTo>
                  <a:pt x="195167" y="0"/>
                </a:lnTo>
                <a:lnTo>
                  <a:pt x="195167" y="122015"/>
                </a:lnTo>
                <a:close/>
              </a:path>
              <a:path w="232410" h="279400">
                <a:moveTo>
                  <a:pt x="96012" y="279177"/>
                </a:moveTo>
                <a:lnTo>
                  <a:pt x="48768" y="266985"/>
                </a:lnTo>
                <a:lnTo>
                  <a:pt x="19621" y="240625"/>
                </a:lnTo>
                <a:lnTo>
                  <a:pt x="3238" y="204799"/>
                </a:lnTo>
                <a:lnTo>
                  <a:pt x="0" y="178498"/>
                </a:lnTo>
                <a:lnTo>
                  <a:pt x="833" y="165947"/>
                </a:lnTo>
                <a:lnTo>
                  <a:pt x="19621" y="117895"/>
                </a:lnTo>
                <a:lnTo>
                  <a:pt x="48768" y="91535"/>
                </a:lnTo>
                <a:lnTo>
                  <a:pt x="96012" y="77819"/>
                </a:lnTo>
                <a:lnTo>
                  <a:pt x="118974" y="80652"/>
                </a:lnTo>
                <a:lnTo>
                  <a:pt x="139910" y="89058"/>
                </a:lnTo>
                <a:lnTo>
                  <a:pt x="149693" y="96107"/>
                </a:lnTo>
                <a:lnTo>
                  <a:pt x="97536" y="96107"/>
                </a:lnTo>
                <a:lnTo>
                  <a:pt x="81867" y="97774"/>
                </a:lnTo>
                <a:lnTo>
                  <a:pt x="41148" y="120491"/>
                </a:lnTo>
                <a:lnTo>
                  <a:pt x="19716" y="161947"/>
                </a:lnTo>
                <a:lnTo>
                  <a:pt x="18288" y="178498"/>
                </a:lnTo>
                <a:lnTo>
                  <a:pt x="19716" y="195086"/>
                </a:lnTo>
                <a:lnTo>
                  <a:pt x="41148" y="238029"/>
                </a:lnTo>
                <a:lnTo>
                  <a:pt x="81867" y="259460"/>
                </a:lnTo>
                <a:lnTo>
                  <a:pt x="97536" y="260889"/>
                </a:lnTo>
                <a:lnTo>
                  <a:pt x="151791" y="260889"/>
                </a:lnTo>
                <a:lnTo>
                  <a:pt x="140481" y="268700"/>
                </a:lnTo>
                <a:lnTo>
                  <a:pt x="119189" y="276582"/>
                </a:lnTo>
                <a:lnTo>
                  <a:pt x="96012" y="279177"/>
                </a:lnTo>
                <a:close/>
              </a:path>
              <a:path w="232410" h="279400">
                <a:moveTo>
                  <a:pt x="151791" y="260889"/>
                </a:moveTo>
                <a:lnTo>
                  <a:pt x="97536" y="260889"/>
                </a:lnTo>
                <a:lnTo>
                  <a:pt x="113021" y="259460"/>
                </a:lnTo>
                <a:lnTo>
                  <a:pt x="127337" y="255174"/>
                </a:lnTo>
                <a:lnTo>
                  <a:pt x="162734" y="224870"/>
                </a:lnTo>
                <a:lnTo>
                  <a:pt x="176879" y="178498"/>
                </a:lnTo>
                <a:lnTo>
                  <a:pt x="175212" y="162161"/>
                </a:lnTo>
                <a:lnTo>
                  <a:pt x="152495" y="120491"/>
                </a:lnTo>
                <a:lnTo>
                  <a:pt x="113021" y="97774"/>
                </a:lnTo>
                <a:lnTo>
                  <a:pt x="97536" y="96107"/>
                </a:lnTo>
                <a:lnTo>
                  <a:pt x="149693" y="96107"/>
                </a:lnTo>
                <a:lnTo>
                  <a:pt x="159113" y="102893"/>
                </a:lnTo>
                <a:lnTo>
                  <a:pt x="176879" y="122015"/>
                </a:lnTo>
                <a:lnTo>
                  <a:pt x="195167" y="122015"/>
                </a:lnTo>
                <a:lnTo>
                  <a:pt x="195167" y="236505"/>
                </a:lnTo>
                <a:lnTo>
                  <a:pt x="176879" y="236505"/>
                </a:lnTo>
                <a:lnTo>
                  <a:pt x="159756" y="255389"/>
                </a:lnTo>
                <a:lnTo>
                  <a:pt x="151791" y="260889"/>
                </a:lnTo>
                <a:close/>
              </a:path>
              <a:path w="232410" h="279400">
                <a:moveTo>
                  <a:pt x="224218" y="273081"/>
                </a:moveTo>
                <a:lnTo>
                  <a:pt x="176879" y="273081"/>
                </a:lnTo>
                <a:lnTo>
                  <a:pt x="176879" y="236505"/>
                </a:lnTo>
                <a:lnTo>
                  <a:pt x="195167" y="236505"/>
                </a:lnTo>
                <a:lnTo>
                  <a:pt x="195167" y="254793"/>
                </a:lnTo>
                <a:lnTo>
                  <a:pt x="227266" y="254793"/>
                </a:lnTo>
                <a:lnTo>
                  <a:pt x="230314" y="257841"/>
                </a:lnTo>
                <a:lnTo>
                  <a:pt x="231838" y="260889"/>
                </a:lnTo>
                <a:lnTo>
                  <a:pt x="231838" y="265461"/>
                </a:lnTo>
                <a:lnTo>
                  <a:pt x="230314" y="268509"/>
                </a:lnTo>
                <a:lnTo>
                  <a:pt x="227266" y="271557"/>
                </a:lnTo>
                <a:lnTo>
                  <a:pt x="224218" y="27308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5285" y="1243488"/>
            <a:ext cx="1432274" cy="26088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944814" y="1330452"/>
            <a:ext cx="607695" cy="169545"/>
            <a:chOff x="1944814" y="1330452"/>
            <a:chExt cx="607695" cy="16954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44814" y="1330452"/>
              <a:ext cx="294417" cy="1693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9044" y="1330452"/>
              <a:ext cx="292893" cy="169354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51093" y="1243488"/>
            <a:ext cx="1540573" cy="25631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5285" y="1687544"/>
            <a:ext cx="1432274" cy="25631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931098" y="1693646"/>
            <a:ext cx="581660" cy="317500"/>
          </a:xfrm>
          <a:custGeom>
            <a:avLst/>
            <a:gdLst/>
            <a:ahLst/>
            <a:cxnLst/>
            <a:rect l="l" t="t" r="r" b="b"/>
            <a:pathLst>
              <a:path w="581660" h="317500">
                <a:moveTo>
                  <a:pt x="155638" y="86969"/>
                </a:moveTo>
                <a:lnTo>
                  <a:pt x="99148" y="86969"/>
                </a:lnTo>
                <a:lnTo>
                  <a:pt x="97624" y="86461"/>
                </a:lnTo>
                <a:lnTo>
                  <a:pt x="97624" y="134213"/>
                </a:lnTo>
                <a:lnTo>
                  <a:pt x="97294" y="142824"/>
                </a:lnTo>
                <a:lnTo>
                  <a:pt x="96100" y="150444"/>
                </a:lnTo>
                <a:lnTo>
                  <a:pt x="93764" y="157213"/>
                </a:lnTo>
                <a:lnTo>
                  <a:pt x="90004" y="163258"/>
                </a:lnTo>
                <a:lnTo>
                  <a:pt x="85432" y="170878"/>
                </a:lnTo>
                <a:lnTo>
                  <a:pt x="77812" y="173926"/>
                </a:lnTo>
                <a:lnTo>
                  <a:pt x="61048" y="173926"/>
                </a:lnTo>
                <a:lnTo>
                  <a:pt x="41236" y="134213"/>
                </a:lnTo>
                <a:lnTo>
                  <a:pt x="41148" y="123545"/>
                </a:lnTo>
                <a:lnTo>
                  <a:pt x="42672" y="117449"/>
                </a:lnTo>
                <a:lnTo>
                  <a:pt x="42672" y="112877"/>
                </a:lnTo>
                <a:lnTo>
                  <a:pt x="44196" y="108305"/>
                </a:lnTo>
                <a:lnTo>
                  <a:pt x="47244" y="105257"/>
                </a:lnTo>
                <a:lnTo>
                  <a:pt x="48856" y="100685"/>
                </a:lnTo>
                <a:lnTo>
                  <a:pt x="51904" y="97637"/>
                </a:lnTo>
                <a:lnTo>
                  <a:pt x="56476" y="96113"/>
                </a:lnTo>
                <a:lnTo>
                  <a:pt x="59524" y="93065"/>
                </a:lnTo>
                <a:lnTo>
                  <a:pt x="77812" y="93065"/>
                </a:lnTo>
                <a:lnTo>
                  <a:pt x="85432" y="96113"/>
                </a:lnTo>
                <a:lnTo>
                  <a:pt x="93764" y="109994"/>
                </a:lnTo>
                <a:lnTo>
                  <a:pt x="96100" y="117259"/>
                </a:lnTo>
                <a:lnTo>
                  <a:pt x="97294" y="125374"/>
                </a:lnTo>
                <a:lnTo>
                  <a:pt x="97624" y="134213"/>
                </a:lnTo>
                <a:lnTo>
                  <a:pt x="97624" y="86461"/>
                </a:lnTo>
                <a:lnTo>
                  <a:pt x="94576" y="85445"/>
                </a:lnTo>
                <a:lnTo>
                  <a:pt x="88480" y="83921"/>
                </a:lnTo>
                <a:lnTo>
                  <a:pt x="83908" y="82397"/>
                </a:lnTo>
                <a:lnTo>
                  <a:pt x="79336" y="82397"/>
                </a:lnTo>
                <a:lnTo>
                  <a:pt x="74764" y="80873"/>
                </a:lnTo>
                <a:lnTo>
                  <a:pt x="70192" y="80873"/>
                </a:lnTo>
                <a:lnTo>
                  <a:pt x="25908" y="96113"/>
                </a:lnTo>
                <a:lnTo>
                  <a:pt x="9144" y="132689"/>
                </a:lnTo>
                <a:lnTo>
                  <a:pt x="9715" y="140398"/>
                </a:lnTo>
                <a:lnTo>
                  <a:pt x="35217" y="174790"/>
                </a:lnTo>
                <a:lnTo>
                  <a:pt x="42672" y="178498"/>
                </a:lnTo>
                <a:lnTo>
                  <a:pt x="42672" y="181546"/>
                </a:lnTo>
                <a:lnTo>
                  <a:pt x="33528" y="184594"/>
                </a:lnTo>
                <a:lnTo>
                  <a:pt x="27432" y="189166"/>
                </a:lnTo>
                <a:lnTo>
                  <a:pt x="24384" y="193738"/>
                </a:lnTo>
                <a:lnTo>
                  <a:pt x="19812" y="198310"/>
                </a:lnTo>
                <a:lnTo>
                  <a:pt x="18288" y="202882"/>
                </a:lnTo>
                <a:lnTo>
                  <a:pt x="18288" y="218122"/>
                </a:lnTo>
                <a:lnTo>
                  <a:pt x="21336" y="224218"/>
                </a:lnTo>
                <a:lnTo>
                  <a:pt x="24384" y="225742"/>
                </a:lnTo>
                <a:lnTo>
                  <a:pt x="28956" y="230314"/>
                </a:lnTo>
                <a:lnTo>
                  <a:pt x="32004" y="231838"/>
                </a:lnTo>
                <a:lnTo>
                  <a:pt x="36576" y="233362"/>
                </a:lnTo>
                <a:lnTo>
                  <a:pt x="39624" y="234886"/>
                </a:lnTo>
                <a:lnTo>
                  <a:pt x="42672" y="236512"/>
                </a:lnTo>
                <a:lnTo>
                  <a:pt x="45720" y="238036"/>
                </a:lnTo>
                <a:lnTo>
                  <a:pt x="45720" y="239560"/>
                </a:lnTo>
                <a:lnTo>
                  <a:pt x="7708" y="255346"/>
                </a:lnTo>
                <a:lnTo>
                  <a:pt x="0" y="276136"/>
                </a:lnTo>
                <a:lnTo>
                  <a:pt x="1143" y="285826"/>
                </a:lnTo>
                <a:lnTo>
                  <a:pt x="40995" y="314807"/>
                </a:lnTo>
                <a:lnTo>
                  <a:pt x="71716" y="317284"/>
                </a:lnTo>
                <a:lnTo>
                  <a:pt x="82600" y="317017"/>
                </a:lnTo>
                <a:lnTo>
                  <a:pt x="123913" y="308711"/>
                </a:lnTo>
                <a:lnTo>
                  <a:pt x="150964" y="283756"/>
                </a:lnTo>
                <a:lnTo>
                  <a:pt x="154012" y="277660"/>
                </a:lnTo>
                <a:lnTo>
                  <a:pt x="155638" y="270040"/>
                </a:lnTo>
                <a:lnTo>
                  <a:pt x="155638" y="254800"/>
                </a:lnTo>
                <a:lnTo>
                  <a:pt x="154012" y="248704"/>
                </a:lnTo>
                <a:lnTo>
                  <a:pt x="152869" y="244132"/>
                </a:lnTo>
                <a:lnTo>
                  <a:pt x="152488" y="242608"/>
                </a:lnTo>
                <a:lnTo>
                  <a:pt x="149440" y="238036"/>
                </a:lnTo>
                <a:lnTo>
                  <a:pt x="146392" y="233362"/>
                </a:lnTo>
                <a:lnTo>
                  <a:pt x="141820" y="228790"/>
                </a:lnTo>
                <a:lnTo>
                  <a:pt x="129628" y="220662"/>
                </a:lnTo>
                <a:lnTo>
                  <a:pt x="129628" y="262420"/>
                </a:lnTo>
                <a:lnTo>
                  <a:pt x="129628" y="268516"/>
                </a:lnTo>
                <a:lnTo>
                  <a:pt x="99720" y="302806"/>
                </a:lnTo>
                <a:lnTo>
                  <a:pt x="77812" y="305092"/>
                </a:lnTo>
                <a:lnTo>
                  <a:pt x="61048" y="305092"/>
                </a:lnTo>
                <a:lnTo>
                  <a:pt x="54952" y="303568"/>
                </a:lnTo>
                <a:lnTo>
                  <a:pt x="48856" y="300520"/>
                </a:lnTo>
                <a:lnTo>
                  <a:pt x="42672" y="298996"/>
                </a:lnTo>
                <a:lnTo>
                  <a:pt x="39624" y="295948"/>
                </a:lnTo>
                <a:lnTo>
                  <a:pt x="35052" y="292900"/>
                </a:lnTo>
                <a:lnTo>
                  <a:pt x="32004" y="289852"/>
                </a:lnTo>
                <a:lnTo>
                  <a:pt x="30480" y="286804"/>
                </a:lnTo>
                <a:lnTo>
                  <a:pt x="28956" y="282232"/>
                </a:lnTo>
                <a:lnTo>
                  <a:pt x="28956" y="266992"/>
                </a:lnTo>
                <a:lnTo>
                  <a:pt x="61048" y="244132"/>
                </a:lnTo>
                <a:lnTo>
                  <a:pt x="103720" y="244132"/>
                </a:lnTo>
                <a:lnTo>
                  <a:pt x="109816" y="245656"/>
                </a:lnTo>
                <a:lnTo>
                  <a:pt x="112864" y="245656"/>
                </a:lnTo>
                <a:lnTo>
                  <a:pt x="129628" y="262420"/>
                </a:lnTo>
                <a:lnTo>
                  <a:pt x="129628" y="220662"/>
                </a:lnTo>
                <a:lnTo>
                  <a:pt x="128104" y="219646"/>
                </a:lnTo>
                <a:lnTo>
                  <a:pt x="118960" y="216598"/>
                </a:lnTo>
                <a:lnTo>
                  <a:pt x="103720" y="216598"/>
                </a:lnTo>
                <a:lnTo>
                  <a:pt x="96100" y="215074"/>
                </a:lnTo>
                <a:lnTo>
                  <a:pt x="62572" y="215074"/>
                </a:lnTo>
                <a:lnTo>
                  <a:pt x="59524" y="213550"/>
                </a:lnTo>
                <a:lnTo>
                  <a:pt x="54952" y="213550"/>
                </a:lnTo>
                <a:lnTo>
                  <a:pt x="51904" y="212026"/>
                </a:lnTo>
                <a:lnTo>
                  <a:pt x="48856" y="212026"/>
                </a:lnTo>
                <a:lnTo>
                  <a:pt x="45720" y="210502"/>
                </a:lnTo>
                <a:lnTo>
                  <a:pt x="41148" y="205930"/>
                </a:lnTo>
                <a:lnTo>
                  <a:pt x="41148" y="195262"/>
                </a:lnTo>
                <a:lnTo>
                  <a:pt x="42672" y="192214"/>
                </a:lnTo>
                <a:lnTo>
                  <a:pt x="47244" y="187642"/>
                </a:lnTo>
                <a:lnTo>
                  <a:pt x="50380" y="186118"/>
                </a:lnTo>
                <a:lnTo>
                  <a:pt x="51904" y="184594"/>
                </a:lnTo>
                <a:lnTo>
                  <a:pt x="71716" y="184594"/>
                </a:lnTo>
                <a:lnTo>
                  <a:pt x="82842" y="183743"/>
                </a:lnTo>
                <a:lnTo>
                  <a:pt x="93243" y="181165"/>
                </a:lnTo>
                <a:lnTo>
                  <a:pt x="102793" y="176885"/>
                </a:lnTo>
                <a:lnTo>
                  <a:pt x="106997" y="173926"/>
                </a:lnTo>
                <a:lnTo>
                  <a:pt x="111340" y="170878"/>
                </a:lnTo>
                <a:lnTo>
                  <a:pt x="119341" y="162788"/>
                </a:lnTo>
                <a:lnTo>
                  <a:pt x="125056" y="154254"/>
                </a:lnTo>
                <a:lnTo>
                  <a:pt x="128485" y="144868"/>
                </a:lnTo>
                <a:lnTo>
                  <a:pt x="129628" y="134213"/>
                </a:lnTo>
                <a:lnTo>
                  <a:pt x="129628" y="129641"/>
                </a:lnTo>
                <a:lnTo>
                  <a:pt x="128104" y="123545"/>
                </a:lnTo>
                <a:lnTo>
                  <a:pt x="126580" y="118973"/>
                </a:lnTo>
                <a:lnTo>
                  <a:pt x="123532" y="112877"/>
                </a:lnTo>
                <a:lnTo>
                  <a:pt x="120484" y="108305"/>
                </a:lnTo>
                <a:lnTo>
                  <a:pt x="117436" y="102209"/>
                </a:lnTo>
                <a:lnTo>
                  <a:pt x="155638" y="102209"/>
                </a:lnTo>
                <a:lnTo>
                  <a:pt x="155638" y="93065"/>
                </a:lnTo>
                <a:lnTo>
                  <a:pt x="155638" y="86969"/>
                </a:lnTo>
                <a:close/>
              </a:path>
              <a:path w="581660" h="317500">
                <a:moveTo>
                  <a:pt x="233362" y="15240"/>
                </a:moveTo>
                <a:lnTo>
                  <a:pt x="231838" y="10668"/>
                </a:lnTo>
                <a:lnTo>
                  <a:pt x="227266" y="6096"/>
                </a:lnTo>
                <a:lnTo>
                  <a:pt x="224218" y="1524"/>
                </a:lnTo>
                <a:lnTo>
                  <a:pt x="218122" y="0"/>
                </a:lnTo>
                <a:lnTo>
                  <a:pt x="207454" y="0"/>
                </a:lnTo>
                <a:lnTo>
                  <a:pt x="201358" y="1524"/>
                </a:lnTo>
                <a:lnTo>
                  <a:pt x="198310" y="6096"/>
                </a:lnTo>
                <a:lnTo>
                  <a:pt x="193738" y="10668"/>
                </a:lnTo>
                <a:lnTo>
                  <a:pt x="192214" y="16764"/>
                </a:lnTo>
                <a:lnTo>
                  <a:pt x="192214" y="27432"/>
                </a:lnTo>
                <a:lnTo>
                  <a:pt x="193738" y="32004"/>
                </a:lnTo>
                <a:lnTo>
                  <a:pt x="198310" y="36576"/>
                </a:lnTo>
                <a:lnTo>
                  <a:pt x="201358" y="41148"/>
                </a:lnTo>
                <a:lnTo>
                  <a:pt x="207454" y="44196"/>
                </a:lnTo>
                <a:lnTo>
                  <a:pt x="218122" y="44196"/>
                </a:lnTo>
                <a:lnTo>
                  <a:pt x="222694" y="41148"/>
                </a:lnTo>
                <a:lnTo>
                  <a:pt x="231838" y="32004"/>
                </a:lnTo>
                <a:lnTo>
                  <a:pt x="233362" y="27432"/>
                </a:lnTo>
                <a:lnTo>
                  <a:pt x="233362" y="15240"/>
                </a:lnTo>
                <a:close/>
              </a:path>
              <a:path w="581660" h="317500">
                <a:moveTo>
                  <a:pt x="253174" y="234886"/>
                </a:moveTo>
                <a:lnTo>
                  <a:pt x="248602" y="234886"/>
                </a:lnTo>
                <a:lnTo>
                  <a:pt x="245554" y="233362"/>
                </a:lnTo>
                <a:lnTo>
                  <a:pt x="244030" y="233362"/>
                </a:lnTo>
                <a:lnTo>
                  <a:pt x="240982" y="231838"/>
                </a:lnTo>
                <a:lnTo>
                  <a:pt x="239458" y="231838"/>
                </a:lnTo>
                <a:lnTo>
                  <a:pt x="233362" y="228790"/>
                </a:lnTo>
                <a:lnTo>
                  <a:pt x="231838" y="225742"/>
                </a:lnTo>
                <a:lnTo>
                  <a:pt x="230314" y="224218"/>
                </a:lnTo>
                <a:lnTo>
                  <a:pt x="230314" y="85445"/>
                </a:lnTo>
                <a:lnTo>
                  <a:pt x="227266" y="83921"/>
                </a:lnTo>
                <a:lnTo>
                  <a:pt x="170878" y="86969"/>
                </a:lnTo>
                <a:lnTo>
                  <a:pt x="170878" y="97637"/>
                </a:lnTo>
                <a:lnTo>
                  <a:pt x="175450" y="97637"/>
                </a:lnTo>
                <a:lnTo>
                  <a:pt x="178498" y="99161"/>
                </a:lnTo>
                <a:lnTo>
                  <a:pt x="181546" y="99161"/>
                </a:lnTo>
                <a:lnTo>
                  <a:pt x="186118" y="100685"/>
                </a:lnTo>
                <a:lnTo>
                  <a:pt x="189166" y="102209"/>
                </a:lnTo>
                <a:lnTo>
                  <a:pt x="190690" y="102209"/>
                </a:lnTo>
                <a:lnTo>
                  <a:pt x="193738" y="105257"/>
                </a:lnTo>
                <a:lnTo>
                  <a:pt x="196786" y="106781"/>
                </a:lnTo>
                <a:lnTo>
                  <a:pt x="199834" y="112877"/>
                </a:lnTo>
                <a:lnTo>
                  <a:pt x="199834" y="225742"/>
                </a:lnTo>
                <a:lnTo>
                  <a:pt x="198310" y="228790"/>
                </a:lnTo>
                <a:lnTo>
                  <a:pt x="196786" y="230314"/>
                </a:lnTo>
                <a:lnTo>
                  <a:pt x="190690" y="233362"/>
                </a:lnTo>
                <a:lnTo>
                  <a:pt x="189166" y="233362"/>
                </a:lnTo>
                <a:lnTo>
                  <a:pt x="186118" y="234886"/>
                </a:lnTo>
                <a:lnTo>
                  <a:pt x="176974" y="234886"/>
                </a:lnTo>
                <a:lnTo>
                  <a:pt x="176974" y="245656"/>
                </a:lnTo>
                <a:lnTo>
                  <a:pt x="253174" y="245656"/>
                </a:lnTo>
                <a:lnTo>
                  <a:pt x="253174" y="234886"/>
                </a:lnTo>
                <a:close/>
              </a:path>
              <a:path w="581660" h="317500">
                <a:moveTo>
                  <a:pt x="434721" y="85432"/>
                </a:moveTo>
                <a:lnTo>
                  <a:pt x="373659" y="85432"/>
                </a:lnTo>
                <a:lnTo>
                  <a:pt x="373659" y="96100"/>
                </a:lnTo>
                <a:lnTo>
                  <a:pt x="376707" y="96100"/>
                </a:lnTo>
                <a:lnTo>
                  <a:pt x="379755" y="97624"/>
                </a:lnTo>
                <a:lnTo>
                  <a:pt x="382905" y="97624"/>
                </a:lnTo>
                <a:lnTo>
                  <a:pt x="384429" y="99148"/>
                </a:lnTo>
                <a:lnTo>
                  <a:pt x="387477" y="99148"/>
                </a:lnTo>
                <a:lnTo>
                  <a:pt x="389001" y="100672"/>
                </a:lnTo>
                <a:lnTo>
                  <a:pt x="392049" y="102196"/>
                </a:lnTo>
                <a:lnTo>
                  <a:pt x="396621" y="106768"/>
                </a:lnTo>
                <a:lnTo>
                  <a:pt x="396621" y="111442"/>
                </a:lnTo>
                <a:lnTo>
                  <a:pt x="395097" y="112966"/>
                </a:lnTo>
                <a:lnTo>
                  <a:pt x="395097" y="116014"/>
                </a:lnTo>
                <a:lnTo>
                  <a:pt x="392049" y="122110"/>
                </a:lnTo>
                <a:lnTo>
                  <a:pt x="392049" y="125158"/>
                </a:lnTo>
                <a:lnTo>
                  <a:pt x="386575" y="137439"/>
                </a:lnTo>
                <a:lnTo>
                  <a:pt x="367855" y="180873"/>
                </a:lnTo>
                <a:lnTo>
                  <a:pt x="364134" y="190169"/>
                </a:lnTo>
                <a:lnTo>
                  <a:pt x="360997" y="198602"/>
                </a:lnTo>
                <a:lnTo>
                  <a:pt x="358419" y="206019"/>
                </a:lnTo>
                <a:lnTo>
                  <a:pt x="353822" y="196037"/>
                </a:lnTo>
                <a:lnTo>
                  <a:pt x="349084" y="184454"/>
                </a:lnTo>
                <a:lnTo>
                  <a:pt x="338607" y="157162"/>
                </a:lnTo>
                <a:lnTo>
                  <a:pt x="332295" y="143154"/>
                </a:lnTo>
                <a:lnTo>
                  <a:pt x="318795" y="111442"/>
                </a:lnTo>
                <a:lnTo>
                  <a:pt x="318795" y="109918"/>
                </a:lnTo>
                <a:lnTo>
                  <a:pt x="317271" y="108292"/>
                </a:lnTo>
                <a:lnTo>
                  <a:pt x="317271" y="102196"/>
                </a:lnTo>
                <a:lnTo>
                  <a:pt x="318795" y="100672"/>
                </a:lnTo>
                <a:lnTo>
                  <a:pt x="323367" y="99148"/>
                </a:lnTo>
                <a:lnTo>
                  <a:pt x="329463" y="97624"/>
                </a:lnTo>
                <a:lnTo>
                  <a:pt x="335559" y="97624"/>
                </a:lnTo>
                <a:lnTo>
                  <a:pt x="335559" y="85432"/>
                </a:lnTo>
                <a:lnTo>
                  <a:pt x="262318" y="85432"/>
                </a:lnTo>
                <a:lnTo>
                  <a:pt x="262318" y="96100"/>
                </a:lnTo>
                <a:lnTo>
                  <a:pt x="271462" y="99148"/>
                </a:lnTo>
                <a:lnTo>
                  <a:pt x="276123" y="102196"/>
                </a:lnTo>
                <a:lnTo>
                  <a:pt x="282219" y="103720"/>
                </a:lnTo>
                <a:lnTo>
                  <a:pt x="285267" y="108292"/>
                </a:lnTo>
                <a:lnTo>
                  <a:pt x="286791" y="112966"/>
                </a:lnTo>
                <a:lnTo>
                  <a:pt x="293649" y="129819"/>
                </a:lnTo>
                <a:lnTo>
                  <a:pt x="300507" y="146113"/>
                </a:lnTo>
                <a:lnTo>
                  <a:pt x="307365" y="161823"/>
                </a:lnTo>
                <a:lnTo>
                  <a:pt x="314223" y="176974"/>
                </a:lnTo>
                <a:lnTo>
                  <a:pt x="321106" y="193344"/>
                </a:lnTo>
                <a:lnTo>
                  <a:pt x="343179" y="247167"/>
                </a:lnTo>
                <a:lnTo>
                  <a:pt x="355371" y="247167"/>
                </a:lnTo>
                <a:lnTo>
                  <a:pt x="356895" y="241071"/>
                </a:lnTo>
                <a:lnTo>
                  <a:pt x="359943" y="234975"/>
                </a:lnTo>
                <a:lnTo>
                  <a:pt x="361467" y="227355"/>
                </a:lnTo>
                <a:lnTo>
                  <a:pt x="364515" y="221259"/>
                </a:lnTo>
                <a:lnTo>
                  <a:pt x="366039" y="215163"/>
                </a:lnTo>
                <a:lnTo>
                  <a:pt x="369087" y="210591"/>
                </a:lnTo>
                <a:lnTo>
                  <a:pt x="379806" y="184264"/>
                </a:lnTo>
                <a:lnTo>
                  <a:pt x="385025" y="171945"/>
                </a:lnTo>
                <a:lnTo>
                  <a:pt x="390525" y="160210"/>
                </a:lnTo>
                <a:lnTo>
                  <a:pt x="395325" y="148780"/>
                </a:lnTo>
                <a:lnTo>
                  <a:pt x="405523" y="125920"/>
                </a:lnTo>
                <a:lnTo>
                  <a:pt x="430149" y="96100"/>
                </a:lnTo>
                <a:lnTo>
                  <a:pt x="434721" y="96100"/>
                </a:lnTo>
                <a:lnTo>
                  <a:pt x="434721" y="85432"/>
                </a:lnTo>
                <a:close/>
              </a:path>
              <a:path w="581660" h="317500">
                <a:moveTo>
                  <a:pt x="581113" y="207454"/>
                </a:moveTo>
                <a:lnTo>
                  <a:pt x="568921" y="201358"/>
                </a:lnTo>
                <a:lnTo>
                  <a:pt x="564108" y="209664"/>
                </a:lnTo>
                <a:lnTo>
                  <a:pt x="559015" y="216408"/>
                </a:lnTo>
                <a:lnTo>
                  <a:pt x="523201" y="231838"/>
                </a:lnTo>
                <a:lnTo>
                  <a:pt x="514057" y="231838"/>
                </a:lnTo>
                <a:lnTo>
                  <a:pt x="483577" y="212026"/>
                </a:lnTo>
                <a:lnTo>
                  <a:pt x="479005" y="205930"/>
                </a:lnTo>
                <a:lnTo>
                  <a:pt x="470027" y="167944"/>
                </a:lnTo>
                <a:lnTo>
                  <a:pt x="469760" y="160210"/>
                </a:lnTo>
                <a:lnTo>
                  <a:pt x="576541" y="160210"/>
                </a:lnTo>
                <a:lnTo>
                  <a:pt x="576427" y="146392"/>
                </a:lnTo>
                <a:lnTo>
                  <a:pt x="567397" y="108292"/>
                </a:lnTo>
                <a:lnTo>
                  <a:pt x="561301" y="102196"/>
                </a:lnTo>
                <a:lnTo>
                  <a:pt x="556729" y="96100"/>
                </a:lnTo>
                <a:lnTo>
                  <a:pt x="552919" y="93052"/>
                </a:lnTo>
                <a:lnTo>
                  <a:pt x="549109" y="90004"/>
                </a:lnTo>
                <a:lnTo>
                  <a:pt x="544537" y="88176"/>
                </a:lnTo>
                <a:lnTo>
                  <a:pt x="544537" y="134200"/>
                </a:lnTo>
                <a:lnTo>
                  <a:pt x="544537" y="146392"/>
                </a:lnTo>
                <a:lnTo>
                  <a:pt x="469760" y="146392"/>
                </a:lnTo>
                <a:lnTo>
                  <a:pt x="483577" y="108292"/>
                </a:lnTo>
                <a:lnTo>
                  <a:pt x="511009" y="93052"/>
                </a:lnTo>
                <a:lnTo>
                  <a:pt x="518629" y="93052"/>
                </a:lnTo>
                <a:lnTo>
                  <a:pt x="543013" y="128104"/>
                </a:lnTo>
                <a:lnTo>
                  <a:pt x="544537" y="134200"/>
                </a:lnTo>
                <a:lnTo>
                  <a:pt x="544537" y="88176"/>
                </a:lnTo>
                <a:lnTo>
                  <a:pt x="541489" y="86956"/>
                </a:lnTo>
                <a:lnTo>
                  <a:pt x="535228" y="84086"/>
                </a:lnTo>
                <a:lnTo>
                  <a:pt x="527964" y="82194"/>
                </a:lnTo>
                <a:lnTo>
                  <a:pt x="519849" y="81178"/>
                </a:lnTo>
                <a:lnTo>
                  <a:pt x="511009" y="80860"/>
                </a:lnTo>
                <a:lnTo>
                  <a:pt x="503034" y="81419"/>
                </a:lnTo>
                <a:lnTo>
                  <a:pt x="467868" y="96481"/>
                </a:lnTo>
                <a:lnTo>
                  <a:pt x="443852" y="134200"/>
                </a:lnTo>
                <a:lnTo>
                  <a:pt x="440982" y="141338"/>
                </a:lnTo>
                <a:lnTo>
                  <a:pt x="439089" y="148920"/>
                </a:lnTo>
                <a:lnTo>
                  <a:pt x="438073" y="156794"/>
                </a:lnTo>
                <a:lnTo>
                  <a:pt x="437756" y="164782"/>
                </a:lnTo>
                <a:lnTo>
                  <a:pt x="438048" y="172999"/>
                </a:lnTo>
                <a:lnTo>
                  <a:pt x="448233" y="211645"/>
                </a:lnTo>
                <a:lnTo>
                  <a:pt x="480529" y="242595"/>
                </a:lnTo>
                <a:lnTo>
                  <a:pt x="514057" y="250215"/>
                </a:lnTo>
                <a:lnTo>
                  <a:pt x="525183" y="249389"/>
                </a:lnTo>
                <a:lnTo>
                  <a:pt x="561492" y="231838"/>
                </a:lnTo>
                <a:lnTo>
                  <a:pt x="575106" y="216928"/>
                </a:lnTo>
                <a:lnTo>
                  <a:pt x="581113" y="207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11373" y="1687544"/>
            <a:ext cx="1311878" cy="2563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45267" y="1774507"/>
            <a:ext cx="893825" cy="16935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42820" y="1730216"/>
            <a:ext cx="276075" cy="21364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5424322" y="1774507"/>
            <a:ext cx="526415" cy="169545"/>
            <a:chOff x="5424322" y="1774507"/>
            <a:chExt cx="526415" cy="16954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4322" y="1774507"/>
              <a:ext cx="155368" cy="1693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4128" y="1774507"/>
              <a:ext cx="178498" cy="16478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7011" y="1774507"/>
              <a:ext cx="143446" cy="169354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40374" y="1687544"/>
            <a:ext cx="970216" cy="2563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08126" y="1730216"/>
            <a:ext cx="270033" cy="21364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71219" y="1774507"/>
            <a:ext cx="150971" cy="169354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712202" y="1693640"/>
            <a:ext cx="657860" cy="250825"/>
            <a:chOff x="7712202" y="1693640"/>
            <a:chExt cx="657860" cy="250825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2202" y="1693640"/>
              <a:ext cx="199834" cy="24869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931848" y="1774507"/>
              <a:ext cx="278130" cy="165100"/>
            </a:xfrm>
            <a:custGeom>
              <a:avLst/>
              <a:gdLst/>
              <a:ahLst/>
              <a:cxnLst/>
              <a:rect l="l" t="t" r="r" b="b"/>
              <a:pathLst>
                <a:path w="278129" h="165100">
                  <a:moveTo>
                    <a:pt x="277653" y="164782"/>
                  </a:moveTo>
                  <a:lnTo>
                    <a:pt x="198310" y="164782"/>
                  </a:lnTo>
                  <a:lnTo>
                    <a:pt x="198310" y="154019"/>
                  </a:lnTo>
                  <a:lnTo>
                    <a:pt x="208978" y="154019"/>
                  </a:lnTo>
                  <a:lnTo>
                    <a:pt x="210502" y="152495"/>
                  </a:lnTo>
                  <a:lnTo>
                    <a:pt x="213550" y="152495"/>
                  </a:lnTo>
                  <a:lnTo>
                    <a:pt x="216598" y="150971"/>
                  </a:lnTo>
                  <a:lnTo>
                    <a:pt x="219646" y="147923"/>
                  </a:lnTo>
                  <a:lnTo>
                    <a:pt x="222694" y="141827"/>
                  </a:lnTo>
                  <a:lnTo>
                    <a:pt x="222694" y="54863"/>
                  </a:lnTo>
                  <a:lnTo>
                    <a:pt x="202882" y="19811"/>
                  </a:lnTo>
                  <a:lnTo>
                    <a:pt x="189166" y="19811"/>
                  </a:lnTo>
                  <a:lnTo>
                    <a:pt x="170878" y="25907"/>
                  </a:lnTo>
                  <a:lnTo>
                    <a:pt x="164782" y="32003"/>
                  </a:lnTo>
                  <a:lnTo>
                    <a:pt x="161734" y="33527"/>
                  </a:lnTo>
                  <a:lnTo>
                    <a:pt x="160210" y="36575"/>
                  </a:lnTo>
                  <a:lnTo>
                    <a:pt x="155638" y="41147"/>
                  </a:lnTo>
                  <a:lnTo>
                    <a:pt x="154114" y="44195"/>
                  </a:lnTo>
                  <a:lnTo>
                    <a:pt x="154114" y="140303"/>
                  </a:lnTo>
                  <a:lnTo>
                    <a:pt x="155638" y="143351"/>
                  </a:lnTo>
                  <a:lnTo>
                    <a:pt x="157162" y="144875"/>
                  </a:lnTo>
                  <a:lnTo>
                    <a:pt x="158686" y="147923"/>
                  </a:lnTo>
                  <a:lnTo>
                    <a:pt x="160210" y="149447"/>
                  </a:lnTo>
                  <a:lnTo>
                    <a:pt x="166306" y="152495"/>
                  </a:lnTo>
                  <a:lnTo>
                    <a:pt x="169354" y="152495"/>
                  </a:lnTo>
                  <a:lnTo>
                    <a:pt x="172402" y="154019"/>
                  </a:lnTo>
                  <a:lnTo>
                    <a:pt x="178498" y="154019"/>
                  </a:lnTo>
                  <a:lnTo>
                    <a:pt x="178498" y="164782"/>
                  </a:lnTo>
                  <a:lnTo>
                    <a:pt x="102203" y="164782"/>
                  </a:lnTo>
                  <a:lnTo>
                    <a:pt x="102203" y="154019"/>
                  </a:lnTo>
                  <a:lnTo>
                    <a:pt x="111347" y="154019"/>
                  </a:lnTo>
                  <a:lnTo>
                    <a:pt x="112871" y="152495"/>
                  </a:lnTo>
                  <a:lnTo>
                    <a:pt x="114395" y="152495"/>
                  </a:lnTo>
                  <a:lnTo>
                    <a:pt x="120491" y="149447"/>
                  </a:lnTo>
                  <a:lnTo>
                    <a:pt x="122015" y="147923"/>
                  </a:lnTo>
                  <a:lnTo>
                    <a:pt x="123539" y="144875"/>
                  </a:lnTo>
                  <a:lnTo>
                    <a:pt x="123539" y="54863"/>
                  </a:lnTo>
                  <a:lnTo>
                    <a:pt x="105251" y="19811"/>
                  </a:lnTo>
                  <a:lnTo>
                    <a:pt x="91535" y="19811"/>
                  </a:lnTo>
                  <a:lnTo>
                    <a:pt x="73247" y="25907"/>
                  </a:lnTo>
                  <a:lnTo>
                    <a:pt x="68675" y="28955"/>
                  </a:lnTo>
                  <a:lnTo>
                    <a:pt x="61055" y="36575"/>
                  </a:lnTo>
                  <a:lnTo>
                    <a:pt x="58007" y="42671"/>
                  </a:lnTo>
                  <a:lnTo>
                    <a:pt x="56483" y="44195"/>
                  </a:lnTo>
                  <a:lnTo>
                    <a:pt x="56483" y="138779"/>
                  </a:lnTo>
                  <a:lnTo>
                    <a:pt x="59531" y="144875"/>
                  </a:lnTo>
                  <a:lnTo>
                    <a:pt x="59531" y="147923"/>
                  </a:lnTo>
                  <a:lnTo>
                    <a:pt x="65627" y="150971"/>
                  </a:lnTo>
                  <a:lnTo>
                    <a:pt x="67151" y="150971"/>
                  </a:lnTo>
                  <a:lnTo>
                    <a:pt x="70199" y="152495"/>
                  </a:lnTo>
                  <a:lnTo>
                    <a:pt x="73247" y="152495"/>
                  </a:lnTo>
                  <a:lnTo>
                    <a:pt x="74771" y="154019"/>
                  </a:lnTo>
                  <a:lnTo>
                    <a:pt x="80867" y="154019"/>
                  </a:lnTo>
                  <a:lnTo>
                    <a:pt x="80867" y="164782"/>
                  </a:lnTo>
                  <a:lnTo>
                    <a:pt x="3047" y="164782"/>
                  </a:lnTo>
                  <a:lnTo>
                    <a:pt x="3047" y="154019"/>
                  </a:lnTo>
                  <a:lnTo>
                    <a:pt x="13716" y="154019"/>
                  </a:lnTo>
                  <a:lnTo>
                    <a:pt x="15240" y="152495"/>
                  </a:lnTo>
                  <a:lnTo>
                    <a:pt x="16764" y="152495"/>
                  </a:lnTo>
                  <a:lnTo>
                    <a:pt x="22859" y="149447"/>
                  </a:lnTo>
                  <a:lnTo>
                    <a:pt x="24383" y="147923"/>
                  </a:lnTo>
                  <a:lnTo>
                    <a:pt x="25907" y="144875"/>
                  </a:lnTo>
                  <a:lnTo>
                    <a:pt x="25907" y="32003"/>
                  </a:lnTo>
                  <a:lnTo>
                    <a:pt x="22859" y="25907"/>
                  </a:lnTo>
                  <a:lnTo>
                    <a:pt x="19811" y="24383"/>
                  </a:lnTo>
                  <a:lnTo>
                    <a:pt x="15240" y="19811"/>
                  </a:lnTo>
                  <a:lnTo>
                    <a:pt x="12191" y="19811"/>
                  </a:lnTo>
                  <a:lnTo>
                    <a:pt x="9143" y="18287"/>
                  </a:lnTo>
                  <a:lnTo>
                    <a:pt x="6095" y="18287"/>
                  </a:lnTo>
                  <a:lnTo>
                    <a:pt x="3047" y="16763"/>
                  </a:lnTo>
                  <a:lnTo>
                    <a:pt x="0" y="16763"/>
                  </a:lnTo>
                  <a:lnTo>
                    <a:pt x="0" y="6095"/>
                  </a:lnTo>
                  <a:lnTo>
                    <a:pt x="53435" y="3047"/>
                  </a:lnTo>
                  <a:lnTo>
                    <a:pt x="56483" y="4571"/>
                  </a:lnTo>
                  <a:lnTo>
                    <a:pt x="56483" y="27431"/>
                  </a:lnTo>
                  <a:lnTo>
                    <a:pt x="58007" y="27431"/>
                  </a:lnTo>
                  <a:lnTo>
                    <a:pt x="67151" y="18287"/>
                  </a:lnTo>
                  <a:lnTo>
                    <a:pt x="71723" y="15239"/>
                  </a:lnTo>
                  <a:lnTo>
                    <a:pt x="77819" y="9143"/>
                  </a:lnTo>
                  <a:lnTo>
                    <a:pt x="82391" y="7619"/>
                  </a:lnTo>
                  <a:lnTo>
                    <a:pt x="86963" y="4571"/>
                  </a:lnTo>
                  <a:lnTo>
                    <a:pt x="93059" y="3047"/>
                  </a:lnTo>
                  <a:lnTo>
                    <a:pt x="97631" y="1523"/>
                  </a:lnTo>
                  <a:lnTo>
                    <a:pt x="103727" y="0"/>
                  </a:lnTo>
                  <a:lnTo>
                    <a:pt x="111347" y="0"/>
                  </a:lnTo>
                  <a:lnTo>
                    <a:pt x="147399" y="17906"/>
                  </a:lnTo>
                  <a:lnTo>
                    <a:pt x="154114" y="28955"/>
                  </a:lnTo>
                  <a:lnTo>
                    <a:pt x="157162" y="25907"/>
                  </a:lnTo>
                  <a:lnTo>
                    <a:pt x="160210" y="21335"/>
                  </a:lnTo>
                  <a:lnTo>
                    <a:pt x="163258" y="19811"/>
                  </a:lnTo>
                  <a:lnTo>
                    <a:pt x="166306" y="16763"/>
                  </a:lnTo>
                  <a:lnTo>
                    <a:pt x="170878" y="13715"/>
                  </a:lnTo>
                  <a:lnTo>
                    <a:pt x="175450" y="9143"/>
                  </a:lnTo>
                  <a:lnTo>
                    <a:pt x="180022" y="7619"/>
                  </a:lnTo>
                  <a:lnTo>
                    <a:pt x="184594" y="4571"/>
                  </a:lnTo>
                  <a:lnTo>
                    <a:pt x="190690" y="3047"/>
                  </a:lnTo>
                  <a:lnTo>
                    <a:pt x="195262" y="1523"/>
                  </a:lnTo>
                  <a:lnTo>
                    <a:pt x="201358" y="0"/>
                  </a:lnTo>
                  <a:lnTo>
                    <a:pt x="208978" y="0"/>
                  </a:lnTo>
                  <a:lnTo>
                    <a:pt x="246117" y="21431"/>
                  </a:lnTo>
                  <a:lnTo>
                    <a:pt x="253269" y="54863"/>
                  </a:lnTo>
                  <a:lnTo>
                    <a:pt x="253269" y="143351"/>
                  </a:lnTo>
                  <a:lnTo>
                    <a:pt x="254793" y="144875"/>
                  </a:lnTo>
                  <a:lnTo>
                    <a:pt x="256317" y="147923"/>
                  </a:lnTo>
                  <a:lnTo>
                    <a:pt x="257841" y="149447"/>
                  </a:lnTo>
                  <a:lnTo>
                    <a:pt x="263937" y="152495"/>
                  </a:lnTo>
                  <a:lnTo>
                    <a:pt x="268509" y="152495"/>
                  </a:lnTo>
                  <a:lnTo>
                    <a:pt x="271557" y="154019"/>
                  </a:lnTo>
                  <a:lnTo>
                    <a:pt x="277653" y="154019"/>
                  </a:lnTo>
                  <a:lnTo>
                    <a:pt x="277653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27790" y="1774507"/>
              <a:ext cx="141827" cy="16935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58104" y="1730216"/>
            <a:ext cx="279077" cy="213645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8851678" y="1687544"/>
            <a:ext cx="666750" cy="256540"/>
            <a:chOff x="8851678" y="1687544"/>
            <a:chExt cx="666750" cy="256540"/>
          </a:xfrm>
        </p:grpSpPr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51678" y="1774507"/>
              <a:ext cx="308033" cy="16935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184195" y="1687544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5" h="256539">
                  <a:moveTo>
                    <a:pt x="147923" y="97631"/>
                  </a:moveTo>
                  <a:lnTo>
                    <a:pt x="117443" y="97631"/>
                  </a:lnTo>
                  <a:lnTo>
                    <a:pt x="117443" y="36576"/>
                  </a:lnTo>
                  <a:lnTo>
                    <a:pt x="115919" y="33528"/>
                  </a:lnTo>
                  <a:lnTo>
                    <a:pt x="114395" y="28956"/>
                  </a:lnTo>
                  <a:lnTo>
                    <a:pt x="111347" y="22860"/>
                  </a:lnTo>
                  <a:lnTo>
                    <a:pt x="108299" y="21336"/>
                  </a:lnTo>
                  <a:lnTo>
                    <a:pt x="105251" y="18288"/>
                  </a:lnTo>
                  <a:lnTo>
                    <a:pt x="102203" y="16764"/>
                  </a:lnTo>
                  <a:lnTo>
                    <a:pt x="96107" y="16764"/>
                  </a:lnTo>
                  <a:lnTo>
                    <a:pt x="91535" y="15240"/>
                  </a:lnTo>
                  <a:lnTo>
                    <a:pt x="85439" y="15240"/>
                  </a:lnTo>
                  <a:lnTo>
                    <a:pt x="79343" y="13716"/>
                  </a:lnTo>
                  <a:lnTo>
                    <a:pt x="79343" y="4572"/>
                  </a:lnTo>
                  <a:lnTo>
                    <a:pt x="144875" y="0"/>
                  </a:lnTo>
                  <a:lnTo>
                    <a:pt x="147923" y="3048"/>
                  </a:lnTo>
                  <a:lnTo>
                    <a:pt x="147923" y="97631"/>
                  </a:lnTo>
                  <a:close/>
                </a:path>
                <a:path w="175895" h="256539">
                  <a:moveTo>
                    <a:pt x="70199" y="256317"/>
                  </a:moveTo>
                  <a:lnTo>
                    <a:pt x="31623" y="242935"/>
                  </a:lnTo>
                  <a:lnTo>
                    <a:pt x="6096" y="205930"/>
                  </a:lnTo>
                  <a:lnTo>
                    <a:pt x="0" y="170878"/>
                  </a:lnTo>
                  <a:lnTo>
                    <a:pt x="523" y="162862"/>
                  </a:lnTo>
                  <a:lnTo>
                    <a:pt x="13906" y="123920"/>
                  </a:lnTo>
                  <a:lnTo>
                    <a:pt x="47244" y="94583"/>
                  </a:lnTo>
                  <a:lnTo>
                    <a:pt x="54341" y="91463"/>
                  </a:lnTo>
                  <a:lnTo>
                    <a:pt x="61733" y="89058"/>
                  </a:lnTo>
                  <a:lnTo>
                    <a:pt x="69144" y="87510"/>
                  </a:lnTo>
                  <a:lnTo>
                    <a:pt x="76295" y="86963"/>
                  </a:lnTo>
                  <a:lnTo>
                    <a:pt x="83915" y="86963"/>
                  </a:lnTo>
                  <a:lnTo>
                    <a:pt x="99155" y="90011"/>
                  </a:lnTo>
                  <a:lnTo>
                    <a:pt x="105251" y="91535"/>
                  </a:lnTo>
                  <a:lnTo>
                    <a:pt x="117443" y="97631"/>
                  </a:lnTo>
                  <a:lnTo>
                    <a:pt x="147923" y="97631"/>
                  </a:lnTo>
                  <a:lnTo>
                    <a:pt x="147923" y="99155"/>
                  </a:lnTo>
                  <a:lnTo>
                    <a:pt x="73247" y="99155"/>
                  </a:lnTo>
                  <a:lnTo>
                    <a:pt x="67056" y="100679"/>
                  </a:lnTo>
                  <a:lnTo>
                    <a:pt x="62484" y="105251"/>
                  </a:lnTo>
                  <a:lnTo>
                    <a:pt x="56388" y="108299"/>
                  </a:lnTo>
                  <a:lnTo>
                    <a:pt x="51816" y="112871"/>
                  </a:lnTo>
                  <a:lnTo>
                    <a:pt x="47244" y="118967"/>
                  </a:lnTo>
                  <a:lnTo>
                    <a:pt x="44196" y="125063"/>
                  </a:lnTo>
                  <a:lnTo>
                    <a:pt x="39624" y="132683"/>
                  </a:lnTo>
                  <a:lnTo>
                    <a:pt x="38100" y="141827"/>
                  </a:lnTo>
                  <a:lnTo>
                    <a:pt x="36337" y="148985"/>
                  </a:lnTo>
                  <a:lnTo>
                    <a:pt x="35433" y="156733"/>
                  </a:lnTo>
                  <a:lnTo>
                    <a:pt x="35187" y="162862"/>
                  </a:lnTo>
                  <a:lnTo>
                    <a:pt x="35068" y="170878"/>
                  </a:lnTo>
                  <a:lnTo>
                    <a:pt x="35052" y="190690"/>
                  </a:lnTo>
                  <a:lnTo>
                    <a:pt x="38100" y="205930"/>
                  </a:lnTo>
                  <a:lnTo>
                    <a:pt x="41148" y="212026"/>
                  </a:lnTo>
                  <a:lnTo>
                    <a:pt x="45720" y="219646"/>
                  </a:lnTo>
                  <a:lnTo>
                    <a:pt x="50292" y="224218"/>
                  </a:lnTo>
                  <a:lnTo>
                    <a:pt x="54864" y="230314"/>
                  </a:lnTo>
                  <a:lnTo>
                    <a:pt x="60960" y="233362"/>
                  </a:lnTo>
                  <a:lnTo>
                    <a:pt x="65532" y="237934"/>
                  </a:lnTo>
                  <a:lnTo>
                    <a:pt x="73247" y="239458"/>
                  </a:lnTo>
                  <a:lnTo>
                    <a:pt x="112490" y="239458"/>
                  </a:lnTo>
                  <a:lnTo>
                    <a:pt x="111347" y="240982"/>
                  </a:lnTo>
                  <a:lnTo>
                    <a:pt x="103727" y="247173"/>
                  </a:lnTo>
                  <a:lnTo>
                    <a:pt x="96107" y="250221"/>
                  </a:lnTo>
                  <a:lnTo>
                    <a:pt x="89487" y="253103"/>
                  </a:lnTo>
                  <a:lnTo>
                    <a:pt x="83153" y="254984"/>
                  </a:lnTo>
                  <a:lnTo>
                    <a:pt x="76819" y="256008"/>
                  </a:lnTo>
                  <a:lnTo>
                    <a:pt x="70199" y="256317"/>
                  </a:lnTo>
                  <a:close/>
                </a:path>
                <a:path w="175895" h="256539">
                  <a:moveTo>
                    <a:pt x="112490" y="239458"/>
                  </a:moveTo>
                  <a:lnTo>
                    <a:pt x="90011" y="239458"/>
                  </a:lnTo>
                  <a:lnTo>
                    <a:pt x="97631" y="237934"/>
                  </a:lnTo>
                  <a:lnTo>
                    <a:pt x="102203" y="233362"/>
                  </a:lnTo>
                  <a:lnTo>
                    <a:pt x="108299" y="230314"/>
                  </a:lnTo>
                  <a:lnTo>
                    <a:pt x="117443" y="221170"/>
                  </a:lnTo>
                  <a:lnTo>
                    <a:pt x="117443" y="126587"/>
                  </a:lnTo>
                  <a:lnTo>
                    <a:pt x="115919" y="125063"/>
                  </a:lnTo>
                  <a:lnTo>
                    <a:pt x="114395" y="122015"/>
                  </a:lnTo>
                  <a:lnTo>
                    <a:pt x="112871" y="117443"/>
                  </a:lnTo>
                  <a:lnTo>
                    <a:pt x="111347" y="114395"/>
                  </a:lnTo>
                  <a:lnTo>
                    <a:pt x="108299" y="111347"/>
                  </a:lnTo>
                  <a:lnTo>
                    <a:pt x="105251" y="109823"/>
                  </a:lnTo>
                  <a:lnTo>
                    <a:pt x="99155" y="103727"/>
                  </a:lnTo>
                  <a:lnTo>
                    <a:pt x="85439" y="99155"/>
                  </a:lnTo>
                  <a:lnTo>
                    <a:pt x="147923" y="99155"/>
                  </a:lnTo>
                  <a:lnTo>
                    <a:pt x="147923" y="225742"/>
                  </a:lnTo>
                  <a:lnTo>
                    <a:pt x="150971" y="231838"/>
                  </a:lnTo>
                  <a:lnTo>
                    <a:pt x="154019" y="233362"/>
                  </a:lnTo>
                  <a:lnTo>
                    <a:pt x="155543" y="234886"/>
                  </a:lnTo>
                  <a:lnTo>
                    <a:pt x="115919" y="234886"/>
                  </a:lnTo>
                  <a:lnTo>
                    <a:pt x="112490" y="239458"/>
                  </a:lnTo>
                  <a:close/>
                </a:path>
                <a:path w="175895" h="256539">
                  <a:moveTo>
                    <a:pt x="120491" y="253269"/>
                  </a:moveTo>
                  <a:lnTo>
                    <a:pt x="117443" y="250221"/>
                  </a:lnTo>
                  <a:lnTo>
                    <a:pt x="117443" y="234886"/>
                  </a:lnTo>
                  <a:lnTo>
                    <a:pt x="155543" y="234886"/>
                  </a:lnTo>
                  <a:lnTo>
                    <a:pt x="161639" y="237934"/>
                  </a:lnTo>
                  <a:lnTo>
                    <a:pt x="175355" y="237934"/>
                  </a:lnTo>
                  <a:lnTo>
                    <a:pt x="175355" y="248697"/>
                  </a:lnTo>
                  <a:lnTo>
                    <a:pt x="120491" y="253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76410" y="1774507"/>
              <a:ext cx="141827" cy="169354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55377" y="2091785"/>
            <a:ext cx="592455" cy="255270"/>
            <a:chOff x="355377" y="2091785"/>
            <a:chExt cx="592455" cy="255270"/>
          </a:xfrm>
        </p:grpSpPr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5377" y="2091785"/>
              <a:ext cx="294417" cy="2548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7227" y="2133028"/>
              <a:ext cx="270033" cy="213645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35748" y="2091785"/>
            <a:ext cx="1804511" cy="3234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953131" y="2178843"/>
            <a:ext cx="150971" cy="16783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203257" y="2091785"/>
            <a:ext cx="991457" cy="256413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4290822" y="2091785"/>
            <a:ext cx="942975" cy="323850"/>
            <a:chOff x="4290822" y="2091785"/>
            <a:chExt cx="942975" cy="323850"/>
          </a:xfrm>
        </p:grpSpPr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0822" y="2178843"/>
              <a:ext cx="155638" cy="16935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458652" y="2091791"/>
              <a:ext cx="256540" cy="323850"/>
            </a:xfrm>
            <a:custGeom>
              <a:avLst/>
              <a:gdLst/>
              <a:ahLst/>
              <a:cxnLst/>
              <a:rect l="l" t="t" r="r" b="b"/>
              <a:pathLst>
                <a:path w="256539" h="323850">
                  <a:moveTo>
                    <a:pt x="176872" y="170967"/>
                  </a:moveTo>
                  <a:lnTo>
                    <a:pt x="165303" y="122440"/>
                  </a:lnTo>
                  <a:lnTo>
                    <a:pt x="152095" y="105346"/>
                  </a:lnTo>
                  <a:lnTo>
                    <a:pt x="146202" y="99910"/>
                  </a:lnTo>
                  <a:lnTo>
                    <a:pt x="143344" y="98221"/>
                  </a:lnTo>
                  <a:lnTo>
                    <a:pt x="143344" y="164782"/>
                  </a:lnTo>
                  <a:lnTo>
                    <a:pt x="143344" y="172491"/>
                  </a:lnTo>
                  <a:lnTo>
                    <a:pt x="136271" y="214071"/>
                  </a:lnTo>
                  <a:lnTo>
                    <a:pt x="108013" y="242963"/>
                  </a:lnTo>
                  <a:lnTo>
                    <a:pt x="99148" y="244119"/>
                  </a:lnTo>
                  <a:lnTo>
                    <a:pt x="93052" y="244119"/>
                  </a:lnTo>
                  <a:lnTo>
                    <a:pt x="86868" y="242595"/>
                  </a:lnTo>
                  <a:lnTo>
                    <a:pt x="83820" y="241071"/>
                  </a:lnTo>
                  <a:lnTo>
                    <a:pt x="79248" y="239547"/>
                  </a:lnTo>
                  <a:lnTo>
                    <a:pt x="76200" y="236499"/>
                  </a:lnTo>
                  <a:lnTo>
                    <a:pt x="71628" y="233451"/>
                  </a:lnTo>
                  <a:lnTo>
                    <a:pt x="68580" y="230403"/>
                  </a:lnTo>
                  <a:lnTo>
                    <a:pt x="67056" y="227355"/>
                  </a:lnTo>
                  <a:lnTo>
                    <a:pt x="64008" y="224307"/>
                  </a:lnTo>
                  <a:lnTo>
                    <a:pt x="62484" y="219735"/>
                  </a:lnTo>
                  <a:lnTo>
                    <a:pt x="60960" y="216687"/>
                  </a:lnTo>
                  <a:lnTo>
                    <a:pt x="60960" y="120586"/>
                  </a:lnTo>
                  <a:lnTo>
                    <a:pt x="70104" y="111442"/>
                  </a:lnTo>
                  <a:lnTo>
                    <a:pt x="76200" y="109918"/>
                  </a:lnTo>
                  <a:lnTo>
                    <a:pt x="79248" y="108394"/>
                  </a:lnTo>
                  <a:lnTo>
                    <a:pt x="82296" y="106870"/>
                  </a:lnTo>
                  <a:lnTo>
                    <a:pt x="88480" y="105346"/>
                  </a:lnTo>
                  <a:lnTo>
                    <a:pt x="103720" y="105346"/>
                  </a:lnTo>
                  <a:lnTo>
                    <a:pt x="131152" y="125158"/>
                  </a:lnTo>
                  <a:lnTo>
                    <a:pt x="135724" y="131254"/>
                  </a:lnTo>
                  <a:lnTo>
                    <a:pt x="138772" y="138874"/>
                  </a:lnTo>
                  <a:lnTo>
                    <a:pt x="140296" y="148018"/>
                  </a:lnTo>
                  <a:lnTo>
                    <a:pt x="141820" y="155638"/>
                  </a:lnTo>
                  <a:lnTo>
                    <a:pt x="143344" y="164782"/>
                  </a:lnTo>
                  <a:lnTo>
                    <a:pt x="143344" y="98221"/>
                  </a:lnTo>
                  <a:lnTo>
                    <a:pt x="134200" y="92773"/>
                  </a:lnTo>
                  <a:lnTo>
                    <a:pt x="121056" y="88480"/>
                  </a:lnTo>
                  <a:lnTo>
                    <a:pt x="106768" y="87058"/>
                  </a:lnTo>
                  <a:lnTo>
                    <a:pt x="99148" y="87058"/>
                  </a:lnTo>
                  <a:lnTo>
                    <a:pt x="62484" y="108394"/>
                  </a:lnTo>
                  <a:lnTo>
                    <a:pt x="60960" y="108394"/>
                  </a:lnTo>
                  <a:lnTo>
                    <a:pt x="60960" y="1524"/>
                  </a:lnTo>
                  <a:lnTo>
                    <a:pt x="57912" y="0"/>
                  </a:lnTo>
                  <a:lnTo>
                    <a:pt x="0" y="3136"/>
                  </a:lnTo>
                  <a:lnTo>
                    <a:pt x="0" y="13804"/>
                  </a:lnTo>
                  <a:lnTo>
                    <a:pt x="3048" y="13804"/>
                  </a:lnTo>
                  <a:lnTo>
                    <a:pt x="6096" y="15328"/>
                  </a:lnTo>
                  <a:lnTo>
                    <a:pt x="16764" y="15328"/>
                  </a:lnTo>
                  <a:lnTo>
                    <a:pt x="19812" y="16852"/>
                  </a:lnTo>
                  <a:lnTo>
                    <a:pt x="21336" y="18376"/>
                  </a:lnTo>
                  <a:lnTo>
                    <a:pt x="24384" y="19900"/>
                  </a:lnTo>
                  <a:lnTo>
                    <a:pt x="27432" y="25996"/>
                  </a:lnTo>
                  <a:lnTo>
                    <a:pt x="30480" y="30568"/>
                  </a:lnTo>
                  <a:lnTo>
                    <a:pt x="30378" y="231927"/>
                  </a:lnTo>
                  <a:lnTo>
                    <a:pt x="30238" y="236855"/>
                  </a:lnTo>
                  <a:lnTo>
                    <a:pt x="29184" y="251688"/>
                  </a:lnTo>
                  <a:lnTo>
                    <a:pt x="28956" y="257937"/>
                  </a:lnTo>
                  <a:lnTo>
                    <a:pt x="39624" y="259461"/>
                  </a:lnTo>
                  <a:lnTo>
                    <a:pt x="51816" y="241071"/>
                  </a:lnTo>
                  <a:lnTo>
                    <a:pt x="57912" y="245643"/>
                  </a:lnTo>
                  <a:lnTo>
                    <a:pt x="67056" y="248793"/>
                  </a:lnTo>
                  <a:lnTo>
                    <a:pt x="74676" y="251841"/>
                  </a:lnTo>
                  <a:lnTo>
                    <a:pt x="81521" y="253834"/>
                  </a:lnTo>
                  <a:lnTo>
                    <a:pt x="88239" y="255270"/>
                  </a:lnTo>
                  <a:lnTo>
                    <a:pt x="94678" y="256120"/>
                  </a:lnTo>
                  <a:lnTo>
                    <a:pt x="100672" y="256413"/>
                  </a:lnTo>
                  <a:lnTo>
                    <a:pt x="115227" y="254736"/>
                  </a:lnTo>
                  <a:lnTo>
                    <a:pt x="129057" y="249885"/>
                  </a:lnTo>
                  <a:lnTo>
                    <a:pt x="138772" y="244119"/>
                  </a:lnTo>
                  <a:lnTo>
                    <a:pt x="142036" y="242189"/>
                  </a:lnTo>
                  <a:lnTo>
                    <a:pt x="154012" y="231927"/>
                  </a:lnTo>
                  <a:lnTo>
                    <a:pt x="164020" y="218770"/>
                  </a:lnTo>
                  <a:lnTo>
                    <a:pt x="171157" y="204304"/>
                  </a:lnTo>
                  <a:lnTo>
                    <a:pt x="175450" y="188429"/>
                  </a:lnTo>
                  <a:lnTo>
                    <a:pt x="176872" y="170967"/>
                  </a:lnTo>
                  <a:close/>
                </a:path>
                <a:path w="256539" h="323850">
                  <a:moveTo>
                    <a:pt x="253161" y="91630"/>
                  </a:moveTo>
                  <a:lnTo>
                    <a:pt x="251637" y="88582"/>
                  </a:lnTo>
                  <a:lnTo>
                    <a:pt x="187540" y="93154"/>
                  </a:lnTo>
                  <a:lnTo>
                    <a:pt x="187540" y="102298"/>
                  </a:lnTo>
                  <a:lnTo>
                    <a:pt x="190588" y="103822"/>
                  </a:lnTo>
                  <a:lnTo>
                    <a:pt x="195249" y="103822"/>
                  </a:lnTo>
                  <a:lnTo>
                    <a:pt x="202869" y="105346"/>
                  </a:lnTo>
                  <a:lnTo>
                    <a:pt x="208965" y="106870"/>
                  </a:lnTo>
                  <a:lnTo>
                    <a:pt x="213537" y="106870"/>
                  </a:lnTo>
                  <a:lnTo>
                    <a:pt x="215061" y="108394"/>
                  </a:lnTo>
                  <a:lnTo>
                    <a:pt x="218109" y="109918"/>
                  </a:lnTo>
                  <a:lnTo>
                    <a:pt x="222681" y="119062"/>
                  </a:lnTo>
                  <a:lnTo>
                    <a:pt x="224205" y="123634"/>
                  </a:lnTo>
                  <a:lnTo>
                    <a:pt x="224116" y="250012"/>
                  </a:lnTo>
                  <a:lnTo>
                    <a:pt x="218109" y="294513"/>
                  </a:lnTo>
                  <a:lnTo>
                    <a:pt x="208965" y="309753"/>
                  </a:lnTo>
                  <a:lnTo>
                    <a:pt x="201345" y="309753"/>
                  </a:lnTo>
                  <a:lnTo>
                    <a:pt x="199821" y="306705"/>
                  </a:lnTo>
                  <a:lnTo>
                    <a:pt x="196773" y="303657"/>
                  </a:lnTo>
                  <a:lnTo>
                    <a:pt x="195249" y="300609"/>
                  </a:lnTo>
                  <a:lnTo>
                    <a:pt x="193636" y="299085"/>
                  </a:lnTo>
                  <a:lnTo>
                    <a:pt x="192112" y="296037"/>
                  </a:lnTo>
                  <a:lnTo>
                    <a:pt x="190588" y="294513"/>
                  </a:lnTo>
                  <a:lnTo>
                    <a:pt x="189064" y="291465"/>
                  </a:lnTo>
                  <a:lnTo>
                    <a:pt x="182968" y="288417"/>
                  </a:lnTo>
                  <a:lnTo>
                    <a:pt x="181444" y="286893"/>
                  </a:lnTo>
                  <a:lnTo>
                    <a:pt x="169252" y="286893"/>
                  </a:lnTo>
                  <a:lnTo>
                    <a:pt x="166204" y="288417"/>
                  </a:lnTo>
                  <a:lnTo>
                    <a:pt x="163156" y="291465"/>
                  </a:lnTo>
                  <a:lnTo>
                    <a:pt x="160108" y="296037"/>
                  </a:lnTo>
                  <a:lnTo>
                    <a:pt x="160108" y="309753"/>
                  </a:lnTo>
                  <a:lnTo>
                    <a:pt x="161632" y="314325"/>
                  </a:lnTo>
                  <a:lnTo>
                    <a:pt x="166204" y="317373"/>
                  </a:lnTo>
                  <a:lnTo>
                    <a:pt x="170776" y="321945"/>
                  </a:lnTo>
                  <a:lnTo>
                    <a:pt x="178396" y="323469"/>
                  </a:lnTo>
                  <a:lnTo>
                    <a:pt x="198297" y="323469"/>
                  </a:lnTo>
                  <a:lnTo>
                    <a:pt x="205917" y="321945"/>
                  </a:lnTo>
                  <a:lnTo>
                    <a:pt x="213537" y="317373"/>
                  </a:lnTo>
                  <a:lnTo>
                    <a:pt x="219240" y="314540"/>
                  </a:lnTo>
                  <a:lnTo>
                    <a:pt x="246024" y="282397"/>
                  </a:lnTo>
                  <a:lnTo>
                    <a:pt x="253161" y="241071"/>
                  </a:lnTo>
                  <a:lnTo>
                    <a:pt x="253161" y="91630"/>
                  </a:lnTo>
                  <a:close/>
                </a:path>
                <a:path w="256539" h="323850">
                  <a:moveTo>
                    <a:pt x="256209" y="19900"/>
                  </a:moveTo>
                  <a:lnTo>
                    <a:pt x="254685" y="15328"/>
                  </a:lnTo>
                  <a:lnTo>
                    <a:pt x="247065" y="7708"/>
                  </a:lnTo>
                  <a:lnTo>
                    <a:pt x="240969" y="4660"/>
                  </a:lnTo>
                  <a:lnTo>
                    <a:pt x="230301" y="4660"/>
                  </a:lnTo>
                  <a:lnTo>
                    <a:pt x="224205" y="7708"/>
                  </a:lnTo>
                  <a:lnTo>
                    <a:pt x="221157" y="12280"/>
                  </a:lnTo>
                  <a:lnTo>
                    <a:pt x="216585" y="16852"/>
                  </a:lnTo>
                  <a:lnTo>
                    <a:pt x="215061" y="21424"/>
                  </a:lnTo>
                  <a:lnTo>
                    <a:pt x="215061" y="33616"/>
                  </a:lnTo>
                  <a:lnTo>
                    <a:pt x="216585" y="38188"/>
                  </a:lnTo>
                  <a:lnTo>
                    <a:pt x="221157" y="42760"/>
                  </a:lnTo>
                  <a:lnTo>
                    <a:pt x="224205" y="47332"/>
                  </a:lnTo>
                  <a:lnTo>
                    <a:pt x="230301" y="48856"/>
                  </a:lnTo>
                  <a:lnTo>
                    <a:pt x="240969" y="48856"/>
                  </a:lnTo>
                  <a:lnTo>
                    <a:pt x="245541" y="45808"/>
                  </a:lnTo>
                  <a:lnTo>
                    <a:pt x="254685" y="36664"/>
                  </a:lnTo>
                  <a:lnTo>
                    <a:pt x="256209" y="32092"/>
                  </a:lnTo>
                  <a:lnTo>
                    <a:pt x="256209" y="19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54705" y="2133028"/>
              <a:ext cx="410130" cy="21364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189315" y="230238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7432" y="44291"/>
                  </a:moveTo>
                  <a:lnTo>
                    <a:pt x="15240" y="44291"/>
                  </a:lnTo>
                  <a:lnTo>
                    <a:pt x="6096" y="38195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3528" y="1524"/>
                  </a:lnTo>
                  <a:lnTo>
                    <a:pt x="42672" y="10668"/>
                  </a:lnTo>
                  <a:lnTo>
                    <a:pt x="44196" y="15240"/>
                  </a:lnTo>
                  <a:lnTo>
                    <a:pt x="44196" y="21336"/>
                  </a:lnTo>
                  <a:lnTo>
                    <a:pt x="44196" y="27432"/>
                  </a:lnTo>
                  <a:lnTo>
                    <a:pt x="42672" y="33528"/>
                  </a:lnTo>
                  <a:lnTo>
                    <a:pt x="38100" y="38195"/>
                  </a:lnTo>
                  <a:lnTo>
                    <a:pt x="33528" y="41243"/>
                  </a:lnTo>
                  <a:lnTo>
                    <a:pt x="27432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5285" y="2544984"/>
            <a:ext cx="2542698" cy="323469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2992755" y="2544984"/>
            <a:ext cx="825500" cy="323850"/>
            <a:chOff x="2992755" y="2544984"/>
            <a:chExt cx="825500" cy="323850"/>
          </a:xfrm>
        </p:grpSpPr>
        <p:sp>
          <p:nvSpPr>
            <p:cNvPr id="65" name="object 65"/>
            <p:cNvSpPr/>
            <p:nvPr/>
          </p:nvSpPr>
          <p:spPr>
            <a:xfrm>
              <a:off x="2992755" y="2544990"/>
              <a:ext cx="681990" cy="323850"/>
            </a:xfrm>
            <a:custGeom>
              <a:avLst/>
              <a:gdLst/>
              <a:ahLst/>
              <a:cxnLst/>
              <a:rect l="l" t="t" r="r" b="b"/>
              <a:pathLst>
                <a:path w="681989" h="323850">
                  <a:moveTo>
                    <a:pt x="180022" y="241071"/>
                  </a:moveTo>
                  <a:lnTo>
                    <a:pt x="173926" y="241071"/>
                  </a:lnTo>
                  <a:lnTo>
                    <a:pt x="167830" y="239547"/>
                  </a:lnTo>
                  <a:lnTo>
                    <a:pt x="163258" y="238023"/>
                  </a:lnTo>
                  <a:lnTo>
                    <a:pt x="160108" y="234975"/>
                  </a:lnTo>
                  <a:lnTo>
                    <a:pt x="155536" y="230403"/>
                  </a:lnTo>
                  <a:lnTo>
                    <a:pt x="150964" y="224307"/>
                  </a:lnTo>
                  <a:lnTo>
                    <a:pt x="146723" y="218884"/>
                  </a:lnTo>
                  <a:lnTo>
                    <a:pt x="141058" y="211734"/>
                  </a:lnTo>
                  <a:lnTo>
                    <a:pt x="134251" y="202844"/>
                  </a:lnTo>
                  <a:lnTo>
                    <a:pt x="118656" y="181165"/>
                  </a:lnTo>
                  <a:lnTo>
                    <a:pt x="110909" y="170878"/>
                  </a:lnTo>
                  <a:lnTo>
                    <a:pt x="103225" y="161137"/>
                  </a:lnTo>
                  <a:lnTo>
                    <a:pt x="96100" y="152590"/>
                  </a:lnTo>
                  <a:lnTo>
                    <a:pt x="102654" y="146926"/>
                  </a:lnTo>
                  <a:lnTo>
                    <a:pt x="108483" y="141541"/>
                  </a:lnTo>
                  <a:lnTo>
                    <a:pt x="113461" y="136728"/>
                  </a:lnTo>
                  <a:lnTo>
                    <a:pt x="125056" y="125158"/>
                  </a:lnTo>
                  <a:lnTo>
                    <a:pt x="128104" y="122008"/>
                  </a:lnTo>
                  <a:lnTo>
                    <a:pt x="131152" y="118960"/>
                  </a:lnTo>
                  <a:lnTo>
                    <a:pt x="137248" y="115912"/>
                  </a:lnTo>
                  <a:lnTo>
                    <a:pt x="143344" y="111340"/>
                  </a:lnTo>
                  <a:lnTo>
                    <a:pt x="149085" y="108851"/>
                  </a:lnTo>
                  <a:lnTo>
                    <a:pt x="154978" y="106197"/>
                  </a:lnTo>
                  <a:lnTo>
                    <a:pt x="161175" y="103847"/>
                  </a:lnTo>
                  <a:lnTo>
                    <a:pt x="167830" y="102196"/>
                  </a:lnTo>
                  <a:lnTo>
                    <a:pt x="167830" y="91528"/>
                  </a:lnTo>
                  <a:lnTo>
                    <a:pt x="97624" y="91528"/>
                  </a:lnTo>
                  <a:lnTo>
                    <a:pt x="97624" y="102196"/>
                  </a:lnTo>
                  <a:lnTo>
                    <a:pt x="102196" y="102196"/>
                  </a:lnTo>
                  <a:lnTo>
                    <a:pt x="115912" y="106768"/>
                  </a:lnTo>
                  <a:lnTo>
                    <a:pt x="117436" y="108292"/>
                  </a:lnTo>
                  <a:lnTo>
                    <a:pt x="117436" y="112864"/>
                  </a:lnTo>
                  <a:lnTo>
                    <a:pt x="115912" y="114388"/>
                  </a:lnTo>
                  <a:lnTo>
                    <a:pt x="115912" y="115912"/>
                  </a:lnTo>
                  <a:lnTo>
                    <a:pt x="114388" y="117436"/>
                  </a:lnTo>
                  <a:lnTo>
                    <a:pt x="114388" y="118960"/>
                  </a:lnTo>
                  <a:lnTo>
                    <a:pt x="108623" y="124993"/>
                  </a:lnTo>
                  <a:lnTo>
                    <a:pt x="102577" y="131432"/>
                  </a:lnTo>
                  <a:lnTo>
                    <a:pt x="95961" y="138137"/>
                  </a:lnTo>
                  <a:lnTo>
                    <a:pt x="88480" y="144970"/>
                  </a:lnTo>
                  <a:lnTo>
                    <a:pt x="61048" y="172402"/>
                  </a:lnTo>
                  <a:lnTo>
                    <a:pt x="61048" y="3048"/>
                  </a:lnTo>
                  <a:lnTo>
                    <a:pt x="59524" y="0"/>
                  </a:lnTo>
                  <a:lnTo>
                    <a:pt x="0" y="4572"/>
                  </a:lnTo>
                  <a:lnTo>
                    <a:pt x="0" y="13716"/>
                  </a:lnTo>
                  <a:lnTo>
                    <a:pt x="3048" y="15240"/>
                  </a:lnTo>
                  <a:lnTo>
                    <a:pt x="16764" y="15240"/>
                  </a:lnTo>
                  <a:lnTo>
                    <a:pt x="22860" y="18288"/>
                  </a:lnTo>
                  <a:lnTo>
                    <a:pt x="24384" y="21336"/>
                  </a:lnTo>
                  <a:lnTo>
                    <a:pt x="27432" y="22860"/>
                  </a:lnTo>
                  <a:lnTo>
                    <a:pt x="28956" y="27432"/>
                  </a:lnTo>
                  <a:lnTo>
                    <a:pt x="32004" y="33528"/>
                  </a:lnTo>
                  <a:lnTo>
                    <a:pt x="32004" y="228879"/>
                  </a:lnTo>
                  <a:lnTo>
                    <a:pt x="30480" y="231927"/>
                  </a:lnTo>
                  <a:lnTo>
                    <a:pt x="28956" y="233451"/>
                  </a:lnTo>
                  <a:lnTo>
                    <a:pt x="27432" y="236499"/>
                  </a:lnTo>
                  <a:lnTo>
                    <a:pt x="25908" y="238023"/>
                  </a:lnTo>
                  <a:lnTo>
                    <a:pt x="22860" y="239547"/>
                  </a:lnTo>
                  <a:lnTo>
                    <a:pt x="15240" y="239547"/>
                  </a:lnTo>
                  <a:lnTo>
                    <a:pt x="12192" y="241071"/>
                  </a:lnTo>
                  <a:lnTo>
                    <a:pt x="7620" y="241071"/>
                  </a:lnTo>
                  <a:lnTo>
                    <a:pt x="7620" y="251739"/>
                  </a:lnTo>
                  <a:lnTo>
                    <a:pt x="86956" y="251739"/>
                  </a:lnTo>
                  <a:lnTo>
                    <a:pt x="86956" y="241071"/>
                  </a:lnTo>
                  <a:lnTo>
                    <a:pt x="82384" y="241071"/>
                  </a:lnTo>
                  <a:lnTo>
                    <a:pt x="80860" y="239547"/>
                  </a:lnTo>
                  <a:lnTo>
                    <a:pt x="76288" y="239547"/>
                  </a:lnTo>
                  <a:lnTo>
                    <a:pt x="73240" y="238023"/>
                  </a:lnTo>
                  <a:lnTo>
                    <a:pt x="70192" y="238023"/>
                  </a:lnTo>
                  <a:lnTo>
                    <a:pt x="67144" y="236499"/>
                  </a:lnTo>
                  <a:lnTo>
                    <a:pt x="65620" y="234975"/>
                  </a:lnTo>
                  <a:lnTo>
                    <a:pt x="61048" y="225831"/>
                  </a:lnTo>
                  <a:lnTo>
                    <a:pt x="61048" y="184594"/>
                  </a:lnTo>
                  <a:lnTo>
                    <a:pt x="73240" y="172402"/>
                  </a:lnTo>
                  <a:lnTo>
                    <a:pt x="74764" y="170878"/>
                  </a:lnTo>
                  <a:lnTo>
                    <a:pt x="98120" y="201777"/>
                  </a:lnTo>
                  <a:lnTo>
                    <a:pt x="112102" y="222389"/>
                  </a:lnTo>
                  <a:lnTo>
                    <a:pt x="118960" y="232498"/>
                  </a:lnTo>
                  <a:lnTo>
                    <a:pt x="125818" y="242341"/>
                  </a:lnTo>
                  <a:lnTo>
                    <a:pt x="132676" y="251739"/>
                  </a:lnTo>
                  <a:lnTo>
                    <a:pt x="180022" y="251739"/>
                  </a:lnTo>
                  <a:lnTo>
                    <a:pt x="180022" y="241071"/>
                  </a:lnTo>
                  <a:close/>
                </a:path>
                <a:path w="681989" h="323850">
                  <a:moveTo>
                    <a:pt x="334035" y="213639"/>
                  </a:moveTo>
                  <a:lnTo>
                    <a:pt x="323367" y="207543"/>
                  </a:lnTo>
                  <a:lnTo>
                    <a:pt x="317893" y="215214"/>
                  </a:lnTo>
                  <a:lnTo>
                    <a:pt x="312699" y="222021"/>
                  </a:lnTo>
                  <a:lnTo>
                    <a:pt x="307505" y="227698"/>
                  </a:lnTo>
                  <a:lnTo>
                    <a:pt x="302031" y="231927"/>
                  </a:lnTo>
                  <a:lnTo>
                    <a:pt x="295935" y="236499"/>
                  </a:lnTo>
                  <a:lnTo>
                    <a:pt x="286791" y="238023"/>
                  </a:lnTo>
                  <a:lnTo>
                    <a:pt x="268401" y="238023"/>
                  </a:lnTo>
                  <a:lnTo>
                    <a:pt x="260781" y="236499"/>
                  </a:lnTo>
                  <a:lnTo>
                    <a:pt x="253161" y="231927"/>
                  </a:lnTo>
                  <a:lnTo>
                    <a:pt x="247065" y="228879"/>
                  </a:lnTo>
                  <a:lnTo>
                    <a:pt x="227253" y="195262"/>
                  </a:lnTo>
                  <a:lnTo>
                    <a:pt x="224205" y="166306"/>
                  </a:lnTo>
                  <a:lnTo>
                    <a:pt x="330987" y="166306"/>
                  </a:lnTo>
                  <a:lnTo>
                    <a:pt x="330949" y="154876"/>
                  </a:lnTo>
                  <a:lnTo>
                    <a:pt x="326415" y="129730"/>
                  </a:lnTo>
                  <a:lnTo>
                    <a:pt x="324891" y="120484"/>
                  </a:lnTo>
                  <a:lnTo>
                    <a:pt x="320319" y="112864"/>
                  </a:lnTo>
                  <a:lnTo>
                    <a:pt x="311175" y="100672"/>
                  </a:lnTo>
                  <a:lnTo>
                    <a:pt x="308635" y="99148"/>
                  </a:lnTo>
                  <a:lnTo>
                    <a:pt x="303555" y="96100"/>
                  </a:lnTo>
                  <a:lnTo>
                    <a:pt x="298983" y="94272"/>
                  </a:lnTo>
                  <a:lnTo>
                    <a:pt x="298983" y="146494"/>
                  </a:lnTo>
                  <a:lnTo>
                    <a:pt x="298983" y="152590"/>
                  </a:lnTo>
                  <a:lnTo>
                    <a:pt x="224205" y="152590"/>
                  </a:lnTo>
                  <a:lnTo>
                    <a:pt x="225691" y="140601"/>
                  </a:lnTo>
                  <a:lnTo>
                    <a:pt x="249161" y="102577"/>
                  </a:lnTo>
                  <a:lnTo>
                    <a:pt x="265353" y="99148"/>
                  </a:lnTo>
                  <a:lnTo>
                    <a:pt x="271551" y="99148"/>
                  </a:lnTo>
                  <a:lnTo>
                    <a:pt x="277647" y="100672"/>
                  </a:lnTo>
                  <a:lnTo>
                    <a:pt x="286791" y="106768"/>
                  </a:lnTo>
                  <a:lnTo>
                    <a:pt x="289839" y="111340"/>
                  </a:lnTo>
                  <a:lnTo>
                    <a:pt x="291363" y="115912"/>
                  </a:lnTo>
                  <a:lnTo>
                    <a:pt x="294411" y="120484"/>
                  </a:lnTo>
                  <a:lnTo>
                    <a:pt x="297459" y="132778"/>
                  </a:lnTo>
                  <a:lnTo>
                    <a:pt x="297510" y="140601"/>
                  </a:lnTo>
                  <a:lnTo>
                    <a:pt x="298983" y="146494"/>
                  </a:lnTo>
                  <a:lnTo>
                    <a:pt x="298983" y="94272"/>
                  </a:lnTo>
                  <a:lnTo>
                    <a:pt x="295935" y="93052"/>
                  </a:lnTo>
                  <a:lnTo>
                    <a:pt x="289026" y="90182"/>
                  </a:lnTo>
                  <a:lnTo>
                    <a:pt x="281825" y="88290"/>
                  </a:lnTo>
                  <a:lnTo>
                    <a:pt x="274040" y="87274"/>
                  </a:lnTo>
                  <a:lnTo>
                    <a:pt x="265353" y="86956"/>
                  </a:lnTo>
                  <a:lnTo>
                    <a:pt x="256743" y="87299"/>
                  </a:lnTo>
                  <a:lnTo>
                    <a:pt x="216877" y="107442"/>
                  </a:lnTo>
                  <a:lnTo>
                    <a:pt x="194779" y="146875"/>
                  </a:lnTo>
                  <a:lnTo>
                    <a:pt x="192201" y="170878"/>
                  </a:lnTo>
                  <a:lnTo>
                    <a:pt x="192493" y="178879"/>
                  </a:lnTo>
                  <a:lnTo>
                    <a:pt x="202488" y="217830"/>
                  </a:lnTo>
                  <a:lnTo>
                    <a:pt x="234873" y="248691"/>
                  </a:lnTo>
                  <a:lnTo>
                    <a:pt x="268401" y="256311"/>
                  </a:lnTo>
                  <a:lnTo>
                    <a:pt x="279349" y="255485"/>
                  </a:lnTo>
                  <a:lnTo>
                    <a:pt x="315226" y="238023"/>
                  </a:lnTo>
                  <a:lnTo>
                    <a:pt x="328891" y="223126"/>
                  </a:lnTo>
                  <a:lnTo>
                    <a:pt x="334035" y="213639"/>
                  </a:lnTo>
                  <a:close/>
                </a:path>
                <a:path w="681989" h="323850">
                  <a:moveTo>
                    <a:pt x="494245" y="213639"/>
                  </a:moveTo>
                  <a:lnTo>
                    <a:pt x="483476" y="207543"/>
                  </a:lnTo>
                  <a:lnTo>
                    <a:pt x="478675" y="215214"/>
                  </a:lnTo>
                  <a:lnTo>
                    <a:pt x="473570" y="222021"/>
                  </a:lnTo>
                  <a:lnTo>
                    <a:pt x="437756" y="238023"/>
                  </a:lnTo>
                  <a:lnTo>
                    <a:pt x="428612" y="238023"/>
                  </a:lnTo>
                  <a:lnTo>
                    <a:pt x="420992" y="236499"/>
                  </a:lnTo>
                  <a:lnTo>
                    <a:pt x="413372" y="231927"/>
                  </a:lnTo>
                  <a:lnTo>
                    <a:pt x="407276" y="228879"/>
                  </a:lnTo>
                  <a:lnTo>
                    <a:pt x="401180" y="224307"/>
                  </a:lnTo>
                  <a:lnTo>
                    <a:pt x="398132" y="218211"/>
                  </a:lnTo>
                  <a:lnTo>
                    <a:pt x="393598" y="210654"/>
                  </a:lnTo>
                  <a:lnTo>
                    <a:pt x="384416" y="166306"/>
                  </a:lnTo>
                  <a:lnTo>
                    <a:pt x="491197" y="166306"/>
                  </a:lnTo>
                  <a:lnTo>
                    <a:pt x="491083" y="152590"/>
                  </a:lnTo>
                  <a:lnTo>
                    <a:pt x="479285" y="111633"/>
                  </a:lnTo>
                  <a:lnTo>
                    <a:pt x="468744" y="99148"/>
                  </a:lnTo>
                  <a:lnTo>
                    <a:pt x="463664" y="96100"/>
                  </a:lnTo>
                  <a:lnTo>
                    <a:pt x="459092" y="94272"/>
                  </a:lnTo>
                  <a:lnTo>
                    <a:pt x="459092" y="140398"/>
                  </a:lnTo>
                  <a:lnTo>
                    <a:pt x="459092" y="152590"/>
                  </a:lnTo>
                  <a:lnTo>
                    <a:pt x="384416" y="152590"/>
                  </a:lnTo>
                  <a:lnTo>
                    <a:pt x="386118" y="140601"/>
                  </a:lnTo>
                  <a:lnTo>
                    <a:pt x="409943" y="102577"/>
                  </a:lnTo>
                  <a:lnTo>
                    <a:pt x="425564" y="99148"/>
                  </a:lnTo>
                  <a:lnTo>
                    <a:pt x="431660" y="99148"/>
                  </a:lnTo>
                  <a:lnTo>
                    <a:pt x="457568" y="132778"/>
                  </a:lnTo>
                  <a:lnTo>
                    <a:pt x="459092" y="140398"/>
                  </a:lnTo>
                  <a:lnTo>
                    <a:pt x="459092" y="94272"/>
                  </a:lnTo>
                  <a:lnTo>
                    <a:pt x="456044" y="93052"/>
                  </a:lnTo>
                  <a:lnTo>
                    <a:pt x="449148" y="90182"/>
                  </a:lnTo>
                  <a:lnTo>
                    <a:pt x="441947" y="88290"/>
                  </a:lnTo>
                  <a:lnTo>
                    <a:pt x="434187" y="87274"/>
                  </a:lnTo>
                  <a:lnTo>
                    <a:pt x="425564" y="86956"/>
                  </a:lnTo>
                  <a:lnTo>
                    <a:pt x="417588" y="87299"/>
                  </a:lnTo>
                  <a:lnTo>
                    <a:pt x="382511" y="102577"/>
                  </a:lnTo>
                  <a:lnTo>
                    <a:pt x="356895" y="138874"/>
                  </a:lnTo>
                  <a:lnTo>
                    <a:pt x="352323" y="170878"/>
                  </a:lnTo>
                  <a:lnTo>
                    <a:pt x="352602" y="178879"/>
                  </a:lnTo>
                  <a:lnTo>
                    <a:pt x="362610" y="217830"/>
                  </a:lnTo>
                  <a:lnTo>
                    <a:pt x="395084" y="248691"/>
                  </a:lnTo>
                  <a:lnTo>
                    <a:pt x="428612" y="256311"/>
                  </a:lnTo>
                  <a:lnTo>
                    <a:pt x="439521" y="255485"/>
                  </a:lnTo>
                  <a:lnTo>
                    <a:pt x="475996" y="238023"/>
                  </a:lnTo>
                  <a:lnTo>
                    <a:pt x="489115" y="223126"/>
                  </a:lnTo>
                  <a:lnTo>
                    <a:pt x="494245" y="213639"/>
                  </a:lnTo>
                  <a:close/>
                </a:path>
                <a:path w="681989" h="323850">
                  <a:moveTo>
                    <a:pt x="681799" y="170878"/>
                  </a:moveTo>
                  <a:lnTo>
                    <a:pt x="672884" y="129616"/>
                  </a:lnTo>
                  <a:lnTo>
                    <a:pt x="646747" y="97726"/>
                  </a:lnTo>
                  <a:lnTo>
                    <a:pt x="646747" y="155638"/>
                  </a:lnTo>
                  <a:lnTo>
                    <a:pt x="646696" y="180378"/>
                  </a:lnTo>
                  <a:lnTo>
                    <a:pt x="646366" y="188214"/>
                  </a:lnTo>
                  <a:lnTo>
                    <a:pt x="645452" y="195757"/>
                  </a:lnTo>
                  <a:lnTo>
                    <a:pt x="643699" y="202882"/>
                  </a:lnTo>
                  <a:lnTo>
                    <a:pt x="642175" y="210604"/>
                  </a:lnTo>
                  <a:lnTo>
                    <a:pt x="614743" y="242608"/>
                  </a:lnTo>
                  <a:lnTo>
                    <a:pt x="608647" y="244132"/>
                  </a:lnTo>
                  <a:lnTo>
                    <a:pt x="596455" y="244132"/>
                  </a:lnTo>
                  <a:lnTo>
                    <a:pt x="591883" y="242608"/>
                  </a:lnTo>
                  <a:lnTo>
                    <a:pt x="588733" y="241084"/>
                  </a:lnTo>
                  <a:lnTo>
                    <a:pt x="584161" y="239560"/>
                  </a:lnTo>
                  <a:lnTo>
                    <a:pt x="581113" y="238036"/>
                  </a:lnTo>
                  <a:lnTo>
                    <a:pt x="575017" y="231940"/>
                  </a:lnTo>
                  <a:lnTo>
                    <a:pt x="571969" y="230416"/>
                  </a:lnTo>
                  <a:lnTo>
                    <a:pt x="570445" y="227368"/>
                  </a:lnTo>
                  <a:lnTo>
                    <a:pt x="567397" y="224320"/>
                  </a:lnTo>
                  <a:lnTo>
                    <a:pt x="565873" y="221272"/>
                  </a:lnTo>
                  <a:lnTo>
                    <a:pt x="565873" y="123545"/>
                  </a:lnTo>
                  <a:lnTo>
                    <a:pt x="568921" y="117449"/>
                  </a:lnTo>
                  <a:lnTo>
                    <a:pt x="575017" y="114401"/>
                  </a:lnTo>
                  <a:lnTo>
                    <a:pt x="579589" y="109829"/>
                  </a:lnTo>
                  <a:lnTo>
                    <a:pt x="585685" y="106781"/>
                  </a:lnTo>
                  <a:lnTo>
                    <a:pt x="591883" y="105257"/>
                  </a:lnTo>
                  <a:lnTo>
                    <a:pt x="608647" y="105257"/>
                  </a:lnTo>
                  <a:lnTo>
                    <a:pt x="616267" y="106781"/>
                  </a:lnTo>
                  <a:lnTo>
                    <a:pt x="622363" y="111353"/>
                  </a:lnTo>
                  <a:lnTo>
                    <a:pt x="628459" y="114401"/>
                  </a:lnTo>
                  <a:lnTo>
                    <a:pt x="633031" y="120497"/>
                  </a:lnTo>
                  <a:lnTo>
                    <a:pt x="636079" y="126682"/>
                  </a:lnTo>
                  <a:lnTo>
                    <a:pt x="640651" y="132778"/>
                  </a:lnTo>
                  <a:lnTo>
                    <a:pt x="642175" y="140398"/>
                  </a:lnTo>
                  <a:lnTo>
                    <a:pt x="645223" y="148018"/>
                  </a:lnTo>
                  <a:lnTo>
                    <a:pt x="646747" y="155638"/>
                  </a:lnTo>
                  <a:lnTo>
                    <a:pt x="646747" y="97726"/>
                  </a:lnTo>
                  <a:lnTo>
                    <a:pt x="645452" y="96748"/>
                  </a:lnTo>
                  <a:lnTo>
                    <a:pt x="611695" y="86969"/>
                  </a:lnTo>
                  <a:lnTo>
                    <a:pt x="604075" y="86969"/>
                  </a:lnTo>
                  <a:lnTo>
                    <a:pt x="565873" y="109829"/>
                  </a:lnTo>
                  <a:lnTo>
                    <a:pt x="564349" y="109829"/>
                  </a:lnTo>
                  <a:lnTo>
                    <a:pt x="564349" y="91541"/>
                  </a:lnTo>
                  <a:lnTo>
                    <a:pt x="562825" y="90017"/>
                  </a:lnTo>
                  <a:lnTo>
                    <a:pt x="507961" y="93065"/>
                  </a:lnTo>
                  <a:lnTo>
                    <a:pt x="507961" y="103733"/>
                  </a:lnTo>
                  <a:lnTo>
                    <a:pt x="515581" y="103733"/>
                  </a:lnTo>
                  <a:lnTo>
                    <a:pt x="518629" y="105257"/>
                  </a:lnTo>
                  <a:lnTo>
                    <a:pt x="521677" y="105257"/>
                  </a:lnTo>
                  <a:lnTo>
                    <a:pt x="524725" y="106781"/>
                  </a:lnTo>
                  <a:lnTo>
                    <a:pt x="526249" y="108305"/>
                  </a:lnTo>
                  <a:lnTo>
                    <a:pt x="529297" y="109829"/>
                  </a:lnTo>
                  <a:lnTo>
                    <a:pt x="535393" y="122021"/>
                  </a:lnTo>
                  <a:lnTo>
                    <a:pt x="535393" y="299085"/>
                  </a:lnTo>
                  <a:lnTo>
                    <a:pt x="533869" y="302133"/>
                  </a:lnTo>
                  <a:lnTo>
                    <a:pt x="533869" y="305181"/>
                  </a:lnTo>
                  <a:lnTo>
                    <a:pt x="532345" y="308229"/>
                  </a:lnTo>
                  <a:lnTo>
                    <a:pt x="529297" y="309753"/>
                  </a:lnTo>
                  <a:lnTo>
                    <a:pt x="526249" y="309753"/>
                  </a:lnTo>
                  <a:lnTo>
                    <a:pt x="524725" y="311277"/>
                  </a:lnTo>
                  <a:lnTo>
                    <a:pt x="518629" y="311277"/>
                  </a:lnTo>
                  <a:lnTo>
                    <a:pt x="515581" y="312801"/>
                  </a:lnTo>
                  <a:lnTo>
                    <a:pt x="507961" y="312801"/>
                  </a:lnTo>
                  <a:lnTo>
                    <a:pt x="507961" y="323469"/>
                  </a:lnTo>
                  <a:lnTo>
                    <a:pt x="597979" y="323469"/>
                  </a:lnTo>
                  <a:lnTo>
                    <a:pt x="597979" y="312801"/>
                  </a:lnTo>
                  <a:lnTo>
                    <a:pt x="590257" y="312801"/>
                  </a:lnTo>
                  <a:lnTo>
                    <a:pt x="581113" y="309753"/>
                  </a:lnTo>
                  <a:lnTo>
                    <a:pt x="576541" y="309753"/>
                  </a:lnTo>
                  <a:lnTo>
                    <a:pt x="575017" y="308229"/>
                  </a:lnTo>
                  <a:lnTo>
                    <a:pt x="568921" y="305181"/>
                  </a:lnTo>
                  <a:lnTo>
                    <a:pt x="567397" y="302133"/>
                  </a:lnTo>
                  <a:lnTo>
                    <a:pt x="565873" y="300609"/>
                  </a:lnTo>
                  <a:lnTo>
                    <a:pt x="565873" y="245656"/>
                  </a:lnTo>
                  <a:lnTo>
                    <a:pt x="567397" y="245656"/>
                  </a:lnTo>
                  <a:lnTo>
                    <a:pt x="570445" y="247180"/>
                  </a:lnTo>
                  <a:lnTo>
                    <a:pt x="575017" y="250228"/>
                  </a:lnTo>
                  <a:lnTo>
                    <a:pt x="581113" y="253276"/>
                  </a:lnTo>
                  <a:lnTo>
                    <a:pt x="596455" y="256324"/>
                  </a:lnTo>
                  <a:lnTo>
                    <a:pt x="605599" y="256324"/>
                  </a:lnTo>
                  <a:lnTo>
                    <a:pt x="643851" y="244132"/>
                  </a:lnTo>
                  <a:lnTo>
                    <a:pt x="646557" y="242227"/>
                  </a:lnTo>
                  <a:lnTo>
                    <a:pt x="652335" y="237363"/>
                  </a:lnTo>
                  <a:lnTo>
                    <a:pt x="657415" y="231940"/>
                  </a:lnTo>
                  <a:lnTo>
                    <a:pt x="662813" y="226809"/>
                  </a:lnTo>
                  <a:lnTo>
                    <a:pt x="667512" y="220700"/>
                  </a:lnTo>
                  <a:lnTo>
                    <a:pt x="671334" y="213715"/>
                  </a:lnTo>
                  <a:lnTo>
                    <a:pt x="674179" y="206032"/>
                  </a:lnTo>
                  <a:lnTo>
                    <a:pt x="677291" y="197713"/>
                  </a:lnTo>
                  <a:lnTo>
                    <a:pt x="679704" y="188988"/>
                  </a:lnTo>
                  <a:lnTo>
                    <a:pt x="681240" y="179997"/>
                  </a:lnTo>
                  <a:lnTo>
                    <a:pt x="681799" y="170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99033" y="2631948"/>
              <a:ext cx="118967" cy="169354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3930971" y="2544984"/>
            <a:ext cx="776605" cy="256540"/>
            <a:chOff x="3930971" y="2544984"/>
            <a:chExt cx="776605" cy="256540"/>
          </a:xfrm>
        </p:grpSpPr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30971" y="2544984"/>
              <a:ext cx="465102" cy="25631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23505" y="2631948"/>
              <a:ext cx="283749" cy="169354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788122" y="2544984"/>
            <a:ext cx="1105852" cy="25631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993129" y="2551080"/>
            <a:ext cx="1092136" cy="317372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7178319" y="2544990"/>
            <a:ext cx="687070" cy="256540"/>
          </a:xfrm>
          <a:custGeom>
            <a:avLst/>
            <a:gdLst/>
            <a:ahLst/>
            <a:cxnLst/>
            <a:rect l="l" t="t" r="r" b="b"/>
            <a:pathLst>
              <a:path w="687070" h="256539">
                <a:moveTo>
                  <a:pt x="178498" y="238023"/>
                </a:moveTo>
                <a:lnTo>
                  <a:pt x="169354" y="238023"/>
                </a:lnTo>
                <a:lnTo>
                  <a:pt x="166306" y="236499"/>
                </a:lnTo>
                <a:lnTo>
                  <a:pt x="164782" y="236499"/>
                </a:lnTo>
                <a:lnTo>
                  <a:pt x="161734" y="234975"/>
                </a:lnTo>
                <a:lnTo>
                  <a:pt x="155638" y="228879"/>
                </a:lnTo>
                <a:lnTo>
                  <a:pt x="154114" y="225831"/>
                </a:lnTo>
                <a:lnTo>
                  <a:pt x="154114" y="91528"/>
                </a:lnTo>
                <a:lnTo>
                  <a:pt x="151066" y="90004"/>
                </a:lnTo>
                <a:lnTo>
                  <a:pt x="93052" y="93052"/>
                </a:lnTo>
                <a:lnTo>
                  <a:pt x="93052" y="103720"/>
                </a:lnTo>
                <a:lnTo>
                  <a:pt x="102196" y="103720"/>
                </a:lnTo>
                <a:lnTo>
                  <a:pt x="106768" y="105244"/>
                </a:lnTo>
                <a:lnTo>
                  <a:pt x="112864" y="105244"/>
                </a:lnTo>
                <a:lnTo>
                  <a:pt x="114388" y="106768"/>
                </a:lnTo>
                <a:lnTo>
                  <a:pt x="117436" y="108292"/>
                </a:lnTo>
                <a:lnTo>
                  <a:pt x="123532" y="120484"/>
                </a:lnTo>
                <a:lnTo>
                  <a:pt x="123532" y="215163"/>
                </a:lnTo>
                <a:lnTo>
                  <a:pt x="120484" y="218211"/>
                </a:lnTo>
                <a:lnTo>
                  <a:pt x="118960" y="221259"/>
                </a:lnTo>
                <a:lnTo>
                  <a:pt x="115912" y="224307"/>
                </a:lnTo>
                <a:lnTo>
                  <a:pt x="112864" y="225831"/>
                </a:lnTo>
                <a:lnTo>
                  <a:pt x="106768" y="231927"/>
                </a:lnTo>
                <a:lnTo>
                  <a:pt x="103720" y="233451"/>
                </a:lnTo>
                <a:lnTo>
                  <a:pt x="94576" y="236499"/>
                </a:lnTo>
                <a:lnTo>
                  <a:pt x="88480" y="238023"/>
                </a:lnTo>
                <a:lnTo>
                  <a:pt x="76288" y="238023"/>
                </a:lnTo>
                <a:lnTo>
                  <a:pt x="56476" y="202882"/>
                </a:lnTo>
                <a:lnTo>
                  <a:pt x="56476" y="91528"/>
                </a:lnTo>
                <a:lnTo>
                  <a:pt x="53428" y="90004"/>
                </a:lnTo>
                <a:lnTo>
                  <a:pt x="0" y="93052"/>
                </a:lnTo>
                <a:lnTo>
                  <a:pt x="0" y="103720"/>
                </a:lnTo>
                <a:lnTo>
                  <a:pt x="4572" y="103720"/>
                </a:lnTo>
                <a:lnTo>
                  <a:pt x="7620" y="105244"/>
                </a:lnTo>
                <a:lnTo>
                  <a:pt x="12192" y="105244"/>
                </a:lnTo>
                <a:lnTo>
                  <a:pt x="15240" y="106768"/>
                </a:lnTo>
                <a:lnTo>
                  <a:pt x="16764" y="108292"/>
                </a:lnTo>
                <a:lnTo>
                  <a:pt x="19812" y="109816"/>
                </a:lnTo>
                <a:lnTo>
                  <a:pt x="22860" y="112864"/>
                </a:lnTo>
                <a:lnTo>
                  <a:pt x="22860" y="114388"/>
                </a:lnTo>
                <a:lnTo>
                  <a:pt x="25908" y="120484"/>
                </a:lnTo>
                <a:lnTo>
                  <a:pt x="25908" y="201358"/>
                </a:lnTo>
                <a:lnTo>
                  <a:pt x="26504" y="214033"/>
                </a:lnTo>
                <a:lnTo>
                  <a:pt x="50380" y="252691"/>
                </a:lnTo>
                <a:lnTo>
                  <a:pt x="68668" y="256311"/>
                </a:lnTo>
                <a:lnTo>
                  <a:pt x="77812" y="256311"/>
                </a:lnTo>
                <a:lnTo>
                  <a:pt x="83908" y="254787"/>
                </a:lnTo>
                <a:lnTo>
                  <a:pt x="97624" y="250215"/>
                </a:lnTo>
                <a:lnTo>
                  <a:pt x="111340" y="241071"/>
                </a:lnTo>
                <a:lnTo>
                  <a:pt x="122008" y="230403"/>
                </a:lnTo>
                <a:lnTo>
                  <a:pt x="123532" y="230403"/>
                </a:lnTo>
                <a:lnTo>
                  <a:pt x="123532" y="250215"/>
                </a:lnTo>
                <a:lnTo>
                  <a:pt x="126580" y="251739"/>
                </a:lnTo>
                <a:lnTo>
                  <a:pt x="178498" y="248691"/>
                </a:lnTo>
                <a:lnTo>
                  <a:pt x="178498" y="238023"/>
                </a:lnTo>
                <a:close/>
              </a:path>
              <a:path w="687070" h="256539">
                <a:moveTo>
                  <a:pt x="375285" y="241071"/>
                </a:moveTo>
                <a:lnTo>
                  <a:pt x="372237" y="241071"/>
                </a:lnTo>
                <a:lnTo>
                  <a:pt x="369189" y="239547"/>
                </a:lnTo>
                <a:lnTo>
                  <a:pt x="366141" y="239547"/>
                </a:lnTo>
                <a:lnTo>
                  <a:pt x="363004" y="238023"/>
                </a:lnTo>
                <a:lnTo>
                  <a:pt x="361480" y="238023"/>
                </a:lnTo>
                <a:lnTo>
                  <a:pt x="356908" y="236499"/>
                </a:lnTo>
                <a:lnTo>
                  <a:pt x="355384" y="234975"/>
                </a:lnTo>
                <a:lnTo>
                  <a:pt x="353860" y="231927"/>
                </a:lnTo>
                <a:lnTo>
                  <a:pt x="352336" y="230403"/>
                </a:lnTo>
                <a:lnTo>
                  <a:pt x="352336" y="140398"/>
                </a:lnTo>
                <a:lnTo>
                  <a:pt x="351523" y="128574"/>
                </a:lnTo>
                <a:lnTo>
                  <a:pt x="326999" y="90385"/>
                </a:lnTo>
                <a:lnTo>
                  <a:pt x="306616" y="86956"/>
                </a:lnTo>
                <a:lnTo>
                  <a:pt x="300520" y="86956"/>
                </a:lnTo>
                <a:lnTo>
                  <a:pt x="282232" y="91528"/>
                </a:lnTo>
                <a:lnTo>
                  <a:pt x="277660" y="93052"/>
                </a:lnTo>
                <a:lnTo>
                  <a:pt x="274612" y="96100"/>
                </a:lnTo>
                <a:lnTo>
                  <a:pt x="270040" y="99148"/>
                </a:lnTo>
                <a:lnTo>
                  <a:pt x="266992" y="100672"/>
                </a:lnTo>
                <a:lnTo>
                  <a:pt x="253174" y="114388"/>
                </a:lnTo>
                <a:lnTo>
                  <a:pt x="251650" y="114388"/>
                </a:lnTo>
                <a:lnTo>
                  <a:pt x="251650" y="91528"/>
                </a:lnTo>
                <a:lnTo>
                  <a:pt x="250126" y="90004"/>
                </a:lnTo>
                <a:lnTo>
                  <a:pt x="196786" y="93052"/>
                </a:lnTo>
                <a:lnTo>
                  <a:pt x="196786" y="103720"/>
                </a:lnTo>
                <a:lnTo>
                  <a:pt x="202882" y="103720"/>
                </a:lnTo>
                <a:lnTo>
                  <a:pt x="205930" y="105244"/>
                </a:lnTo>
                <a:lnTo>
                  <a:pt x="208978" y="105244"/>
                </a:lnTo>
                <a:lnTo>
                  <a:pt x="210502" y="106768"/>
                </a:lnTo>
                <a:lnTo>
                  <a:pt x="216598" y="109816"/>
                </a:lnTo>
                <a:lnTo>
                  <a:pt x="218122" y="111340"/>
                </a:lnTo>
                <a:lnTo>
                  <a:pt x="219646" y="115912"/>
                </a:lnTo>
                <a:lnTo>
                  <a:pt x="222694" y="122008"/>
                </a:lnTo>
                <a:lnTo>
                  <a:pt x="222694" y="228879"/>
                </a:lnTo>
                <a:lnTo>
                  <a:pt x="221170" y="231927"/>
                </a:lnTo>
                <a:lnTo>
                  <a:pt x="219646" y="233451"/>
                </a:lnTo>
                <a:lnTo>
                  <a:pt x="218122" y="236499"/>
                </a:lnTo>
                <a:lnTo>
                  <a:pt x="216598" y="238023"/>
                </a:lnTo>
                <a:lnTo>
                  <a:pt x="213550" y="239547"/>
                </a:lnTo>
                <a:lnTo>
                  <a:pt x="205930" y="239547"/>
                </a:lnTo>
                <a:lnTo>
                  <a:pt x="202882" y="241071"/>
                </a:lnTo>
                <a:lnTo>
                  <a:pt x="198310" y="241071"/>
                </a:lnTo>
                <a:lnTo>
                  <a:pt x="198310" y="251739"/>
                </a:lnTo>
                <a:lnTo>
                  <a:pt x="277660" y="251739"/>
                </a:lnTo>
                <a:lnTo>
                  <a:pt x="277660" y="241071"/>
                </a:lnTo>
                <a:lnTo>
                  <a:pt x="274612" y="241071"/>
                </a:lnTo>
                <a:lnTo>
                  <a:pt x="271564" y="239547"/>
                </a:lnTo>
                <a:lnTo>
                  <a:pt x="265468" y="239547"/>
                </a:lnTo>
                <a:lnTo>
                  <a:pt x="263944" y="238023"/>
                </a:lnTo>
                <a:lnTo>
                  <a:pt x="260896" y="238023"/>
                </a:lnTo>
                <a:lnTo>
                  <a:pt x="257848" y="236499"/>
                </a:lnTo>
                <a:lnTo>
                  <a:pt x="256222" y="233451"/>
                </a:lnTo>
                <a:lnTo>
                  <a:pt x="254698" y="231927"/>
                </a:lnTo>
                <a:lnTo>
                  <a:pt x="251650" y="225831"/>
                </a:lnTo>
                <a:lnTo>
                  <a:pt x="251650" y="131254"/>
                </a:lnTo>
                <a:lnTo>
                  <a:pt x="253174" y="128206"/>
                </a:lnTo>
                <a:lnTo>
                  <a:pt x="254698" y="126682"/>
                </a:lnTo>
                <a:lnTo>
                  <a:pt x="256222" y="123532"/>
                </a:lnTo>
                <a:lnTo>
                  <a:pt x="262420" y="117436"/>
                </a:lnTo>
                <a:lnTo>
                  <a:pt x="265468" y="115912"/>
                </a:lnTo>
                <a:lnTo>
                  <a:pt x="268516" y="112864"/>
                </a:lnTo>
                <a:lnTo>
                  <a:pt x="273088" y="111340"/>
                </a:lnTo>
                <a:lnTo>
                  <a:pt x="277660" y="108292"/>
                </a:lnTo>
                <a:lnTo>
                  <a:pt x="282232" y="106768"/>
                </a:lnTo>
                <a:lnTo>
                  <a:pt x="302044" y="106768"/>
                </a:lnTo>
                <a:lnTo>
                  <a:pt x="308140" y="109816"/>
                </a:lnTo>
                <a:lnTo>
                  <a:pt x="316712" y="121056"/>
                </a:lnTo>
                <a:lnTo>
                  <a:pt x="319570" y="127203"/>
                </a:lnTo>
                <a:lnTo>
                  <a:pt x="321284" y="134213"/>
                </a:lnTo>
                <a:lnTo>
                  <a:pt x="321856" y="141922"/>
                </a:lnTo>
                <a:lnTo>
                  <a:pt x="321856" y="228879"/>
                </a:lnTo>
                <a:lnTo>
                  <a:pt x="320332" y="231927"/>
                </a:lnTo>
                <a:lnTo>
                  <a:pt x="318808" y="233451"/>
                </a:lnTo>
                <a:lnTo>
                  <a:pt x="317284" y="236499"/>
                </a:lnTo>
                <a:lnTo>
                  <a:pt x="315760" y="238023"/>
                </a:lnTo>
                <a:lnTo>
                  <a:pt x="312712" y="239547"/>
                </a:lnTo>
                <a:lnTo>
                  <a:pt x="305092" y="239547"/>
                </a:lnTo>
                <a:lnTo>
                  <a:pt x="302044" y="241071"/>
                </a:lnTo>
                <a:lnTo>
                  <a:pt x="297472" y="241071"/>
                </a:lnTo>
                <a:lnTo>
                  <a:pt x="297472" y="251739"/>
                </a:lnTo>
                <a:lnTo>
                  <a:pt x="375285" y="251739"/>
                </a:lnTo>
                <a:lnTo>
                  <a:pt x="375285" y="241071"/>
                </a:lnTo>
                <a:close/>
              </a:path>
              <a:path w="687070" h="256539">
                <a:moveTo>
                  <a:pt x="498830" y="233464"/>
                </a:moveTo>
                <a:lnTo>
                  <a:pt x="492734" y="233464"/>
                </a:lnTo>
                <a:lnTo>
                  <a:pt x="488162" y="234988"/>
                </a:lnTo>
                <a:lnTo>
                  <a:pt x="465201" y="234988"/>
                </a:lnTo>
                <a:lnTo>
                  <a:pt x="462153" y="233464"/>
                </a:lnTo>
                <a:lnTo>
                  <a:pt x="457581" y="231940"/>
                </a:lnTo>
                <a:lnTo>
                  <a:pt x="454533" y="225844"/>
                </a:lnTo>
                <a:lnTo>
                  <a:pt x="451485" y="222796"/>
                </a:lnTo>
                <a:lnTo>
                  <a:pt x="451485" y="218224"/>
                </a:lnTo>
                <a:lnTo>
                  <a:pt x="449961" y="213652"/>
                </a:lnTo>
                <a:lnTo>
                  <a:pt x="449961" y="108305"/>
                </a:lnTo>
                <a:lnTo>
                  <a:pt x="495782" y="108305"/>
                </a:lnTo>
                <a:lnTo>
                  <a:pt x="495782" y="91541"/>
                </a:lnTo>
                <a:lnTo>
                  <a:pt x="449961" y="91541"/>
                </a:lnTo>
                <a:lnTo>
                  <a:pt x="449961" y="42773"/>
                </a:lnTo>
                <a:lnTo>
                  <a:pt x="419481" y="42773"/>
                </a:lnTo>
                <a:lnTo>
                  <a:pt x="419481" y="91541"/>
                </a:lnTo>
                <a:lnTo>
                  <a:pt x="390525" y="91541"/>
                </a:lnTo>
                <a:lnTo>
                  <a:pt x="390525" y="108305"/>
                </a:lnTo>
                <a:lnTo>
                  <a:pt x="419481" y="108305"/>
                </a:lnTo>
                <a:lnTo>
                  <a:pt x="419481" y="216700"/>
                </a:lnTo>
                <a:lnTo>
                  <a:pt x="420027" y="225272"/>
                </a:lnTo>
                <a:lnTo>
                  <a:pt x="446608" y="254203"/>
                </a:lnTo>
                <a:lnTo>
                  <a:pt x="456057" y="254800"/>
                </a:lnTo>
                <a:lnTo>
                  <a:pt x="465201" y="254800"/>
                </a:lnTo>
                <a:lnTo>
                  <a:pt x="472922" y="253276"/>
                </a:lnTo>
                <a:lnTo>
                  <a:pt x="485114" y="250228"/>
                </a:lnTo>
                <a:lnTo>
                  <a:pt x="491210" y="247180"/>
                </a:lnTo>
                <a:lnTo>
                  <a:pt x="498830" y="244132"/>
                </a:lnTo>
                <a:lnTo>
                  <a:pt x="498830" y="233464"/>
                </a:lnTo>
                <a:close/>
              </a:path>
              <a:path w="687070" h="256539">
                <a:moveTo>
                  <a:pt x="567499" y="21336"/>
                </a:moveTo>
                <a:lnTo>
                  <a:pt x="565886" y="15240"/>
                </a:lnTo>
                <a:lnTo>
                  <a:pt x="558266" y="7620"/>
                </a:lnTo>
                <a:lnTo>
                  <a:pt x="553694" y="6096"/>
                </a:lnTo>
                <a:lnTo>
                  <a:pt x="541502" y="6096"/>
                </a:lnTo>
                <a:lnTo>
                  <a:pt x="536930" y="7620"/>
                </a:lnTo>
                <a:lnTo>
                  <a:pt x="532358" y="12192"/>
                </a:lnTo>
                <a:lnTo>
                  <a:pt x="526262" y="21336"/>
                </a:lnTo>
                <a:lnTo>
                  <a:pt x="526262" y="33528"/>
                </a:lnTo>
                <a:lnTo>
                  <a:pt x="532358" y="42672"/>
                </a:lnTo>
                <a:lnTo>
                  <a:pt x="536930" y="47244"/>
                </a:lnTo>
                <a:lnTo>
                  <a:pt x="541502" y="48768"/>
                </a:lnTo>
                <a:lnTo>
                  <a:pt x="553694" y="48768"/>
                </a:lnTo>
                <a:lnTo>
                  <a:pt x="558266" y="47244"/>
                </a:lnTo>
                <a:lnTo>
                  <a:pt x="561314" y="42672"/>
                </a:lnTo>
                <a:lnTo>
                  <a:pt x="565886" y="38100"/>
                </a:lnTo>
                <a:lnTo>
                  <a:pt x="567499" y="32004"/>
                </a:lnTo>
                <a:lnTo>
                  <a:pt x="567499" y="21336"/>
                </a:lnTo>
                <a:close/>
              </a:path>
              <a:path w="687070" h="256539">
                <a:moveTo>
                  <a:pt x="588835" y="241071"/>
                </a:moveTo>
                <a:lnTo>
                  <a:pt x="585787" y="241071"/>
                </a:lnTo>
                <a:lnTo>
                  <a:pt x="582739" y="239547"/>
                </a:lnTo>
                <a:lnTo>
                  <a:pt x="578167" y="239547"/>
                </a:lnTo>
                <a:lnTo>
                  <a:pt x="576643" y="238023"/>
                </a:lnTo>
                <a:lnTo>
                  <a:pt x="573595" y="238023"/>
                </a:lnTo>
                <a:lnTo>
                  <a:pt x="570547" y="236499"/>
                </a:lnTo>
                <a:lnTo>
                  <a:pt x="569023" y="234975"/>
                </a:lnTo>
                <a:lnTo>
                  <a:pt x="567499" y="231838"/>
                </a:lnTo>
                <a:lnTo>
                  <a:pt x="565886" y="228790"/>
                </a:lnTo>
                <a:lnTo>
                  <a:pt x="564362" y="225742"/>
                </a:lnTo>
                <a:lnTo>
                  <a:pt x="564362" y="91528"/>
                </a:lnTo>
                <a:lnTo>
                  <a:pt x="562838" y="90004"/>
                </a:lnTo>
                <a:lnTo>
                  <a:pt x="506450" y="93052"/>
                </a:lnTo>
                <a:lnTo>
                  <a:pt x="506450" y="103720"/>
                </a:lnTo>
                <a:lnTo>
                  <a:pt x="512546" y="103720"/>
                </a:lnTo>
                <a:lnTo>
                  <a:pt x="517118" y="105244"/>
                </a:lnTo>
                <a:lnTo>
                  <a:pt x="520166" y="106768"/>
                </a:lnTo>
                <a:lnTo>
                  <a:pt x="523214" y="106768"/>
                </a:lnTo>
                <a:lnTo>
                  <a:pt x="529310" y="109816"/>
                </a:lnTo>
                <a:lnTo>
                  <a:pt x="535406" y="122008"/>
                </a:lnTo>
                <a:lnTo>
                  <a:pt x="535406" y="228790"/>
                </a:lnTo>
                <a:lnTo>
                  <a:pt x="533882" y="231838"/>
                </a:lnTo>
                <a:lnTo>
                  <a:pt x="532358" y="233451"/>
                </a:lnTo>
                <a:lnTo>
                  <a:pt x="530834" y="236499"/>
                </a:lnTo>
                <a:lnTo>
                  <a:pt x="529310" y="238023"/>
                </a:lnTo>
                <a:lnTo>
                  <a:pt x="526262" y="239547"/>
                </a:lnTo>
                <a:lnTo>
                  <a:pt x="518642" y="239547"/>
                </a:lnTo>
                <a:lnTo>
                  <a:pt x="515594" y="241071"/>
                </a:lnTo>
                <a:lnTo>
                  <a:pt x="511022" y="241071"/>
                </a:lnTo>
                <a:lnTo>
                  <a:pt x="511022" y="251739"/>
                </a:lnTo>
                <a:lnTo>
                  <a:pt x="588835" y="251739"/>
                </a:lnTo>
                <a:lnTo>
                  <a:pt x="588835" y="241071"/>
                </a:lnTo>
                <a:close/>
              </a:path>
              <a:path w="687070" h="256539">
                <a:moveTo>
                  <a:pt x="686473" y="241071"/>
                </a:moveTo>
                <a:lnTo>
                  <a:pt x="683323" y="241071"/>
                </a:lnTo>
                <a:lnTo>
                  <a:pt x="680275" y="239547"/>
                </a:lnTo>
                <a:lnTo>
                  <a:pt x="675703" y="239547"/>
                </a:lnTo>
                <a:lnTo>
                  <a:pt x="674179" y="238023"/>
                </a:lnTo>
                <a:lnTo>
                  <a:pt x="671131" y="238023"/>
                </a:lnTo>
                <a:lnTo>
                  <a:pt x="668083" y="236499"/>
                </a:lnTo>
                <a:lnTo>
                  <a:pt x="666559" y="233451"/>
                </a:lnTo>
                <a:lnTo>
                  <a:pt x="665035" y="231927"/>
                </a:lnTo>
                <a:lnTo>
                  <a:pt x="661987" y="225831"/>
                </a:lnTo>
                <a:lnTo>
                  <a:pt x="661987" y="3048"/>
                </a:lnTo>
                <a:lnTo>
                  <a:pt x="660463" y="0"/>
                </a:lnTo>
                <a:lnTo>
                  <a:pt x="599503" y="4572"/>
                </a:lnTo>
                <a:lnTo>
                  <a:pt x="599503" y="13716"/>
                </a:lnTo>
                <a:lnTo>
                  <a:pt x="604075" y="15240"/>
                </a:lnTo>
                <a:lnTo>
                  <a:pt x="607123" y="15240"/>
                </a:lnTo>
                <a:lnTo>
                  <a:pt x="613219" y="16764"/>
                </a:lnTo>
                <a:lnTo>
                  <a:pt x="617791" y="16764"/>
                </a:lnTo>
                <a:lnTo>
                  <a:pt x="626935" y="21336"/>
                </a:lnTo>
                <a:lnTo>
                  <a:pt x="631507" y="30480"/>
                </a:lnTo>
                <a:lnTo>
                  <a:pt x="633031" y="35052"/>
                </a:lnTo>
                <a:lnTo>
                  <a:pt x="633031" y="228879"/>
                </a:lnTo>
                <a:lnTo>
                  <a:pt x="631507" y="231927"/>
                </a:lnTo>
                <a:lnTo>
                  <a:pt x="629983" y="233451"/>
                </a:lnTo>
                <a:lnTo>
                  <a:pt x="628459" y="236499"/>
                </a:lnTo>
                <a:lnTo>
                  <a:pt x="626935" y="238023"/>
                </a:lnTo>
                <a:lnTo>
                  <a:pt x="623887" y="239547"/>
                </a:lnTo>
                <a:lnTo>
                  <a:pt x="616267" y="239547"/>
                </a:lnTo>
                <a:lnTo>
                  <a:pt x="613219" y="241071"/>
                </a:lnTo>
                <a:lnTo>
                  <a:pt x="608647" y="241071"/>
                </a:lnTo>
                <a:lnTo>
                  <a:pt x="608647" y="251739"/>
                </a:lnTo>
                <a:lnTo>
                  <a:pt x="686473" y="251739"/>
                </a:lnTo>
                <a:lnTo>
                  <a:pt x="686473" y="241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7951660" y="2544984"/>
            <a:ext cx="464184" cy="256540"/>
            <a:chOff x="7951660" y="2544984"/>
            <a:chExt cx="464184" cy="256540"/>
          </a:xfrm>
        </p:grpSpPr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51660" y="2544984"/>
              <a:ext cx="294417" cy="25479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73510" y="2631948"/>
              <a:ext cx="141922" cy="169354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8516211" y="2544984"/>
            <a:ext cx="875665" cy="323850"/>
            <a:chOff x="8516211" y="2544984"/>
            <a:chExt cx="875665" cy="323850"/>
          </a:xfrm>
        </p:grpSpPr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16211" y="2631947"/>
              <a:ext cx="155444" cy="16935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682317" y="2544990"/>
              <a:ext cx="258445" cy="323850"/>
            </a:xfrm>
            <a:custGeom>
              <a:avLst/>
              <a:gdLst/>
              <a:ahLst/>
              <a:cxnLst/>
              <a:rect l="l" t="t" r="r" b="b"/>
              <a:pathLst>
                <a:path w="258445" h="323850">
                  <a:moveTo>
                    <a:pt x="176974" y="170878"/>
                  </a:moveTo>
                  <a:lnTo>
                    <a:pt x="166039" y="123050"/>
                  </a:lnTo>
                  <a:lnTo>
                    <a:pt x="152590" y="105257"/>
                  </a:lnTo>
                  <a:lnTo>
                    <a:pt x="147167" y="99822"/>
                  </a:lnTo>
                  <a:lnTo>
                    <a:pt x="143344" y="97472"/>
                  </a:lnTo>
                  <a:lnTo>
                    <a:pt x="143344" y="155638"/>
                  </a:lnTo>
                  <a:lnTo>
                    <a:pt x="143344" y="172402"/>
                  </a:lnTo>
                  <a:lnTo>
                    <a:pt x="136283" y="214274"/>
                  </a:lnTo>
                  <a:lnTo>
                    <a:pt x="108864" y="242963"/>
                  </a:lnTo>
                  <a:lnTo>
                    <a:pt x="99148" y="244132"/>
                  </a:lnTo>
                  <a:lnTo>
                    <a:pt x="93052" y="244132"/>
                  </a:lnTo>
                  <a:lnTo>
                    <a:pt x="83908" y="241084"/>
                  </a:lnTo>
                  <a:lnTo>
                    <a:pt x="79336" y="239560"/>
                  </a:lnTo>
                  <a:lnTo>
                    <a:pt x="67144" y="227368"/>
                  </a:lnTo>
                  <a:lnTo>
                    <a:pt x="61048" y="215176"/>
                  </a:lnTo>
                  <a:lnTo>
                    <a:pt x="61048" y="122021"/>
                  </a:lnTo>
                  <a:lnTo>
                    <a:pt x="65620" y="115925"/>
                  </a:lnTo>
                  <a:lnTo>
                    <a:pt x="71716" y="112877"/>
                  </a:lnTo>
                  <a:lnTo>
                    <a:pt x="76288" y="109829"/>
                  </a:lnTo>
                  <a:lnTo>
                    <a:pt x="79336" y="108305"/>
                  </a:lnTo>
                  <a:lnTo>
                    <a:pt x="82384" y="106781"/>
                  </a:lnTo>
                  <a:lnTo>
                    <a:pt x="90004" y="105257"/>
                  </a:lnTo>
                  <a:lnTo>
                    <a:pt x="105244" y="105257"/>
                  </a:lnTo>
                  <a:lnTo>
                    <a:pt x="112864" y="106781"/>
                  </a:lnTo>
                  <a:lnTo>
                    <a:pt x="118960" y="111353"/>
                  </a:lnTo>
                  <a:lnTo>
                    <a:pt x="123532" y="114401"/>
                  </a:lnTo>
                  <a:lnTo>
                    <a:pt x="129628" y="120497"/>
                  </a:lnTo>
                  <a:lnTo>
                    <a:pt x="132676" y="126682"/>
                  </a:lnTo>
                  <a:lnTo>
                    <a:pt x="135724" y="132778"/>
                  </a:lnTo>
                  <a:lnTo>
                    <a:pt x="138772" y="140398"/>
                  </a:lnTo>
                  <a:lnTo>
                    <a:pt x="140296" y="148018"/>
                  </a:lnTo>
                  <a:lnTo>
                    <a:pt x="143344" y="155638"/>
                  </a:lnTo>
                  <a:lnTo>
                    <a:pt x="143344" y="97472"/>
                  </a:lnTo>
                  <a:lnTo>
                    <a:pt x="135585" y="92684"/>
                  </a:lnTo>
                  <a:lnTo>
                    <a:pt x="122580" y="88392"/>
                  </a:lnTo>
                  <a:lnTo>
                    <a:pt x="108292" y="86969"/>
                  </a:lnTo>
                  <a:lnTo>
                    <a:pt x="100672" y="86969"/>
                  </a:lnTo>
                  <a:lnTo>
                    <a:pt x="93052" y="88493"/>
                  </a:lnTo>
                  <a:lnTo>
                    <a:pt x="85432" y="93065"/>
                  </a:lnTo>
                  <a:lnTo>
                    <a:pt x="78867" y="95656"/>
                  </a:lnTo>
                  <a:lnTo>
                    <a:pt x="72859" y="98971"/>
                  </a:lnTo>
                  <a:lnTo>
                    <a:pt x="67437" y="103136"/>
                  </a:lnTo>
                  <a:lnTo>
                    <a:pt x="62572" y="108305"/>
                  </a:lnTo>
                  <a:lnTo>
                    <a:pt x="61048" y="108305"/>
                  </a:lnTo>
                  <a:lnTo>
                    <a:pt x="61048" y="3048"/>
                  </a:lnTo>
                  <a:lnTo>
                    <a:pt x="59524" y="0"/>
                  </a:lnTo>
                  <a:lnTo>
                    <a:pt x="0" y="4572"/>
                  </a:lnTo>
                  <a:lnTo>
                    <a:pt x="0" y="13716"/>
                  </a:lnTo>
                  <a:lnTo>
                    <a:pt x="3048" y="15240"/>
                  </a:lnTo>
                  <a:lnTo>
                    <a:pt x="12192" y="15240"/>
                  </a:lnTo>
                  <a:lnTo>
                    <a:pt x="16764" y="16764"/>
                  </a:lnTo>
                  <a:lnTo>
                    <a:pt x="19812" y="16764"/>
                  </a:lnTo>
                  <a:lnTo>
                    <a:pt x="22860" y="18288"/>
                  </a:lnTo>
                  <a:lnTo>
                    <a:pt x="27432" y="22860"/>
                  </a:lnTo>
                  <a:lnTo>
                    <a:pt x="28956" y="27432"/>
                  </a:lnTo>
                  <a:lnTo>
                    <a:pt x="32004" y="33528"/>
                  </a:lnTo>
                  <a:lnTo>
                    <a:pt x="32004" y="196786"/>
                  </a:lnTo>
                  <a:lnTo>
                    <a:pt x="31762" y="204838"/>
                  </a:lnTo>
                  <a:lnTo>
                    <a:pt x="30721" y="220878"/>
                  </a:lnTo>
                  <a:lnTo>
                    <a:pt x="30530" y="227368"/>
                  </a:lnTo>
                  <a:lnTo>
                    <a:pt x="30480" y="257848"/>
                  </a:lnTo>
                  <a:lnTo>
                    <a:pt x="39712" y="260896"/>
                  </a:lnTo>
                  <a:lnTo>
                    <a:pt x="51904" y="241084"/>
                  </a:lnTo>
                  <a:lnTo>
                    <a:pt x="57645" y="244462"/>
                  </a:lnTo>
                  <a:lnTo>
                    <a:pt x="63525" y="247561"/>
                  </a:lnTo>
                  <a:lnTo>
                    <a:pt x="69697" y="250075"/>
                  </a:lnTo>
                  <a:lnTo>
                    <a:pt x="76288" y="251752"/>
                  </a:lnTo>
                  <a:lnTo>
                    <a:pt x="82270" y="253746"/>
                  </a:lnTo>
                  <a:lnTo>
                    <a:pt x="88671" y="255181"/>
                  </a:lnTo>
                  <a:lnTo>
                    <a:pt x="95364" y="256032"/>
                  </a:lnTo>
                  <a:lnTo>
                    <a:pt x="102196" y="256324"/>
                  </a:lnTo>
                  <a:lnTo>
                    <a:pt x="116509" y="254863"/>
                  </a:lnTo>
                  <a:lnTo>
                    <a:pt x="154114" y="231940"/>
                  </a:lnTo>
                  <a:lnTo>
                    <a:pt x="175539" y="188353"/>
                  </a:lnTo>
                  <a:lnTo>
                    <a:pt x="176974" y="170878"/>
                  </a:lnTo>
                  <a:close/>
                </a:path>
                <a:path w="258445" h="323850">
                  <a:moveTo>
                    <a:pt x="254800" y="91541"/>
                  </a:moveTo>
                  <a:lnTo>
                    <a:pt x="253276" y="90017"/>
                  </a:lnTo>
                  <a:lnTo>
                    <a:pt x="187642" y="93065"/>
                  </a:lnTo>
                  <a:lnTo>
                    <a:pt x="187642" y="103733"/>
                  </a:lnTo>
                  <a:lnTo>
                    <a:pt x="196786" y="103733"/>
                  </a:lnTo>
                  <a:lnTo>
                    <a:pt x="208978" y="106781"/>
                  </a:lnTo>
                  <a:lnTo>
                    <a:pt x="213550" y="108305"/>
                  </a:lnTo>
                  <a:lnTo>
                    <a:pt x="215074" y="108305"/>
                  </a:lnTo>
                  <a:lnTo>
                    <a:pt x="222694" y="115925"/>
                  </a:lnTo>
                  <a:lnTo>
                    <a:pt x="224218" y="120497"/>
                  </a:lnTo>
                  <a:lnTo>
                    <a:pt x="224155" y="250812"/>
                  </a:lnTo>
                  <a:lnTo>
                    <a:pt x="223939" y="262267"/>
                  </a:lnTo>
                  <a:lnTo>
                    <a:pt x="215074" y="305181"/>
                  </a:lnTo>
                  <a:lnTo>
                    <a:pt x="210502" y="309753"/>
                  </a:lnTo>
                  <a:lnTo>
                    <a:pt x="201358" y="309753"/>
                  </a:lnTo>
                  <a:lnTo>
                    <a:pt x="199834" y="306705"/>
                  </a:lnTo>
                  <a:lnTo>
                    <a:pt x="198310" y="305181"/>
                  </a:lnTo>
                  <a:lnTo>
                    <a:pt x="195262" y="299085"/>
                  </a:lnTo>
                  <a:lnTo>
                    <a:pt x="189166" y="292989"/>
                  </a:lnTo>
                  <a:lnTo>
                    <a:pt x="187642" y="289941"/>
                  </a:lnTo>
                  <a:lnTo>
                    <a:pt x="184594" y="288417"/>
                  </a:lnTo>
                  <a:lnTo>
                    <a:pt x="181546" y="286804"/>
                  </a:lnTo>
                  <a:lnTo>
                    <a:pt x="170878" y="286804"/>
                  </a:lnTo>
                  <a:lnTo>
                    <a:pt x="166306" y="288417"/>
                  </a:lnTo>
                  <a:lnTo>
                    <a:pt x="164782" y="291465"/>
                  </a:lnTo>
                  <a:lnTo>
                    <a:pt x="161734" y="296037"/>
                  </a:lnTo>
                  <a:lnTo>
                    <a:pt x="160210" y="299085"/>
                  </a:lnTo>
                  <a:lnTo>
                    <a:pt x="160210" y="309753"/>
                  </a:lnTo>
                  <a:lnTo>
                    <a:pt x="163258" y="314325"/>
                  </a:lnTo>
                  <a:lnTo>
                    <a:pt x="167830" y="317373"/>
                  </a:lnTo>
                  <a:lnTo>
                    <a:pt x="172402" y="321945"/>
                  </a:lnTo>
                  <a:lnTo>
                    <a:pt x="180022" y="323469"/>
                  </a:lnTo>
                  <a:lnTo>
                    <a:pt x="189166" y="323469"/>
                  </a:lnTo>
                  <a:lnTo>
                    <a:pt x="225742" y="310705"/>
                  </a:lnTo>
                  <a:lnTo>
                    <a:pt x="226796" y="309753"/>
                  </a:lnTo>
                  <a:lnTo>
                    <a:pt x="230936" y="306019"/>
                  </a:lnTo>
                  <a:lnTo>
                    <a:pt x="252183" y="267246"/>
                  </a:lnTo>
                  <a:lnTo>
                    <a:pt x="254800" y="242608"/>
                  </a:lnTo>
                  <a:lnTo>
                    <a:pt x="254800" y="91541"/>
                  </a:lnTo>
                  <a:close/>
                </a:path>
                <a:path w="258445" h="323850">
                  <a:moveTo>
                    <a:pt x="257848" y="21336"/>
                  </a:moveTo>
                  <a:lnTo>
                    <a:pt x="254800" y="15240"/>
                  </a:lnTo>
                  <a:lnTo>
                    <a:pt x="251752" y="12192"/>
                  </a:lnTo>
                  <a:lnTo>
                    <a:pt x="247078" y="7620"/>
                  </a:lnTo>
                  <a:lnTo>
                    <a:pt x="242506" y="4572"/>
                  </a:lnTo>
                  <a:lnTo>
                    <a:pt x="230314" y="4572"/>
                  </a:lnTo>
                  <a:lnTo>
                    <a:pt x="225742" y="7620"/>
                  </a:lnTo>
                  <a:lnTo>
                    <a:pt x="221170" y="12192"/>
                  </a:lnTo>
                  <a:lnTo>
                    <a:pt x="215074" y="21336"/>
                  </a:lnTo>
                  <a:lnTo>
                    <a:pt x="215074" y="33528"/>
                  </a:lnTo>
                  <a:lnTo>
                    <a:pt x="218122" y="38100"/>
                  </a:lnTo>
                  <a:lnTo>
                    <a:pt x="221170" y="42773"/>
                  </a:lnTo>
                  <a:lnTo>
                    <a:pt x="225742" y="47345"/>
                  </a:lnTo>
                  <a:lnTo>
                    <a:pt x="230314" y="48869"/>
                  </a:lnTo>
                  <a:lnTo>
                    <a:pt x="242506" y="48869"/>
                  </a:lnTo>
                  <a:lnTo>
                    <a:pt x="247078" y="47345"/>
                  </a:lnTo>
                  <a:lnTo>
                    <a:pt x="251752" y="42773"/>
                  </a:lnTo>
                  <a:lnTo>
                    <a:pt x="254800" y="38100"/>
                  </a:lnTo>
                  <a:lnTo>
                    <a:pt x="257848" y="32004"/>
                  </a:lnTo>
                  <a:lnTo>
                    <a:pt x="257848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79789" y="2587752"/>
              <a:ext cx="411860" cy="213550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9489185" y="2551080"/>
            <a:ext cx="224790" cy="250825"/>
            <a:chOff x="9489185" y="2551080"/>
            <a:chExt cx="224790" cy="250825"/>
          </a:xfrm>
        </p:grpSpPr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89185" y="2551080"/>
              <a:ext cx="82391" cy="24564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594532" y="2631948"/>
              <a:ext cx="118967" cy="169354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66045" y="2949320"/>
            <a:ext cx="1353026" cy="259365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375285" y="3391757"/>
            <a:ext cx="665480" cy="256540"/>
            <a:chOff x="375285" y="3391757"/>
            <a:chExt cx="665480" cy="256540"/>
          </a:xfrm>
        </p:grpSpPr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5285" y="3503104"/>
              <a:ext cx="85343" cy="8543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632" y="3391757"/>
              <a:ext cx="384333" cy="25174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8397" y="3478720"/>
              <a:ext cx="141922" cy="169354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40999" y="3391757"/>
            <a:ext cx="1967674" cy="32346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184969" y="3391757"/>
            <a:ext cx="1253775" cy="32346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545520" y="3391757"/>
            <a:ext cx="1912810" cy="323469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6551390" y="3391757"/>
            <a:ext cx="465455" cy="256540"/>
            <a:chOff x="6551390" y="3391757"/>
            <a:chExt cx="465455" cy="256540"/>
          </a:xfrm>
        </p:grpSpPr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51390" y="3391757"/>
              <a:ext cx="294417" cy="25479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873239" y="3478720"/>
              <a:ext cx="143446" cy="169354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112698" y="3391757"/>
            <a:ext cx="1125759" cy="256317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8336089" y="3478720"/>
            <a:ext cx="297815" cy="169545"/>
            <a:chOff x="8336089" y="3478720"/>
            <a:chExt cx="297815" cy="169545"/>
          </a:xfrm>
        </p:grpSpPr>
        <p:pic>
          <p:nvPicPr>
            <p:cNvPr id="96" name="object 9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36089" y="3478720"/>
              <a:ext cx="118967" cy="16935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476509" y="3478720"/>
              <a:ext cx="157045" cy="169354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8738806" y="3391757"/>
            <a:ext cx="591820" cy="256540"/>
            <a:chOff x="8738806" y="3391757"/>
            <a:chExt cx="591820" cy="256540"/>
          </a:xfrm>
        </p:grpSpPr>
        <p:pic>
          <p:nvPicPr>
            <p:cNvPr id="99" name="object 9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738806" y="3391757"/>
              <a:ext cx="294322" cy="25479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062180" y="3434524"/>
              <a:ext cx="268414" cy="213550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364625" y="3796093"/>
            <a:ext cx="629920" cy="323850"/>
            <a:chOff x="364625" y="3796093"/>
            <a:chExt cx="629920" cy="323850"/>
          </a:xfrm>
        </p:grpSpPr>
        <p:pic>
          <p:nvPicPr>
            <p:cNvPr id="102" name="object 10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4625" y="3881532"/>
              <a:ext cx="155534" cy="17087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4544" y="3796093"/>
              <a:ext cx="449960" cy="323469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1089192" y="3881532"/>
            <a:ext cx="525145" cy="171450"/>
            <a:chOff x="1089192" y="3881532"/>
            <a:chExt cx="525145" cy="171450"/>
          </a:xfrm>
        </p:grpSpPr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89192" y="3881532"/>
              <a:ext cx="155534" cy="17087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67587" y="3883056"/>
              <a:ext cx="180022" cy="16325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70469" y="3881532"/>
              <a:ext cx="143351" cy="169354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703832" y="3796093"/>
            <a:ext cx="970121" cy="254793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760916" y="3881532"/>
            <a:ext cx="498728" cy="169354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364896" y="3881532"/>
            <a:ext cx="893921" cy="169354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4361021" y="3796093"/>
            <a:ext cx="464184" cy="255270"/>
            <a:chOff x="4361021" y="3796093"/>
            <a:chExt cx="464184" cy="255270"/>
          </a:xfrm>
        </p:grpSpPr>
        <p:pic>
          <p:nvPicPr>
            <p:cNvPr id="112" name="object 11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361021" y="3796093"/>
              <a:ext cx="294417" cy="25479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682983" y="3881532"/>
              <a:ext cx="141715" cy="169354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922329" y="3796093"/>
            <a:ext cx="1124235" cy="256317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144100" y="3837241"/>
            <a:ext cx="268509" cy="21364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516337" y="3881532"/>
            <a:ext cx="150971" cy="169354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6748177" y="3800665"/>
            <a:ext cx="729615" cy="250825"/>
            <a:chOff x="6748177" y="3800665"/>
            <a:chExt cx="729615" cy="250825"/>
          </a:xfrm>
        </p:grpSpPr>
        <p:pic>
          <p:nvPicPr>
            <p:cNvPr id="118" name="object 11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748177" y="3800665"/>
              <a:ext cx="196786" cy="25022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966299" y="3883056"/>
              <a:ext cx="276225" cy="163830"/>
            </a:xfrm>
            <a:custGeom>
              <a:avLst/>
              <a:gdLst/>
              <a:ahLst/>
              <a:cxnLst/>
              <a:rect l="l" t="t" r="r" b="b"/>
              <a:pathLst>
                <a:path w="276225" h="163829">
                  <a:moveTo>
                    <a:pt x="276129" y="163258"/>
                  </a:moveTo>
                  <a:lnTo>
                    <a:pt x="198310" y="163258"/>
                  </a:lnTo>
                  <a:lnTo>
                    <a:pt x="198310" y="152590"/>
                  </a:lnTo>
                  <a:lnTo>
                    <a:pt x="210502" y="152590"/>
                  </a:lnTo>
                  <a:lnTo>
                    <a:pt x="212026" y="151066"/>
                  </a:lnTo>
                  <a:lnTo>
                    <a:pt x="218122" y="148018"/>
                  </a:lnTo>
                  <a:lnTo>
                    <a:pt x="219646" y="146494"/>
                  </a:lnTo>
                  <a:lnTo>
                    <a:pt x="221170" y="143446"/>
                  </a:lnTo>
                  <a:lnTo>
                    <a:pt x="221170" y="53435"/>
                  </a:lnTo>
                  <a:lnTo>
                    <a:pt x="202882" y="18383"/>
                  </a:lnTo>
                  <a:lnTo>
                    <a:pt x="189166" y="18383"/>
                  </a:lnTo>
                  <a:lnTo>
                    <a:pt x="170878" y="24479"/>
                  </a:lnTo>
                  <a:lnTo>
                    <a:pt x="166306" y="27527"/>
                  </a:lnTo>
                  <a:lnTo>
                    <a:pt x="158686" y="35147"/>
                  </a:lnTo>
                  <a:lnTo>
                    <a:pt x="155638" y="41243"/>
                  </a:lnTo>
                  <a:lnTo>
                    <a:pt x="154114" y="42767"/>
                  </a:lnTo>
                  <a:lnTo>
                    <a:pt x="154114" y="141922"/>
                  </a:lnTo>
                  <a:lnTo>
                    <a:pt x="155638" y="144970"/>
                  </a:lnTo>
                  <a:lnTo>
                    <a:pt x="157162" y="146494"/>
                  </a:lnTo>
                  <a:lnTo>
                    <a:pt x="163258" y="149542"/>
                  </a:lnTo>
                  <a:lnTo>
                    <a:pt x="164782" y="151066"/>
                  </a:lnTo>
                  <a:lnTo>
                    <a:pt x="167830" y="151066"/>
                  </a:lnTo>
                  <a:lnTo>
                    <a:pt x="169354" y="152590"/>
                  </a:lnTo>
                  <a:lnTo>
                    <a:pt x="176974" y="152590"/>
                  </a:lnTo>
                  <a:lnTo>
                    <a:pt x="176974" y="163258"/>
                  </a:lnTo>
                  <a:lnTo>
                    <a:pt x="100679" y="163258"/>
                  </a:lnTo>
                  <a:lnTo>
                    <a:pt x="100679" y="152590"/>
                  </a:lnTo>
                  <a:lnTo>
                    <a:pt x="112871" y="152590"/>
                  </a:lnTo>
                  <a:lnTo>
                    <a:pt x="114395" y="151066"/>
                  </a:lnTo>
                  <a:lnTo>
                    <a:pt x="117443" y="149542"/>
                  </a:lnTo>
                  <a:lnTo>
                    <a:pt x="120491" y="146494"/>
                  </a:lnTo>
                  <a:lnTo>
                    <a:pt x="123539" y="140398"/>
                  </a:lnTo>
                  <a:lnTo>
                    <a:pt x="123539" y="53435"/>
                  </a:lnTo>
                  <a:lnTo>
                    <a:pt x="103727" y="18383"/>
                  </a:lnTo>
                  <a:lnTo>
                    <a:pt x="91535" y="18383"/>
                  </a:lnTo>
                  <a:lnTo>
                    <a:pt x="61055" y="36671"/>
                  </a:lnTo>
                  <a:lnTo>
                    <a:pt x="56483" y="41243"/>
                  </a:lnTo>
                  <a:lnTo>
                    <a:pt x="56483" y="141922"/>
                  </a:lnTo>
                  <a:lnTo>
                    <a:pt x="58007" y="143446"/>
                  </a:lnTo>
                  <a:lnTo>
                    <a:pt x="59531" y="146494"/>
                  </a:lnTo>
                  <a:lnTo>
                    <a:pt x="61055" y="148018"/>
                  </a:lnTo>
                  <a:lnTo>
                    <a:pt x="67151" y="151066"/>
                  </a:lnTo>
                  <a:lnTo>
                    <a:pt x="68675" y="151066"/>
                  </a:lnTo>
                  <a:lnTo>
                    <a:pt x="71723" y="152590"/>
                  </a:lnTo>
                  <a:lnTo>
                    <a:pt x="79343" y="152590"/>
                  </a:lnTo>
                  <a:lnTo>
                    <a:pt x="79343" y="163258"/>
                  </a:lnTo>
                  <a:lnTo>
                    <a:pt x="1523" y="163258"/>
                  </a:lnTo>
                  <a:lnTo>
                    <a:pt x="1523" y="152590"/>
                  </a:lnTo>
                  <a:lnTo>
                    <a:pt x="15240" y="152590"/>
                  </a:lnTo>
                  <a:lnTo>
                    <a:pt x="16763" y="151066"/>
                  </a:lnTo>
                  <a:lnTo>
                    <a:pt x="19811" y="149542"/>
                  </a:lnTo>
                  <a:lnTo>
                    <a:pt x="22859" y="146494"/>
                  </a:lnTo>
                  <a:lnTo>
                    <a:pt x="25907" y="140398"/>
                  </a:lnTo>
                  <a:lnTo>
                    <a:pt x="25907" y="33623"/>
                  </a:lnTo>
                  <a:lnTo>
                    <a:pt x="21335" y="24479"/>
                  </a:lnTo>
                  <a:lnTo>
                    <a:pt x="16763" y="19907"/>
                  </a:lnTo>
                  <a:lnTo>
                    <a:pt x="15240" y="19907"/>
                  </a:lnTo>
                  <a:lnTo>
                    <a:pt x="9143" y="16763"/>
                  </a:lnTo>
                  <a:lnTo>
                    <a:pt x="3047" y="16763"/>
                  </a:lnTo>
                  <a:lnTo>
                    <a:pt x="0" y="15239"/>
                  </a:lnTo>
                  <a:lnTo>
                    <a:pt x="0" y="4571"/>
                  </a:lnTo>
                  <a:lnTo>
                    <a:pt x="53435" y="1523"/>
                  </a:lnTo>
                  <a:lnTo>
                    <a:pt x="54959" y="4571"/>
                  </a:lnTo>
                  <a:lnTo>
                    <a:pt x="54959" y="27527"/>
                  </a:lnTo>
                  <a:lnTo>
                    <a:pt x="56483" y="27527"/>
                  </a:lnTo>
                  <a:lnTo>
                    <a:pt x="73247" y="10667"/>
                  </a:lnTo>
                  <a:lnTo>
                    <a:pt x="77819" y="9143"/>
                  </a:lnTo>
                  <a:lnTo>
                    <a:pt x="80867" y="6095"/>
                  </a:lnTo>
                  <a:lnTo>
                    <a:pt x="85439" y="3047"/>
                  </a:lnTo>
                  <a:lnTo>
                    <a:pt x="97631" y="0"/>
                  </a:lnTo>
                  <a:lnTo>
                    <a:pt x="109823" y="0"/>
                  </a:lnTo>
                  <a:lnTo>
                    <a:pt x="149542" y="19907"/>
                  </a:lnTo>
                  <a:lnTo>
                    <a:pt x="152590" y="27527"/>
                  </a:lnTo>
                  <a:lnTo>
                    <a:pt x="157162" y="24479"/>
                  </a:lnTo>
                  <a:lnTo>
                    <a:pt x="169354" y="12191"/>
                  </a:lnTo>
                  <a:lnTo>
                    <a:pt x="175450" y="9143"/>
                  </a:lnTo>
                  <a:lnTo>
                    <a:pt x="178498" y="6095"/>
                  </a:lnTo>
                  <a:lnTo>
                    <a:pt x="184594" y="3047"/>
                  </a:lnTo>
                  <a:lnTo>
                    <a:pt x="189166" y="1523"/>
                  </a:lnTo>
                  <a:lnTo>
                    <a:pt x="195262" y="0"/>
                  </a:lnTo>
                  <a:lnTo>
                    <a:pt x="207454" y="0"/>
                  </a:lnTo>
                  <a:lnTo>
                    <a:pt x="245221" y="19962"/>
                  </a:lnTo>
                  <a:lnTo>
                    <a:pt x="251650" y="53435"/>
                  </a:lnTo>
                  <a:lnTo>
                    <a:pt x="251650" y="138874"/>
                  </a:lnTo>
                  <a:lnTo>
                    <a:pt x="254698" y="144970"/>
                  </a:lnTo>
                  <a:lnTo>
                    <a:pt x="254698" y="146494"/>
                  </a:lnTo>
                  <a:lnTo>
                    <a:pt x="260889" y="149542"/>
                  </a:lnTo>
                  <a:lnTo>
                    <a:pt x="262413" y="151066"/>
                  </a:lnTo>
                  <a:lnTo>
                    <a:pt x="265461" y="151066"/>
                  </a:lnTo>
                  <a:lnTo>
                    <a:pt x="268509" y="152590"/>
                  </a:lnTo>
                  <a:lnTo>
                    <a:pt x="276129" y="152590"/>
                  </a:lnTo>
                  <a:lnTo>
                    <a:pt x="276129" y="163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260838" y="3881532"/>
              <a:ext cx="143229" cy="16935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433024" y="400669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9051" y="44196"/>
                  </a:moveTo>
                  <a:lnTo>
                    <a:pt x="16859" y="44196"/>
                  </a:lnTo>
                  <a:lnTo>
                    <a:pt x="10763" y="41148"/>
                  </a:lnTo>
                  <a:lnTo>
                    <a:pt x="6191" y="36576"/>
                  </a:lnTo>
                  <a:lnTo>
                    <a:pt x="1523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3" y="10668"/>
                  </a:lnTo>
                  <a:lnTo>
                    <a:pt x="10763" y="1524"/>
                  </a:lnTo>
                  <a:lnTo>
                    <a:pt x="16859" y="0"/>
                  </a:lnTo>
                  <a:lnTo>
                    <a:pt x="29051" y="0"/>
                  </a:lnTo>
                  <a:lnTo>
                    <a:pt x="33623" y="1524"/>
                  </a:lnTo>
                  <a:lnTo>
                    <a:pt x="42767" y="10668"/>
                  </a:lnTo>
                  <a:lnTo>
                    <a:pt x="44291" y="15240"/>
                  </a:lnTo>
                  <a:lnTo>
                    <a:pt x="44291" y="21336"/>
                  </a:lnTo>
                  <a:lnTo>
                    <a:pt x="44291" y="27432"/>
                  </a:lnTo>
                  <a:lnTo>
                    <a:pt x="42767" y="32004"/>
                  </a:lnTo>
                  <a:lnTo>
                    <a:pt x="33623" y="41148"/>
                  </a:lnTo>
                  <a:lnTo>
                    <a:pt x="29051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375285" y="4238625"/>
            <a:ext cx="665480" cy="256540"/>
            <a:chOff x="375285" y="4238625"/>
            <a:chExt cx="665480" cy="256540"/>
          </a:xfrm>
        </p:grpSpPr>
        <p:pic>
          <p:nvPicPr>
            <p:cNvPr id="123" name="object 12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75285" y="4349972"/>
              <a:ext cx="85343" cy="86963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6632" y="4238625"/>
              <a:ext cx="384333" cy="25174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98397" y="4325588"/>
              <a:ext cx="141922" cy="169354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139475" y="4238625"/>
            <a:ext cx="1003649" cy="2563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236184" y="4244720"/>
            <a:ext cx="935069" cy="318897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3271932" y="4244720"/>
            <a:ext cx="282575" cy="245745"/>
            <a:chOff x="3271932" y="4244720"/>
            <a:chExt cx="282575" cy="245745"/>
          </a:xfrm>
        </p:grpSpPr>
        <p:pic>
          <p:nvPicPr>
            <p:cNvPr id="129" name="object 12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271932" y="4244720"/>
              <a:ext cx="82296" cy="24564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375660" y="4325588"/>
              <a:ext cx="178403" cy="164782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3639502" y="4238625"/>
            <a:ext cx="465455" cy="256540"/>
            <a:chOff x="3639502" y="4238625"/>
            <a:chExt cx="465455" cy="256540"/>
          </a:xfrm>
        </p:grpSpPr>
        <p:pic>
          <p:nvPicPr>
            <p:cNvPr id="132" name="object 13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639502" y="4238625"/>
              <a:ext cx="295941" cy="25479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961257" y="4325588"/>
              <a:ext cx="143446" cy="169354"/>
            </a:xfrm>
            <a:prstGeom prst="rect">
              <a:avLst/>
            </a:prstGeom>
          </p:spPr>
        </p:pic>
      </p:grpSp>
      <p:pic>
        <p:nvPicPr>
          <p:cNvPr id="134" name="object 13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208430" y="4244720"/>
            <a:ext cx="1003744" cy="318897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5318950" y="4311872"/>
            <a:ext cx="613410" cy="240029"/>
            <a:chOff x="5318950" y="4311872"/>
            <a:chExt cx="613410" cy="240029"/>
          </a:xfrm>
        </p:grpSpPr>
        <p:pic>
          <p:nvPicPr>
            <p:cNvPr id="136" name="object 13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318950" y="4311872"/>
              <a:ext cx="150971" cy="17849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495829" y="4311872"/>
              <a:ext cx="158686" cy="239458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5697188" y="44491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7527" y="44291"/>
                  </a:moveTo>
                  <a:lnTo>
                    <a:pt x="15240" y="44291"/>
                  </a:lnTo>
                  <a:lnTo>
                    <a:pt x="10668" y="42767"/>
                  </a:lnTo>
                  <a:lnTo>
                    <a:pt x="1524" y="33623"/>
                  </a:lnTo>
                  <a:lnTo>
                    <a:pt x="0" y="29051"/>
                  </a:lnTo>
                  <a:lnTo>
                    <a:pt x="0" y="16764"/>
                  </a:lnTo>
                  <a:lnTo>
                    <a:pt x="1524" y="12192"/>
                  </a:lnTo>
                  <a:lnTo>
                    <a:pt x="10668" y="3048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33623" y="3048"/>
                  </a:lnTo>
                  <a:lnTo>
                    <a:pt x="42767" y="12192"/>
                  </a:lnTo>
                  <a:lnTo>
                    <a:pt x="44291" y="16764"/>
                  </a:lnTo>
                  <a:lnTo>
                    <a:pt x="44291" y="22860"/>
                  </a:lnTo>
                  <a:lnTo>
                    <a:pt x="44291" y="29051"/>
                  </a:lnTo>
                  <a:lnTo>
                    <a:pt x="42767" y="33623"/>
                  </a:lnTo>
                  <a:lnTo>
                    <a:pt x="33623" y="42767"/>
                  </a:lnTo>
                  <a:lnTo>
                    <a:pt x="27527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779483" y="4316444"/>
              <a:ext cx="152590" cy="233457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6023609" y="4244720"/>
            <a:ext cx="224790" cy="250825"/>
            <a:chOff x="6023609" y="4244720"/>
            <a:chExt cx="224790" cy="250825"/>
          </a:xfrm>
        </p:grpSpPr>
        <p:pic>
          <p:nvPicPr>
            <p:cNvPr id="141" name="object 14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23609" y="4244720"/>
              <a:ext cx="82391" cy="24564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128861" y="4325588"/>
              <a:ext cx="118967" cy="169354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6340887" y="4238625"/>
            <a:ext cx="465455" cy="256540"/>
            <a:chOff x="6340887" y="4238625"/>
            <a:chExt cx="465455" cy="256540"/>
          </a:xfrm>
        </p:grpSpPr>
        <p:pic>
          <p:nvPicPr>
            <p:cNvPr id="144" name="object 14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40887" y="4238625"/>
              <a:ext cx="295941" cy="25479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662737" y="4325588"/>
              <a:ext cx="143446" cy="169354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6905338" y="4244720"/>
            <a:ext cx="859155" cy="250825"/>
            <a:chOff x="6905338" y="4244720"/>
            <a:chExt cx="859155" cy="250825"/>
          </a:xfrm>
        </p:grpSpPr>
        <p:sp>
          <p:nvSpPr>
            <p:cNvPr id="147" name="object 147"/>
            <p:cNvSpPr/>
            <p:nvPr/>
          </p:nvSpPr>
          <p:spPr>
            <a:xfrm>
              <a:off x="6905333" y="4244720"/>
              <a:ext cx="552450" cy="250825"/>
            </a:xfrm>
            <a:custGeom>
              <a:avLst/>
              <a:gdLst/>
              <a:ahLst/>
              <a:cxnLst/>
              <a:rect l="l" t="t" r="r" b="b"/>
              <a:pathLst>
                <a:path w="552450" h="250825">
                  <a:moveTo>
                    <a:pt x="141820" y="208978"/>
                  </a:moveTo>
                  <a:lnTo>
                    <a:pt x="131152" y="201358"/>
                  </a:lnTo>
                  <a:lnTo>
                    <a:pt x="126352" y="209677"/>
                  </a:lnTo>
                  <a:lnTo>
                    <a:pt x="121246" y="216408"/>
                  </a:lnTo>
                  <a:lnTo>
                    <a:pt x="85344" y="231940"/>
                  </a:lnTo>
                  <a:lnTo>
                    <a:pt x="76200" y="231940"/>
                  </a:lnTo>
                  <a:lnTo>
                    <a:pt x="68580" y="230416"/>
                  </a:lnTo>
                  <a:lnTo>
                    <a:pt x="60960" y="227266"/>
                  </a:lnTo>
                  <a:lnTo>
                    <a:pt x="48768" y="218122"/>
                  </a:lnTo>
                  <a:lnTo>
                    <a:pt x="45720" y="212026"/>
                  </a:lnTo>
                  <a:lnTo>
                    <a:pt x="41148" y="205930"/>
                  </a:lnTo>
                  <a:lnTo>
                    <a:pt x="32270" y="168173"/>
                  </a:lnTo>
                  <a:lnTo>
                    <a:pt x="32004" y="160210"/>
                  </a:lnTo>
                  <a:lnTo>
                    <a:pt x="138772" y="160210"/>
                  </a:lnTo>
                  <a:lnTo>
                    <a:pt x="138722" y="147929"/>
                  </a:lnTo>
                  <a:lnTo>
                    <a:pt x="118960" y="96113"/>
                  </a:lnTo>
                  <a:lnTo>
                    <a:pt x="115150" y="93065"/>
                  </a:lnTo>
                  <a:lnTo>
                    <a:pt x="111340" y="90017"/>
                  </a:lnTo>
                  <a:lnTo>
                    <a:pt x="106768" y="88188"/>
                  </a:lnTo>
                  <a:lnTo>
                    <a:pt x="106768" y="134213"/>
                  </a:lnTo>
                  <a:lnTo>
                    <a:pt x="106768" y="147929"/>
                  </a:lnTo>
                  <a:lnTo>
                    <a:pt x="32004" y="147929"/>
                  </a:lnTo>
                  <a:lnTo>
                    <a:pt x="33693" y="135305"/>
                  </a:lnTo>
                  <a:lnTo>
                    <a:pt x="57531" y="96685"/>
                  </a:lnTo>
                  <a:lnTo>
                    <a:pt x="73152" y="93065"/>
                  </a:lnTo>
                  <a:lnTo>
                    <a:pt x="79248" y="93065"/>
                  </a:lnTo>
                  <a:lnTo>
                    <a:pt x="105244" y="128117"/>
                  </a:lnTo>
                  <a:lnTo>
                    <a:pt x="106768" y="134213"/>
                  </a:lnTo>
                  <a:lnTo>
                    <a:pt x="106768" y="88188"/>
                  </a:lnTo>
                  <a:lnTo>
                    <a:pt x="103720" y="86969"/>
                  </a:lnTo>
                  <a:lnTo>
                    <a:pt x="96761" y="84086"/>
                  </a:lnTo>
                  <a:lnTo>
                    <a:pt x="89547" y="82207"/>
                  </a:lnTo>
                  <a:lnTo>
                    <a:pt x="81775" y="81178"/>
                  </a:lnTo>
                  <a:lnTo>
                    <a:pt x="73152" y="80873"/>
                  </a:lnTo>
                  <a:lnTo>
                    <a:pt x="65176" y="81419"/>
                  </a:lnTo>
                  <a:lnTo>
                    <a:pt x="30099" y="96494"/>
                  </a:lnTo>
                  <a:lnTo>
                    <a:pt x="4572" y="134213"/>
                  </a:lnTo>
                  <a:lnTo>
                    <a:pt x="0" y="164782"/>
                  </a:lnTo>
                  <a:lnTo>
                    <a:pt x="279" y="173672"/>
                  </a:lnTo>
                  <a:lnTo>
                    <a:pt x="10287" y="211836"/>
                  </a:lnTo>
                  <a:lnTo>
                    <a:pt x="36080" y="240385"/>
                  </a:lnTo>
                  <a:lnTo>
                    <a:pt x="76200" y="250228"/>
                  </a:lnTo>
                  <a:lnTo>
                    <a:pt x="87122" y="249631"/>
                  </a:lnTo>
                  <a:lnTo>
                    <a:pt x="123609" y="233286"/>
                  </a:lnTo>
                  <a:lnTo>
                    <a:pt x="124891" y="231940"/>
                  </a:lnTo>
                  <a:lnTo>
                    <a:pt x="130581" y="225983"/>
                  </a:lnTo>
                  <a:lnTo>
                    <a:pt x="136702" y="217830"/>
                  </a:lnTo>
                  <a:lnTo>
                    <a:pt x="141820" y="208978"/>
                  </a:lnTo>
                  <a:close/>
                </a:path>
                <a:path w="552450" h="250825">
                  <a:moveTo>
                    <a:pt x="337083" y="234988"/>
                  </a:moveTo>
                  <a:lnTo>
                    <a:pt x="329463" y="234988"/>
                  </a:lnTo>
                  <a:lnTo>
                    <a:pt x="327939" y="233464"/>
                  </a:lnTo>
                  <a:lnTo>
                    <a:pt x="326415" y="233464"/>
                  </a:lnTo>
                  <a:lnTo>
                    <a:pt x="320319" y="230416"/>
                  </a:lnTo>
                  <a:lnTo>
                    <a:pt x="317271" y="228790"/>
                  </a:lnTo>
                  <a:lnTo>
                    <a:pt x="317271" y="227266"/>
                  </a:lnTo>
                  <a:lnTo>
                    <a:pt x="315658" y="224218"/>
                  </a:lnTo>
                  <a:lnTo>
                    <a:pt x="314134" y="221170"/>
                  </a:lnTo>
                  <a:lnTo>
                    <a:pt x="314134" y="134213"/>
                  </a:lnTo>
                  <a:lnTo>
                    <a:pt x="313537" y="122478"/>
                  </a:lnTo>
                  <a:lnTo>
                    <a:pt x="289560" y="85064"/>
                  </a:lnTo>
                  <a:lnTo>
                    <a:pt x="269938" y="80873"/>
                  </a:lnTo>
                  <a:lnTo>
                    <a:pt x="262318" y="80873"/>
                  </a:lnTo>
                  <a:lnTo>
                    <a:pt x="250126" y="83921"/>
                  </a:lnTo>
                  <a:lnTo>
                    <a:pt x="245554" y="85445"/>
                  </a:lnTo>
                  <a:lnTo>
                    <a:pt x="240982" y="88493"/>
                  </a:lnTo>
                  <a:lnTo>
                    <a:pt x="236410" y="90017"/>
                  </a:lnTo>
                  <a:lnTo>
                    <a:pt x="233362" y="93065"/>
                  </a:lnTo>
                  <a:lnTo>
                    <a:pt x="228790" y="96113"/>
                  </a:lnTo>
                  <a:lnTo>
                    <a:pt x="218122" y="106781"/>
                  </a:lnTo>
                  <a:lnTo>
                    <a:pt x="215074" y="108305"/>
                  </a:lnTo>
                  <a:lnTo>
                    <a:pt x="215074" y="85445"/>
                  </a:lnTo>
                  <a:lnTo>
                    <a:pt x="212026" y="83921"/>
                  </a:lnTo>
                  <a:lnTo>
                    <a:pt x="158584" y="86969"/>
                  </a:lnTo>
                  <a:lnTo>
                    <a:pt x="158584" y="97637"/>
                  </a:lnTo>
                  <a:lnTo>
                    <a:pt x="161632" y="97637"/>
                  </a:lnTo>
                  <a:lnTo>
                    <a:pt x="164680" y="99161"/>
                  </a:lnTo>
                  <a:lnTo>
                    <a:pt x="170776" y="99161"/>
                  </a:lnTo>
                  <a:lnTo>
                    <a:pt x="173824" y="100685"/>
                  </a:lnTo>
                  <a:lnTo>
                    <a:pt x="175348" y="102209"/>
                  </a:lnTo>
                  <a:lnTo>
                    <a:pt x="178396" y="103733"/>
                  </a:lnTo>
                  <a:lnTo>
                    <a:pt x="184492" y="115925"/>
                  </a:lnTo>
                  <a:lnTo>
                    <a:pt x="184492" y="222694"/>
                  </a:lnTo>
                  <a:lnTo>
                    <a:pt x="182968" y="225742"/>
                  </a:lnTo>
                  <a:lnTo>
                    <a:pt x="182968" y="228790"/>
                  </a:lnTo>
                  <a:lnTo>
                    <a:pt x="181444" y="230416"/>
                  </a:lnTo>
                  <a:lnTo>
                    <a:pt x="175348" y="233464"/>
                  </a:lnTo>
                  <a:lnTo>
                    <a:pt x="173824" y="233464"/>
                  </a:lnTo>
                  <a:lnTo>
                    <a:pt x="170776" y="234988"/>
                  </a:lnTo>
                  <a:lnTo>
                    <a:pt x="161632" y="234988"/>
                  </a:lnTo>
                  <a:lnTo>
                    <a:pt x="161632" y="245656"/>
                  </a:lnTo>
                  <a:lnTo>
                    <a:pt x="239458" y="245656"/>
                  </a:lnTo>
                  <a:lnTo>
                    <a:pt x="239458" y="234988"/>
                  </a:lnTo>
                  <a:lnTo>
                    <a:pt x="233362" y="234988"/>
                  </a:lnTo>
                  <a:lnTo>
                    <a:pt x="231838" y="233464"/>
                  </a:lnTo>
                  <a:lnTo>
                    <a:pt x="225742" y="233464"/>
                  </a:lnTo>
                  <a:lnTo>
                    <a:pt x="224218" y="231940"/>
                  </a:lnTo>
                  <a:lnTo>
                    <a:pt x="221170" y="230416"/>
                  </a:lnTo>
                  <a:lnTo>
                    <a:pt x="218122" y="228790"/>
                  </a:lnTo>
                  <a:lnTo>
                    <a:pt x="216598" y="225742"/>
                  </a:lnTo>
                  <a:lnTo>
                    <a:pt x="215074" y="224218"/>
                  </a:lnTo>
                  <a:lnTo>
                    <a:pt x="215074" y="123545"/>
                  </a:lnTo>
                  <a:lnTo>
                    <a:pt x="216598" y="120497"/>
                  </a:lnTo>
                  <a:lnTo>
                    <a:pt x="219646" y="117449"/>
                  </a:lnTo>
                  <a:lnTo>
                    <a:pt x="221170" y="114401"/>
                  </a:lnTo>
                  <a:lnTo>
                    <a:pt x="224218" y="112877"/>
                  </a:lnTo>
                  <a:lnTo>
                    <a:pt x="227266" y="109829"/>
                  </a:lnTo>
                  <a:lnTo>
                    <a:pt x="229552" y="108305"/>
                  </a:lnTo>
                  <a:lnTo>
                    <a:pt x="231838" y="106781"/>
                  </a:lnTo>
                  <a:lnTo>
                    <a:pt x="250126" y="100685"/>
                  </a:lnTo>
                  <a:lnTo>
                    <a:pt x="263842" y="100685"/>
                  </a:lnTo>
                  <a:lnTo>
                    <a:pt x="283540" y="134213"/>
                  </a:lnTo>
                  <a:lnTo>
                    <a:pt x="283654" y="225742"/>
                  </a:lnTo>
                  <a:lnTo>
                    <a:pt x="282130" y="228790"/>
                  </a:lnTo>
                  <a:lnTo>
                    <a:pt x="280606" y="230416"/>
                  </a:lnTo>
                  <a:lnTo>
                    <a:pt x="274510" y="233464"/>
                  </a:lnTo>
                  <a:lnTo>
                    <a:pt x="272986" y="233464"/>
                  </a:lnTo>
                  <a:lnTo>
                    <a:pt x="269938" y="234988"/>
                  </a:lnTo>
                  <a:lnTo>
                    <a:pt x="259270" y="234988"/>
                  </a:lnTo>
                  <a:lnTo>
                    <a:pt x="259270" y="245656"/>
                  </a:lnTo>
                  <a:lnTo>
                    <a:pt x="337083" y="245656"/>
                  </a:lnTo>
                  <a:lnTo>
                    <a:pt x="337083" y="234988"/>
                  </a:lnTo>
                  <a:close/>
                </a:path>
                <a:path w="552450" h="250825">
                  <a:moveTo>
                    <a:pt x="462153" y="227279"/>
                  </a:moveTo>
                  <a:lnTo>
                    <a:pt x="459105" y="227279"/>
                  </a:lnTo>
                  <a:lnTo>
                    <a:pt x="456057" y="228803"/>
                  </a:lnTo>
                  <a:lnTo>
                    <a:pt x="445389" y="228803"/>
                  </a:lnTo>
                  <a:lnTo>
                    <a:pt x="442341" y="230416"/>
                  </a:lnTo>
                  <a:lnTo>
                    <a:pt x="433197" y="230416"/>
                  </a:lnTo>
                  <a:lnTo>
                    <a:pt x="428625" y="228803"/>
                  </a:lnTo>
                  <a:lnTo>
                    <a:pt x="425577" y="227279"/>
                  </a:lnTo>
                  <a:lnTo>
                    <a:pt x="420903" y="225755"/>
                  </a:lnTo>
                  <a:lnTo>
                    <a:pt x="417855" y="219659"/>
                  </a:lnTo>
                  <a:lnTo>
                    <a:pt x="414807" y="216611"/>
                  </a:lnTo>
                  <a:lnTo>
                    <a:pt x="414807" y="213563"/>
                  </a:lnTo>
                  <a:lnTo>
                    <a:pt x="413283" y="208991"/>
                  </a:lnTo>
                  <a:lnTo>
                    <a:pt x="413283" y="102209"/>
                  </a:lnTo>
                  <a:lnTo>
                    <a:pt x="459105" y="102209"/>
                  </a:lnTo>
                  <a:lnTo>
                    <a:pt x="459105" y="86969"/>
                  </a:lnTo>
                  <a:lnTo>
                    <a:pt x="413283" y="86969"/>
                  </a:lnTo>
                  <a:lnTo>
                    <a:pt x="413283" y="36588"/>
                  </a:lnTo>
                  <a:lnTo>
                    <a:pt x="382803" y="36588"/>
                  </a:lnTo>
                  <a:lnTo>
                    <a:pt x="382803" y="86969"/>
                  </a:lnTo>
                  <a:lnTo>
                    <a:pt x="353847" y="86969"/>
                  </a:lnTo>
                  <a:lnTo>
                    <a:pt x="353847" y="102209"/>
                  </a:lnTo>
                  <a:lnTo>
                    <a:pt x="382803" y="102209"/>
                  </a:lnTo>
                  <a:lnTo>
                    <a:pt x="382803" y="210515"/>
                  </a:lnTo>
                  <a:lnTo>
                    <a:pt x="383362" y="219125"/>
                  </a:lnTo>
                  <a:lnTo>
                    <a:pt x="409930" y="248132"/>
                  </a:lnTo>
                  <a:lnTo>
                    <a:pt x="419379" y="248704"/>
                  </a:lnTo>
                  <a:lnTo>
                    <a:pt x="436245" y="248704"/>
                  </a:lnTo>
                  <a:lnTo>
                    <a:pt x="442341" y="247180"/>
                  </a:lnTo>
                  <a:lnTo>
                    <a:pt x="448437" y="244132"/>
                  </a:lnTo>
                  <a:lnTo>
                    <a:pt x="454533" y="242608"/>
                  </a:lnTo>
                  <a:lnTo>
                    <a:pt x="462153" y="239560"/>
                  </a:lnTo>
                  <a:lnTo>
                    <a:pt x="462153" y="227279"/>
                  </a:lnTo>
                  <a:close/>
                </a:path>
                <a:path w="552450" h="250825">
                  <a:moveTo>
                    <a:pt x="530834" y="15240"/>
                  </a:moveTo>
                  <a:lnTo>
                    <a:pt x="529310" y="10668"/>
                  </a:lnTo>
                  <a:lnTo>
                    <a:pt x="526262" y="6096"/>
                  </a:lnTo>
                  <a:lnTo>
                    <a:pt x="521690" y="1524"/>
                  </a:lnTo>
                  <a:lnTo>
                    <a:pt x="517118" y="0"/>
                  </a:lnTo>
                  <a:lnTo>
                    <a:pt x="504926" y="0"/>
                  </a:lnTo>
                  <a:lnTo>
                    <a:pt x="500354" y="1524"/>
                  </a:lnTo>
                  <a:lnTo>
                    <a:pt x="495782" y="6096"/>
                  </a:lnTo>
                  <a:lnTo>
                    <a:pt x="492734" y="10668"/>
                  </a:lnTo>
                  <a:lnTo>
                    <a:pt x="489686" y="16764"/>
                  </a:lnTo>
                  <a:lnTo>
                    <a:pt x="489686" y="27432"/>
                  </a:lnTo>
                  <a:lnTo>
                    <a:pt x="492734" y="33528"/>
                  </a:lnTo>
                  <a:lnTo>
                    <a:pt x="500354" y="41148"/>
                  </a:lnTo>
                  <a:lnTo>
                    <a:pt x="504926" y="44196"/>
                  </a:lnTo>
                  <a:lnTo>
                    <a:pt x="517118" y="44196"/>
                  </a:lnTo>
                  <a:lnTo>
                    <a:pt x="521690" y="41148"/>
                  </a:lnTo>
                  <a:lnTo>
                    <a:pt x="524738" y="36576"/>
                  </a:lnTo>
                  <a:lnTo>
                    <a:pt x="529310" y="32004"/>
                  </a:lnTo>
                  <a:lnTo>
                    <a:pt x="530834" y="27432"/>
                  </a:lnTo>
                  <a:lnTo>
                    <a:pt x="530834" y="15240"/>
                  </a:lnTo>
                  <a:close/>
                </a:path>
                <a:path w="552450" h="250825">
                  <a:moveTo>
                    <a:pt x="552170" y="234988"/>
                  </a:moveTo>
                  <a:lnTo>
                    <a:pt x="546074" y="234988"/>
                  </a:lnTo>
                  <a:lnTo>
                    <a:pt x="544550" y="233464"/>
                  </a:lnTo>
                  <a:lnTo>
                    <a:pt x="539978" y="233464"/>
                  </a:lnTo>
                  <a:lnTo>
                    <a:pt x="533882" y="230416"/>
                  </a:lnTo>
                  <a:lnTo>
                    <a:pt x="532358" y="228790"/>
                  </a:lnTo>
                  <a:lnTo>
                    <a:pt x="530834" y="225742"/>
                  </a:lnTo>
                  <a:lnTo>
                    <a:pt x="529310" y="224218"/>
                  </a:lnTo>
                  <a:lnTo>
                    <a:pt x="527786" y="221170"/>
                  </a:lnTo>
                  <a:lnTo>
                    <a:pt x="527786" y="85445"/>
                  </a:lnTo>
                  <a:lnTo>
                    <a:pt x="526262" y="83921"/>
                  </a:lnTo>
                  <a:lnTo>
                    <a:pt x="469874" y="86969"/>
                  </a:lnTo>
                  <a:lnTo>
                    <a:pt x="469874" y="97637"/>
                  </a:lnTo>
                  <a:lnTo>
                    <a:pt x="472922" y="97637"/>
                  </a:lnTo>
                  <a:lnTo>
                    <a:pt x="475970" y="99161"/>
                  </a:lnTo>
                  <a:lnTo>
                    <a:pt x="480542" y="99161"/>
                  </a:lnTo>
                  <a:lnTo>
                    <a:pt x="492734" y="105257"/>
                  </a:lnTo>
                  <a:lnTo>
                    <a:pt x="494258" y="106781"/>
                  </a:lnTo>
                  <a:lnTo>
                    <a:pt x="498830" y="115925"/>
                  </a:lnTo>
                  <a:lnTo>
                    <a:pt x="498830" y="222694"/>
                  </a:lnTo>
                  <a:lnTo>
                    <a:pt x="495782" y="228790"/>
                  </a:lnTo>
                  <a:lnTo>
                    <a:pt x="494258" y="230416"/>
                  </a:lnTo>
                  <a:lnTo>
                    <a:pt x="492734" y="231940"/>
                  </a:lnTo>
                  <a:lnTo>
                    <a:pt x="489686" y="233464"/>
                  </a:lnTo>
                  <a:lnTo>
                    <a:pt x="486638" y="233464"/>
                  </a:lnTo>
                  <a:lnTo>
                    <a:pt x="485114" y="234988"/>
                  </a:lnTo>
                  <a:lnTo>
                    <a:pt x="474446" y="234988"/>
                  </a:lnTo>
                  <a:lnTo>
                    <a:pt x="474446" y="245656"/>
                  </a:lnTo>
                  <a:lnTo>
                    <a:pt x="552170" y="245656"/>
                  </a:lnTo>
                  <a:lnTo>
                    <a:pt x="552170" y="23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478839" y="4325587"/>
              <a:ext cx="285273" cy="169354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863268" y="4238625"/>
            <a:ext cx="1066132" cy="324993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61473" y="4642961"/>
            <a:ext cx="1195958" cy="256317"/>
          </a:xfrm>
          <a:prstGeom prst="rect">
            <a:avLst/>
          </a:prstGeom>
        </p:spPr>
      </p:pic>
      <p:grpSp>
        <p:nvGrpSpPr>
          <p:cNvPr id="151" name="object 151"/>
          <p:cNvGrpSpPr/>
          <p:nvPr/>
        </p:nvGrpSpPr>
        <p:grpSpPr>
          <a:xfrm>
            <a:off x="375285" y="5102161"/>
            <a:ext cx="715645" cy="241300"/>
            <a:chOff x="375285" y="5102161"/>
            <a:chExt cx="715645" cy="241300"/>
          </a:xfrm>
        </p:grpSpPr>
        <p:pic>
          <p:nvPicPr>
            <p:cNvPr id="152" name="object 15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75285" y="5198268"/>
              <a:ext cx="85343" cy="8543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97300" y="5102161"/>
              <a:ext cx="221170" cy="24107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45902" y="5173884"/>
              <a:ext cx="178498" cy="163258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48897" y="5172360"/>
              <a:ext cx="141715" cy="169354"/>
            </a:xfrm>
            <a:prstGeom prst="rect">
              <a:avLst/>
            </a:prstGeom>
          </p:spPr>
        </p:pic>
      </p:grpSp>
      <p:sp>
        <p:nvSpPr>
          <p:cNvPr id="156" name="object 156"/>
          <p:cNvSpPr/>
          <p:nvPr/>
        </p:nvSpPr>
        <p:spPr>
          <a:xfrm>
            <a:off x="1177569" y="5172366"/>
            <a:ext cx="582930" cy="238125"/>
          </a:xfrm>
          <a:custGeom>
            <a:avLst/>
            <a:gdLst/>
            <a:ahLst/>
            <a:cxnLst/>
            <a:rect l="l" t="t" r="r" b="b"/>
            <a:pathLst>
              <a:path w="582930" h="238125">
                <a:moveTo>
                  <a:pt x="251650" y="4572"/>
                </a:moveTo>
                <a:lnTo>
                  <a:pt x="190690" y="4572"/>
                </a:lnTo>
                <a:lnTo>
                  <a:pt x="190690" y="15240"/>
                </a:lnTo>
                <a:lnTo>
                  <a:pt x="193738" y="15240"/>
                </a:lnTo>
                <a:lnTo>
                  <a:pt x="196786" y="16764"/>
                </a:lnTo>
                <a:lnTo>
                  <a:pt x="201358" y="16764"/>
                </a:lnTo>
                <a:lnTo>
                  <a:pt x="202882" y="18288"/>
                </a:lnTo>
                <a:lnTo>
                  <a:pt x="205930" y="19812"/>
                </a:lnTo>
                <a:lnTo>
                  <a:pt x="207454" y="19812"/>
                </a:lnTo>
                <a:lnTo>
                  <a:pt x="210502" y="22860"/>
                </a:lnTo>
                <a:lnTo>
                  <a:pt x="212026" y="25908"/>
                </a:lnTo>
                <a:lnTo>
                  <a:pt x="212026" y="32004"/>
                </a:lnTo>
                <a:lnTo>
                  <a:pt x="210502" y="33528"/>
                </a:lnTo>
                <a:lnTo>
                  <a:pt x="210502" y="36576"/>
                </a:lnTo>
                <a:lnTo>
                  <a:pt x="208978" y="39624"/>
                </a:lnTo>
                <a:lnTo>
                  <a:pt x="208978" y="41148"/>
                </a:lnTo>
                <a:lnTo>
                  <a:pt x="206425" y="50584"/>
                </a:lnTo>
                <a:lnTo>
                  <a:pt x="203454" y="60286"/>
                </a:lnTo>
                <a:lnTo>
                  <a:pt x="200190" y="69964"/>
                </a:lnTo>
                <a:lnTo>
                  <a:pt x="196786" y="79349"/>
                </a:lnTo>
                <a:lnTo>
                  <a:pt x="193357" y="89865"/>
                </a:lnTo>
                <a:lnTo>
                  <a:pt x="186499" y="111493"/>
                </a:lnTo>
                <a:lnTo>
                  <a:pt x="183070" y="122021"/>
                </a:lnTo>
                <a:lnTo>
                  <a:pt x="155359" y="48869"/>
                </a:lnTo>
                <a:lnTo>
                  <a:pt x="140309" y="9144"/>
                </a:lnTo>
                <a:lnTo>
                  <a:pt x="125069" y="9144"/>
                </a:lnTo>
                <a:lnTo>
                  <a:pt x="83921" y="123545"/>
                </a:lnTo>
                <a:lnTo>
                  <a:pt x="79362" y="107251"/>
                </a:lnTo>
                <a:lnTo>
                  <a:pt x="75057" y="92989"/>
                </a:lnTo>
                <a:lnTo>
                  <a:pt x="70840" y="79819"/>
                </a:lnTo>
                <a:lnTo>
                  <a:pt x="67157" y="68681"/>
                </a:lnTo>
                <a:lnTo>
                  <a:pt x="63982" y="58648"/>
                </a:lnTo>
                <a:lnTo>
                  <a:pt x="61252" y="49047"/>
                </a:lnTo>
                <a:lnTo>
                  <a:pt x="58788" y="39700"/>
                </a:lnTo>
                <a:lnTo>
                  <a:pt x="56489" y="30480"/>
                </a:lnTo>
                <a:lnTo>
                  <a:pt x="54965" y="28956"/>
                </a:lnTo>
                <a:lnTo>
                  <a:pt x="54965" y="25908"/>
                </a:lnTo>
                <a:lnTo>
                  <a:pt x="53441" y="24384"/>
                </a:lnTo>
                <a:lnTo>
                  <a:pt x="53441" y="21336"/>
                </a:lnTo>
                <a:lnTo>
                  <a:pt x="59537" y="18288"/>
                </a:lnTo>
                <a:lnTo>
                  <a:pt x="64109" y="16764"/>
                </a:lnTo>
                <a:lnTo>
                  <a:pt x="71729" y="16764"/>
                </a:lnTo>
                <a:lnTo>
                  <a:pt x="71729" y="4572"/>
                </a:lnTo>
                <a:lnTo>
                  <a:pt x="0" y="4572"/>
                </a:lnTo>
                <a:lnTo>
                  <a:pt x="0" y="15240"/>
                </a:lnTo>
                <a:lnTo>
                  <a:pt x="9144" y="18288"/>
                </a:lnTo>
                <a:lnTo>
                  <a:pt x="13716" y="21336"/>
                </a:lnTo>
                <a:lnTo>
                  <a:pt x="19812" y="24384"/>
                </a:lnTo>
                <a:lnTo>
                  <a:pt x="22860" y="27432"/>
                </a:lnTo>
                <a:lnTo>
                  <a:pt x="24384" y="33528"/>
                </a:lnTo>
                <a:lnTo>
                  <a:pt x="28981" y="46964"/>
                </a:lnTo>
                <a:lnTo>
                  <a:pt x="33718" y="61810"/>
                </a:lnTo>
                <a:lnTo>
                  <a:pt x="38747" y="77774"/>
                </a:lnTo>
                <a:lnTo>
                  <a:pt x="44196" y="94589"/>
                </a:lnTo>
                <a:lnTo>
                  <a:pt x="50850" y="112649"/>
                </a:lnTo>
                <a:lnTo>
                  <a:pt x="57048" y="130441"/>
                </a:lnTo>
                <a:lnTo>
                  <a:pt x="62941" y="148247"/>
                </a:lnTo>
                <a:lnTo>
                  <a:pt x="68681" y="166306"/>
                </a:lnTo>
                <a:lnTo>
                  <a:pt x="82397" y="166306"/>
                </a:lnTo>
                <a:lnTo>
                  <a:pt x="97929" y="123545"/>
                </a:lnTo>
                <a:lnTo>
                  <a:pt x="125069" y="48869"/>
                </a:lnTo>
                <a:lnTo>
                  <a:pt x="167830" y="166306"/>
                </a:lnTo>
                <a:lnTo>
                  <a:pt x="183070" y="166306"/>
                </a:lnTo>
                <a:lnTo>
                  <a:pt x="189166" y="141922"/>
                </a:lnTo>
                <a:lnTo>
                  <a:pt x="192214" y="135826"/>
                </a:lnTo>
                <a:lnTo>
                  <a:pt x="193738" y="129730"/>
                </a:lnTo>
                <a:lnTo>
                  <a:pt x="196265" y="122021"/>
                </a:lnTo>
                <a:lnTo>
                  <a:pt x="198069" y="116509"/>
                </a:lnTo>
                <a:lnTo>
                  <a:pt x="202120" y="104305"/>
                </a:lnTo>
                <a:lnTo>
                  <a:pt x="206171" y="92989"/>
                </a:lnTo>
                <a:lnTo>
                  <a:pt x="210502" y="82397"/>
                </a:lnTo>
                <a:lnTo>
                  <a:pt x="213956" y="70954"/>
                </a:lnTo>
                <a:lnTo>
                  <a:pt x="217551" y="59524"/>
                </a:lnTo>
                <a:lnTo>
                  <a:pt x="221437" y="48056"/>
                </a:lnTo>
                <a:lnTo>
                  <a:pt x="225742" y="36576"/>
                </a:lnTo>
                <a:lnTo>
                  <a:pt x="227266" y="28956"/>
                </a:lnTo>
                <a:lnTo>
                  <a:pt x="231838" y="24384"/>
                </a:lnTo>
                <a:lnTo>
                  <a:pt x="236410" y="21336"/>
                </a:lnTo>
                <a:lnTo>
                  <a:pt x="242506" y="18288"/>
                </a:lnTo>
                <a:lnTo>
                  <a:pt x="247078" y="15240"/>
                </a:lnTo>
                <a:lnTo>
                  <a:pt x="251650" y="15240"/>
                </a:lnTo>
                <a:lnTo>
                  <a:pt x="251650" y="4572"/>
                </a:lnTo>
                <a:close/>
              </a:path>
              <a:path w="582930" h="238125">
                <a:moveTo>
                  <a:pt x="407289" y="152590"/>
                </a:moveTo>
                <a:lnTo>
                  <a:pt x="395097" y="152590"/>
                </a:lnTo>
                <a:lnTo>
                  <a:pt x="392049" y="151066"/>
                </a:lnTo>
                <a:lnTo>
                  <a:pt x="389001" y="151066"/>
                </a:lnTo>
                <a:lnTo>
                  <a:pt x="387477" y="149542"/>
                </a:lnTo>
                <a:lnTo>
                  <a:pt x="384429" y="148018"/>
                </a:lnTo>
                <a:lnTo>
                  <a:pt x="382905" y="146494"/>
                </a:lnTo>
                <a:lnTo>
                  <a:pt x="382143" y="144970"/>
                </a:lnTo>
                <a:lnTo>
                  <a:pt x="381381" y="143446"/>
                </a:lnTo>
                <a:lnTo>
                  <a:pt x="379857" y="141922"/>
                </a:lnTo>
                <a:lnTo>
                  <a:pt x="379857" y="76301"/>
                </a:lnTo>
                <a:lnTo>
                  <a:pt x="379806" y="51917"/>
                </a:lnTo>
                <a:lnTo>
                  <a:pt x="369087" y="15240"/>
                </a:lnTo>
                <a:lnTo>
                  <a:pt x="365023" y="12192"/>
                </a:lnTo>
                <a:lnTo>
                  <a:pt x="356895" y="6096"/>
                </a:lnTo>
                <a:lnTo>
                  <a:pt x="350799" y="3048"/>
                </a:lnTo>
                <a:lnTo>
                  <a:pt x="344703" y="3048"/>
                </a:lnTo>
                <a:lnTo>
                  <a:pt x="338607" y="1524"/>
                </a:lnTo>
                <a:lnTo>
                  <a:pt x="329463" y="0"/>
                </a:lnTo>
                <a:lnTo>
                  <a:pt x="314223" y="0"/>
                </a:lnTo>
                <a:lnTo>
                  <a:pt x="308127" y="1524"/>
                </a:lnTo>
                <a:lnTo>
                  <a:pt x="300507" y="4572"/>
                </a:lnTo>
                <a:lnTo>
                  <a:pt x="294411" y="6096"/>
                </a:lnTo>
                <a:lnTo>
                  <a:pt x="288315" y="9144"/>
                </a:lnTo>
                <a:lnTo>
                  <a:pt x="283743" y="12192"/>
                </a:lnTo>
                <a:lnTo>
                  <a:pt x="277647" y="15240"/>
                </a:lnTo>
                <a:lnTo>
                  <a:pt x="273075" y="19812"/>
                </a:lnTo>
                <a:lnTo>
                  <a:pt x="270027" y="24384"/>
                </a:lnTo>
                <a:lnTo>
                  <a:pt x="265366" y="28956"/>
                </a:lnTo>
                <a:lnTo>
                  <a:pt x="263842" y="33528"/>
                </a:lnTo>
                <a:lnTo>
                  <a:pt x="263842" y="42773"/>
                </a:lnTo>
                <a:lnTo>
                  <a:pt x="265366" y="47345"/>
                </a:lnTo>
                <a:lnTo>
                  <a:pt x="268503" y="50393"/>
                </a:lnTo>
                <a:lnTo>
                  <a:pt x="270027" y="54965"/>
                </a:lnTo>
                <a:lnTo>
                  <a:pt x="274599" y="56489"/>
                </a:lnTo>
                <a:lnTo>
                  <a:pt x="285267" y="56489"/>
                </a:lnTo>
                <a:lnTo>
                  <a:pt x="289839" y="54965"/>
                </a:lnTo>
                <a:lnTo>
                  <a:pt x="294411" y="51917"/>
                </a:lnTo>
                <a:lnTo>
                  <a:pt x="297459" y="48869"/>
                </a:lnTo>
                <a:lnTo>
                  <a:pt x="298983" y="45821"/>
                </a:lnTo>
                <a:lnTo>
                  <a:pt x="298983" y="33528"/>
                </a:lnTo>
                <a:lnTo>
                  <a:pt x="297459" y="30480"/>
                </a:lnTo>
                <a:lnTo>
                  <a:pt x="295935" y="25908"/>
                </a:lnTo>
                <a:lnTo>
                  <a:pt x="295935" y="19812"/>
                </a:lnTo>
                <a:lnTo>
                  <a:pt x="297459" y="18288"/>
                </a:lnTo>
                <a:lnTo>
                  <a:pt x="300507" y="16764"/>
                </a:lnTo>
                <a:lnTo>
                  <a:pt x="314223" y="12192"/>
                </a:lnTo>
                <a:lnTo>
                  <a:pt x="326415" y="12192"/>
                </a:lnTo>
                <a:lnTo>
                  <a:pt x="332511" y="13716"/>
                </a:lnTo>
                <a:lnTo>
                  <a:pt x="335559" y="16764"/>
                </a:lnTo>
                <a:lnTo>
                  <a:pt x="340131" y="19812"/>
                </a:lnTo>
                <a:lnTo>
                  <a:pt x="343179" y="22860"/>
                </a:lnTo>
                <a:lnTo>
                  <a:pt x="344703" y="27432"/>
                </a:lnTo>
                <a:lnTo>
                  <a:pt x="346227" y="30480"/>
                </a:lnTo>
                <a:lnTo>
                  <a:pt x="347751" y="35052"/>
                </a:lnTo>
                <a:lnTo>
                  <a:pt x="349275" y="38100"/>
                </a:lnTo>
                <a:lnTo>
                  <a:pt x="349275" y="62585"/>
                </a:lnTo>
                <a:lnTo>
                  <a:pt x="349275" y="76301"/>
                </a:lnTo>
                <a:lnTo>
                  <a:pt x="349275" y="132778"/>
                </a:lnTo>
                <a:lnTo>
                  <a:pt x="340131" y="141922"/>
                </a:lnTo>
                <a:lnTo>
                  <a:pt x="334035" y="146494"/>
                </a:lnTo>
                <a:lnTo>
                  <a:pt x="327939" y="149542"/>
                </a:lnTo>
                <a:lnTo>
                  <a:pt x="321843" y="151066"/>
                </a:lnTo>
                <a:lnTo>
                  <a:pt x="306603" y="151066"/>
                </a:lnTo>
                <a:lnTo>
                  <a:pt x="300507" y="149542"/>
                </a:lnTo>
                <a:lnTo>
                  <a:pt x="291363" y="140398"/>
                </a:lnTo>
                <a:lnTo>
                  <a:pt x="288315" y="134302"/>
                </a:lnTo>
                <a:lnTo>
                  <a:pt x="288315" y="118973"/>
                </a:lnTo>
                <a:lnTo>
                  <a:pt x="289839" y="112877"/>
                </a:lnTo>
                <a:lnTo>
                  <a:pt x="292887" y="106781"/>
                </a:lnTo>
                <a:lnTo>
                  <a:pt x="297459" y="102209"/>
                </a:lnTo>
                <a:lnTo>
                  <a:pt x="300507" y="97637"/>
                </a:lnTo>
                <a:lnTo>
                  <a:pt x="306603" y="94589"/>
                </a:lnTo>
                <a:lnTo>
                  <a:pt x="312699" y="90017"/>
                </a:lnTo>
                <a:lnTo>
                  <a:pt x="318795" y="86969"/>
                </a:lnTo>
                <a:lnTo>
                  <a:pt x="326415" y="83921"/>
                </a:lnTo>
                <a:lnTo>
                  <a:pt x="332511" y="82397"/>
                </a:lnTo>
                <a:lnTo>
                  <a:pt x="340131" y="79349"/>
                </a:lnTo>
                <a:lnTo>
                  <a:pt x="349275" y="76301"/>
                </a:lnTo>
                <a:lnTo>
                  <a:pt x="349275" y="62585"/>
                </a:lnTo>
                <a:lnTo>
                  <a:pt x="344728" y="65125"/>
                </a:lnTo>
                <a:lnTo>
                  <a:pt x="338035" y="68110"/>
                </a:lnTo>
                <a:lnTo>
                  <a:pt x="329349" y="71361"/>
                </a:lnTo>
                <a:lnTo>
                  <a:pt x="318795" y="74777"/>
                </a:lnTo>
                <a:lnTo>
                  <a:pt x="309130" y="78155"/>
                </a:lnTo>
                <a:lnTo>
                  <a:pt x="300888" y="81254"/>
                </a:lnTo>
                <a:lnTo>
                  <a:pt x="294373" y="83769"/>
                </a:lnTo>
                <a:lnTo>
                  <a:pt x="289839" y="85445"/>
                </a:lnTo>
                <a:lnTo>
                  <a:pt x="285267" y="86969"/>
                </a:lnTo>
                <a:lnTo>
                  <a:pt x="282219" y="88493"/>
                </a:lnTo>
                <a:lnTo>
                  <a:pt x="277647" y="91541"/>
                </a:lnTo>
                <a:lnTo>
                  <a:pt x="273075" y="93065"/>
                </a:lnTo>
                <a:lnTo>
                  <a:pt x="266979" y="99161"/>
                </a:lnTo>
                <a:lnTo>
                  <a:pt x="262318" y="103733"/>
                </a:lnTo>
                <a:lnTo>
                  <a:pt x="259270" y="112877"/>
                </a:lnTo>
                <a:lnTo>
                  <a:pt x="256222" y="117449"/>
                </a:lnTo>
                <a:lnTo>
                  <a:pt x="256222" y="129730"/>
                </a:lnTo>
                <a:lnTo>
                  <a:pt x="274535" y="163563"/>
                </a:lnTo>
                <a:lnTo>
                  <a:pt x="297459" y="169354"/>
                </a:lnTo>
                <a:lnTo>
                  <a:pt x="305422" y="169049"/>
                </a:lnTo>
                <a:lnTo>
                  <a:pt x="342785" y="151066"/>
                </a:lnTo>
                <a:lnTo>
                  <a:pt x="349275" y="144970"/>
                </a:lnTo>
                <a:lnTo>
                  <a:pt x="350799" y="144970"/>
                </a:lnTo>
                <a:lnTo>
                  <a:pt x="372135" y="169354"/>
                </a:lnTo>
                <a:lnTo>
                  <a:pt x="384429" y="169354"/>
                </a:lnTo>
                <a:lnTo>
                  <a:pt x="393573" y="166306"/>
                </a:lnTo>
                <a:lnTo>
                  <a:pt x="396621" y="166306"/>
                </a:lnTo>
                <a:lnTo>
                  <a:pt x="401193" y="164782"/>
                </a:lnTo>
                <a:lnTo>
                  <a:pt x="407289" y="161734"/>
                </a:lnTo>
                <a:lnTo>
                  <a:pt x="407289" y="152590"/>
                </a:lnTo>
                <a:close/>
              </a:path>
              <a:path w="582930" h="238125">
                <a:moveTo>
                  <a:pt x="582637" y="4572"/>
                </a:moveTo>
                <a:lnTo>
                  <a:pt x="523201" y="4572"/>
                </a:lnTo>
                <a:lnTo>
                  <a:pt x="523201" y="15240"/>
                </a:lnTo>
                <a:lnTo>
                  <a:pt x="536917" y="19812"/>
                </a:lnTo>
                <a:lnTo>
                  <a:pt x="543013" y="22860"/>
                </a:lnTo>
                <a:lnTo>
                  <a:pt x="544537" y="25908"/>
                </a:lnTo>
                <a:lnTo>
                  <a:pt x="544537" y="33528"/>
                </a:lnTo>
                <a:lnTo>
                  <a:pt x="543013" y="36576"/>
                </a:lnTo>
                <a:lnTo>
                  <a:pt x="541489" y="41148"/>
                </a:lnTo>
                <a:lnTo>
                  <a:pt x="539965" y="44297"/>
                </a:lnTo>
                <a:lnTo>
                  <a:pt x="539965" y="45821"/>
                </a:lnTo>
                <a:lnTo>
                  <a:pt x="535393" y="58077"/>
                </a:lnTo>
                <a:lnTo>
                  <a:pt x="530821" y="69634"/>
                </a:lnTo>
                <a:lnTo>
                  <a:pt x="526249" y="80314"/>
                </a:lnTo>
                <a:lnTo>
                  <a:pt x="521677" y="90017"/>
                </a:lnTo>
                <a:lnTo>
                  <a:pt x="518020" y="99136"/>
                </a:lnTo>
                <a:lnTo>
                  <a:pt x="514057" y="108115"/>
                </a:lnTo>
                <a:lnTo>
                  <a:pt x="510108" y="116840"/>
                </a:lnTo>
                <a:lnTo>
                  <a:pt x="506437" y="125158"/>
                </a:lnTo>
                <a:lnTo>
                  <a:pt x="502704" y="115366"/>
                </a:lnTo>
                <a:lnTo>
                  <a:pt x="498246" y="104305"/>
                </a:lnTo>
                <a:lnTo>
                  <a:pt x="492937" y="91846"/>
                </a:lnTo>
                <a:lnTo>
                  <a:pt x="486625" y="77825"/>
                </a:lnTo>
                <a:lnTo>
                  <a:pt x="481152" y="62915"/>
                </a:lnTo>
                <a:lnTo>
                  <a:pt x="476262" y="50152"/>
                </a:lnTo>
                <a:lnTo>
                  <a:pt x="471970" y="39382"/>
                </a:lnTo>
                <a:lnTo>
                  <a:pt x="468249" y="30480"/>
                </a:lnTo>
                <a:lnTo>
                  <a:pt x="468249" y="28956"/>
                </a:lnTo>
                <a:lnTo>
                  <a:pt x="466725" y="27432"/>
                </a:lnTo>
                <a:lnTo>
                  <a:pt x="466725" y="24384"/>
                </a:lnTo>
                <a:lnTo>
                  <a:pt x="465201" y="22860"/>
                </a:lnTo>
                <a:lnTo>
                  <a:pt x="465201" y="21336"/>
                </a:lnTo>
                <a:lnTo>
                  <a:pt x="468249" y="19812"/>
                </a:lnTo>
                <a:lnTo>
                  <a:pt x="477393" y="16764"/>
                </a:lnTo>
                <a:lnTo>
                  <a:pt x="485101" y="16764"/>
                </a:lnTo>
                <a:lnTo>
                  <a:pt x="485101" y="4572"/>
                </a:lnTo>
                <a:lnTo>
                  <a:pt x="411861" y="4572"/>
                </a:lnTo>
                <a:lnTo>
                  <a:pt x="411861" y="15240"/>
                </a:lnTo>
                <a:lnTo>
                  <a:pt x="421005" y="18288"/>
                </a:lnTo>
                <a:lnTo>
                  <a:pt x="434721" y="27432"/>
                </a:lnTo>
                <a:lnTo>
                  <a:pt x="436245" y="33528"/>
                </a:lnTo>
                <a:lnTo>
                  <a:pt x="449770" y="64858"/>
                </a:lnTo>
                <a:lnTo>
                  <a:pt x="456171" y="80314"/>
                </a:lnTo>
                <a:lnTo>
                  <a:pt x="462153" y="96113"/>
                </a:lnTo>
                <a:lnTo>
                  <a:pt x="469036" y="111556"/>
                </a:lnTo>
                <a:lnTo>
                  <a:pt x="476072" y="128155"/>
                </a:lnTo>
                <a:lnTo>
                  <a:pt x="491197" y="164782"/>
                </a:lnTo>
                <a:lnTo>
                  <a:pt x="483958" y="179641"/>
                </a:lnTo>
                <a:lnTo>
                  <a:pt x="479590" y="187934"/>
                </a:lnTo>
                <a:lnTo>
                  <a:pt x="454533" y="219748"/>
                </a:lnTo>
                <a:lnTo>
                  <a:pt x="453009" y="218224"/>
                </a:lnTo>
                <a:lnTo>
                  <a:pt x="451485" y="215176"/>
                </a:lnTo>
                <a:lnTo>
                  <a:pt x="449961" y="213652"/>
                </a:lnTo>
                <a:lnTo>
                  <a:pt x="446913" y="207556"/>
                </a:lnTo>
                <a:lnTo>
                  <a:pt x="445389" y="206032"/>
                </a:lnTo>
                <a:lnTo>
                  <a:pt x="443865" y="204406"/>
                </a:lnTo>
                <a:lnTo>
                  <a:pt x="437769" y="201358"/>
                </a:lnTo>
                <a:lnTo>
                  <a:pt x="436245" y="199834"/>
                </a:lnTo>
                <a:lnTo>
                  <a:pt x="425577" y="199834"/>
                </a:lnTo>
                <a:lnTo>
                  <a:pt x="421005" y="201358"/>
                </a:lnTo>
                <a:lnTo>
                  <a:pt x="417957" y="204406"/>
                </a:lnTo>
                <a:lnTo>
                  <a:pt x="414909" y="207556"/>
                </a:lnTo>
                <a:lnTo>
                  <a:pt x="413385" y="212128"/>
                </a:lnTo>
                <a:lnTo>
                  <a:pt x="413385" y="222796"/>
                </a:lnTo>
                <a:lnTo>
                  <a:pt x="416433" y="227368"/>
                </a:lnTo>
                <a:lnTo>
                  <a:pt x="421005" y="231940"/>
                </a:lnTo>
                <a:lnTo>
                  <a:pt x="425577" y="234988"/>
                </a:lnTo>
                <a:lnTo>
                  <a:pt x="433197" y="238036"/>
                </a:lnTo>
                <a:lnTo>
                  <a:pt x="445389" y="238036"/>
                </a:lnTo>
                <a:lnTo>
                  <a:pt x="449961" y="236512"/>
                </a:lnTo>
                <a:lnTo>
                  <a:pt x="453009" y="234988"/>
                </a:lnTo>
                <a:lnTo>
                  <a:pt x="457581" y="233464"/>
                </a:lnTo>
                <a:lnTo>
                  <a:pt x="462153" y="230416"/>
                </a:lnTo>
                <a:lnTo>
                  <a:pt x="466725" y="225844"/>
                </a:lnTo>
                <a:lnTo>
                  <a:pt x="471055" y="221881"/>
                </a:lnTo>
                <a:lnTo>
                  <a:pt x="472871" y="219748"/>
                </a:lnTo>
                <a:lnTo>
                  <a:pt x="475119" y="217081"/>
                </a:lnTo>
                <a:lnTo>
                  <a:pt x="479171" y="211734"/>
                </a:lnTo>
                <a:lnTo>
                  <a:pt x="483577" y="206032"/>
                </a:lnTo>
                <a:lnTo>
                  <a:pt x="487299" y="198780"/>
                </a:lnTo>
                <a:lnTo>
                  <a:pt x="496443" y="181495"/>
                </a:lnTo>
                <a:lnTo>
                  <a:pt x="501865" y="170878"/>
                </a:lnTo>
                <a:lnTo>
                  <a:pt x="505866" y="160591"/>
                </a:lnTo>
                <a:lnTo>
                  <a:pt x="511009" y="148005"/>
                </a:lnTo>
                <a:lnTo>
                  <a:pt x="517296" y="133121"/>
                </a:lnTo>
                <a:lnTo>
                  <a:pt x="520738" y="125158"/>
                </a:lnTo>
                <a:lnTo>
                  <a:pt x="524725" y="115925"/>
                </a:lnTo>
                <a:lnTo>
                  <a:pt x="540346" y="77241"/>
                </a:lnTo>
                <a:lnTo>
                  <a:pt x="558253" y="35052"/>
                </a:lnTo>
                <a:lnTo>
                  <a:pt x="570445" y="21336"/>
                </a:lnTo>
                <a:lnTo>
                  <a:pt x="579602" y="15240"/>
                </a:lnTo>
                <a:lnTo>
                  <a:pt x="582637" y="15240"/>
                </a:lnTo>
                <a:lnTo>
                  <a:pt x="582637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7" name="object 15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845659" y="5128164"/>
            <a:ext cx="277653" cy="2150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2228564" y="5128069"/>
            <a:ext cx="1026509" cy="215169"/>
          </a:xfrm>
          <a:prstGeom prst="rect">
            <a:avLst/>
          </a:prstGeom>
        </p:spPr>
      </p:pic>
      <p:grpSp>
        <p:nvGrpSpPr>
          <p:cNvPr id="159" name="object 159"/>
          <p:cNvGrpSpPr/>
          <p:nvPr/>
        </p:nvGrpSpPr>
        <p:grpSpPr>
          <a:xfrm>
            <a:off x="3337464" y="5086921"/>
            <a:ext cx="465455" cy="255270"/>
            <a:chOff x="3337464" y="5086921"/>
            <a:chExt cx="465455" cy="255270"/>
          </a:xfrm>
        </p:grpSpPr>
        <p:pic>
          <p:nvPicPr>
            <p:cNvPr id="160" name="object 16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337464" y="5086921"/>
              <a:ext cx="294417" cy="25479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659426" y="5172360"/>
              <a:ext cx="143334" cy="169354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3895725" y="5086921"/>
            <a:ext cx="1226439" cy="323469"/>
          </a:xfrm>
          <a:prstGeom prst="rect">
            <a:avLst/>
          </a:prstGeom>
        </p:spPr>
      </p:pic>
      <p:grpSp>
        <p:nvGrpSpPr>
          <p:cNvPr id="163" name="object 163"/>
          <p:cNvGrpSpPr/>
          <p:nvPr/>
        </p:nvGrpSpPr>
        <p:grpSpPr>
          <a:xfrm>
            <a:off x="5238083" y="5091493"/>
            <a:ext cx="282575" cy="245745"/>
            <a:chOff x="5238083" y="5091493"/>
            <a:chExt cx="282575" cy="245745"/>
          </a:xfrm>
        </p:grpSpPr>
        <p:pic>
          <p:nvPicPr>
            <p:cNvPr id="164" name="object 16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238083" y="5091493"/>
              <a:ext cx="82391" cy="2456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341810" y="5173884"/>
              <a:ext cx="178498" cy="163258"/>
            </a:xfrm>
            <a:prstGeom prst="rect">
              <a:avLst/>
            </a:prstGeom>
          </p:spPr>
        </p:pic>
      </p:grpSp>
      <p:pic>
        <p:nvPicPr>
          <p:cNvPr id="166" name="object 166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619464" y="5091493"/>
            <a:ext cx="1003649" cy="318896"/>
          </a:xfrm>
          <a:prstGeom prst="rect">
            <a:avLst/>
          </a:prstGeom>
        </p:spPr>
      </p:pic>
      <p:grpSp>
        <p:nvGrpSpPr>
          <p:cNvPr id="167" name="object 167"/>
          <p:cNvGrpSpPr/>
          <p:nvPr/>
        </p:nvGrpSpPr>
        <p:grpSpPr>
          <a:xfrm>
            <a:off x="6729889" y="5158644"/>
            <a:ext cx="691515" cy="240029"/>
            <a:chOff x="6729889" y="5158644"/>
            <a:chExt cx="691515" cy="240029"/>
          </a:xfrm>
        </p:grpSpPr>
        <p:pic>
          <p:nvPicPr>
            <p:cNvPr id="168" name="object 16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29889" y="5158644"/>
              <a:ext cx="150971" cy="178498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906863" y="5158644"/>
              <a:ext cx="158591" cy="23955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7108126" y="529751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7527" y="44196"/>
                  </a:moveTo>
                  <a:lnTo>
                    <a:pt x="15335" y="44196"/>
                  </a:lnTo>
                  <a:lnTo>
                    <a:pt x="10763" y="41148"/>
                  </a:lnTo>
                  <a:lnTo>
                    <a:pt x="6191" y="36576"/>
                  </a:lnTo>
                  <a:lnTo>
                    <a:pt x="1523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3" y="10668"/>
                  </a:lnTo>
                  <a:lnTo>
                    <a:pt x="10763" y="1524"/>
                  </a:lnTo>
                  <a:lnTo>
                    <a:pt x="15335" y="0"/>
                  </a:lnTo>
                  <a:lnTo>
                    <a:pt x="27527" y="0"/>
                  </a:lnTo>
                  <a:lnTo>
                    <a:pt x="33623" y="1524"/>
                  </a:lnTo>
                  <a:lnTo>
                    <a:pt x="38195" y="6096"/>
                  </a:lnTo>
                  <a:lnTo>
                    <a:pt x="44291" y="15240"/>
                  </a:lnTo>
                  <a:lnTo>
                    <a:pt x="44291" y="21336"/>
                  </a:lnTo>
                  <a:lnTo>
                    <a:pt x="44291" y="27432"/>
                  </a:lnTo>
                  <a:lnTo>
                    <a:pt x="38195" y="36576"/>
                  </a:lnTo>
                  <a:lnTo>
                    <a:pt x="33623" y="41148"/>
                  </a:lnTo>
                  <a:lnTo>
                    <a:pt x="27527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188993" y="5163216"/>
              <a:ext cx="154114" cy="233457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7376636" y="5176932"/>
              <a:ext cx="44450" cy="165100"/>
            </a:xfrm>
            <a:custGeom>
              <a:avLst/>
              <a:gdLst/>
              <a:ahLst/>
              <a:cxnLst/>
              <a:rect l="l" t="t" r="r" b="b"/>
              <a:pathLst>
                <a:path w="44450" h="165100">
                  <a:moveTo>
                    <a:pt x="27432" y="44291"/>
                  </a:moveTo>
                  <a:lnTo>
                    <a:pt x="15240" y="44291"/>
                  </a:lnTo>
                  <a:lnTo>
                    <a:pt x="10668" y="42767"/>
                  </a:lnTo>
                  <a:lnTo>
                    <a:pt x="6096" y="38195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3528" y="1524"/>
                  </a:lnTo>
                  <a:lnTo>
                    <a:pt x="38100" y="6096"/>
                  </a:lnTo>
                  <a:lnTo>
                    <a:pt x="41148" y="10668"/>
                  </a:lnTo>
                  <a:lnTo>
                    <a:pt x="44196" y="16764"/>
                  </a:lnTo>
                  <a:lnTo>
                    <a:pt x="44196" y="28956"/>
                  </a:lnTo>
                  <a:lnTo>
                    <a:pt x="41148" y="33528"/>
                  </a:lnTo>
                  <a:lnTo>
                    <a:pt x="38100" y="38195"/>
                  </a:lnTo>
                  <a:lnTo>
                    <a:pt x="33528" y="42767"/>
                  </a:lnTo>
                  <a:lnTo>
                    <a:pt x="27432" y="44291"/>
                  </a:lnTo>
                  <a:close/>
                </a:path>
                <a:path w="44450" h="165100">
                  <a:moveTo>
                    <a:pt x="27432" y="164782"/>
                  </a:moveTo>
                  <a:lnTo>
                    <a:pt x="15240" y="164782"/>
                  </a:lnTo>
                  <a:lnTo>
                    <a:pt x="10668" y="161734"/>
                  </a:lnTo>
                  <a:lnTo>
                    <a:pt x="6096" y="157162"/>
                  </a:lnTo>
                  <a:lnTo>
                    <a:pt x="1524" y="154114"/>
                  </a:lnTo>
                  <a:lnTo>
                    <a:pt x="0" y="148018"/>
                  </a:lnTo>
                  <a:lnTo>
                    <a:pt x="0" y="135826"/>
                  </a:lnTo>
                  <a:lnTo>
                    <a:pt x="1524" y="131254"/>
                  </a:lnTo>
                  <a:lnTo>
                    <a:pt x="10668" y="122110"/>
                  </a:lnTo>
                  <a:lnTo>
                    <a:pt x="15240" y="120586"/>
                  </a:lnTo>
                  <a:lnTo>
                    <a:pt x="27432" y="120586"/>
                  </a:lnTo>
                  <a:lnTo>
                    <a:pt x="33528" y="122110"/>
                  </a:lnTo>
                  <a:lnTo>
                    <a:pt x="38100" y="126682"/>
                  </a:lnTo>
                  <a:lnTo>
                    <a:pt x="44196" y="135826"/>
                  </a:lnTo>
                  <a:lnTo>
                    <a:pt x="44196" y="148018"/>
                  </a:lnTo>
                  <a:lnTo>
                    <a:pt x="38100" y="157162"/>
                  </a:lnTo>
                  <a:lnTo>
                    <a:pt x="33528" y="161734"/>
                  </a:lnTo>
                  <a:lnTo>
                    <a:pt x="27432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7547514" y="5086921"/>
            <a:ext cx="790575" cy="255270"/>
            <a:chOff x="7547514" y="5086921"/>
            <a:chExt cx="790575" cy="255270"/>
          </a:xfrm>
        </p:grpSpPr>
        <p:sp>
          <p:nvSpPr>
            <p:cNvPr id="174" name="object 174"/>
            <p:cNvSpPr/>
            <p:nvPr/>
          </p:nvSpPr>
          <p:spPr>
            <a:xfrm>
              <a:off x="7547514" y="5173884"/>
              <a:ext cx="276225" cy="163830"/>
            </a:xfrm>
            <a:custGeom>
              <a:avLst/>
              <a:gdLst/>
              <a:ahLst/>
              <a:cxnLst/>
              <a:rect l="l" t="t" r="r" b="b"/>
              <a:pathLst>
                <a:path w="276225" h="163829">
                  <a:moveTo>
                    <a:pt x="68579" y="27431"/>
                  </a:moveTo>
                  <a:lnTo>
                    <a:pt x="56388" y="27431"/>
                  </a:lnTo>
                  <a:lnTo>
                    <a:pt x="70103" y="13715"/>
                  </a:lnTo>
                  <a:lnTo>
                    <a:pt x="74676" y="10667"/>
                  </a:lnTo>
                  <a:lnTo>
                    <a:pt x="77724" y="9143"/>
                  </a:lnTo>
                  <a:lnTo>
                    <a:pt x="80772" y="6095"/>
                  </a:lnTo>
                  <a:lnTo>
                    <a:pt x="86867" y="3047"/>
                  </a:lnTo>
                  <a:lnTo>
                    <a:pt x="91440" y="1523"/>
                  </a:lnTo>
                  <a:lnTo>
                    <a:pt x="97536" y="0"/>
                  </a:lnTo>
                  <a:lnTo>
                    <a:pt x="109823" y="0"/>
                  </a:lnTo>
                  <a:lnTo>
                    <a:pt x="148304" y="18287"/>
                  </a:lnTo>
                  <a:lnTo>
                    <a:pt x="91440" y="18287"/>
                  </a:lnTo>
                  <a:lnTo>
                    <a:pt x="73152" y="24383"/>
                  </a:lnTo>
                  <a:lnTo>
                    <a:pt x="68579" y="27431"/>
                  </a:lnTo>
                  <a:close/>
                </a:path>
                <a:path w="276225" h="163829">
                  <a:moveTo>
                    <a:pt x="166211" y="27431"/>
                  </a:moveTo>
                  <a:lnTo>
                    <a:pt x="152495" y="27431"/>
                  </a:lnTo>
                  <a:lnTo>
                    <a:pt x="157067" y="24383"/>
                  </a:lnTo>
                  <a:lnTo>
                    <a:pt x="166211" y="15239"/>
                  </a:lnTo>
                  <a:lnTo>
                    <a:pt x="184499" y="3047"/>
                  </a:lnTo>
                  <a:lnTo>
                    <a:pt x="189071" y="1523"/>
                  </a:lnTo>
                  <a:lnTo>
                    <a:pt x="195167" y="0"/>
                  </a:lnTo>
                  <a:lnTo>
                    <a:pt x="208978" y="0"/>
                  </a:lnTo>
                  <a:lnTo>
                    <a:pt x="244838" y="18287"/>
                  </a:lnTo>
                  <a:lnTo>
                    <a:pt x="189071" y="18287"/>
                  </a:lnTo>
                  <a:lnTo>
                    <a:pt x="170783" y="24383"/>
                  </a:lnTo>
                  <a:lnTo>
                    <a:pt x="166211" y="27431"/>
                  </a:lnTo>
                  <a:close/>
                </a:path>
                <a:path w="276225" h="163829">
                  <a:moveTo>
                    <a:pt x="71628" y="152590"/>
                  </a:moveTo>
                  <a:lnTo>
                    <a:pt x="15240" y="152590"/>
                  </a:lnTo>
                  <a:lnTo>
                    <a:pt x="16764" y="151066"/>
                  </a:lnTo>
                  <a:lnTo>
                    <a:pt x="22860" y="148018"/>
                  </a:lnTo>
                  <a:lnTo>
                    <a:pt x="24384" y="146494"/>
                  </a:lnTo>
                  <a:lnTo>
                    <a:pt x="24384" y="143446"/>
                  </a:lnTo>
                  <a:lnTo>
                    <a:pt x="25908" y="140398"/>
                  </a:lnTo>
                  <a:lnTo>
                    <a:pt x="25908" y="33527"/>
                  </a:lnTo>
                  <a:lnTo>
                    <a:pt x="21336" y="24383"/>
                  </a:lnTo>
                  <a:lnTo>
                    <a:pt x="16764" y="19811"/>
                  </a:lnTo>
                  <a:lnTo>
                    <a:pt x="15240" y="19811"/>
                  </a:lnTo>
                  <a:lnTo>
                    <a:pt x="9144" y="16763"/>
                  </a:lnTo>
                  <a:lnTo>
                    <a:pt x="3048" y="16763"/>
                  </a:lnTo>
                  <a:lnTo>
                    <a:pt x="0" y="15239"/>
                  </a:lnTo>
                  <a:lnTo>
                    <a:pt x="0" y="4571"/>
                  </a:lnTo>
                  <a:lnTo>
                    <a:pt x="53340" y="1523"/>
                  </a:lnTo>
                  <a:lnTo>
                    <a:pt x="56388" y="4571"/>
                  </a:lnTo>
                  <a:lnTo>
                    <a:pt x="56388" y="27431"/>
                  </a:lnTo>
                  <a:lnTo>
                    <a:pt x="68579" y="27431"/>
                  </a:lnTo>
                  <a:lnTo>
                    <a:pt x="62484" y="33527"/>
                  </a:lnTo>
                  <a:lnTo>
                    <a:pt x="59436" y="39623"/>
                  </a:lnTo>
                  <a:lnTo>
                    <a:pt x="57912" y="41243"/>
                  </a:lnTo>
                  <a:lnTo>
                    <a:pt x="56388" y="42767"/>
                  </a:lnTo>
                  <a:lnTo>
                    <a:pt x="56388" y="141922"/>
                  </a:lnTo>
                  <a:lnTo>
                    <a:pt x="57912" y="143446"/>
                  </a:lnTo>
                  <a:lnTo>
                    <a:pt x="59436" y="146494"/>
                  </a:lnTo>
                  <a:lnTo>
                    <a:pt x="65532" y="149542"/>
                  </a:lnTo>
                  <a:lnTo>
                    <a:pt x="67055" y="151066"/>
                  </a:lnTo>
                  <a:lnTo>
                    <a:pt x="70103" y="151066"/>
                  </a:lnTo>
                  <a:lnTo>
                    <a:pt x="71628" y="152590"/>
                  </a:lnTo>
                  <a:close/>
                </a:path>
                <a:path w="276225" h="163829">
                  <a:moveTo>
                    <a:pt x="169259" y="152590"/>
                  </a:moveTo>
                  <a:lnTo>
                    <a:pt x="112871" y="152590"/>
                  </a:lnTo>
                  <a:lnTo>
                    <a:pt x="114395" y="151066"/>
                  </a:lnTo>
                  <a:lnTo>
                    <a:pt x="120491" y="148018"/>
                  </a:lnTo>
                  <a:lnTo>
                    <a:pt x="122015" y="146494"/>
                  </a:lnTo>
                  <a:lnTo>
                    <a:pt x="123539" y="143446"/>
                  </a:lnTo>
                  <a:lnTo>
                    <a:pt x="123539" y="53435"/>
                  </a:lnTo>
                  <a:lnTo>
                    <a:pt x="103727" y="18287"/>
                  </a:lnTo>
                  <a:lnTo>
                    <a:pt x="148304" y="18287"/>
                  </a:lnTo>
                  <a:lnTo>
                    <a:pt x="149447" y="19811"/>
                  </a:lnTo>
                  <a:lnTo>
                    <a:pt x="152495" y="27431"/>
                  </a:lnTo>
                  <a:lnTo>
                    <a:pt x="166211" y="27431"/>
                  </a:lnTo>
                  <a:lnTo>
                    <a:pt x="163163" y="30479"/>
                  </a:lnTo>
                  <a:lnTo>
                    <a:pt x="161639" y="33527"/>
                  </a:lnTo>
                  <a:lnTo>
                    <a:pt x="158591" y="35051"/>
                  </a:lnTo>
                  <a:lnTo>
                    <a:pt x="157067" y="38099"/>
                  </a:lnTo>
                  <a:lnTo>
                    <a:pt x="155543" y="41243"/>
                  </a:lnTo>
                  <a:lnTo>
                    <a:pt x="154019" y="42767"/>
                  </a:lnTo>
                  <a:lnTo>
                    <a:pt x="154019" y="138874"/>
                  </a:lnTo>
                  <a:lnTo>
                    <a:pt x="155543" y="141922"/>
                  </a:lnTo>
                  <a:lnTo>
                    <a:pt x="155543" y="144970"/>
                  </a:lnTo>
                  <a:lnTo>
                    <a:pt x="157067" y="146494"/>
                  </a:lnTo>
                  <a:lnTo>
                    <a:pt x="163163" y="149542"/>
                  </a:lnTo>
                  <a:lnTo>
                    <a:pt x="164687" y="151066"/>
                  </a:lnTo>
                  <a:lnTo>
                    <a:pt x="167735" y="151066"/>
                  </a:lnTo>
                  <a:lnTo>
                    <a:pt x="169259" y="152590"/>
                  </a:lnTo>
                  <a:close/>
                </a:path>
                <a:path w="276225" h="163829">
                  <a:moveTo>
                    <a:pt x="268414" y="152590"/>
                  </a:moveTo>
                  <a:lnTo>
                    <a:pt x="210502" y="152590"/>
                  </a:lnTo>
                  <a:lnTo>
                    <a:pt x="213550" y="151066"/>
                  </a:lnTo>
                  <a:lnTo>
                    <a:pt x="215074" y="149542"/>
                  </a:lnTo>
                  <a:lnTo>
                    <a:pt x="218122" y="148018"/>
                  </a:lnTo>
                  <a:lnTo>
                    <a:pt x="219646" y="146494"/>
                  </a:lnTo>
                  <a:lnTo>
                    <a:pt x="221170" y="143446"/>
                  </a:lnTo>
                  <a:lnTo>
                    <a:pt x="221170" y="53435"/>
                  </a:lnTo>
                  <a:lnTo>
                    <a:pt x="202787" y="18287"/>
                  </a:lnTo>
                  <a:lnTo>
                    <a:pt x="244838" y="18287"/>
                  </a:lnTo>
                  <a:lnTo>
                    <a:pt x="245864" y="19908"/>
                  </a:lnTo>
                  <a:lnTo>
                    <a:pt x="249174" y="29348"/>
                  </a:lnTo>
                  <a:lnTo>
                    <a:pt x="251055" y="40521"/>
                  </a:lnTo>
                  <a:lnTo>
                    <a:pt x="251650" y="53435"/>
                  </a:lnTo>
                  <a:lnTo>
                    <a:pt x="251650" y="138874"/>
                  </a:lnTo>
                  <a:lnTo>
                    <a:pt x="254698" y="144970"/>
                  </a:lnTo>
                  <a:lnTo>
                    <a:pt x="257746" y="148018"/>
                  </a:lnTo>
                  <a:lnTo>
                    <a:pt x="263842" y="151066"/>
                  </a:lnTo>
                  <a:lnTo>
                    <a:pt x="265366" y="151066"/>
                  </a:lnTo>
                  <a:lnTo>
                    <a:pt x="268414" y="152590"/>
                  </a:lnTo>
                  <a:close/>
                </a:path>
                <a:path w="276225" h="163829">
                  <a:moveTo>
                    <a:pt x="80772" y="163258"/>
                  </a:moveTo>
                  <a:lnTo>
                    <a:pt x="3048" y="163258"/>
                  </a:lnTo>
                  <a:lnTo>
                    <a:pt x="3048" y="152590"/>
                  </a:lnTo>
                  <a:lnTo>
                    <a:pt x="80772" y="152590"/>
                  </a:lnTo>
                  <a:lnTo>
                    <a:pt x="80772" y="163258"/>
                  </a:lnTo>
                  <a:close/>
                </a:path>
                <a:path w="276225" h="163829">
                  <a:moveTo>
                    <a:pt x="176879" y="163258"/>
                  </a:moveTo>
                  <a:lnTo>
                    <a:pt x="100584" y="163258"/>
                  </a:lnTo>
                  <a:lnTo>
                    <a:pt x="100584" y="152590"/>
                  </a:lnTo>
                  <a:lnTo>
                    <a:pt x="176879" y="152590"/>
                  </a:lnTo>
                  <a:lnTo>
                    <a:pt x="176879" y="163258"/>
                  </a:lnTo>
                  <a:close/>
                </a:path>
                <a:path w="276225" h="163829">
                  <a:moveTo>
                    <a:pt x="276034" y="163258"/>
                  </a:moveTo>
                  <a:lnTo>
                    <a:pt x="198215" y="163258"/>
                  </a:lnTo>
                  <a:lnTo>
                    <a:pt x="198215" y="152590"/>
                  </a:lnTo>
                  <a:lnTo>
                    <a:pt x="276034" y="152590"/>
                  </a:lnTo>
                  <a:lnTo>
                    <a:pt x="276034" y="163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843361" y="5086921"/>
              <a:ext cx="494252" cy="254793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8418480" y="5103685"/>
            <a:ext cx="1216025" cy="240029"/>
            <a:chOff x="8418480" y="5103685"/>
            <a:chExt cx="1216025" cy="240029"/>
          </a:xfrm>
        </p:grpSpPr>
        <p:sp>
          <p:nvSpPr>
            <p:cNvPr id="177" name="object 177"/>
            <p:cNvSpPr/>
            <p:nvPr/>
          </p:nvSpPr>
          <p:spPr>
            <a:xfrm>
              <a:off x="8418474" y="5103698"/>
              <a:ext cx="699135" cy="240029"/>
            </a:xfrm>
            <a:custGeom>
              <a:avLst/>
              <a:gdLst/>
              <a:ahLst/>
              <a:cxnLst/>
              <a:rect l="l" t="t" r="r" b="b"/>
              <a:pathLst>
                <a:path w="699134" h="240029">
                  <a:moveTo>
                    <a:pt x="237934" y="222783"/>
                  </a:moveTo>
                  <a:lnTo>
                    <a:pt x="234886" y="222783"/>
                  </a:lnTo>
                  <a:lnTo>
                    <a:pt x="231838" y="221259"/>
                  </a:lnTo>
                  <a:lnTo>
                    <a:pt x="227266" y="221259"/>
                  </a:lnTo>
                  <a:lnTo>
                    <a:pt x="222694" y="219735"/>
                  </a:lnTo>
                  <a:lnTo>
                    <a:pt x="219646" y="218211"/>
                  </a:lnTo>
                  <a:lnTo>
                    <a:pt x="218122" y="216687"/>
                  </a:lnTo>
                  <a:lnTo>
                    <a:pt x="213550" y="215163"/>
                  </a:lnTo>
                  <a:lnTo>
                    <a:pt x="210502" y="212115"/>
                  </a:lnTo>
                  <a:lnTo>
                    <a:pt x="207454" y="206019"/>
                  </a:lnTo>
                  <a:lnTo>
                    <a:pt x="204406" y="202971"/>
                  </a:lnTo>
                  <a:lnTo>
                    <a:pt x="202882" y="198399"/>
                  </a:lnTo>
                  <a:lnTo>
                    <a:pt x="185851" y="154114"/>
                  </a:lnTo>
                  <a:lnTo>
                    <a:pt x="180581" y="140398"/>
                  </a:lnTo>
                  <a:lnTo>
                    <a:pt x="145961" y="50380"/>
                  </a:lnTo>
                  <a:lnTo>
                    <a:pt x="144868" y="47548"/>
                  </a:lnTo>
                  <a:lnTo>
                    <a:pt x="144868" y="140398"/>
                  </a:lnTo>
                  <a:lnTo>
                    <a:pt x="74676" y="140398"/>
                  </a:lnTo>
                  <a:lnTo>
                    <a:pt x="109816" y="50380"/>
                  </a:lnTo>
                  <a:lnTo>
                    <a:pt x="144868" y="140398"/>
                  </a:lnTo>
                  <a:lnTo>
                    <a:pt x="144868" y="47548"/>
                  </a:lnTo>
                  <a:lnTo>
                    <a:pt x="126580" y="0"/>
                  </a:lnTo>
                  <a:lnTo>
                    <a:pt x="114388" y="0"/>
                  </a:lnTo>
                  <a:lnTo>
                    <a:pt x="105232" y="22339"/>
                  </a:lnTo>
                  <a:lnTo>
                    <a:pt x="95910" y="45796"/>
                  </a:lnTo>
                  <a:lnTo>
                    <a:pt x="76200" y="96100"/>
                  </a:lnTo>
                  <a:lnTo>
                    <a:pt x="65963" y="122758"/>
                  </a:lnTo>
                  <a:lnTo>
                    <a:pt x="46621" y="171462"/>
                  </a:lnTo>
                  <a:lnTo>
                    <a:pt x="38100" y="193827"/>
                  </a:lnTo>
                  <a:lnTo>
                    <a:pt x="35052" y="199923"/>
                  </a:lnTo>
                  <a:lnTo>
                    <a:pt x="33528" y="204495"/>
                  </a:lnTo>
                  <a:lnTo>
                    <a:pt x="30480" y="207543"/>
                  </a:lnTo>
                  <a:lnTo>
                    <a:pt x="28956" y="210591"/>
                  </a:lnTo>
                  <a:lnTo>
                    <a:pt x="25908" y="213639"/>
                  </a:lnTo>
                  <a:lnTo>
                    <a:pt x="21336" y="216687"/>
                  </a:lnTo>
                  <a:lnTo>
                    <a:pt x="15240" y="219735"/>
                  </a:lnTo>
                  <a:lnTo>
                    <a:pt x="10668" y="221259"/>
                  </a:lnTo>
                  <a:lnTo>
                    <a:pt x="6096" y="221259"/>
                  </a:lnTo>
                  <a:lnTo>
                    <a:pt x="3048" y="222783"/>
                  </a:lnTo>
                  <a:lnTo>
                    <a:pt x="0" y="222783"/>
                  </a:lnTo>
                  <a:lnTo>
                    <a:pt x="0" y="233451"/>
                  </a:lnTo>
                  <a:lnTo>
                    <a:pt x="86956" y="233451"/>
                  </a:lnTo>
                  <a:lnTo>
                    <a:pt x="86956" y="222783"/>
                  </a:lnTo>
                  <a:lnTo>
                    <a:pt x="77724" y="222783"/>
                  </a:lnTo>
                  <a:lnTo>
                    <a:pt x="70104" y="221259"/>
                  </a:lnTo>
                  <a:lnTo>
                    <a:pt x="64008" y="218211"/>
                  </a:lnTo>
                  <a:lnTo>
                    <a:pt x="56388" y="215163"/>
                  </a:lnTo>
                  <a:lnTo>
                    <a:pt x="53340" y="212115"/>
                  </a:lnTo>
                  <a:lnTo>
                    <a:pt x="53340" y="204495"/>
                  </a:lnTo>
                  <a:lnTo>
                    <a:pt x="54864" y="201447"/>
                  </a:lnTo>
                  <a:lnTo>
                    <a:pt x="54864" y="198399"/>
                  </a:lnTo>
                  <a:lnTo>
                    <a:pt x="56388" y="193827"/>
                  </a:lnTo>
                  <a:lnTo>
                    <a:pt x="56388" y="189166"/>
                  </a:lnTo>
                  <a:lnTo>
                    <a:pt x="57912" y="184594"/>
                  </a:lnTo>
                  <a:lnTo>
                    <a:pt x="60960" y="180022"/>
                  </a:lnTo>
                  <a:lnTo>
                    <a:pt x="64008" y="167830"/>
                  </a:lnTo>
                  <a:lnTo>
                    <a:pt x="67056" y="161734"/>
                  </a:lnTo>
                  <a:lnTo>
                    <a:pt x="70104" y="154114"/>
                  </a:lnTo>
                  <a:lnTo>
                    <a:pt x="150964" y="154114"/>
                  </a:lnTo>
                  <a:lnTo>
                    <a:pt x="169252" y="206019"/>
                  </a:lnTo>
                  <a:lnTo>
                    <a:pt x="169252" y="207543"/>
                  </a:lnTo>
                  <a:lnTo>
                    <a:pt x="170776" y="209067"/>
                  </a:lnTo>
                  <a:lnTo>
                    <a:pt x="170776" y="215163"/>
                  </a:lnTo>
                  <a:lnTo>
                    <a:pt x="167728" y="218211"/>
                  </a:lnTo>
                  <a:lnTo>
                    <a:pt x="161632" y="219735"/>
                  </a:lnTo>
                  <a:lnTo>
                    <a:pt x="157060" y="221259"/>
                  </a:lnTo>
                  <a:lnTo>
                    <a:pt x="149440" y="222783"/>
                  </a:lnTo>
                  <a:lnTo>
                    <a:pt x="141820" y="222783"/>
                  </a:lnTo>
                  <a:lnTo>
                    <a:pt x="141820" y="233451"/>
                  </a:lnTo>
                  <a:lnTo>
                    <a:pt x="237934" y="233451"/>
                  </a:lnTo>
                  <a:lnTo>
                    <a:pt x="237934" y="222783"/>
                  </a:lnTo>
                  <a:close/>
                </a:path>
                <a:path w="699134" h="240029">
                  <a:moveTo>
                    <a:pt x="378244" y="196875"/>
                  </a:moveTo>
                  <a:lnTo>
                    <a:pt x="367576" y="189153"/>
                  </a:lnTo>
                  <a:lnTo>
                    <a:pt x="362978" y="196646"/>
                  </a:lnTo>
                  <a:lnTo>
                    <a:pt x="358241" y="202958"/>
                  </a:lnTo>
                  <a:lnTo>
                    <a:pt x="321856" y="219735"/>
                  </a:lnTo>
                  <a:lnTo>
                    <a:pt x="311861" y="218592"/>
                  </a:lnTo>
                  <a:lnTo>
                    <a:pt x="280708" y="191414"/>
                  </a:lnTo>
                  <a:lnTo>
                    <a:pt x="272986" y="152577"/>
                  </a:lnTo>
                  <a:lnTo>
                    <a:pt x="273278" y="142849"/>
                  </a:lnTo>
                  <a:lnTo>
                    <a:pt x="274129" y="134099"/>
                  </a:lnTo>
                  <a:lnTo>
                    <a:pt x="275564" y="126225"/>
                  </a:lnTo>
                  <a:lnTo>
                    <a:pt x="277558" y="119049"/>
                  </a:lnTo>
                  <a:lnTo>
                    <a:pt x="279082" y="109816"/>
                  </a:lnTo>
                  <a:lnTo>
                    <a:pt x="300418" y="85432"/>
                  </a:lnTo>
                  <a:lnTo>
                    <a:pt x="305092" y="82384"/>
                  </a:lnTo>
                  <a:lnTo>
                    <a:pt x="311188" y="80860"/>
                  </a:lnTo>
                  <a:lnTo>
                    <a:pt x="320332" y="80860"/>
                  </a:lnTo>
                  <a:lnTo>
                    <a:pt x="324904" y="82384"/>
                  </a:lnTo>
                  <a:lnTo>
                    <a:pt x="327952" y="83908"/>
                  </a:lnTo>
                  <a:lnTo>
                    <a:pt x="332524" y="83908"/>
                  </a:lnTo>
                  <a:lnTo>
                    <a:pt x="335572" y="86956"/>
                  </a:lnTo>
                  <a:lnTo>
                    <a:pt x="337096" y="90004"/>
                  </a:lnTo>
                  <a:lnTo>
                    <a:pt x="337096" y="93052"/>
                  </a:lnTo>
                  <a:lnTo>
                    <a:pt x="335572" y="96100"/>
                  </a:lnTo>
                  <a:lnTo>
                    <a:pt x="334048" y="100672"/>
                  </a:lnTo>
                  <a:lnTo>
                    <a:pt x="358432" y="132765"/>
                  </a:lnTo>
                  <a:lnTo>
                    <a:pt x="365480" y="93827"/>
                  </a:lnTo>
                  <a:lnTo>
                    <a:pt x="327494" y="69507"/>
                  </a:lnTo>
                  <a:lnTo>
                    <a:pt x="315760" y="68668"/>
                  </a:lnTo>
                  <a:lnTo>
                    <a:pt x="307759" y="69215"/>
                  </a:lnTo>
                  <a:lnTo>
                    <a:pt x="271272" y="84289"/>
                  </a:lnTo>
                  <a:lnTo>
                    <a:pt x="245554" y="122097"/>
                  </a:lnTo>
                  <a:lnTo>
                    <a:pt x="239458" y="152577"/>
                  </a:lnTo>
                  <a:lnTo>
                    <a:pt x="240842" y="171145"/>
                  </a:lnTo>
                  <a:lnTo>
                    <a:pt x="259270" y="215163"/>
                  </a:lnTo>
                  <a:lnTo>
                    <a:pt x="297891" y="236588"/>
                  </a:lnTo>
                  <a:lnTo>
                    <a:pt x="314236" y="238023"/>
                  </a:lnTo>
                  <a:lnTo>
                    <a:pt x="323380" y="237426"/>
                  </a:lnTo>
                  <a:lnTo>
                    <a:pt x="358736" y="221094"/>
                  </a:lnTo>
                  <a:lnTo>
                    <a:pt x="372884" y="205714"/>
                  </a:lnTo>
                  <a:lnTo>
                    <a:pt x="378244" y="196875"/>
                  </a:lnTo>
                  <a:close/>
                </a:path>
                <a:path w="699134" h="240029">
                  <a:moveTo>
                    <a:pt x="529297" y="196875"/>
                  </a:moveTo>
                  <a:lnTo>
                    <a:pt x="518629" y="189153"/>
                  </a:lnTo>
                  <a:lnTo>
                    <a:pt x="513981" y="196646"/>
                  </a:lnTo>
                  <a:lnTo>
                    <a:pt x="509219" y="202958"/>
                  </a:lnTo>
                  <a:lnTo>
                    <a:pt x="472821" y="219735"/>
                  </a:lnTo>
                  <a:lnTo>
                    <a:pt x="462838" y="218592"/>
                  </a:lnTo>
                  <a:lnTo>
                    <a:pt x="431761" y="191414"/>
                  </a:lnTo>
                  <a:lnTo>
                    <a:pt x="424053" y="152577"/>
                  </a:lnTo>
                  <a:lnTo>
                    <a:pt x="424332" y="142849"/>
                  </a:lnTo>
                  <a:lnTo>
                    <a:pt x="425196" y="134099"/>
                  </a:lnTo>
                  <a:lnTo>
                    <a:pt x="426618" y="126225"/>
                  </a:lnTo>
                  <a:lnTo>
                    <a:pt x="428625" y="119049"/>
                  </a:lnTo>
                  <a:lnTo>
                    <a:pt x="430149" y="109816"/>
                  </a:lnTo>
                  <a:lnTo>
                    <a:pt x="451485" y="85432"/>
                  </a:lnTo>
                  <a:lnTo>
                    <a:pt x="456057" y="82384"/>
                  </a:lnTo>
                  <a:lnTo>
                    <a:pt x="462153" y="80860"/>
                  </a:lnTo>
                  <a:lnTo>
                    <a:pt x="471297" y="80860"/>
                  </a:lnTo>
                  <a:lnTo>
                    <a:pt x="475869" y="82384"/>
                  </a:lnTo>
                  <a:lnTo>
                    <a:pt x="478917" y="83908"/>
                  </a:lnTo>
                  <a:lnTo>
                    <a:pt x="483489" y="83908"/>
                  </a:lnTo>
                  <a:lnTo>
                    <a:pt x="485013" y="86956"/>
                  </a:lnTo>
                  <a:lnTo>
                    <a:pt x="488061" y="90004"/>
                  </a:lnTo>
                  <a:lnTo>
                    <a:pt x="488061" y="93052"/>
                  </a:lnTo>
                  <a:lnTo>
                    <a:pt x="497205" y="132765"/>
                  </a:lnTo>
                  <a:lnTo>
                    <a:pt x="516534" y="93827"/>
                  </a:lnTo>
                  <a:lnTo>
                    <a:pt x="478459" y="69507"/>
                  </a:lnTo>
                  <a:lnTo>
                    <a:pt x="466725" y="68668"/>
                  </a:lnTo>
                  <a:lnTo>
                    <a:pt x="458749" y="69215"/>
                  </a:lnTo>
                  <a:lnTo>
                    <a:pt x="422338" y="84289"/>
                  </a:lnTo>
                  <a:lnTo>
                    <a:pt x="396519" y="122097"/>
                  </a:lnTo>
                  <a:lnTo>
                    <a:pt x="390423" y="152577"/>
                  </a:lnTo>
                  <a:lnTo>
                    <a:pt x="391807" y="171145"/>
                  </a:lnTo>
                  <a:lnTo>
                    <a:pt x="410337" y="215163"/>
                  </a:lnTo>
                  <a:lnTo>
                    <a:pt x="448906" y="236588"/>
                  </a:lnTo>
                  <a:lnTo>
                    <a:pt x="465201" y="238023"/>
                  </a:lnTo>
                  <a:lnTo>
                    <a:pt x="474345" y="237426"/>
                  </a:lnTo>
                  <a:lnTo>
                    <a:pt x="509727" y="221094"/>
                  </a:lnTo>
                  <a:lnTo>
                    <a:pt x="523925" y="205714"/>
                  </a:lnTo>
                  <a:lnTo>
                    <a:pt x="529297" y="196875"/>
                  </a:lnTo>
                  <a:close/>
                </a:path>
                <a:path w="699134" h="240029">
                  <a:moveTo>
                    <a:pt x="698563" y="152590"/>
                  </a:moveTo>
                  <a:lnTo>
                    <a:pt x="685698" y="103860"/>
                  </a:lnTo>
                  <a:lnTo>
                    <a:pt x="665035" y="81965"/>
                  </a:lnTo>
                  <a:lnTo>
                    <a:pt x="665035" y="152590"/>
                  </a:lnTo>
                  <a:lnTo>
                    <a:pt x="664197" y="168884"/>
                  </a:lnTo>
                  <a:lnTo>
                    <a:pt x="652843" y="207543"/>
                  </a:lnTo>
                  <a:lnTo>
                    <a:pt x="620737" y="225831"/>
                  </a:lnTo>
                  <a:lnTo>
                    <a:pt x="611593" y="225831"/>
                  </a:lnTo>
                  <a:lnTo>
                    <a:pt x="583425" y="198742"/>
                  </a:lnTo>
                  <a:lnTo>
                    <a:pt x="575284" y="159651"/>
                  </a:lnTo>
                  <a:lnTo>
                    <a:pt x="575017" y="152590"/>
                  </a:lnTo>
                  <a:lnTo>
                    <a:pt x="575284" y="145961"/>
                  </a:lnTo>
                  <a:lnTo>
                    <a:pt x="584161" y="105244"/>
                  </a:lnTo>
                  <a:lnTo>
                    <a:pt x="599401" y="88480"/>
                  </a:lnTo>
                  <a:lnTo>
                    <a:pt x="605497" y="83908"/>
                  </a:lnTo>
                  <a:lnTo>
                    <a:pt x="611593" y="82384"/>
                  </a:lnTo>
                  <a:lnTo>
                    <a:pt x="628459" y="82384"/>
                  </a:lnTo>
                  <a:lnTo>
                    <a:pt x="636079" y="83908"/>
                  </a:lnTo>
                  <a:lnTo>
                    <a:pt x="640651" y="88480"/>
                  </a:lnTo>
                  <a:lnTo>
                    <a:pt x="646747" y="91528"/>
                  </a:lnTo>
                  <a:lnTo>
                    <a:pt x="663067" y="133299"/>
                  </a:lnTo>
                  <a:lnTo>
                    <a:pt x="665035" y="152590"/>
                  </a:lnTo>
                  <a:lnTo>
                    <a:pt x="665035" y="81965"/>
                  </a:lnTo>
                  <a:lnTo>
                    <a:pt x="664552" y="81534"/>
                  </a:lnTo>
                  <a:lnTo>
                    <a:pt x="651687" y="74383"/>
                  </a:lnTo>
                  <a:lnTo>
                    <a:pt x="637082" y="70104"/>
                  </a:lnTo>
                  <a:lnTo>
                    <a:pt x="620737" y="68668"/>
                  </a:lnTo>
                  <a:lnTo>
                    <a:pt x="604215" y="70332"/>
                  </a:lnTo>
                  <a:lnTo>
                    <a:pt x="564349" y="93052"/>
                  </a:lnTo>
                  <a:lnTo>
                    <a:pt x="542925" y="136639"/>
                  </a:lnTo>
                  <a:lnTo>
                    <a:pt x="541489" y="154114"/>
                  </a:lnTo>
                  <a:lnTo>
                    <a:pt x="542023" y="164084"/>
                  </a:lnTo>
                  <a:lnTo>
                    <a:pt x="555396" y="204101"/>
                  </a:lnTo>
                  <a:lnTo>
                    <a:pt x="588733" y="233451"/>
                  </a:lnTo>
                  <a:lnTo>
                    <a:pt x="617689" y="239547"/>
                  </a:lnTo>
                  <a:lnTo>
                    <a:pt x="626846" y="239001"/>
                  </a:lnTo>
                  <a:lnTo>
                    <a:pt x="635685" y="237451"/>
                  </a:lnTo>
                  <a:lnTo>
                    <a:pt x="643940" y="235051"/>
                  </a:lnTo>
                  <a:lnTo>
                    <a:pt x="651319" y="231927"/>
                  </a:lnTo>
                  <a:lnTo>
                    <a:pt x="658799" y="228854"/>
                  </a:lnTo>
                  <a:lnTo>
                    <a:pt x="663384" y="225831"/>
                  </a:lnTo>
                  <a:lnTo>
                    <a:pt x="665416" y="224497"/>
                  </a:lnTo>
                  <a:lnTo>
                    <a:pt x="671461" y="219278"/>
                  </a:lnTo>
                  <a:lnTo>
                    <a:pt x="692467" y="186118"/>
                  </a:lnTo>
                  <a:lnTo>
                    <a:pt x="698258" y="160604"/>
                  </a:lnTo>
                  <a:lnTo>
                    <a:pt x="698563" y="152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136856" y="5128069"/>
              <a:ext cx="497300" cy="213645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355377" y="5488209"/>
            <a:ext cx="1673860" cy="258445"/>
            <a:chOff x="355377" y="5488209"/>
            <a:chExt cx="1673860" cy="258445"/>
          </a:xfrm>
        </p:grpSpPr>
        <p:pic>
          <p:nvPicPr>
            <p:cNvPr id="180" name="object 18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55377" y="5489733"/>
              <a:ext cx="970121" cy="25631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344167" y="5638800"/>
              <a:ext cx="97790" cy="26034"/>
            </a:xfrm>
            <a:custGeom>
              <a:avLst/>
              <a:gdLst/>
              <a:ahLst/>
              <a:cxnLst/>
              <a:rect l="l" t="t" r="r" b="b"/>
              <a:pathLst>
                <a:path w="97790" h="26035">
                  <a:moveTo>
                    <a:pt x="97536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97536" y="0"/>
                  </a:lnTo>
                  <a:lnTo>
                    <a:pt x="97536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462849" y="5575173"/>
              <a:ext cx="118967" cy="16935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604676" y="5488209"/>
              <a:ext cx="424052" cy="256317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2114169" y="5489733"/>
            <a:ext cx="352425" cy="323850"/>
            <a:chOff x="2114169" y="5489733"/>
            <a:chExt cx="352425" cy="323850"/>
          </a:xfrm>
        </p:grpSpPr>
        <p:sp>
          <p:nvSpPr>
            <p:cNvPr id="185" name="object 185"/>
            <p:cNvSpPr/>
            <p:nvPr/>
          </p:nvSpPr>
          <p:spPr>
            <a:xfrm>
              <a:off x="2114169" y="5489733"/>
              <a:ext cx="177165" cy="259715"/>
            </a:xfrm>
            <a:custGeom>
              <a:avLst/>
              <a:gdLst/>
              <a:ahLst/>
              <a:cxnLst/>
              <a:rect l="l" t="t" r="r" b="b"/>
              <a:pathLst>
                <a:path w="177164" h="259714">
                  <a:moveTo>
                    <a:pt x="39624" y="259365"/>
                  </a:moveTo>
                  <a:lnTo>
                    <a:pt x="28956" y="257841"/>
                  </a:lnTo>
                  <a:lnTo>
                    <a:pt x="29194" y="251602"/>
                  </a:lnTo>
                  <a:lnTo>
                    <a:pt x="30241" y="236839"/>
                  </a:lnTo>
                  <a:lnTo>
                    <a:pt x="30388" y="231933"/>
                  </a:lnTo>
                  <a:lnTo>
                    <a:pt x="30480" y="33528"/>
                  </a:lnTo>
                  <a:lnTo>
                    <a:pt x="28956" y="30480"/>
                  </a:lnTo>
                  <a:lnTo>
                    <a:pt x="27432" y="25908"/>
                  </a:lnTo>
                  <a:lnTo>
                    <a:pt x="24384" y="19812"/>
                  </a:lnTo>
                  <a:lnTo>
                    <a:pt x="21336" y="18288"/>
                  </a:lnTo>
                  <a:lnTo>
                    <a:pt x="19812" y="16764"/>
                  </a:lnTo>
                  <a:lnTo>
                    <a:pt x="16764" y="15240"/>
                  </a:lnTo>
                  <a:lnTo>
                    <a:pt x="10667" y="15240"/>
                  </a:lnTo>
                  <a:lnTo>
                    <a:pt x="6096" y="13716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57912" y="0"/>
                  </a:lnTo>
                  <a:lnTo>
                    <a:pt x="60960" y="1524"/>
                  </a:lnTo>
                  <a:lnTo>
                    <a:pt x="60960" y="106775"/>
                  </a:lnTo>
                  <a:lnTo>
                    <a:pt x="62484" y="108299"/>
                  </a:lnTo>
                  <a:lnTo>
                    <a:pt x="76200" y="108299"/>
                  </a:lnTo>
                  <a:lnTo>
                    <a:pt x="70104" y="111347"/>
                  </a:lnTo>
                  <a:lnTo>
                    <a:pt x="60960" y="120491"/>
                  </a:lnTo>
                  <a:lnTo>
                    <a:pt x="60960" y="216598"/>
                  </a:lnTo>
                  <a:lnTo>
                    <a:pt x="62484" y="219741"/>
                  </a:lnTo>
                  <a:lnTo>
                    <a:pt x="64008" y="222789"/>
                  </a:lnTo>
                  <a:lnTo>
                    <a:pt x="65532" y="227361"/>
                  </a:lnTo>
                  <a:lnTo>
                    <a:pt x="74676" y="236505"/>
                  </a:lnTo>
                  <a:lnTo>
                    <a:pt x="79343" y="239553"/>
                  </a:lnTo>
                  <a:lnTo>
                    <a:pt x="83915" y="241077"/>
                  </a:lnTo>
                  <a:lnTo>
                    <a:pt x="50292" y="241077"/>
                  </a:lnTo>
                  <a:lnTo>
                    <a:pt x="39624" y="259365"/>
                  </a:lnTo>
                  <a:close/>
                </a:path>
                <a:path w="177164" h="259714">
                  <a:moveTo>
                    <a:pt x="76200" y="108299"/>
                  </a:moveTo>
                  <a:lnTo>
                    <a:pt x="62484" y="108299"/>
                  </a:lnTo>
                  <a:lnTo>
                    <a:pt x="67319" y="102893"/>
                  </a:lnTo>
                  <a:lnTo>
                    <a:pt x="99155" y="86963"/>
                  </a:lnTo>
                  <a:lnTo>
                    <a:pt x="106775" y="86963"/>
                  </a:lnTo>
                  <a:lnTo>
                    <a:pt x="121062" y="88392"/>
                  </a:lnTo>
                  <a:lnTo>
                    <a:pt x="134207" y="92678"/>
                  </a:lnTo>
                  <a:lnTo>
                    <a:pt x="146208" y="99822"/>
                  </a:lnTo>
                  <a:lnTo>
                    <a:pt x="150448" y="103727"/>
                  </a:lnTo>
                  <a:lnTo>
                    <a:pt x="88487" y="103727"/>
                  </a:lnTo>
                  <a:lnTo>
                    <a:pt x="82391" y="105251"/>
                  </a:lnTo>
                  <a:lnTo>
                    <a:pt x="76200" y="108299"/>
                  </a:lnTo>
                  <a:close/>
                </a:path>
                <a:path w="177164" h="259714">
                  <a:moveTo>
                    <a:pt x="138736" y="244125"/>
                  </a:moveTo>
                  <a:lnTo>
                    <a:pt x="97631" y="244125"/>
                  </a:lnTo>
                  <a:lnTo>
                    <a:pt x="107346" y="242958"/>
                  </a:lnTo>
                  <a:lnTo>
                    <a:pt x="115919" y="239363"/>
                  </a:lnTo>
                  <a:lnTo>
                    <a:pt x="139160" y="201751"/>
                  </a:lnTo>
                  <a:lnTo>
                    <a:pt x="141827" y="172402"/>
                  </a:lnTo>
                  <a:lnTo>
                    <a:pt x="141827" y="155638"/>
                  </a:lnTo>
                  <a:lnTo>
                    <a:pt x="140303" y="148018"/>
                  </a:lnTo>
                  <a:lnTo>
                    <a:pt x="138779" y="138874"/>
                  </a:lnTo>
                  <a:lnTo>
                    <a:pt x="135731" y="131159"/>
                  </a:lnTo>
                  <a:lnTo>
                    <a:pt x="131159" y="125063"/>
                  </a:lnTo>
                  <a:lnTo>
                    <a:pt x="128111" y="118967"/>
                  </a:lnTo>
                  <a:lnTo>
                    <a:pt x="123539" y="114395"/>
                  </a:lnTo>
                  <a:lnTo>
                    <a:pt x="117443" y="109823"/>
                  </a:lnTo>
                  <a:lnTo>
                    <a:pt x="111347" y="106775"/>
                  </a:lnTo>
                  <a:lnTo>
                    <a:pt x="103727" y="103727"/>
                  </a:lnTo>
                  <a:lnTo>
                    <a:pt x="150448" y="103727"/>
                  </a:lnTo>
                  <a:lnTo>
                    <a:pt x="171545" y="136921"/>
                  </a:lnTo>
                  <a:lnTo>
                    <a:pt x="176879" y="170878"/>
                  </a:lnTo>
                  <a:lnTo>
                    <a:pt x="175450" y="188334"/>
                  </a:lnTo>
                  <a:lnTo>
                    <a:pt x="171164" y="204227"/>
                  </a:lnTo>
                  <a:lnTo>
                    <a:pt x="164020" y="218710"/>
                  </a:lnTo>
                  <a:lnTo>
                    <a:pt x="154019" y="231933"/>
                  </a:lnTo>
                  <a:lnTo>
                    <a:pt x="142041" y="242173"/>
                  </a:lnTo>
                  <a:lnTo>
                    <a:pt x="138736" y="244125"/>
                  </a:lnTo>
                  <a:close/>
                </a:path>
                <a:path w="177164" h="259714">
                  <a:moveTo>
                    <a:pt x="100679" y="256317"/>
                  </a:moveTo>
                  <a:lnTo>
                    <a:pt x="62484" y="246983"/>
                  </a:lnTo>
                  <a:lnTo>
                    <a:pt x="50292" y="241077"/>
                  </a:lnTo>
                  <a:lnTo>
                    <a:pt x="83915" y="241077"/>
                  </a:lnTo>
                  <a:lnTo>
                    <a:pt x="86963" y="242601"/>
                  </a:lnTo>
                  <a:lnTo>
                    <a:pt x="93059" y="244125"/>
                  </a:lnTo>
                  <a:lnTo>
                    <a:pt x="138736" y="244125"/>
                  </a:lnTo>
                  <a:lnTo>
                    <a:pt x="129063" y="249840"/>
                  </a:lnTo>
                  <a:lnTo>
                    <a:pt x="115228" y="254650"/>
                  </a:lnTo>
                  <a:lnTo>
                    <a:pt x="100679" y="25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294096" y="5579744"/>
              <a:ext cx="172402" cy="23345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573274" y="5489733"/>
            <a:ext cx="1005173" cy="323469"/>
          </a:xfrm>
          <a:prstGeom prst="rect">
            <a:avLst/>
          </a:prstGeom>
        </p:spPr>
      </p:pic>
      <p:grpSp>
        <p:nvGrpSpPr>
          <p:cNvPr id="188" name="object 188"/>
          <p:cNvGrpSpPr/>
          <p:nvPr/>
        </p:nvGrpSpPr>
        <p:grpSpPr>
          <a:xfrm>
            <a:off x="3659314" y="5489733"/>
            <a:ext cx="465455" cy="255270"/>
            <a:chOff x="3659314" y="5489733"/>
            <a:chExt cx="465455" cy="255270"/>
          </a:xfrm>
        </p:grpSpPr>
        <p:pic>
          <p:nvPicPr>
            <p:cNvPr id="189" name="object 18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659314" y="5489733"/>
              <a:ext cx="294417" cy="25479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981285" y="5576697"/>
              <a:ext cx="143324" cy="167830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223670" y="5489733"/>
            <a:ext cx="1967769" cy="323468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267735" y="5489733"/>
            <a:ext cx="1253775" cy="323468"/>
          </a:xfrm>
          <a:prstGeom prst="rect">
            <a:avLst/>
          </a:prstGeom>
        </p:spPr>
      </p:pic>
      <p:grpSp>
        <p:nvGrpSpPr>
          <p:cNvPr id="193" name="object 193"/>
          <p:cNvGrpSpPr/>
          <p:nvPr/>
        </p:nvGrpSpPr>
        <p:grpSpPr>
          <a:xfrm>
            <a:off x="7623714" y="5494306"/>
            <a:ext cx="282575" cy="247650"/>
            <a:chOff x="7623714" y="5494306"/>
            <a:chExt cx="282575" cy="247650"/>
          </a:xfrm>
        </p:grpSpPr>
        <p:pic>
          <p:nvPicPr>
            <p:cNvPr id="194" name="object 19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623714" y="5494306"/>
              <a:ext cx="82391" cy="247173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727442" y="5576697"/>
              <a:ext cx="178498" cy="164782"/>
            </a:xfrm>
            <a:prstGeom prst="rect">
              <a:avLst/>
            </a:prstGeom>
          </p:spPr>
        </p:pic>
      </p:grpSp>
      <p:pic>
        <p:nvPicPr>
          <p:cNvPr id="196" name="object 19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8011286" y="5489733"/>
            <a:ext cx="1140904" cy="323468"/>
          </a:xfrm>
          <a:prstGeom prst="rect">
            <a:avLst/>
          </a:prstGeom>
        </p:spPr>
      </p:pic>
      <p:sp>
        <p:nvSpPr>
          <p:cNvPr id="197" name="object 197"/>
          <p:cNvSpPr/>
          <p:nvPr/>
        </p:nvSpPr>
        <p:spPr>
          <a:xfrm>
            <a:off x="810006" y="5921514"/>
            <a:ext cx="779780" cy="274955"/>
          </a:xfrm>
          <a:custGeom>
            <a:avLst/>
            <a:gdLst/>
            <a:ahLst/>
            <a:cxnLst/>
            <a:rect l="l" t="t" r="r" b="b"/>
            <a:pathLst>
              <a:path w="779780" h="274954">
                <a:moveTo>
                  <a:pt x="147916" y="144970"/>
                </a:moveTo>
                <a:lnTo>
                  <a:pt x="137629" y="103352"/>
                </a:lnTo>
                <a:lnTo>
                  <a:pt x="129628" y="93052"/>
                </a:lnTo>
                <a:lnTo>
                  <a:pt x="126199" y="88480"/>
                </a:lnTo>
                <a:lnTo>
                  <a:pt x="125056" y="86956"/>
                </a:lnTo>
                <a:lnTo>
                  <a:pt x="118960" y="82384"/>
                </a:lnTo>
                <a:lnTo>
                  <a:pt x="118960" y="138874"/>
                </a:lnTo>
                <a:lnTo>
                  <a:pt x="118960" y="144970"/>
                </a:lnTo>
                <a:lnTo>
                  <a:pt x="108292" y="190690"/>
                </a:lnTo>
                <a:lnTo>
                  <a:pt x="85344" y="206019"/>
                </a:lnTo>
                <a:lnTo>
                  <a:pt x="71628" y="206019"/>
                </a:lnTo>
                <a:lnTo>
                  <a:pt x="62484" y="201447"/>
                </a:lnTo>
                <a:lnTo>
                  <a:pt x="59436" y="198399"/>
                </a:lnTo>
                <a:lnTo>
                  <a:pt x="56388" y="196875"/>
                </a:lnTo>
                <a:lnTo>
                  <a:pt x="54864" y="193738"/>
                </a:lnTo>
                <a:lnTo>
                  <a:pt x="53340" y="192214"/>
                </a:lnTo>
                <a:lnTo>
                  <a:pt x="50292" y="186118"/>
                </a:lnTo>
                <a:lnTo>
                  <a:pt x="48768" y="184594"/>
                </a:lnTo>
                <a:lnTo>
                  <a:pt x="48768" y="103720"/>
                </a:lnTo>
                <a:lnTo>
                  <a:pt x="56388" y="96100"/>
                </a:lnTo>
                <a:lnTo>
                  <a:pt x="60960" y="93052"/>
                </a:lnTo>
                <a:lnTo>
                  <a:pt x="67056" y="90004"/>
                </a:lnTo>
                <a:lnTo>
                  <a:pt x="71628" y="88480"/>
                </a:lnTo>
                <a:lnTo>
                  <a:pt x="85344" y="88480"/>
                </a:lnTo>
                <a:lnTo>
                  <a:pt x="109816" y="106768"/>
                </a:lnTo>
                <a:lnTo>
                  <a:pt x="112864" y="111340"/>
                </a:lnTo>
                <a:lnTo>
                  <a:pt x="114388" y="117538"/>
                </a:lnTo>
                <a:lnTo>
                  <a:pt x="115912" y="125158"/>
                </a:lnTo>
                <a:lnTo>
                  <a:pt x="117436" y="131254"/>
                </a:lnTo>
                <a:lnTo>
                  <a:pt x="118960" y="138874"/>
                </a:lnTo>
                <a:lnTo>
                  <a:pt x="118960" y="82384"/>
                </a:lnTo>
                <a:lnTo>
                  <a:pt x="111340" y="77812"/>
                </a:lnTo>
                <a:lnTo>
                  <a:pt x="105244" y="74764"/>
                </a:lnTo>
                <a:lnTo>
                  <a:pt x="97536" y="73240"/>
                </a:lnTo>
                <a:lnTo>
                  <a:pt x="82296" y="73240"/>
                </a:lnTo>
                <a:lnTo>
                  <a:pt x="74676" y="74764"/>
                </a:lnTo>
                <a:lnTo>
                  <a:pt x="67056" y="79336"/>
                </a:lnTo>
                <a:lnTo>
                  <a:pt x="60960" y="82384"/>
                </a:lnTo>
                <a:lnTo>
                  <a:pt x="54864" y="86956"/>
                </a:lnTo>
                <a:lnTo>
                  <a:pt x="50292" y="93052"/>
                </a:lnTo>
                <a:lnTo>
                  <a:pt x="48768" y="91528"/>
                </a:lnTo>
                <a:lnTo>
                  <a:pt x="48768" y="76288"/>
                </a:lnTo>
                <a:lnTo>
                  <a:pt x="47244" y="74764"/>
                </a:lnTo>
                <a:lnTo>
                  <a:pt x="0" y="77812"/>
                </a:lnTo>
                <a:lnTo>
                  <a:pt x="0" y="86956"/>
                </a:lnTo>
                <a:lnTo>
                  <a:pt x="3048" y="86956"/>
                </a:lnTo>
                <a:lnTo>
                  <a:pt x="6096" y="88480"/>
                </a:lnTo>
                <a:lnTo>
                  <a:pt x="12192" y="88480"/>
                </a:lnTo>
                <a:lnTo>
                  <a:pt x="13716" y="90004"/>
                </a:lnTo>
                <a:lnTo>
                  <a:pt x="16764" y="91528"/>
                </a:lnTo>
                <a:lnTo>
                  <a:pt x="19812" y="94576"/>
                </a:lnTo>
                <a:lnTo>
                  <a:pt x="21336" y="97624"/>
                </a:lnTo>
                <a:lnTo>
                  <a:pt x="22860" y="99148"/>
                </a:lnTo>
                <a:lnTo>
                  <a:pt x="22860" y="254787"/>
                </a:lnTo>
                <a:lnTo>
                  <a:pt x="21336" y="257835"/>
                </a:lnTo>
                <a:lnTo>
                  <a:pt x="21336" y="260883"/>
                </a:lnTo>
                <a:lnTo>
                  <a:pt x="18288" y="262407"/>
                </a:lnTo>
                <a:lnTo>
                  <a:pt x="16764" y="262407"/>
                </a:lnTo>
                <a:lnTo>
                  <a:pt x="13716" y="263931"/>
                </a:lnTo>
                <a:lnTo>
                  <a:pt x="0" y="263931"/>
                </a:lnTo>
                <a:lnTo>
                  <a:pt x="0" y="274599"/>
                </a:lnTo>
                <a:lnTo>
                  <a:pt x="76200" y="274599"/>
                </a:lnTo>
                <a:lnTo>
                  <a:pt x="76200" y="263931"/>
                </a:lnTo>
                <a:lnTo>
                  <a:pt x="67056" y="263931"/>
                </a:lnTo>
                <a:lnTo>
                  <a:pt x="62484" y="262407"/>
                </a:lnTo>
                <a:lnTo>
                  <a:pt x="59436" y="262407"/>
                </a:lnTo>
                <a:lnTo>
                  <a:pt x="56388" y="260883"/>
                </a:lnTo>
                <a:lnTo>
                  <a:pt x="54864" y="259359"/>
                </a:lnTo>
                <a:lnTo>
                  <a:pt x="51816" y="257835"/>
                </a:lnTo>
                <a:lnTo>
                  <a:pt x="51816" y="256311"/>
                </a:lnTo>
                <a:lnTo>
                  <a:pt x="50292" y="253263"/>
                </a:lnTo>
                <a:lnTo>
                  <a:pt x="48768" y="251739"/>
                </a:lnTo>
                <a:lnTo>
                  <a:pt x="48768" y="207543"/>
                </a:lnTo>
                <a:lnTo>
                  <a:pt x="50292" y="207543"/>
                </a:lnTo>
                <a:lnTo>
                  <a:pt x="53340" y="209067"/>
                </a:lnTo>
                <a:lnTo>
                  <a:pt x="57912" y="212115"/>
                </a:lnTo>
                <a:lnTo>
                  <a:pt x="62484" y="213639"/>
                </a:lnTo>
                <a:lnTo>
                  <a:pt x="74676" y="216687"/>
                </a:lnTo>
                <a:lnTo>
                  <a:pt x="91440" y="216687"/>
                </a:lnTo>
                <a:lnTo>
                  <a:pt x="99060" y="215163"/>
                </a:lnTo>
                <a:lnTo>
                  <a:pt x="106768" y="210591"/>
                </a:lnTo>
                <a:lnTo>
                  <a:pt x="114388" y="207543"/>
                </a:lnTo>
                <a:lnTo>
                  <a:pt x="116928" y="206019"/>
                </a:lnTo>
                <a:lnTo>
                  <a:pt x="122008" y="202971"/>
                </a:lnTo>
                <a:lnTo>
                  <a:pt x="128104" y="196875"/>
                </a:lnTo>
                <a:lnTo>
                  <a:pt x="146011" y="160020"/>
                </a:lnTo>
                <a:lnTo>
                  <a:pt x="147396" y="152704"/>
                </a:lnTo>
                <a:lnTo>
                  <a:pt x="147916" y="144970"/>
                </a:lnTo>
                <a:close/>
              </a:path>
              <a:path w="779780" h="274954">
                <a:moveTo>
                  <a:pt x="312610" y="201447"/>
                </a:moveTo>
                <a:lnTo>
                  <a:pt x="304990" y="201447"/>
                </a:lnTo>
                <a:lnTo>
                  <a:pt x="303466" y="199923"/>
                </a:lnTo>
                <a:lnTo>
                  <a:pt x="300418" y="199923"/>
                </a:lnTo>
                <a:lnTo>
                  <a:pt x="294322" y="193725"/>
                </a:lnTo>
                <a:lnTo>
                  <a:pt x="291274" y="187629"/>
                </a:lnTo>
                <a:lnTo>
                  <a:pt x="291274" y="77812"/>
                </a:lnTo>
                <a:lnTo>
                  <a:pt x="289750" y="74764"/>
                </a:lnTo>
                <a:lnTo>
                  <a:pt x="240982" y="77812"/>
                </a:lnTo>
                <a:lnTo>
                  <a:pt x="240982" y="86956"/>
                </a:lnTo>
                <a:lnTo>
                  <a:pt x="244030" y="86956"/>
                </a:lnTo>
                <a:lnTo>
                  <a:pt x="248602" y="88480"/>
                </a:lnTo>
                <a:lnTo>
                  <a:pt x="257746" y="88480"/>
                </a:lnTo>
                <a:lnTo>
                  <a:pt x="262318" y="93052"/>
                </a:lnTo>
                <a:lnTo>
                  <a:pt x="263842" y="96100"/>
                </a:lnTo>
                <a:lnTo>
                  <a:pt x="265366" y="97624"/>
                </a:lnTo>
                <a:lnTo>
                  <a:pt x="266890" y="100672"/>
                </a:lnTo>
                <a:lnTo>
                  <a:pt x="266890" y="181533"/>
                </a:lnTo>
                <a:lnTo>
                  <a:pt x="263842" y="184581"/>
                </a:lnTo>
                <a:lnTo>
                  <a:pt x="262318" y="187629"/>
                </a:lnTo>
                <a:lnTo>
                  <a:pt x="259270" y="189153"/>
                </a:lnTo>
                <a:lnTo>
                  <a:pt x="253174" y="195249"/>
                </a:lnTo>
                <a:lnTo>
                  <a:pt x="250126" y="196875"/>
                </a:lnTo>
                <a:lnTo>
                  <a:pt x="236410" y="201447"/>
                </a:lnTo>
                <a:lnTo>
                  <a:pt x="225742" y="201447"/>
                </a:lnTo>
                <a:lnTo>
                  <a:pt x="221170" y="198399"/>
                </a:lnTo>
                <a:lnTo>
                  <a:pt x="212026" y="189153"/>
                </a:lnTo>
                <a:lnTo>
                  <a:pt x="208978" y="181533"/>
                </a:lnTo>
                <a:lnTo>
                  <a:pt x="208978" y="77812"/>
                </a:lnTo>
                <a:lnTo>
                  <a:pt x="207454" y="74764"/>
                </a:lnTo>
                <a:lnTo>
                  <a:pt x="161632" y="77812"/>
                </a:lnTo>
                <a:lnTo>
                  <a:pt x="161632" y="86956"/>
                </a:lnTo>
                <a:lnTo>
                  <a:pt x="164680" y="86956"/>
                </a:lnTo>
                <a:lnTo>
                  <a:pt x="167728" y="88480"/>
                </a:lnTo>
                <a:lnTo>
                  <a:pt x="172300" y="88480"/>
                </a:lnTo>
                <a:lnTo>
                  <a:pt x="175348" y="91528"/>
                </a:lnTo>
                <a:lnTo>
                  <a:pt x="178396" y="93052"/>
                </a:lnTo>
                <a:lnTo>
                  <a:pt x="181444" y="96100"/>
                </a:lnTo>
                <a:lnTo>
                  <a:pt x="182968" y="99148"/>
                </a:lnTo>
                <a:lnTo>
                  <a:pt x="182968" y="170865"/>
                </a:lnTo>
                <a:lnTo>
                  <a:pt x="183540" y="180835"/>
                </a:lnTo>
                <a:lnTo>
                  <a:pt x="204736" y="213448"/>
                </a:lnTo>
                <a:lnTo>
                  <a:pt x="219646" y="216687"/>
                </a:lnTo>
                <a:lnTo>
                  <a:pt x="227266" y="216687"/>
                </a:lnTo>
                <a:lnTo>
                  <a:pt x="233362" y="215163"/>
                </a:lnTo>
                <a:lnTo>
                  <a:pt x="236410" y="213639"/>
                </a:lnTo>
                <a:lnTo>
                  <a:pt x="240982" y="213639"/>
                </a:lnTo>
                <a:lnTo>
                  <a:pt x="244030" y="210591"/>
                </a:lnTo>
                <a:lnTo>
                  <a:pt x="248602" y="209067"/>
                </a:lnTo>
                <a:lnTo>
                  <a:pt x="251650" y="206019"/>
                </a:lnTo>
                <a:lnTo>
                  <a:pt x="256222" y="204495"/>
                </a:lnTo>
                <a:lnTo>
                  <a:pt x="257746" y="201447"/>
                </a:lnTo>
                <a:lnTo>
                  <a:pt x="260794" y="198399"/>
                </a:lnTo>
                <a:lnTo>
                  <a:pt x="263842" y="196875"/>
                </a:lnTo>
                <a:lnTo>
                  <a:pt x="265366" y="193725"/>
                </a:lnTo>
                <a:lnTo>
                  <a:pt x="266890" y="193725"/>
                </a:lnTo>
                <a:lnTo>
                  <a:pt x="266890" y="212115"/>
                </a:lnTo>
                <a:lnTo>
                  <a:pt x="268414" y="213639"/>
                </a:lnTo>
                <a:lnTo>
                  <a:pt x="312610" y="210591"/>
                </a:lnTo>
                <a:lnTo>
                  <a:pt x="312610" y="201447"/>
                </a:lnTo>
                <a:close/>
              </a:path>
              <a:path w="779780" h="274954">
                <a:moveTo>
                  <a:pt x="477393" y="144970"/>
                </a:moveTo>
                <a:lnTo>
                  <a:pt x="467741" y="103949"/>
                </a:lnTo>
                <a:lnTo>
                  <a:pt x="455752" y="88480"/>
                </a:lnTo>
                <a:lnTo>
                  <a:pt x="451167" y="84175"/>
                </a:lnTo>
                <a:lnTo>
                  <a:pt x="448437" y="82524"/>
                </a:lnTo>
                <a:lnTo>
                  <a:pt x="448437" y="138874"/>
                </a:lnTo>
                <a:lnTo>
                  <a:pt x="448437" y="144970"/>
                </a:lnTo>
                <a:lnTo>
                  <a:pt x="437769" y="190690"/>
                </a:lnTo>
                <a:lnTo>
                  <a:pt x="410235" y="206019"/>
                </a:lnTo>
                <a:lnTo>
                  <a:pt x="401091" y="206019"/>
                </a:lnTo>
                <a:lnTo>
                  <a:pt x="398043" y="204495"/>
                </a:lnTo>
                <a:lnTo>
                  <a:pt x="393471" y="202971"/>
                </a:lnTo>
                <a:lnTo>
                  <a:pt x="388899" y="198399"/>
                </a:lnTo>
                <a:lnTo>
                  <a:pt x="385851" y="195262"/>
                </a:lnTo>
                <a:lnTo>
                  <a:pt x="382803" y="192214"/>
                </a:lnTo>
                <a:lnTo>
                  <a:pt x="378231" y="183070"/>
                </a:lnTo>
                <a:lnTo>
                  <a:pt x="378231" y="102196"/>
                </a:lnTo>
                <a:lnTo>
                  <a:pt x="382803" y="97624"/>
                </a:lnTo>
                <a:lnTo>
                  <a:pt x="391947" y="91528"/>
                </a:lnTo>
                <a:lnTo>
                  <a:pt x="396519" y="90004"/>
                </a:lnTo>
                <a:lnTo>
                  <a:pt x="402615" y="88480"/>
                </a:lnTo>
                <a:lnTo>
                  <a:pt x="414807" y="88480"/>
                </a:lnTo>
                <a:lnTo>
                  <a:pt x="439293" y="106768"/>
                </a:lnTo>
                <a:lnTo>
                  <a:pt x="442341" y="111340"/>
                </a:lnTo>
                <a:lnTo>
                  <a:pt x="443865" y="117538"/>
                </a:lnTo>
                <a:lnTo>
                  <a:pt x="445389" y="125158"/>
                </a:lnTo>
                <a:lnTo>
                  <a:pt x="446913" y="131254"/>
                </a:lnTo>
                <a:lnTo>
                  <a:pt x="448437" y="138874"/>
                </a:lnTo>
                <a:lnTo>
                  <a:pt x="448437" y="82524"/>
                </a:lnTo>
                <a:lnTo>
                  <a:pt x="440994" y="78003"/>
                </a:lnTo>
                <a:lnTo>
                  <a:pt x="429933" y="74409"/>
                </a:lnTo>
                <a:lnTo>
                  <a:pt x="417855" y="73240"/>
                </a:lnTo>
                <a:lnTo>
                  <a:pt x="411759" y="73240"/>
                </a:lnTo>
                <a:lnTo>
                  <a:pt x="404139" y="74764"/>
                </a:lnTo>
                <a:lnTo>
                  <a:pt x="391947" y="80860"/>
                </a:lnTo>
                <a:lnTo>
                  <a:pt x="384327" y="85432"/>
                </a:lnTo>
                <a:lnTo>
                  <a:pt x="379755" y="91528"/>
                </a:lnTo>
                <a:lnTo>
                  <a:pt x="378231" y="91528"/>
                </a:lnTo>
                <a:lnTo>
                  <a:pt x="378231" y="1524"/>
                </a:lnTo>
                <a:lnTo>
                  <a:pt x="376707" y="0"/>
                </a:lnTo>
                <a:lnTo>
                  <a:pt x="326415" y="3048"/>
                </a:lnTo>
                <a:lnTo>
                  <a:pt x="326415" y="10668"/>
                </a:lnTo>
                <a:lnTo>
                  <a:pt x="329463" y="12192"/>
                </a:lnTo>
                <a:lnTo>
                  <a:pt x="337083" y="12192"/>
                </a:lnTo>
                <a:lnTo>
                  <a:pt x="340131" y="13716"/>
                </a:lnTo>
                <a:lnTo>
                  <a:pt x="343179" y="13716"/>
                </a:lnTo>
                <a:lnTo>
                  <a:pt x="344703" y="15240"/>
                </a:lnTo>
                <a:lnTo>
                  <a:pt x="347751" y="16764"/>
                </a:lnTo>
                <a:lnTo>
                  <a:pt x="349275" y="18288"/>
                </a:lnTo>
                <a:lnTo>
                  <a:pt x="352323" y="24384"/>
                </a:lnTo>
                <a:lnTo>
                  <a:pt x="352323" y="218211"/>
                </a:lnTo>
                <a:lnTo>
                  <a:pt x="359943" y="219735"/>
                </a:lnTo>
                <a:lnTo>
                  <a:pt x="370611" y="204495"/>
                </a:lnTo>
                <a:lnTo>
                  <a:pt x="382803" y="210591"/>
                </a:lnTo>
                <a:lnTo>
                  <a:pt x="390423" y="213639"/>
                </a:lnTo>
                <a:lnTo>
                  <a:pt x="405663" y="216687"/>
                </a:lnTo>
                <a:lnTo>
                  <a:pt x="413283" y="216687"/>
                </a:lnTo>
                <a:lnTo>
                  <a:pt x="425386" y="215493"/>
                </a:lnTo>
                <a:lnTo>
                  <a:pt x="436613" y="211721"/>
                </a:lnTo>
                <a:lnTo>
                  <a:pt x="445731" y="206019"/>
                </a:lnTo>
                <a:lnTo>
                  <a:pt x="447243" y="205079"/>
                </a:lnTo>
                <a:lnTo>
                  <a:pt x="457581" y="195262"/>
                </a:lnTo>
                <a:lnTo>
                  <a:pt x="465810" y="184404"/>
                </a:lnTo>
                <a:lnTo>
                  <a:pt x="472059" y="172402"/>
                </a:lnTo>
                <a:lnTo>
                  <a:pt x="476008" y="159258"/>
                </a:lnTo>
                <a:lnTo>
                  <a:pt x="477393" y="144970"/>
                </a:lnTo>
                <a:close/>
              </a:path>
              <a:path w="779780" h="274954">
                <a:moveTo>
                  <a:pt x="564349" y="202971"/>
                </a:moveTo>
                <a:lnTo>
                  <a:pt x="555205" y="202971"/>
                </a:lnTo>
                <a:lnTo>
                  <a:pt x="553681" y="201447"/>
                </a:lnTo>
                <a:lnTo>
                  <a:pt x="550633" y="199923"/>
                </a:lnTo>
                <a:lnTo>
                  <a:pt x="547585" y="199923"/>
                </a:lnTo>
                <a:lnTo>
                  <a:pt x="546061" y="198399"/>
                </a:lnTo>
                <a:lnTo>
                  <a:pt x="544537" y="195262"/>
                </a:lnTo>
                <a:lnTo>
                  <a:pt x="544537" y="193738"/>
                </a:lnTo>
                <a:lnTo>
                  <a:pt x="543013" y="190690"/>
                </a:lnTo>
                <a:lnTo>
                  <a:pt x="543013" y="1524"/>
                </a:lnTo>
                <a:lnTo>
                  <a:pt x="541489" y="0"/>
                </a:lnTo>
                <a:lnTo>
                  <a:pt x="489572" y="3048"/>
                </a:lnTo>
                <a:lnTo>
                  <a:pt x="489572" y="10668"/>
                </a:lnTo>
                <a:lnTo>
                  <a:pt x="492620" y="12192"/>
                </a:lnTo>
                <a:lnTo>
                  <a:pt x="497192" y="12192"/>
                </a:lnTo>
                <a:lnTo>
                  <a:pt x="500240" y="13716"/>
                </a:lnTo>
                <a:lnTo>
                  <a:pt x="504812" y="13716"/>
                </a:lnTo>
                <a:lnTo>
                  <a:pt x="507860" y="15240"/>
                </a:lnTo>
                <a:lnTo>
                  <a:pt x="509384" y="16764"/>
                </a:lnTo>
                <a:lnTo>
                  <a:pt x="512432" y="18288"/>
                </a:lnTo>
                <a:lnTo>
                  <a:pt x="513956" y="19812"/>
                </a:lnTo>
                <a:lnTo>
                  <a:pt x="517004" y="25908"/>
                </a:lnTo>
                <a:lnTo>
                  <a:pt x="517004" y="195262"/>
                </a:lnTo>
                <a:lnTo>
                  <a:pt x="515480" y="198399"/>
                </a:lnTo>
                <a:lnTo>
                  <a:pt x="512432" y="201447"/>
                </a:lnTo>
                <a:lnTo>
                  <a:pt x="509384" y="201447"/>
                </a:lnTo>
                <a:lnTo>
                  <a:pt x="507860" y="202971"/>
                </a:lnTo>
                <a:lnTo>
                  <a:pt x="497192" y="202971"/>
                </a:lnTo>
                <a:lnTo>
                  <a:pt x="497192" y="212115"/>
                </a:lnTo>
                <a:lnTo>
                  <a:pt x="564349" y="212115"/>
                </a:lnTo>
                <a:lnTo>
                  <a:pt x="564349" y="202971"/>
                </a:lnTo>
                <a:close/>
              </a:path>
              <a:path w="779780" h="274954">
                <a:moveTo>
                  <a:pt x="629881" y="16764"/>
                </a:moveTo>
                <a:lnTo>
                  <a:pt x="626833" y="12192"/>
                </a:lnTo>
                <a:lnTo>
                  <a:pt x="620737" y="6096"/>
                </a:lnTo>
                <a:lnTo>
                  <a:pt x="616165" y="4572"/>
                </a:lnTo>
                <a:lnTo>
                  <a:pt x="607021" y="4572"/>
                </a:lnTo>
                <a:lnTo>
                  <a:pt x="602449" y="6096"/>
                </a:lnTo>
                <a:lnTo>
                  <a:pt x="599401" y="9144"/>
                </a:lnTo>
                <a:lnTo>
                  <a:pt x="593305" y="18288"/>
                </a:lnTo>
                <a:lnTo>
                  <a:pt x="593305" y="27432"/>
                </a:lnTo>
                <a:lnTo>
                  <a:pt x="596353" y="32092"/>
                </a:lnTo>
                <a:lnTo>
                  <a:pt x="599401" y="35140"/>
                </a:lnTo>
                <a:lnTo>
                  <a:pt x="602449" y="39712"/>
                </a:lnTo>
                <a:lnTo>
                  <a:pt x="607021" y="41236"/>
                </a:lnTo>
                <a:lnTo>
                  <a:pt x="616165" y="41236"/>
                </a:lnTo>
                <a:lnTo>
                  <a:pt x="620737" y="39712"/>
                </a:lnTo>
                <a:lnTo>
                  <a:pt x="623785" y="35140"/>
                </a:lnTo>
                <a:lnTo>
                  <a:pt x="626833" y="32092"/>
                </a:lnTo>
                <a:lnTo>
                  <a:pt x="629881" y="27432"/>
                </a:lnTo>
                <a:lnTo>
                  <a:pt x="629881" y="16764"/>
                </a:lnTo>
                <a:close/>
              </a:path>
              <a:path w="779780" h="274954">
                <a:moveTo>
                  <a:pt x="646747" y="202971"/>
                </a:moveTo>
                <a:lnTo>
                  <a:pt x="640651" y="202971"/>
                </a:lnTo>
                <a:lnTo>
                  <a:pt x="637603" y="201447"/>
                </a:lnTo>
                <a:lnTo>
                  <a:pt x="636079" y="201447"/>
                </a:lnTo>
                <a:lnTo>
                  <a:pt x="634555" y="199923"/>
                </a:lnTo>
                <a:lnTo>
                  <a:pt x="631405" y="199923"/>
                </a:lnTo>
                <a:lnTo>
                  <a:pt x="629881" y="198399"/>
                </a:lnTo>
                <a:lnTo>
                  <a:pt x="628357" y="195262"/>
                </a:lnTo>
                <a:lnTo>
                  <a:pt x="626833" y="193738"/>
                </a:lnTo>
                <a:lnTo>
                  <a:pt x="626833" y="77812"/>
                </a:lnTo>
                <a:lnTo>
                  <a:pt x="625309" y="74764"/>
                </a:lnTo>
                <a:lnTo>
                  <a:pt x="576541" y="77812"/>
                </a:lnTo>
                <a:lnTo>
                  <a:pt x="576541" y="86956"/>
                </a:lnTo>
                <a:lnTo>
                  <a:pt x="579589" y="86956"/>
                </a:lnTo>
                <a:lnTo>
                  <a:pt x="582637" y="88480"/>
                </a:lnTo>
                <a:lnTo>
                  <a:pt x="585685" y="88480"/>
                </a:lnTo>
                <a:lnTo>
                  <a:pt x="588733" y="90004"/>
                </a:lnTo>
                <a:lnTo>
                  <a:pt x="591781" y="90004"/>
                </a:lnTo>
                <a:lnTo>
                  <a:pt x="593305" y="91528"/>
                </a:lnTo>
                <a:lnTo>
                  <a:pt x="596353" y="93052"/>
                </a:lnTo>
                <a:lnTo>
                  <a:pt x="597877" y="94576"/>
                </a:lnTo>
                <a:lnTo>
                  <a:pt x="600925" y="100672"/>
                </a:lnTo>
                <a:lnTo>
                  <a:pt x="600925" y="195262"/>
                </a:lnTo>
                <a:lnTo>
                  <a:pt x="599401" y="198399"/>
                </a:lnTo>
                <a:lnTo>
                  <a:pt x="596353" y="201447"/>
                </a:lnTo>
                <a:lnTo>
                  <a:pt x="593305" y="201447"/>
                </a:lnTo>
                <a:lnTo>
                  <a:pt x="591781" y="202971"/>
                </a:lnTo>
                <a:lnTo>
                  <a:pt x="581113" y="202971"/>
                </a:lnTo>
                <a:lnTo>
                  <a:pt x="581113" y="212115"/>
                </a:lnTo>
                <a:lnTo>
                  <a:pt x="646747" y="212115"/>
                </a:lnTo>
                <a:lnTo>
                  <a:pt x="646747" y="202971"/>
                </a:lnTo>
                <a:close/>
              </a:path>
              <a:path w="779780" h="274954">
                <a:moveTo>
                  <a:pt x="779424" y="181533"/>
                </a:moveTo>
                <a:lnTo>
                  <a:pt x="770280" y="175437"/>
                </a:lnTo>
                <a:lnTo>
                  <a:pt x="766584" y="181749"/>
                </a:lnTo>
                <a:lnTo>
                  <a:pt x="762469" y="187058"/>
                </a:lnTo>
                <a:lnTo>
                  <a:pt x="758063" y="191516"/>
                </a:lnTo>
                <a:lnTo>
                  <a:pt x="753516" y="195249"/>
                </a:lnTo>
                <a:lnTo>
                  <a:pt x="747420" y="198399"/>
                </a:lnTo>
                <a:lnTo>
                  <a:pt x="739711" y="201447"/>
                </a:lnTo>
                <a:lnTo>
                  <a:pt x="730567" y="201447"/>
                </a:lnTo>
                <a:lnTo>
                  <a:pt x="696480" y="176009"/>
                </a:lnTo>
                <a:lnTo>
                  <a:pt x="689419" y="143433"/>
                </a:lnTo>
                <a:lnTo>
                  <a:pt x="689673" y="135699"/>
                </a:lnTo>
                <a:lnTo>
                  <a:pt x="704659" y="91528"/>
                </a:lnTo>
                <a:lnTo>
                  <a:pt x="716851" y="83908"/>
                </a:lnTo>
                <a:lnTo>
                  <a:pt x="733615" y="83908"/>
                </a:lnTo>
                <a:lnTo>
                  <a:pt x="736663" y="85432"/>
                </a:lnTo>
                <a:lnTo>
                  <a:pt x="739711" y="85432"/>
                </a:lnTo>
                <a:lnTo>
                  <a:pt x="744372" y="90004"/>
                </a:lnTo>
                <a:lnTo>
                  <a:pt x="742848" y="93052"/>
                </a:lnTo>
                <a:lnTo>
                  <a:pt x="742848" y="96100"/>
                </a:lnTo>
                <a:lnTo>
                  <a:pt x="741324" y="100672"/>
                </a:lnTo>
                <a:lnTo>
                  <a:pt x="741324" y="103720"/>
                </a:lnTo>
                <a:lnTo>
                  <a:pt x="739711" y="108292"/>
                </a:lnTo>
                <a:lnTo>
                  <a:pt x="739711" y="116001"/>
                </a:lnTo>
                <a:lnTo>
                  <a:pt x="741324" y="119049"/>
                </a:lnTo>
                <a:lnTo>
                  <a:pt x="747420" y="125145"/>
                </a:lnTo>
                <a:lnTo>
                  <a:pt x="751992" y="126669"/>
                </a:lnTo>
                <a:lnTo>
                  <a:pt x="762660" y="126669"/>
                </a:lnTo>
                <a:lnTo>
                  <a:pt x="765708" y="125145"/>
                </a:lnTo>
                <a:lnTo>
                  <a:pt x="768756" y="120573"/>
                </a:lnTo>
                <a:lnTo>
                  <a:pt x="770280" y="117525"/>
                </a:lnTo>
                <a:lnTo>
                  <a:pt x="771804" y="112864"/>
                </a:lnTo>
                <a:lnTo>
                  <a:pt x="771804" y="108292"/>
                </a:lnTo>
                <a:lnTo>
                  <a:pt x="744321" y="75526"/>
                </a:lnTo>
                <a:lnTo>
                  <a:pt x="725995" y="73240"/>
                </a:lnTo>
                <a:lnTo>
                  <a:pt x="719150" y="73545"/>
                </a:lnTo>
                <a:lnTo>
                  <a:pt x="712470" y="74574"/>
                </a:lnTo>
                <a:lnTo>
                  <a:pt x="706056" y="76454"/>
                </a:lnTo>
                <a:lnTo>
                  <a:pt x="700087" y="79336"/>
                </a:lnTo>
                <a:lnTo>
                  <a:pt x="693750" y="82143"/>
                </a:lnTo>
                <a:lnTo>
                  <a:pt x="669099" y="111760"/>
                </a:lnTo>
                <a:lnTo>
                  <a:pt x="661987" y="144957"/>
                </a:lnTo>
                <a:lnTo>
                  <a:pt x="662889" y="160134"/>
                </a:lnTo>
                <a:lnTo>
                  <a:pt x="678751" y="196875"/>
                </a:lnTo>
                <a:lnTo>
                  <a:pt x="724471" y="216687"/>
                </a:lnTo>
                <a:lnTo>
                  <a:pt x="732459" y="216115"/>
                </a:lnTo>
                <a:lnTo>
                  <a:pt x="768946" y="195681"/>
                </a:lnTo>
                <a:lnTo>
                  <a:pt x="774547" y="189026"/>
                </a:lnTo>
                <a:lnTo>
                  <a:pt x="779424" y="18153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8" name="object 198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653444" y="5921501"/>
            <a:ext cx="2237708" cy="274605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973544" y="5921501"/>
            <a:ext cx="2995803" cy="274606"/>
          </a:xfrm>
          <a:prstGeom prst="rect">
            <a:avLst/>
          </a:prstGeom>
        </p:spPr>
      </p:pic>
      <p:grpSp>
        <p:nvGrpSpPr>
          <p:cNvPr id="200" name="object 200"/>
          <p:cNvGrpSpPr/>
          <p:nvPr/>
        </p:nvGrpSpPr>
        <p:grpSpPr>
          <a:xfrm>
            <a:off x="9507569" y="239553"/>
            <a:ext cx="227329" cy="172720"/>
            <a:chOff x="9507569" y="239553"/>
            <a:chExt cx="227329" cy="172720"/>
          </a:xfrm>
        </p:grpSpPr>
        <p:pic>
          <p:nvPicPr>
            <p:cNvPr id="201" name="object 20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9507569" y="239553"/>
              <a:ext cx="111347" cy="169354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9638728" y="239553"/>
              <a:ext cx="96107" cy="17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72490" y="479107"/>
            <a:ext cx="993140" cy="380365"/>
            <a:chOff x="872490" y="479107"/>
            <a:chExt cx="993140" cy="380365"/>
          </a:xfrm>
        </p:grpSpPr>
        <p:sp>
          <p:nvSpPr>
            <p:cNvPr id="13" name="object 13"/>
            <p:cNvSpPr/>
            <p:nvPr/>
          </p:nvSpPr>
          <p:spPr>
            <a:xfrm>
              <a:off x="872490" y="4836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161734" y="219748"/>
                  </a:moveTo>
                  <a:lnTo>
                    <a:pt x="155943" y="180860"/>
                  </a:lnTo>
                  <a:lnTo>
                    <a:pt x="122034" y="144526"/>
                  </a:lnTo>
                  <a:lnTo>
                    <a:pt x="85432" y="126593"/>
                  </a:lnTo>
                  <a:lnTo>
                    <a:pt x="74879" y="121183"/>
                  </a:lnTo>
                  <a:lnTo>
                    <a:pt x="44284" y="94589"/>
                  </a:lnTo>
                  <a:lnTo>
                    <a:pt x="41236" y="88493"/>
                  </a:lnTo>
                  <a:lnTo>
                    <a:pt x="39712" y="80873"/>
                  </a:lnTo>
                  <a:lnTo>
                    <a:pt x="39712" y="73253"/>
                  </a:lnTo>
                  <a:lnTo>
                    <a:pt x="64096" y="36004"/>
                  </a:lnTo>
                  <a:lnTo>
                    <a:pt x="82384" y="33528"/>
                  </a:lnTo>
                  <a:lnTo>
                    <a:pt x="89509" y="33820"/>
                  </a:lnTo>
                  <a:lnTo>
                    <a:pt x="97053" y="34671"/>
                  </a:lnTo>
                  <a:lnTo>
                    <a:pt x="104889" y="36106"/>
                  </a:lnTo>
                  <a:lnTo>
                    <a:pt x="112864" y="38100"/>
                  </a:lnTo>
                  <a:lnTo>
                    <a:pt x="123532" y="42672"/>
                  </a:lnTo>
                  <a:lnTo>
                    <a:pt x="131152" y="45720"/>
                  </a:lnTo>
                  <a:lnTo>
                    <a:pt x="135724" y="48768"/>
                  </a:lnTo>
                  <a:lnTo>
                    <a:pt x="148018" y="15240"/>
                  </a:lnTo>
                  <a:lnTo>
                    <a:pt x="136842" y="8369"/>
                  </a:lnTo>
                  <a:lnTo>
                    <a:pt x="121831" y="3619"/>
                  </a:lnTo>
                  <a:lnTo>
                    <a:pt x="103124" y="889"/>
                  </a:lnTo>
                  <a:lnTo>
                    <a:pt x="80860" y="0"/>
                  </a:lnTo>
                  <a:lnTo>
                    <a:pt x="64312" y="1193"/>
                  </a:lnTo>
                  <a:lnTo>
                    <a:pt x="22860" y="21336"/>
                  </a:lnTo>
                  <a:lnTo>
                    <a:pt x="1422" y="59359"/>
                  </a:lnTo>
                  <a:lnTo>
                    <a:pt x="0" y="74777"/>
                  </a:lnTo>
                  <a:lnTo>
                    <a:pt x="825" y="87058"/>
                  </a:lnTo>
                  <a:lnTo>
                    <a:pt x="19050" y="129413"/>
                  </a:lnTo>
                  <a:lnTo>
                    <a:pt x="53428" y="152590"/>
                  </a:lnTo>
                  <a:lnTo>
                    <a:pt x="76288" y="163258"/>
                  </a:lnTo>
                  <a:lnTo>
                    <a:pt x="90627" y="170980"/>
                  </a:lnTo>
                  <a:lnTo>
                    <a:pt x="119037" y="197345"/>
                  </a:lnTo>
                  <a:lnTo>
                    <a:pt x="123532" y="218224"/>
                  </a:lnTo>
                  <a:lnTo>
                    <a:pt x="122656" y="227076"/>
                  </a:lnTo>
                  <a:lnTo>
                    <a:pt x="92290" y="259181"/>
                  </a:lnTo>
                  <a:lnTo>
                    <a:pt x="71716" y="262420"/>
                  </a:lnTo>
                  <a:lnTo>
                    <a:pt x="65481" y="262115"/>
                  </a:lnTo>
                  <a:lnTo>
                    <a:pt x="58381" y="261086"/>
                  </a:lnTo>
                  <a:lnTo>
                    <a:pt x="50711" y="259207"/>
                  </a:lnTo>
                  <a:lnTo>
                    <a:pt x="42760" y="256324"/>
                  </a:lnTo>
                  <a:lnTo>
                    <a:pt x="34988" y="253771"/>
                  </a:lnTo>
                  <a:lnTo>
                    <a:pt x="27813" y="250799"/>
                  </a:lnTo>
                  <a:lnTo>
                    <a:pt x="21234" y="247535"/>
                  </a:lnTo>
                  <a:lnTo>
                    <a:pt x="15240" y="244132"/>
                  </a:lnTo>
                  <a:lnTo>
                    <a:pt x="1524" y="279184"/>
                  </a:lnTo>
                  <a:lnTo>
                    <a:pt x="15176" y="287197"/>
                  </a:lnTo>
                  <a:lnTo>
                    <a:pt x="30708" y="292950"/>
                  </a:lnTo>
                  <a:lnTo>
                    <a:pt x="47675" y="296405"/>
                  </a:lnTo>
                  <a:lnTo>
                    <a:pt x="65620" y="297561"/>
                  </a:lnTo>
                  <a:lnTo>
                    <a:pt x="87071" y="296125"/>
                  </a:lnTo>
                  <a:lnTo>
                    <a:pt x="135724" y="274612"/>
                  </a:lnTo>
                  <a:lnTo>
                    <a:pt x="160248" y="235178"/>
                  </a:lnTo>
                  <a:lnTo>
                    <a:pt x="161734" y="219748"/>
                  </a:lnTo>
                  <a:close/>
                </a:path>
                <a:path w="372744" h="375284">
                  <a:moveTo>
                    <a:pt x="372237" y="82397"/>
                  </a:moveTo>
                  <a:lnTo>
                    <a:pt x="334035" y="82397"/>
                  </a:lnTo>
                  <a:lnTo>
                    <a:pt x="277647" y="245656"/>
                  </a:lnTo>
                  <a:lnTo>
                    <a:pt x="216598" y="82397"/>
                  </a:lnTo>
                  <a:lnTo>
                    <a:pt x="178498" y="82397"/>
                  </a:lnTo>
                  <a:lnTo>
                    <a:pt x="247307" y="261467"/>
                  </a:lnTo>
                  <a:lnTo>
                    <a:pt x="253060" y="278942"/>
                  </a:lnTo>
                  <a:lnTo>
                    <a:pt x="254965" y="287578"/>
                  </a:lnTo>
                  <a:lnTo>
                    <a:pt x="256006" y="296227"/>
                  </a:lnTo>
                  <a:lnTo>
                    <a:pt x="256311" y="305181"/>
                  </a:lnTo>
                  <a:lnTo>
                    <a:pt x="255435" y="312661"/>
                  </a:lnTo>
                  <a:lnTo>
                    <a:pt x="221551" y="339280"/>
                  </a:lnTo>
                  <a:lnTo>
                    <a:pt x="199834" y="341757"/>
                  </a:lnTo>
                  <a:lnTo>
                    <a:pt x="199834" y="375285"/>
                  </a:lnTo>
                  <a:lnTo>
                    <a:pt x="239941" y="367576"/>
                  </a:lnTo>
                  <a:lnTo>
                    <a:pt x="277888" y="338645"/>
                  </a:lnTo>
                  <a:lnTo>
                    <a:pt x="282219" y="329565"/>
                  </a:lnTo>
                  <a:lnTo>
                    <a:pt x="372237" y="8239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207" y="561498"/>
              <a:ext cx="167735" cy="215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661" y="561498"/>
              <a:ext cx="175355" cy="2197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97736" y="479107"/>
              <a:ext cx="168275" cy="297815"/>
            </a:xfrm>
            <a:custGeom>
              <a:avLst/>
              <a:gdLst/>
              <a:ahLst/>
              <a:cxnLst/>
              <a:rect l="l" t="t" r="r" b="b"/>
              <a:pathLst>
                <a:path w="168275" h="297815">
                  <a:moveTo>
                    <a:pt x="167735" y="297465"/>
                  </a:moveTo>
                  <a:lnTo>
                    <a:pt x="131159" y="297465"/>
                  </a:lnTo>
                  <a:lnTo>
                    <a:pt x="131159" y="164782"/>
                  </a:lnTo>
                  <a:lnTo>
                    <a:pt x="130325" y="153922"/>
                  </a:lnTo>
                  <a:lnTo>
                    <a:pt x="105060" y="117824"/>
                  </a:lnTo>
                  <a:lnTo>
                    <a:pt x="85439" y="114395"/>
                  </a:lnTo>
                  <a:lnTo>
                    <a:pt x="79460" y="114942"/>
                  </a:lnTo>
                  <a:lnTo>
                    <a:pt x="42076" y="135771"/>
                  </a:lnTo>
                  <a:lnTo>
                    <a:pt x="38100" y="140398"/>
                  </a:lnTo>
                  <a:lnTo>
                    <a:pt x="38100" y="297465"/>
                  </a:lnTo>
                  <a:lnTo>
                    <a:pt x="0" y="29746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09823"/>
                  </a:lnTo>
                  <a:lnTo>
                    <a:pt x="42124" y="104370"/>
                  </a:lnTo>
                  <a:lnTo>
                    <a:pt x="78759" y="84486"/>
                  </a:lnTo>
                  <a:lnTo>
                    <a:pt x="96107" y="82391"/>
                  </a:lnTo>
                  <a:lnTo>
                    <a:pt x="112156" y="83819"/>
                  </a:lnTo>
                  <a:lnTo>
                    <a:pt x="149447" y="105251"/>
                  </a:lnTo>
                  <a:lnTo>
                    <a:pt x="166592" y="147122"/>
                  </a:lnTo>
                  <a:lnTo>
                    <a:pt x="167735" y="164782"/>
                  </a:lnTo>
                  <a:lnTo>
                    <a:pt x="167735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921954" y="486727"/>
            <a:ext cx="955040" cy="294640"/>
            <a:chOff x="1921954" y="486727"/>
            <a:chExt cx="955040" cy="29464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1954" y="561498"/>
              <a:ext cx="335565" cy="2197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2572" y="561498"/>
              <a:ext cx="166306" cy="2150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03074" y="486727"/>
              <a:ext cx="71755" cy="290195"/>
            </a:xfrm>
            <a:custGeom>
              <a:avLst/>
              <a:gdLst/>
              <a:ahLst/>
              <a:cxnLst/>
              <a:rect l="l" t="t" r="r" b="b"/>
              <a:pathLst>
                <a:path w="71755" h="290195">
                  <a:moveTo>
                    <a:pt x="54959" y="45720"/>
                  </a:moveTo>
                  <a:lnTo>
                    <a:pt x="42767" y="45720"/>
                  </a:lnTo>
                  <a:lnTo>
                    <a:pt x="36671" y="42672"/>
                  </a:lnTo>
                  <a:lnTo>
                    <a:pt x="32099" y="38100"/>
                  </a:lnTo>
                  <a:lnTo>
                    <a:pt x="27527" y="35052"/>
                  </a:lnTo>
                  <a:lnTo>
                    <a:pt x="26003" y="28956"/>
                  </a:lnTo>
                  <a:lnTo>
                    <a:pt x="26003" y="16764"/>
                  </a:lnTo>
                  <a:lnTo>
                    <a:pt x="27527" y="10668"/>
                  </a:lnTo>
                  <a:lnTo>
                    <a:pt x="36671" y="1524"/>
                  </a:lnTo>
                  <a:lnTo>
                    <a:pt x="42767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70199" y="10668"/>
                  </a:lnTo>
                  <a:lnTo>
                    <a:pt x="71723" y="16764"/>
                  </a:lnTo>
                  <a:lnTo>
                    <a:pt x="71723" y="28956"/>
                  </a:lnTo>
                  <a:lnTo>
                    <a:pt x="70199" y="35052"/>
                  </a:lnTo>
                  <a:lnTo>
                    <a:pt x="65627" y="38100"/>
                  </a:lnTo>
                  <a:lnTo>
                    <a:pt x="61055" y="42672"/>
                  </a:lnTo>
                  <a:lnTo>
                    <a:pt x="54959" y="45720"/>
                  </a:lnTo>
                  <a:close/>
                </a:path>
                <a:path w="71755" h="290195">
                  <a:moveTo>
                    <a:pt x="65627" y="289845"/>
                  </a:moveTo>
                  <a:lnTo>
                    <a:pt x="29051" y="289845"/>
                  </a:lnTo>
                  <a:lnTo>
                    <a:pt x="29051" y="111347"/>
                  </a:lnTo>
                  <a:lnTo>
                    <a:pt x="0" y="111347"/>
                  </a:lnTo>
                  <a:lnTo>
                    <a:pt x="0" y="79343"/>
                  </a:lnTo>
                  <a:lnTo>
                    <a:pt x="65627" y="79343"/>
                  </a:lnTo>
                  <a:lnTo>
                    <a:pt x="65627" y="28984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5277" y="566070"/>
              <a:ext cx="175450" cy="21050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05112" y="486727"/>
              <a:ext cx="71755" cy="290195"/>
            </a:xfrm>
            <a:custGeom>
              <a:avLst/>
              <a:gdLst/>
              <a:ahLst/>
              <a:cxnLst/>
              <a:rect l="l" t="t" r="r" b="b"/>
              <a:pathLst>
                <a:path w="71755" h="290195">
                  <a:moveTo>
                    <a:pt x="54959" y="45720"/>
                  </a:moveTo>
                  <a:lnTo>
                    <a:pt x="42767" y="45720"/>
                  </a:lnTo>
                  <a:lnTo>
                    <a:pt x="36671" y="42672"/>
                  </a:lnTo>
                  <a:lnTo>
                    <a:pt x="32099" y="38100"/>
                  </a:lnTo>
                  <a:lnTo>
                    <a:pt x="27527" y="35052"/>
                  </a:lnTo>
                  <a:lnTo>
                    <a:pt x="26003" y="28956"/>
                  </a:lnTo>
                  <a:lnTo>
                    <a:pt x="26003" y="16764"/>
                  </a:lnTo>
                  <a:lnTo>
                    <a:pt x="27527" y="10668"/>
                  </a:lnTo>
                  <a:lnTo>
                    <a:pt x="36671" y="1524"/>
                  </a:lnTo>
                  <a:lnTo>
                    <a:pt x="42767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70199" y="10668"/>
                  </a:lnTo>
                  <a:lnTo>
                    <a:pt x="71723" y="16764"/>
                  </a:lnTo>
                  <a:lnTo>
                    <a:pt x="71723" y="28956"/>
                  </a:lnTo>
                  <a:lnTo>
                    <a:pt x="70199" y="35052"/>
                  </a:lnTo>
                  <a:lnTo>
                    <a:pt x="65627" y="38100"/>
                  </a:lnTo>
                  <a:lnTo>
                    <a:pt x="61055" y="42672"/>
                  </a:lnTo>
                  <a:lnTo>
                    <a:pt x="54959" y="45720"/>
                  </a:lnTo>
                  <a:close/>
                </a:path>
                <a:path w="71755" h="290195">
                  <a:moveTo>
                    <a:pt x="65627" y="289845"/>
                  </a:moveTo>
                  <a:lnTo>
                    <a:pt x="29051" y="289845"/>
                  </a:lnTo>
                  <a:lnTo>
                    <a:pt x="29051" y="111347"/>
                  </a:lnTo>
                  <a:lnTo>
                    <a:pt x="0" y="111347"/>
                  </a:lnTo>
                  <a:lnTo>
                    <a:pt x="0" y="79343"/>
                  </a:lnTo>
                  <a:lnTo>
                    <a:pt x="65627" y="79343"/>
                  </a:lnTo>
                  <a:lnTo>
                    <a:pt x="65627" y="28984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25603" y="552354"/>
            <a:ext cx="386080" cy="306705"/>
            <a:chOff x="2925603" y="552354"/>
            <a:chExt cx="386080" cy="30670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5603" y="561498"/>
              <a:ext cx="167830" cy="2150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36106" y="552354"/>
              <a:ext cx="175895" cy="306705"/>
            </a:xfrm>
            <a:custGeom>
              <a:avLst/>
              <a:gdLst/>
              <a:ahLst/>
              <a:cxnLst/>
              <a:rect l="l" t="t" r="r" b="b"/>
              <a:pathLst>
                <a:path w="175895" h="306705">
                  <a:moveTo>
                    <a:pt x="172402" y="22859"/>
                  </a:moveTo>
                  <a:lnTo>
                    <a:pt x="128206" y="22859"/>
                  </a:lnTo>
                  <a:lnTo>
                    <a:pt x="148018" y="0"/>
                  </a:lnTo>
                  <a:lnTo>
                    <a:pt x="172402" y="22859"/>
                  </a:lnTo>
                  <a:close/>
                </a:path>
                <a:path w="175895" h="306705">
                  <a:moveTo>
                    <a:pt x="53435" y="224218"/>
                  </a:moveTo>
                  <a:lnTo>
                    <a:pt x="10492" y="205573"/>
                  </a:lnTo>
                  <a:lnTo>
                    <a:pt x="7620" y="183070"/>
                  </a:lnTo>
                  <a:lnTo>
                    <a:pt x="12192" y="176974"/>
                  </a:lnTo>
                  <a:lnTo>
                    <a:pt x="44291" y="158686"/>
                  </a:lnTo>
                  <a:lnTo>
                    <a:pt x="25114" y="146367"/>
                  </a:lnTo>
                  <a:lnTo>
                    <a:pt x="11251" y="130218"/>
                  </a:lnTo>
                  <a:lnTo>
                    <a:pt x="2835" y="110372"/>
                  </a:lnTo>
                  <a:lnTo>
                    <a:pt x="0" y="86963"/>
                  </a:lnTo>
                  <a:lnTo>
                    <a:pt x="1430" y="70660"/>
                  </a:lnTo>
                  <a:lnTo>
                    <a:pt x="22955" y="32003"/>
                  </a:lnTo>
                  <a:lnTo>
                    <a:pt x="64317" y="10572"/>
                  </a:lnTo>
                  <a:lnTo>
                    <a:pt x="80867" y="9143"/>
                  </a:lnTo>
                  <a:lnTo>
                    <a:pt x="95108" y="10001"/>
                  </a:lnTo>
                  <a:lnTo>
                    <a:pt x="107930" y="12572"/>
                  </a:lnTo>
                  <a:lnTo>
                    <a:pt x="119055" y="16859"/>
                  </a:lnTo>
                  <a:lnTo>
                    <a:pt x="128206" y="22859"/>
                  </a:lnTo>
                  <a:lnTo>
                    <a:pt x="172402" y="22859"/>
                  </a:lnTo>
                  <a:lnTo>
                    <a:pt x="149542" y="39624"/>
                  </a:lnTo>
                  <a:lnTo>
                    <a:pt x="82391" y="39624"/>
                  </a:lnTo>
                  <a:lnTo>
                    <a:pt x="73533" y="40481"/>
                  </a:lnTo>
                  <a:lnTo>
                    <a:pt x="41433" y="68437"/>
                  </a:lnTo>
                  <a:lnTo>
                    <a:pt x="38195" y="86963"/>
                  </a:lnTo>
                  <a:lnTo>
                    <a:pt x="39028" y="97821"/>
                  </a:lnTo>
                  <a:lnTo>
                    <a:pt x="64103" y="133826"/>
                  </a:lnTo>
                  <a:lnTo>
                    <a:pt x="82391" y="137255"/>
                  </a:lnTo>
                  <a:lnTo>
                    <a:pt x="147098" y="137255"/>
                  </a:lnTo>
                  <a:lnTo>
                    <a:pt x="143446" y="141827"/>
                  </a:lnTo>
                  <a:lnTo>
                    <a:pt x="133192" y="151907"/>
                  </a:lnTo>
                  <a:lnTo>
                    <a:pt x="120919" y="159246"/>
                  </a:lnTo>
                  <a:lnTo>
                    <a:pt x="106933" y="163995"/>
                  </a:lnTo>
                  <a:lnTo>
                    <a:pt x="61055" y="170878"/>
                  </a:lnTo>
                  <a:lnTo>
                    <a:pt x="58007" y="170878"/>
                  </a:lnTo>
                  <a:lnTo>
                    <a:pt x="45815" y="173926"/>
                  </a:lnTo>
                  <a:lnTo>
                    <a:pt x="39719" y="176974"/>
                  </a:lnTo>
                  <a:lnTo>
                    <a:pt x="36671" y="180022"/>
                  </a:lnTo>
                  <a:lnTo>
                    <a:pt x="36671" y="189166"/>
                  </a:lnTo>
                  <a:lnTo>
                    <a:pt x="42767" y="192214"/>
                  </a:lnTo>
                  <a:lnTo>
                    <a:pt x="142762" y="192214"/>
                  </a:lnTo>
                  <a:lnTo>
                    <a:pt x="148064" y="194476"/>
                  </a:lnTo>
                  <a:lnTo>
                    <a:pt x="157162" y="201358"/>
                  </a:lnTo>
                  <a:lnTo>
                    <a:pt x="165163" y="209075"/>
                  </a:lnTo>
                  <a:lnTo>
                    <a:pt x="170640" y="218122"/>
                  </a:lnTo>
                  <a:lnTo>
                    <a:pt x="90011" y="218122"/>
                  </a:lnTo>
                  <a:lnTo>
                    <a:pt x="79343" y="221170"/>
                  </a:lnTo>
                  <a:lnTo>
                    <a:pt x="64103" y="223265"/>
                  </a:lnTo>
                  <a:lnTo>
                    <a:pt x="58340" y="223956"/>
                  </a:lnTo>
                  <a:lnTo>
                    <a:pt x="53435" y="224218"/>
                  </a:lnTo>
                  <a:close/>
                </a:path>
                <a:path w="175895" h="306705">
                  <a:moveTo>
                    <a:pt x="147098" y="137255"/>
                  </a:moveTo>
                  <a:lnTo>
                    <a:pt x="82391" y="137255"/>
                  </a:lnTo>
                  <a:lnTo>
                    <a:pt x="92106" y="136397"/>
                  </a:lnTo>
                  <a:lnTo>
                    <a:pt x="100679" y="133826"/>
                  </a:lnTo>
                  <a:lnTo>
                    <a:pt x="124467" y="97821"/>
                  </a:lnTo>
                  <a:lnTo>
                    <a:pt x="125063" y="86963"/>
                  </a:lnTo>
                  <a:lnTo>
                    <a:pt x="124229" y="77209"/>
                  </a:lnTo>
                  <a:lnTo>
                    <a:pt x="99345" y="43052"/>
                  </a:lnTo>
                  <a:lnTo>
                    <a:pt x="82391" y="39624"/>
                  </a:lnTo>
                  <a:lnTo>
                    <a:pt x="149542" y="39624"/>
                  </a:lnTo>
                  <a:lnTo>
                    <a:pt x="155543" y="49616"/>
                  </a:lnTo>
                  <a:lnTo>
                    <a:pt x="159829" y="61198"/>
                  </a:lnTo>
                  <a:lnTo>
                    <a:pt x="162401" y="74208"/>
                  </a:lnTo>
                  <a:lnTo>
                    <a:pt x="163258" y="88487"/>
                  </a:lnTo>
                  <a:lnTo>
                    <a:pt x="162091" y="103893"/>
                  </a:lnTo>
                  <a:lnTo>
                    <a:pt x="158496" y="118014"/>
                  </a:lnTo>
                  <a:lnTo>
                    <a:pt x="152328" y="130706"/>
                  </a:lnTo>
                  <a:lnTo>
                    <a:pt x="147098" y="137255"/>
                  </a:lnTo>
                  <a:close/>
                </a:path>
                <a:path w="175895" h="306705">
                  <a:moveTo>
                    <a:pt x="142762" y="192214"/>
                  </a:moveTo>
                  <a:lnTo>
                    <a:pt x="56483" y="192214"/>
                  </a:lnTo>
                  <a:lnTo>
                    <a:pt x="60745" y="191952"/>
                  </a:lnTo>
                  <a:lnTo>
                    <a:pt x="66579" y="191261"/>
                  </a:lnTo>
                  <a:lnTo>
                    <a:pt x="98393" y="187070"/>
                  </a:lnTo>
                  <a:lnTo>
                    <a:pt x="104679" y="186380"/>
                  </a:lnTo>
                  <a:lnTo>
                    <a:pt x="109823" y="186118"/>
                  </a:lnTo>
                  <a:lnTo>
                    <a:pt x="124118" y="186999"/>
                  </a:lnTo>
                  <a:lnTo>
                    <a:pt x="136957" y="189737"/>
                  </a:lnTo>
                  <a:lnTo>
                    <a:pt x="142762" y="192214"/>
                  </a:lnTo>
                  <a:close/>
                </a:path>
                <a:path w="175895" h="306705">
                  <a:moveTo>
                    <a:pt x="164112" y="274605"/>
                  </a:moveTo>
                  <a:lnTo>
                    <a:pt x="83915" y="274605"/>
                  </a:lnTo>
                  <a:lnTo>
                    <a:pt x="95892" y="274034"/>
                  </a:lnTo>
                  <a:lnTo>
                    <a:pt x="106584" y="272319"/>
                  </a:lnTo>
                  <a:lnTo>
                    <a:pt x="137991" y="249816"/>
                  </a:lnTo>
                  <a:lnTo>
                    <a:pt x="138874" y="244125"/>
                  </a:lnTo>
                  <a:lnTo>
                    <a:pt x="136573" y="232307"/>
                  </a:lnTo>
                  <a:lnTo>
                    <a:pt x="129682" y="224230"/>
                  </a:lnTo>
                  <a:lnTo>
                    <a:pt x="118220" y="219600"/>
                  </a:lnTo>
                  <a:lnTo>
                    <a:pt x="102203" y="218122"/>
                  </a:lnTo>
                  <a:lnTo>
                    <a:pt x="170640" y="218122"/>
                  </a:lnTo>
                  <a:lnTo>
                    <a:pt x="170878" y="218515"/>
                  </a:lnTo>
                  <a:lnTo>
                    <a:pt x="174307" y="229687"/>
                  </a:lnTo>
                  <a:lnTo>
                    <a:pt x="175450" y="242601"/>
                  </a:lnTo>
                  <a:lnTo>
                    <a:pt x="173759" y="255960"/>
                  </a:lnTo>
                  <a:lnTo>
                    <a:pt x="168783" y="268319"/>
                  </a:lnTo>
                  <a:lnTo>
                    <a:pt x="164112" y="274605"/>
                  </a:lnTo>
                  <a:close/>
                </a:path>
                <a:path w="175895" h="306705">
                  <a:moveTo>
                    <a:pt x="82391" y="306609"/>
                  </a:moveTo>
                  <a:lnTo>
                    <a:pt x="28845" y="295298"/>
                  </a:lnTo>
                  <a:lnTo>
                    <a:pt x="3048" y="282225"/>
                  </a:lnTo>
                  <a:lnTo>
                    <a:pt x="24479" y="251745"/>
                  </a:lnTo>
                  <a:lnTo>
                    <a:pt x="40195" y="261746"/>
                  </a:lnTo>
                  <a:lnTo>
                    <a:pt x="55340" y="268890"/>
                  </a:lnTo>
                  <a:lnTo>
                    <a:pt x="69913" y="273176"/>
                  </a:lnTo>
                  <a:lnTo>
                    <a:pt x="83915" y="274605"/>
                  </a:lnTo>
                  <a:lnTo>
                    <a:pt x="164112" y="274605"/>
                  </a:lnTo>
                  <a:lnTo>
                    <a:pt x="160662" y="279249"/>
                  </a:lnTo>
                  <a:lnTo>
                    <a:pt x="149542" y="288321"/>
                  </a:lnTo>
                  <a:lnTo>
                    <a:pt x="135192" y="296322"/>
                  </a:lnTo>
                  <a:lnTo>
                    <a:pt x="119395" y="302037"/>
                  </a:lnTo>
                  <a:lnTo>
                    <a:pt x="101884" y="305466"/>
                  </a:lnTo>
                  <a:lnTo>
                    <a:pt x="82391" y="306609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3499103" y="487680"/>
            <a:ext cx="40005" cy="291465"/>
          </a:xfrm>
          <a:custGeom>
            <a:avLst/>
            <a:gdLst/>
            <a:ahLst/>
            <a:cxnLst/>
            <a:rect l="l" t="t" r="r" b="b"/>
            <a:pathLst>
              <a:path w="40004" h="291465">
                <a:moveTo>
                  <a:pt x="39624" y="291084"/>
                </a:moveTo>
                <a:lnTo>
                  <a:pt x="0" y="291084"/>
                </a:lnTo>
                <a:lnTo>
                  <a:pt x="0" y="0"/>
                </a:lnTo>
                <a:lnTo>
                  <a:pt x="39624" y="0"/>
                </a:lnTo>
                <a:lnTo>
                  <a:pt x="39624" y="2910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599878" y="508063"/>
            <a:ext cx="1357630" cy="273685"/>
            <a:chOff x="3599878" y="508063"/>
            <a:chExt cx="1357630" cy="27368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878" y="561403"/>
              <a:ext cx="167735" cy="2151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7332" y="561498"/>
              <a:ext cx="137255" cy="2197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72020" y="508063"/>
              <a:ext cx="134620" cy="273685"/>
            </a:xfrm>
            <a:custGeom>
              <a:avLst/>
              <a:gdLst/>
              <a:ahLst/>
              <a:cxnLst/>
              <a:rect l="l" t="t" r="r" b="b"/>
              <a:pathLst>
                <a:path w="134620" h="273684">
                  <a:moveTo>
                    <a:pt x="82391" y="273176"/>
                  </a:moveTo>
                  <a:lnTo>
                    <a:pt x="41243" y="253269"/>
                  </a:lnTo>
                  <a:lnTo>
                    <a:pt x="24384" y="207549"/>
                  </a:lnTo>
                  <a:lnTo>
                    <a:pt x="24384" y="86963"/>
                  </a:lnTo>
                  <a:lnTo>
                    <a:pt x="0" y="86963"/>
                  </a:lnTo>
                  <a:lnTo>
                    <a:pt x="0" y="58007"/>
                  </a:lnTo>
                  <a:lnTo>
                    <a:pt x="24384" y="58007"/>
                  </a:lnTo>
                  <a:lnTo>
                    <a:pt x="24384" y="13715"/>
                  </a:lnTo>
                  <a:lnTo>
                    <a:pt x="61055" y="0"/>
                  </a:lnTo>
                  <a:lnTo>
                    <a:pt x="61055" y="58007"/>
                  </a:lnTo>
                  <a:lnTo>
                    <a:pt x="118967" y="58007"/>
                  </a:lnTo>
                  <a:lnTo>
                    <a:pt x="118967" y="86963"/>
                  </a:lnTo>
                  <a:lnTo>
                    <a:pt x="61055" y="86963"/>
                  </a:lnTo>
                  <a:lnTo>
                    <a:pt x="61055" y="192309"/>
                  </a:lnTo>
                  <a:lnTo>
                    <a:pt x="70199" y="230409"/>
                  </a:lnTo>
                  <a:lnTo>
                    <a:pt x="99155" y="241077"/>
                  </a:lnTo>
                  <a:lnTo>
                    <a:pt x="106251" y="240530"/>
                  </a:lnTo>
                  <a:lnTo>
                    <a:pt x="113633" y="238982"/>
                  </a:lnTo>
                  <a:lnTo>
                    <a:pt x="121015" y="236577"/>
                  </a:lnTo>
                  <a:lnTo>
                    <a:pt x="128111" y="233457"/>
                  </a:lnTo>
                  <a:lnTo>
                    <a:pt x="134207" y="266985"/>
                  </a:lnTo>
                  <a:lnTo>
                    <a:pt x="122467" y="269239"/>
                  </a:lnTo>
                  <a:lnTo>
                    <a:pt x="110013" y="271224"/>
                  </a:lnTo>
                  <a:lnTo>
                    <a:pt x="96702" y="272638"/>
                  </a:lnTo>
                  <a:lnTo>
                    <a:pt x="82391" y="27317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2230" y="561498"/>
              <a:ext cx="179927" cy="2197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4925" y="561498"/>
              <a:ext cx="166211" cy="2150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379" y="561498"/>
              <a:ext cx="173831" cy="21974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3738" y="561498"/>
              <a:ext cx="193643" cy="21974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105400" y="479107"/>
            <a:ext cx="1466215" cy="302260"/>
            <a:chOff x="5105400" y="479107"/>
            <a:chExt cx="1466215" cy="302260"/>
          </a:xfrm>
        </p:grpSpPr>
        <p:sp>
          <p:nvSpPr>
            <p:cNvPr id="36" name="object 36"/>
            <p:cNvSpPr/>
            <p:nvPr/>
          </p:nvSpPr>
          <p:spPr>
            <a:xfrm>
              <a:off x="5105400" y="488251"/>
              <a:ext cx="280670" cy="293370"/>
            </a:xfrm>
            <a:custGeom>
              <a:avLst/>
              <a:gdLst/>
              <a:ahLst/>
              <a:cxnLst/>
              <a:rect l="l" t="t" r="r" b="b"/>
              <a:pathLst>
                <a:path w="280670" h="293370">
                  <a:moveTo>
                    <a:pt x="146399" y="292988"/>
                  </a:moveTo>
                  <a:lnTo>
                    <a:pt x="135731" y="292988"/>
                  </a:lnTo>
                  <a:lnTo>
                    <a:pt x="71627" y="103727"/>
                  </a:lnTo>
                  <a:lnTo>
                    <a:pt x="38100" y="288321"/>
                  </a:lnTo>
                  <a:lnTo>
                    <a:pt x="0" y="288321"/>
                  </a:lnTo>
                  <a:lnTo>
                    <a:pt x="54863" y="0"/>
                  </a:lnTo>
                  <a:lnTo>
                    <a:pt x="71627" y="0"/>
                  </a:lnTo>
                  <a:lnTo>
                    <a:pt x="141827" y="210597"/>
                  </a:lnTo>
                  <a:lnTo>
                    <a:pt x="204406" y="0"/>
                  </a:lnTo>
                  <a:lnTo>
                    <a:pt x="222694" y="0"/>
                  </a:lnTo>
                  <a:lnTo>
                    <a:pt x="280606" y="288321"/>
                  </a:lnTo>
                  <a:lnTo>
                    <a:pt x="242506" y="288321"/>
                  </a:lnTo>
                  <a:lnTo>
                    <a:pt x="208978" y="103727"/>
                  </a:lnTo>
                  <a:lnTo>
                    <a:pt x="146399" y="29298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6674" y="561403"/>
              <a:ext cx="193738" cy="21974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20982" y="479107"/>
              <a:ext cx="339090" cy="302260"/>
            </a:xfrm>
            <a:custGeom>
              <a:avLst/>
              <a:gdLst/>
              <a:ahLst/>
              <a:cxnLst/>
              <a:rect l="l" t="t" r="r" b="b"/>
              <a:pathLst>
                <a:path w="339089" h="302259">
                  <a:moveTo>
                    <a:pt x="134213" y="295948"/>
                  </a:moveTo>
                  <a:lnTo>
                    <a:pt x="129641" y="262420"/>
                  </a:lnTo>
                  <a:lnTo>
                    <a:pt x="121653" y="265544"/>
                  </a:lnTo>
                  <a:lnTo>
                    <a:pt x="113817" y="267944"/>
                  </a:lnTo>
                  <a:lnTo>
                    <a:pt x="106235" y="269494"/>
                  </a:lnTo>
                  <a:lnTo>
                    <a:pt x="99060" y="270040"/>
                  </a:lnTo>
                  <a:lnTo>
                    <a:pt x="89611" y="269443"/>
                  </a:lnTo>
                  <a:lnTo>
                    <a:pt x="61531" y="233222"/>
                  </a:lnTo>
                  <a:lnTo>
                    <a:pt x="60960" y="221272"/>
                  </a:lnTo>
                  <a:lnTo>
                    <a:pt x="60960" y="115925"/>
                  </a:lnTo>
                  <a:lnTo>
                    <a:pt x="118973" y="115925"/>
                  </a:lnTo>
                  <a:lnTo>
                    <a:pt x="118973" y="86969"/>
                  </a:lnTo>
                  <a:lnTo>
                    <a:pt x="60960" y="86969"/>
                  </a:lnTo>
                  <a:lnTo>
                    <a:pt x="60960" y="28968"/>
                  </a:lnTo>
                  <a:lnTo>
                    <a:pt x="24384" y="42684"/>
                  </a:lnTo>
                  <a:lnTo>
                    <a:pt x="24384" y="86969"/>
                  </a:lnTo>
                  <a:lnTo>
                    <a:pt x="0" y="86969"/>
                  </a:lnTo>
                  <a:lnTo>
                    <a:pt x="0" y="115925"/>
                  </a:lnTo>
                  <a:lnTo>
                    <a:pt x="24384" y="115925"/>
                  </a:lnTo>
                  <a:lnTo>
                    <a:pt x="24384" y="236512"/>
                  </a:lnTo>
                  <a:lnTo>
                    <a:pt x="25501" y="249656"/>
                  </a:lnTo>
                  <a:lnTo>
                    <a:pt x="50596" y="291134"/>
                  </a:lnTo>
                  <a:lnTo>
                    <a:pt x="83820" y="302133"/>
                  </a:lnTo>
                  <a:lnTo>
                    <a:pt x="97269" y="301599"/>
                  </a:lnTo>
                  <a:lnTo>
                    <a:pt x="110159" y="300189"/>
                  </a:lnTo>
                  <a:lnTo>
                    <a:pt x="122478" y="298196"/>
                  </a:lnTo>
                  <a:lnTo>
                    <a:pt x="134213" y="295948"/>
                  </a:lnTo>
                  <a:close/>
                </a:path>
                <a:path w="339089" h="302259">
                  <a:moveTo>
                    <a:pt x="338620" y="164782"/>
                  </a:moveTo>
                  <a:lnTo>
                    <a:pt x="328333" y="116916"/>
                  </a:lnTo>
                  <a:lnTo>
                    <a:pt x="297002" y="88112"/>
                  </a:lnTo>
                  <a:lnTo>
                    <a:pt x="266890" y="82397"/>
                  </a:lnTo>
                  <a:lnTo>
                    <a:pt x="258013" y="82943"/>
                  </a:lnTo>
                  <a:lnTo>
                    <a:pt x="218300" y="99352"/>
                  </a:lnTo>
                  <a:lnTo>
                    <a:pt x="208889" y="109829"/>
                  </a:lnTo>
                  <a:lnTo>
                    <a:pt x="208889" y="0"/>
                  </a:lnTo>
                  <a:lnTo>
                    <a:pt x="170789" y="0"/>
                  </a:lnTo>
                  <a:lnTo>
                    <a:pt x="170789" y="297472"/>
                  </a:lnTo>
                  <a:lnTo>
                    <a:pt x="208889" y="297472"/>
                  </a:lnTo>
                  <a:lnTo>
                    <a:pt x="208889" y="140398"/>
                  </a:lnTo>
                  <a:lnTo>
                    <a:pt x="212915" y="135775"/>
                  </a:lnTo>
                  <a:lnTo>
                    <a:pt x="250888" y="114947"/>
                  </a:lnTo>
                  <a:lnTo>
                    <a:pt x="257746" y="114401"/>
                  </a:lnTo>
                  <a:lnTo>
                    <a:pt x="267462" y="115252"/>
                  </a:lnTo>
                  <a:lnTo>
                    <a:pt x="298704" y="144208"/>
                  </a:lnTo>
                  <a:lnTo>
                    <a:pt x="301942" y="164782"/>
                  </a:lnTo>
                  <a:lnTo>
                    <a:pt x="301942" y="297472"/>
                  </a:lnTo>
                  <a:lnTo>
                    <a:pt x="338620" y="297472"/>
                  </a:lnTo>
                  <a:lnTo>
                    <a:pt x="338620" y="16478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9226" y="561403"/>
              <a:ext cx="190690" cy="21974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12776" y="479107"/>
              <a:ext cx="183515" cy="300990"/>
            </a:xfrm>
            <a:custGeom>
              <a:avLst/>
              <a:gdLst/>
              <a:ahLst/>
              <a:cxnLst/>
              <a:rect l="l" t="t" r="r" b="b"/>
              <a:pathLst>
                <a:path w="183514" h="300990">
                  <a:moveTo>
                    <a:pt x="183070" y="97631"/>
                  </a:moveTo>
                  <a:lnTo>
                    <a:pt x="146399" y="97631"/>
                  </a:lnTo>
                  <a:lnTo>
                    <a:pt x="146399" y="0"/>
                  </a:lnTo>
                  <a:lnTo>
                    <a:pt x="183070" y="0"/>
                  </a:lnTo>
                  <a:lnTo>
                    <a:pt x="183070" y="97631"/>
                  </a:lnTo>
                  <a:close/>
                </a:path>
                <a:path w="183514" h="300990">
                  <a:moveTo>
                    <a:pt x="90011" y="300513"/>
                  </a:moveTo>
                  <a:lnTo>
                    <a:pt x="38495" y="285083"/>
                  </a:lnTo>
                  <a:lnTo>
                    <a:pt x="6667" y="240113"/>
                  </a:lnTo>
                  <a:lnTo>
                    <a:pt x="0" y="196786"/>
                  </a:lnTo>
                  <a:lnTo>
                    <a:pt x="1952" y="174520"/>
                  </a:lnTo>
                  <a:lnTo>
                    <a:pt x="16716" y="133952"/>
                  </a:lnTo>
                  <a:lnTo>
                    <a:pt x="43560" y="101679"/>
                  </a:lnTo>
                  <a:lnTo>
                    <a:pt x="96107" y="82391"/>
                  </a:lnTo>
                  <a:lnTo>
                    <a:pt x="111894" y="83486"/>
                  </a:lnTo>
                  <a:lnTo>
                    <a:pt x="125253" y="86582"/>
                  </a:lnTo>
                  <a:lnTo>
                    <a:pt x="136612" y="91392"/>
                  </a:lnTo>
                  <a:lnTo>
                    <a:pt x="146399" y="97631"/>
                  </a:lnTo>
                  <a:lnTo>
                    <a:pt x="183070" y="97631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725" y="115825"/>
                  </a:lnTo>
                  <a:lnTo>
                    <a:pt x="58007" y="137350"/>
                  </a:lnTo>
                  <a:lnTo>
                    <a:pt x="40781" y="177212"/>
                  </a:lnTo>
                  <a:lnTo>
                    <a:pt x="39624" y="193738"/>
                  </a:lnTo>
                  <a:lnTo>
                    <a:pt x="43948" y="226916"/>
                  </a:lnTo>
                  <a:lnTo>
                    <a:pt x="57007" y="250781"/>
                  </a:lnTo>
                  <a:lnTo>
                    <a:pt x="78923" y="265198"/>
                  </a:lnTo>
                  <a:lnTo>
                    <a:pt x="109823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399" y="282225"/>
                  </a:lnTo>
                  <a:lnTo>
                    <a:pt x="135231" y="290226"/>
                  </a:lnTo>
                  <a:lnTo>
                    <a:pt x="122205" y="295941"/>
                  </a:lnTo>
                  <a:lnTo>
                    <a:pt x="107180" y="299370"/>
                  </a:lnTo>
                  <a:lnTo>
                    <a:pt x="90011" y="300513"/>
                  </a:lnTo>
                  <a:close/>
                </a:path>
                <a:path w="183514" h="300990">
                  <a:moveTo>
                    <a:pt x="183070" y="270033"/>
                  </a:moveTo>
                  <a:lnTo>
                    <a:pt x="115919" y="270033"/>
                  </a:lnTo>
                  <a:lnTo>
                    <a:pt x="122015" y="268509"/>
                  </a:lnTo>
                  <a:lnTo>
                    <a:pt x="131159" y="263937"/>
                  </a:lnTo>
                  <a:lnTo>
                    <a:pt x="138779" y="260889"/>
                  </a:lnTo>
                  <a:lnTo>
                    <a:pt x="143351" y="256317"/>
                  </a:lnTo>
                  <a:lnTo>
                    <a:pt x="146399" y="251745"/>
                  </a:lnTo>
                  <a:lnTo>
                    <a:pt x="146399" y="135731"/>
                  </a:lnTo>
                  <a:lnTo>
                    <a:pt x="138707" y="126611"/>
                  </a:lnTo>
                  <a:lnTo>
                    <a:pt x="129444" y="119919"/>
                  </a:lnTo>
                  <a:lnTo>
                    <a:pt x="118752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4" h="300990">
                  <a:moveTo>
                    <a:pt x="183070" y="297465"/>
                  </a:moveTo>
                  <a:lnTo>
                    <a:pt x="146399" y="297465"/>
                  </a:lnTo>
                  <a:lnTo>
                    <a:pt x="146399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2423" y="561498"/>
              <a:ext cx="138779" cy="219741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37508" y="479107"/>
            <a:ext cx="615315" cy="302260"/>
            <a:chOff x="6737508" y="479107"/>
            <a:chExt cx="615315" cy="302260"/>
          </a:xfrm>
        </p:grpSpPr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7508" y="561498"/>
              <a:ext cx="181546" cy="21974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0108" y="561498"/>
              <a:ext cx="167830" cy="2150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69181" y="479107"/>
              <a:ext cx="183515" cy="300990"/>
            </a:xfrm>
            <a:custGeom>
              <a:avLst/>
              <a:gdLst/>
              <a:ahLst/>
              <a:cxnLst/>
              <a:rect l="l" t="t" r="r" b="b"/>
              <a:pathLst>
                <a:path w="183515" h="300990">
                  <a:moveTo>
                    <a:pt x="183070" y="97631"/>
                  </a:moveTo>
                  <a:lnTo>
                    <a:pt x="146399" y="97631"/>
                  </a:lnTo>
                  <a:lnTo>
                    <a:pt x="146399" y="0"/>
                  </a:lnTo>
                  <a:lnTo>
                    <a:pt x="183070" y="0"/>
                  </a:lnTo>
                  <a:lnTo>
                    <a:pt x="183070" y="97631"/>
                  </a:lnTo>
                  <a:close/>
                </a:path>
                <a:path w="183515" h="300990">
                  <a:moveTo>
                    <a:pt x="88487" y="300513"/>
                  </a:moveTo>
                  <a:lnTo>
                    <a:pt x="37829" y="285083"/>
                  </a:lnTo>
                  <a:lnTo>
                    <a:pt x="6477" y="240113"/>
                  </a:lnTo>
                  <a:lnTo>
                    <a:pt x="0" y="196786"/>
                  </a:lnTo>
                  <a:lnTo>
                    <a:pt x="1738" y="174520"/>
                  </a:lnTo>
                  <a:lnTo>
                    <a:pt x="16073" y="133952"/>
                  </a:lnTo>
                  <a:lnTo>
                    <a:pt x="43520" y="101679"/>
                  </a:lnTo>
                  <a:lnTo>
                    <a:pt x="96107" y="82391"/>
                  </a:lnTo>
                  <a:lnTo>
                    <a:pt x="111252" y="83486"/>
                  </a:lnTo>
                  <a:lnTo>
                    <a:pt x="124682" y="86582"/>
                  </a:lnTo>
                  <a:lnTo>
                    <a:pt x="136398" y="91392"/>
                  </a:lnTo>
                  <a:lnTo>
                    <a:pt x="146399" y="97631"/>
                  </a:lnTo>
                  <a:lnTo>
                    <a:pt x="183070" y="97631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511" y="115825"/>
                  </a:lnTo>
                  <a:lnTo>
                    <a:pt x="58007" y="137350"/>
                  </a:lnTo>
                  <a:lnTo>
                    <a:pt x="40768" y="177212"/>
                  </a:lnTo>
                  <a:lnTo>
                    <a:pt x="39624" y="193738"/>
                  </a:lnTo>
                  <a:lnTo>
                    <a:pt x="43925" y="226916"/>
                  </a:lnTo>
                  <a:lnTo>
                    <a:pt x="56816" y="250781"/>
                  </a:lnTo>
                  <a:lnTo>
                    <a:pt x="78280" y="265198"/>
                  </a:lnTo>
                  <a:lnTo>
                    <a:pt x="108299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399" y="282225"/>
                  </a:lnTo>
                  <a:lnTo>
                    <a:pt x="135207" y="290226"/>
                  </a:lnTo>
                  <a:lnTo>
                    <a:pt x="122015" y="295941"/>
                  </a:lnTo>
                  <a:lnTo>
                    <a:pt x="106537" y="299370"/>
                  </a:lnTo>
                  <a:lnTo>
                    <a:pt x="88487" y="300513"/>
                  </a:lnTo>
                  <a:close/>
                </a:path>
                <a:path w="183515" h="300990">
                  <a:moveTo>
                    <a:pt x="183070" y="270033"/>
                  </a:moveTo>
                  <a:lnTo>
                    <a:pt x="114395" y="270033"/>
                  </a:lnTo>
                  <a:lnTo>
                    <a:pt x="122015" y="268509"/>
                  </a:lnTo>
                  <a:lnTo>
                    <a:pt x="129635" y="263937"/>
                  </a:lnTo>
                  <a:lnTo>
                    <a:pt x="138779" y="260889"/>
                  </a:lnTo>
                  <a:lnTo>
                    <a:pt x="143351" y="256317"/>
                  </a:lnTo>
                  <a:lnTo>
                    <a:pt x="146399" y="251745"/>
                  </a:lnTo>
                  <a:lnTo>
                    <a:pt x="146399" y="135731"/>
                  </a:lnTo>
                  <a:lnTo>
                    <a:pt x="138064" y="126611"/>
                  </a:lnTo>
                  <a:lnTo>
                    <a:pt x="128873" y="119919"/>
                  </a:lnTo>
                  <a:lnTo>
                    <a:pt x="118538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5" h="300990">
                  <a:moveTo>
                    <a:pt x="183070" y="297465"/>
                  </a:moveTo>
                  <a:lnTo>
                    <a:pt x="146399" y="297465"/>
                  </a:lnTo>
                  <a:lnTo>
                    <a:pt x="146399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523035" y="483679"/>
            <a:ext cx="1005840" cy="297815"/>
            <a:chOff x="7523035" y="483679"/>
            <a:chExt cx="1005840" cy="297815"/>
          </a:xfrm>
        </p:grpSpPr>
        <p:sp>
          <p:nvSpPr>
            <p:cNvPr id="47" name="object 47"/>
            <p:cNvSpPr/>
            <p:nvPr/>
          </p:nvSpPr>
          <p:spPr>
            <a:xfrm>
              <a:off x="7523035" y="483679"/>
              <a:ext cx="327025" cy="297815"/>
            </a:xfrm>
            <a:custGeom>
              <a:avLst/>
              <a:gdLst/>
              <a:ahLst/>
              <a:cxnLst/>
              <a:rect l="l" t="t" r="r" b="b"/>
              <a:pathLst>
                <a:path w="327025" h="297815">
                  <a:moveTo>
                    <a:pt x="161734" y="219748"/>
                  </a:moveTo>
                  <a:lnTo>
                    <a:pt x="154660" y="180860"/>
                  </a:lnTo>
                  <a:lnTo>
                    <a:pt x="122059" y="144526"/>
                  </a:lnTo>
                  <a:lnTo>
                    <a:pt x="85432" y="126593"/>
                  </a:lnTo>
                  <a:lnTo>
                    <a:pt x="74879" y="121183"/>
                  </a:lnTo>
                  <a:lnTo>
                    <a:pt x="39712" y="88493"/>
                  </a:lnTo>
                  <a:lnTo>
                    <a:pt x="39712" y="73253"/>
                  </a:lnTo>
                  <a:lnTo>
                    <a:pt x="64096" y="36004"/>
                  </a:lnTo>
                  <a:lnTo>
                    <a:pt x="82384" y="33528"/>
                  </a:lnTo>
                  <a:lnTo>
                    <a:pt x="89268" y="33820"/>
                  </a:lnTo>
                  <a:lnTo>
                    <a:pt x="126441" y="44005"/>
                  </a:lnTo>
                  <a:lnTo>
                    <a:pt x="135826" y="48768"/>
                  </a:lnTo>
                  <a:lnTo>
                    <a:pt x="148018" y="15240"/>
                  </a:lnTo>
                  <a:lnTo>
                    <a:pt x="136880" y="8369"/>
                  </a:lnTo>
                  <a:lnTo>
                    <a:pt x="121869" y="3619"/>
                  </a:lnTo>
                  <a:lnTo>
                    <a:pt x="103136" y="889"/>
                  </a:lnTo>
                  <a:lnTo>
                    <a:pt x="80860" y="0"/>
                  </a:lnTo>
                  <a:lnTo>
                    <a:pt x="64312" y="1193"/>
                  </a:lnTo>
                  <a:lnTo>
                    <a:pt x="22948" y="21336"/>
                  </a:lnTo>
                  <a:lnTo>
                    <a:pt x="1422" y="59359"/>
                  </a:lnTo>
                  <a:lnTo>
                    <a:pt x="0" y="74777"/>
                  </a:lnTo>
                  <a:lnTo>
                    <a:pt x="584" y="87058"/>
                  </a:lnTo>
                  <a:lnTo>
                    <a:pt x="18427" y="129413"/>
                  </a:lnTo>
                  <a:lnTo>
                    <a:pt x="51904" y="152590"/>
                  </a:lnTo>
                  <a:lnTo>
                    <a:pt x="76288" y="163258"/>
                  </a:lnTo>
                  <a:lnTo>
                    <a:pt x="89954" y="170980"/>
                  </a:lnTo>
                  <a:lnTo>
                    <a:pt x="118148" y="197345"/>
                  </a:lnTo>
                  <a:lnTo>
                    <a:pt x="122008" y="218224"/>
                  </a:lnTo>
                  <a:lnTo>
                    <a:pt x="121158" y="227076"/>
                  </a:lnTo>
                  <a:lnTo>
                    <a:pt x="92290" y="259181"/>
                  </a:lnTo>
                  <a:lnTo>
                    <a:pt x="71716" y="262420"/>
                  </a:lnTo>
                  <a:lnTo>
                    <a:pt x="64833" y="262115"/>
                  </a:lnTo>
                  <a:lnTo>
                    <a:pt x="57810" y="261086"/>
                  </a:lnTo>
                  <a:lnTo>
                    <a:pt x="50495" y="259207"/>
                  </a:lnTo>
                  <a:lnTo>
                    <a:pt x="42760" y="256324"/>
                  </a:lnTo>
                  <a:lnTo>
                    <a:pt x="34188" y="253771"/>
                  </a:lnTo>
                  <a:lnTo>
                    <a:pt x="26746" y="250799"/>
                  </a:lnTo>
                  <a:lnTo>
                    <a:pt x="20434" y="247535"/>
                  </a:lnTo>
                  <a:lnTo>
                    <a:pt x="15240" y="244132"/>
                  </a:lnTo>
                  <a:lnTo>
                    <a:pt x="0" y="279184"/>
                  </a:lnTo>
                  <a:lnTo>
                    <a:pt x="14325" y="287197"/>
                  </a:lnTo>
                  <a:lnTo>
                    <a:pt x="29946" y="292950"/>
                  </a:lnTo>
                  <a:lnTo>
                    <a:pt x="47002" y="296405"/>
                  </a:lnTo>
                  <a:lnTo>
                    <a:pt x="65620" y="297561"/>
                  </a:lnTo>
                  <a:lnTo>
                    <a:pt x="86436" y="296125"/>
                  </a:lnTo>
                  <a:lnTo>
                    <a:pt x="135826" y="274612"/>
                  </a:lnTo>
                  <a:lnTo>
                    <a:pt x="160032" y="235178"/>
                  </a:lnTo>
                  <a:lnTo>
                    <a:pt x="161734" y="219748"/>
                  </a:lnTo>
                  <a:close/>
                </a:path>
                <a:path w="327025" h="297815">
                  <a:moveTo>
                    <a:pt x="326415" y="291376"/>
                  </a:moveTo>
                  <a:lnTo>
                    <a:pt x="320319" y="257848"/>
                  </a:lnTo>
                  <a:lnTo>
                    <a:pt x="312559" y="260972"/>
                  </a:lnTo>
                  <a:lnTo>
                    <a:pt x="305079" y="263372"/>
                  </a:lnTo>
                  <a:lnTo>
                    <a:pt x="297599" y="264922"/>
                  </a:lnTo>
                  <a:lnTo>
                    <a:pt x="289839" y="265468"/>
                  </a:lnTo>
                  <a:lnTo>
                    <a:pt x="281051" y="264871"/>
                  </a:lnTo>
                  <a:lnTo>
                    <a:pt x="253834" y="228650"/>
                  </a:lnTo>
                  <a:lnTo>
                    <a:pt x="253263" y="216700"/>
                  </a:lnTo>
                  <a:lnTo>
                    <a:pt x="253263" y="111353"/>
                  </a:lnTo>
                  <a:lnTo>
                    <a:pt x="311175" y="111353"/>
                  </a:lnTo>
                  <a:lnTo>
                    <a:pt x="311175" y="82397"/>
                  </a:lnTo>
                  <a:lnTo>
                    <a:pt x="253263" y="82397"/>
                  </a:lnTo>
                  <a:lnTo>
                    <a:pt x="253263" y="24396"/>
                  </a:lnTo>
                  <a:lnTo>
                    <a:pt x="215074" y="38112"/>
                  </a:lnTo>
                  <a:lnTo>
                    <a:pt x="215074" y="82397"/>
                  </a:lnTo>
                  <a:lnTo>
                    <a:pt x="190690" y="82397"/>
                  </a:lnTo>
                  <a:lnTo>
                    <a:pt x="190690" y="111353"/>
                  </a:lnTo>
                  <a:lnTo>
                    <a:pt x="215074" y="111353"/>
                  </a:lnTo>
                  <a:lnTo>
                    <a:pt x="215074" y="231940"/>
                  </a:lnTo>
                  <a:lnTo>
                    <a:pt x="216192" y="245084"/>
                  </a:lnTo>
                  <a:lnTo>
                    <a:pt x="241338" y="286562"/>
                  </a:lnTo>
                  <a:lnTo>
                    <a:pt x="274599" y="297561"/>
                  </a:lnTo>
                  <a:lnTo>
                    <a:pt x="288048" y="297027"/>
                  </a:lnTo>
                  <a:lnTo>
                    <a:pt x="301078" y="295617"/>
                  </a:lnTo>
                  <a:lnTo>
                    <a:pt x="313817" y="293624"/>
                  </a:lnTo>
                  <a:lnTo>
                    <a:pt x="326415" y="29137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5460" y="561498"/>
              <a:ext cx="179927" cy="21974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85950" y="486727"/>
              <a:ext cx="233679" cy="294640"/>
            </a:xfrm>
            <a:custGeom>
              <a:avLst/>
              <a:gdLst/>
              <a:ahLst/>
              <a:cxnLst/>
              <a:rect l="l" t="t" r="r" b="b"/>
              <a:pathLst>
                <a:path w="233679" h="294640">
                  <a:moveTo>
                    <a:pt x="135737" y="288328"/>
                  </a:moveTo>
                  <a:lnTo>
                    <a:pt x="129641" y="254800"/>
                  </a:lnTo>
                  <a:lnTo>
                    <a:pt x="121907" y="257924"/>
                  </a:lnTo>
                  <a:lnTo>
                    <a:pt x="114592" y="260324"/>
                  </a:lnTo>
                  <a:lnTo>
                    <a:pt x="107569" y="261874"/>
                  </a:lnTo>
                  <a:lnTo>
                    <a:pt x="100685" y="262420"/>
                  </a:lnTo>
                  <a:lnTo>
                    <a:pt x="91173" y="261823"/>
                  </a:lnTo>
                  <a:lnTo>
                    <a:pt x="63055" y="225602"/>
                  </a:lnTo>
                  <a:lnTo>
                    <a:pt x="62484" y="213652"/>
                  </a:lnTo>
                  <a:lnTo>
                    <a:pt x="62484" y="108305"/>
                  </a:lnTo>
                  <a:lnTo>
                    <a:pt x="120497" y="108305"/>
                  </a:lnTo>
                  <a:lnTo>
                    <a:pt x="120497" y="79349"/>
                  </a:lnTo>
                  <a:lnTo>
                    <a:pt x="62484" y="79349"/>
                  </a:lnTo>
                  <a:lnTo>
                    <a:pt x="62484" y="21348"/>
                  </a:lnTo>
                  <a:lnTo>
                    <a:pt x="24384" y="35064"/>
                  </a:lnTo>
                  <a:lnTo>
                    <a:pt x="24384" y="79349"/>
                  </a:lnTo>
                  <a:lnTo>
                    <a:pt x="0" y="79349"/>
                  </a:lnTo>
                  <a:lnTo>
                    <a:pt x="0" y="108305"/>
                  </a:lnTo>
                  <a:lnTo>
                    <a:pt x="24384" y="108305"/>
                  </a:lnTo>
                  <a:lnTo>
                    <a:pt x="24384" y="228892"/>
                  </a:lnTo>
                  <a:lnTo>
                    <a:pt x="25527" y="242036"/>
                  </a:lnTo>
                  <a:lnTo>
                    <a:pt x="51244" y="283514"/>
                  </a:lnTo>
                  <a:lnTo>
                    <a:pt x="83820" y="294513"/>
                  </a:lnTo>
                  <a:lnTo>
                    <a:pt x="97548" y="293979"/>
                  </a:lnTo>
                  <a:lnTo>
                    <a:pt x="110959" y="292569"/>
                  </a:lnTo>
                  <a:lnTo>
                    <a:pt x="123786" y="290576"/>
                  </a:lnTo>
                  <a:lnTo>
                    <a:pt x="135737" y="288328"/>
                  </a:lnTo>
                  <a:close/>
                </a:path>
                <a:path w="233679" h="294640">
                  <a:moveTo>
                    <a:pt x="227279" y="79349"/>
                  </a:moveTo>
                  <a:lnTo>
                    <a:pt x="161645" y="79349"/>
                  </a:lnTo>
                  <a:lnTo>
                    <a:pt x="161645" y="111353"/>
                  </a:lnTo>
                  <a:lnTo>
                    <a:pt x="190703" y="111353"/>
                  </a:lnTo>
                  <a:lnTo>
                    <a:pt x="190703" y="289852"/>
                  </a:lnTo>
                  <a:lnTo>
                    <a:pt x="227279" y="289852"/>
                  </a:lnTo>
                  <a:lnTo>
                    <a:pt x="227279" y="79349"/>
                  </a:lnTo>
                  <a:close/>
                </a:path>
                <a:path w="233679" h="294640">
                  <a:moveTo>
                    <a:pt x="233375" y="16764"/>
                  </a:moveTo>
                  <a:lnTo>
                    <a:pt x="231851" y="10668"/>
                  </a:lnTo>
                  <a:lnTo>
                    <a:pt x="222707" y="1524"/>
                  </a:lnTo>
                  <a:lnTo>
                    <a:pt x="216611" y="0"/>
                  </a:lnTo>
                  <a:lnTo>
                    <a:pt x="204419" y="0"/>
                  </a:lnTo>
                  <a:lnTo>
                    <a:pt x="198323" y="1524"/>
                  </a:lnTo>
                  <a:lnTo>
                    <a:pt x="189179" y="10668"/>
                  </a:lnTo>
                  <a:lnTo>
                    <a:pt x="187655" y="16764"/>
                  </a:lnTo>
                  <a:lnTo>
                    <a:pt x="187655" y="28956"/>
                  </a:lnTo>
                  <a:lnTo>
                    <a:pt x="189179" y="35052"/>
                  </a:lnTo>
                  <a:lnTo>
                    <a:pt x="193751" y="38100"/>
                  </a:lnTo>
                  <a:lnTo>
                    <a:pt x="198323" y="42672"/>
                  </a:lnTo>
                  <a:lnTo>
                    <a:pt x="204419" y="45720"/>
                  </a:lnTo>
                  <a:lnTo>
                    <a:pt x="216611" y="45720"/>
                  </a:lnTo>
                  <a:lnTo>
                    <a:pt x="222707" y="42672"/>
                  </a:lnTo>
                  <a:lnTo>
                    <a:pt x="227279" y="38100"/>
                  </a:lnTo>
                  <a:lnTo>
                    <a:pt x="231851" y="35052"/>
                  </a:lnTo>
                  <a:lnTo>
                    <a:pt x="233375" y="28956"/>
                  </a:lnTo>
                  <a:lnTo>
                    <a:pt x="233375" y="16764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4377" y="561498"/>
              <a:ext cx="173926" cy="21974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860297" y="962786"/>
            <a:ext cx="1466215" cy="302260"/>
            <a:chOff x="860297" y="962786"/>
            <a:chExt cx="1466215" cy="302260"/>
          </a:xfrm>
        </p:grpSpPr>
        <p:sp>
          <p:nvSpPr>
            <p:cNvPr id="52" name="object 52"/>
            <p:cNvSpPr/>
            <p:nvPr/>
          </p:nvSpPr>
          <p:spPr>
            <a:xfrm>
              <a:off x="860297" y="971930"/>
              <a:ext cx="281305" cy="293370"/>
            </a:xfrm>
            <a:custGeom>
              <a:avLst/>
              <a:gdLst/>
              <a:ahLst/>
              <a:cxnLst/>
              <a:rect l="l" t="t" r="r" b="b"/>
              <a:pathLst>
                <a:path w="281305" h="293369">
                  <a:moveTo>
                    <a:pt x="146399" y="292893"/>
                  </a:moveTo>
                  <a:lnTo>
                    <a:pt x="135731" y="292893"/>
                  </a:lnTo>
                  <a:lnTo>
                    <a:pt x="71723" y="103727"/>
                  </a:lnTo>
                  <a:lnTo>
                    <a:pt x="38100" y="288321"/>
                  </a:lnTo>
                  <a:lnTo>
                    <a:pt x="0" y="288321"/>
                  </a:lnTo>
                  <a:lnTo>
                    <a:pt x="54959" y="0"/>
                  </a:lnTo>
                  <a:lnTo>
                    <a:pt x="71723" y="0"/>
                  </a:lnTo>
                  <a:lnTo>
                    <a:pt x="140303" y="210502"/>
                  </a:lnTo>
                  <a:lnTo>
                    <a:pt x="204406" y="0"/>
                  </a:lnTo>
                  <a:lnTo>
                    <a:pt x="222694" y="0"/>
                  </a:lnTo>
                  <a:lnTo>
                    <a:pt x="280701" y="288321"/>
                  </a:lnTo>
                  <a:lnTo>
                    <a:pt x="242506" y="288321"/>
                  </a:lnTo>
                  <a:lnTo>
                    <a:pt x="208978" y="103727"/>
                  </a:lnTo>
                  <a:lnTo>
                    <a:pt x="146399" y="29289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667" y="1046702"/>
              <a:ext cx="193738" cy="21812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75879" y="962786"/>
              <a:ext cx="339090" cy="302260"/>
            </a:xfrm>
            <a:custGeom>
              <a:avLst/>
              <a:gdLst/>
              <a:ahLst/>
              <a:cxnLst/>
              <a:rect l="l" t="t" r="r" b="b"/>
              <a:pathLst>
                <a:path w="339089" h="302259">
                  <a:moveTo>
                    <a:pt x="134200" y="295948"/>
                  </a:moveTo>
                  <a:lnTo>
                    <a:pt x="128104" y="262420"/>
                  </a:lnTo>
                  <a:lnTo>
                    <a:pt x="121018" y="266179"/>
                  </a:lnTo>
                  <a:lnTo>
                    <a:pt x="113626" y="268516"/>
                  </a:lnTo>
                  <a:lnTo>
                    <a:pt x="106248" y="269709"/>
                  </a:lnTo>
                  <a:lnTo>
                    <a:pt x="99148" y="270040"/>
                  </a:lnTo>
                  <a:lnTo>
                    <a:pt x="89700" y="269443"/>
                  </a:lnTo>
                  <a:lnTo>
                    <a:pt x="61531" y="233832"/>
                  </a:lnTo>
                  <a:lnTo>
                    <a:pt x="60960" y="221170"/>
                  </a:lnTo>
                  <a:lnTo>
                    <a:pt x="60960" y="115925"/>
                  </a:lnTo>
                  <a:lnTo>
                    <a:pt x="118960" y="115925"/>
                  </a:lnTo>
                  <a:lnTo>
                    <a:pt x="118960" y="86969"/>
                  </a:lnTo>
                  <a:lnTo>
                    <a:pt x="60960" y="86969"/>
                  </a:lnTo>
                  <a:lnTo>
                    <a:pt x="60960" y="28956"/>
                  </a:lnTo>
                  <a:lnTo>
                    <a:pt x="24384" y="42672"/>
                  </a:lnTo>
                  <a:lnTo>
                    <a:pt x="24384" y="86969"/>
                  </a:lnTo>
                  <a:lnTo>
                    <a:pt x="0" y="86969"/>
                  </a:lnTo>
                  <a:lnTo>
                    <a:pt x="0" y="115925"/>
                  </a:lnTo>
                  <a:lnTo>
                    <a:pt x="24384" y="115925"/>
                  </a:lnTo>
                  <a:lnTo>
                    <a:pt x="24384" y="236512"/>
                  </a:lnTo>
                  <a:lnTo>
                    <a:pt x="25285" y="249897"/>
                  </a:lnTo>
                  <a:lnTo>
                    <a:pt x="49961" y="291757"/>
                  </a:lnTo>
                  <a:lnTo>
                    <a:pt x="83908" y="302044"/>
                  </a:lnTo>
                  <a:lnTo>
                    <a:pt x="97345" y="301739"/>
                  </a:lnTo>
                  <a:lnTo>
                    <a:pt x="110197" y="300710"/>
                  </a:lnTo>
                  <a:lnTo>
                    <a:pt x="122491" y="298831"/>
                  </a:lnTo>
                  <a:lnTo>
                    <a:pt x="134200" y="295948"/>
                  </a:lnTo>
                  <a:close/>
                </a:path>
                <a:path w="339089" h="302259">
                  <a:moveTo>
                    <a:pt x="338620" y="164782"/>
                  </a:moveTo>
                  <a:lnTo>
                    <a:pt x="327685" y="117551"/>
                  </a:lnTo>
                  <a:lnTo>
                    <a:pt x="296887" y="88874"/>
                  </a:lnTo>
                  <a:lnTo>
                    <a:pt x="266890" y="83921"/>
                  </a:lnTo>
                  <a:lnTo>
                    <a:pt x="258013" y="84251"/>
                  </a:lnTo>
                  <a:lnTo>
                    <a:pt x="218313" y="99542"/>
                  </a:lnTo>
                  <a:lnTo>
                    <a:pt x="208978" y="109829"/>
                  </a:lnTo>
                  <a:lnTo>
                    <a:pt x="208978" y="0"/>
                  </a:lnTo>
                  <a:lnTo>
                    <a:pt x="170789" y="0"/>
                  </a:lnTo>
                  <a:lnTo>
                    <a:pt x="170789" y="297472"/>
                  </a:lnTo>
                  <a:lnTo>
                    <a:pt x="208978" y="297472"/>
                  </a:lnTo>
                  <a:lnTo>
                    <a:pt x="208978" y="141833"/>
                  </a:lnTo>
                  <a:lnTo>
                    <a:pt x="212953" y="136385"/>
                  </a:lnTo>
                  <a:lnTo>
                    <a:pt x="249605" y="114947"/>
                  </a:lnTo>
                  <a:lnTo>
                    <a:pt x="256222" y="114401"/>
                  </a:lnTo>
                  <a:lnTo>
                    <a:pt x="266814" y="115252"/>
                  </a:lnTo>
                  <a:lnTo>
                    <a:pt x="298043" y="144170"/>
                  </a:lnTo>
                  <a:lnTo>
                    <a:pt x="300520" y="164782"/>
                  </a:lnTo>
                  <a:lnTo>
                    <a:pt x="300520" y="297472"/>
                  </a:lnTo>
                  <a:lnTo>
                    <a:pt x="338620" y="297472"/>
                  </a:lnTo>
                  <a:lnTo>
                    <a:pt x="338620" y="16478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54124" y="1046702"/>
              <a:ext cx="190690" cy="21812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967674" y="962786"/>
              <a:ext cx="183515" cy="302260"/>
            </a:xfrm>
            <a:custGeom>
              <a:avLst/>
              <a:gdLst/>
              <a:ahLst/>
              <a:cxnLst/>
              <a:rect l="l" t="t" r="r" b="b"/>
              <a:pathLst>
                <a:path w="183514" h="302259">
                  <a:moveTo>
                    <a:pt x="183070" y="99155"/>
                  </a:moveTo>
                  <a:lnTo>
                    <a:pt x="146494" y="99155"/>
                  </a:lnTo>
                  <a:lnTo>
                    <a:pt x="146494" y="0"/>
                  </a:lnTo>
                  <a:lnTo>
                    <a:pt x="183070" y="0"/>
                  </a:lnTo>
                  <a:lnTo>
                    <a:pt x="183070" y="99155"/>
                  </a:lnTo>
                  <a:close/>
                </a:path>
                <a:path w="183514" h="302259">
                  <a:moveTo>
                    <a:pt x="90011" y="302037"/>
                  </a:moveTo>
                  <a:lnTo>
                    <a:pt x="37933" y="285964"/>
                  </a:lnTo>
                  <a:lnTo>
                    <a:pt x="6488" y="240303"/>
                  </a:lnTo>
                  <a:lnTo>
                    <a:pt x="0" y="198310"/>
                  </a:lnTo>
                  <a:lnTo>
                    <a:pt x="1954" y="175173"/>
                  </a:lnTo>
                  <a:lnTo>
                    <a:pt x="16756" y="134579"/>
                  </a:lnTo>
                  <a:lnTo>
                    <a:pt x="43600" y="102560"/>
                  </a:lnTo>
                  <a:lnTo>
                    <a:pt x="96107" y="83915"/>
                  </a:lnTo>
                  <a:lnTo>
                    <a:pt x="111266" y="84796"/>
                  </a:lnTo>
                  <a:lnTo>
                    <a:pt x="124729" y="87534"/>
                  </a:lnTo>
                  <a:lnTo>
                    <a:pt x="136478" y="92273"/>
                  </a:lnTo>
                  <a:lnTo>
                    <a:pt x="146494" y="99155"/>
                  </a:lnTo>
                  <a:lnTo>
                    <a:pt x="183070" y="99155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511" y="115824"/>
                  </a:lnTo>
                  <a:lnTo>
                    <a:pt x="58007" y="137255"/>
                  </a:lnTo>
                  <a:lnTo>
                    <a:pt x="40862" y="177425"/>
                  </a:lnTo>
                  <a:lnTo>
                    <a:pt x="39719" y="193738"/>
                  </a:lnTo>
                  <a:lnTo>
                    <a:pt x="44029" y="227559"/>
                  </a:lnTo>
                  <a:lnTo>
                    <a:pt x="57054" y="251352"/>
                  </a:lnTo>
                  <a:lnTo>
                    <a:pt x="78938" y="265412"/>
                  </a:lnTo>
                  <a:lnTo>
                    <a:pt x="109823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494" y="282225"/>
                  </a:lnTo>
                  <a:lnTo>
                    <a:pt x="135311" y="290464"/>
                  </a:lnTo>
                  <a:lnTo>
                    <a:pt x="122253" y="296703"/>
                  </a:lnTo>
                  <a:lnTo>
                    <a:pt x="107194" y="300656"/>
                  </a:lnTo>
                  <a:lnTo>
                    <a:pt x="90011" y="302037"/>
                  </a:lnTo>
                  <a:close/>
                </a:path>
                <a:path w="183514" h="302259">
                  <a:moveTo>
                    <a:pt x="183070" y="270033"/>
                  </a:moveTo>
                  <a:lnTo>
                    <a:pt x="114395" y="270033"/>
                  </a:lnTo>
                  <a:lnTo>
                    <a:pt x="122110" y="268509"/>
                  </a:lnTo>
                  <a:lnTo>
                    <a:pt x="129828" y="265412"/>
                  </a:lnTo>
                  <a:lnTo>
                    <a:pt x="138874" y="260889"/>
                  </a:lnTo>
                  <a:lnTo>
                    <a:pt x="143446" y="257841"/>
                  </a:lnTo>
                  <a:lnTo>
                    <a:pt x="146494" y="253269"/>
                  </a:lnTo>
                  <a:lnTo>
                    <a:pt x="146494" y="135731"/>
                  </a:lnTo>
                  <a:lnTo>
                    <a:pt x="138158" y="126611"/>
                  </a:lnTo>
                  <a:lnTo>
                    <a:pt x="128956" y="119919"/>
                  </a:lnTo>
                  <a:lnTo>
                    <a:pt x="118593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4" h="302259">
                  <a:moveTo>
                    <a:pt x="183070" y="297465"/>
                  </a:moveTo>
                  <a:lnTo>
                    <a:pt x="146494" y="297465"/>
                  </a:lnTo>
                  <a:lnTo>
                    <a:pt x="146494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7320" y="1046702"/>
              <a:ext cx="138874" cy="218122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373665" y="1682876"/>
            <a:ext cx="393700" cy="276225"/>
            <a:chOff x="373665" y="1682876"/>
            <a:chExt cx="393700" cy="276225"/>
          </a:xfrm>
        </p:grpSpPr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3665" y="1772983"/>
              <a:ext cx="97631" cy="9763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5108" y="1682876"/>
              <a:ext cx="282575" cy="276225"/>
            </a:xfrm>
            <a:custGeom>
              <a:avLst/>
              <a:gdLst/>
              <a:ahLst/>
              <a:cxnLst/>
              <a:rect l="l" t="t" r="r" b="b"/>
              <a:pathLst>
                <a:path w="282575" h="276225">
                  <a:moveTo>
                    <a:pt x="103727" y="276225"/>
                  </a:moveTo>
                  <a:lnTo>
                    <a:pt x="0" y="276225"/>
                  </a:lnTo>
                  <a:lnTo>
                    <a:pt x="0" y="262509"/>
                  </a:lnTo>
                  <a:lnTo>
                    <a:pt x="7620" y="262509"/>
                  </a:lnTo>
                  <a:lnTo>
                    <a:pt x="13716" y="260985"/>
                  </a:lnTo>
                  <a:lnTo>
                    <a:pt x="22860" y="257937"/>
                  </a:lnTo>
                  <a:lnTo>
                    <a:pt x="25908" y="256413"/>
                  </a:lnTo>
                  <a:lnTo>
                    <a:pt x="30480" y="251841"/>
                  </a:lnTo>
                  <a:lnTo>
                    <a:pt x="35052" y="248793"/>
                  </a:lnTo>
                  <a:lnTo>
                    <a:pt x="38100" y="245649"/>
                  </a:lnTo>
                  <a:lnTo>
                    <a:pt x="39624" y="241077"/>
                  </a:lnTo>
                  <a:lnTo>
                    <a:pt x="42672" y="236505"/>
                  </a:lnTo>
                  <a:lnTo>
                    <a:pt x="45720" y="228885"/>
                  </a:lnTo>
                  <a:lnTo>
                    <a:pt x="56292" y="202867"/>
                  </a:lnTo>
                  <a:lnTo>
                    <a:pt x="67437" y="175117"/>
                  </a:lnTo>
                  <a:lnTo>
                    <a:pt x="79152" y="145652"/>
                  </a:lnTo>
                  <a:lnTo>
                    <a:pt x="91440" y="114490"/>
                  </a:lnTo>
                  <a:lnTo>
                    <a:pt x="102901" y="83287"/>
                  </a:lnTo>
                  <a:lnTo>
                    <a:pt x="114192" y="53816"/>
                  </a:lnTo>
                  <a:lnTo>
                    <a:pt x="125180" y="26059"/>
                  </a:lnTo>
                  <a:lnTo>
                    <a:pt x="135731" y="0"/>
                  </a:lnTo>
                  <a:lnTo>
                    <a:pt x="150971" y="0"/>
                  </a:lnTo>
                  <a:lnTo>
                    <a:pt x="173775" y="59531"/>
                  </a:lnTo>
                  <a:lnTo>
                    <a:pt x="129635" y="59531"/>
                  </a:lnTo>
                  <a:lnTo>
                    <a:pt x="89916" y="164877"/>
                  </a:lnTo>
                  <a:lnTo>
                    <a:pt x="214128" y="164877"/>
                  </a:lnTo>
                  <a:lnTo>
                    <a:pt x="221134" y="183165"/>
                  </a:lnTo>
                  <a:lnTo>
                    <a:pt x="82296" y="183165"/>
                  </a:lnTo>
                  <a:lnTo>
                    <a:pt x="76200" y="198405"/>
                  </a:lnTo>
                  <a:lnTo>
                    <a:pt x="74676" y="206025"/>
                  </a:lnTo>
                  <a:lnTo>
                    <a:pt x="71628" y="212121"/>
                  </a:lnTo>
                  <a:lnTo>
                    <a:pt x="67056" y="230409"/>
                  </a:lnTo>
                  <a:lnTo>
                    <a:pt x="65532" y="234981"/>
                  </a:lnTo>
                  <a:lnTo>
                    <a:pt x="65532" y="238029"/>
                  </a:lnTo>
                  <a:lnTo>
                    <a:pt x="64008" y="241077"/>
                  </a:lnTo>
                  <a:lnTo>
                    <a:pt x="64008" y="251841"/>
                  </a:lnTo>
                  <a:lnTo>
                    <a:pt x="68580" y="254889"/>
                  </a:lnTo>
                  <a:lnTo>
                    <a:pt x="103727" y="262509"/>
                  </a:lnTo>
                  <a:lnTo>
                    <a:pt x="103727" y="276225"/>
                  </a:lnTo>
                  <a:close/>
                </a:path>
                <a:path w="282575" h="276225">
                  <a:moveTo>
                    <a:pt x="214128" y="164877"/>
                  </a:moveTo>
                  <a:lnTo>
                    <a:pt x="172307" y="164877"/>
                  </a:lnTo>
                  <a:lnTo>
                    <a:pt x="129635" y="59531"/>
                  </a:lnTo>
                  <a:lnTo>
                    <a:pt x="173775" y="59531"/>
                  </a:lnTo>
                  <a:lnTo>
                    <a:pt x="214128" y="164877"/>
                  </a:lnTo>
                  <a:close/>
                </a:path>
                <a:path w="282575" h="276225">
                  <a:moveTo>
                    <a:pt x="274510" y="262509"/>
                  </a:moveTo>
                  <a:lnTo>
                    <a:pt x="178403" y="262509"/>
                  </a:lnTo>
                  <a:lnTo>
                    <a:pt x="186023" y="260985"/>
                  </a:lnTo>
                  <a:lnTo>
                    <a:pt x="192119" y="259461"/>
                  </a:lnTo>
                  <a:lnTo>
                    <a:pt x="199739" y="257937"/>
                  </a:lnTo>
                  <a:lnTo>
                    <a:pt x="202787" y="254889"/>
                  </a:lnTo>
                  <a:lnTo>
                    <a:pt x="202787" y="245649"/>
                  </a:lnTo>
                  <a:lnTo>
                    <a:pt x="201263" y="244125"/>
                  </a:lnTo>
                  <a:lnTo>
                    <a:pt x="178403" y="183165"/>
                  </a:lnTo>
                  <a:lnTo>
                    <a:pt x="221134" y="183165"/>
                  </a:lnTo>
                  <a:lnTo>
                    <a:pt x="240982" y="234981"/>
                  </a:lnTo>
                  <a:lnTo>
                    <a:pt x="242506" y="241077"/>
                  </a:lnTo>
                  <a:lnTo>
                    <a:pt x="245554" y="244125"/>
                  </a:lnTo>
                  <a:lnTo>
                    <a:pt x="248602" y="247269"/>
                  </a:lnTo>
                  <a:lnTo>
                    <a:pt x="250126" y="250317"/>
                  </a:lnTo>
                  <a:lnTo>
                    <a:pt x="253174" y="253365"/>
                  </a:lnTo>
                  <a:lnTo>
                    <a:pt x="257746" y="256413"/>
                  </a:lnTo>
                  <a:lnTo>
                    <a:pt x="260794" y="257937"/>
                  </a:lnTo>
                  <a:lnTo>
                    <a:pt x="274510" y="262509"/>
                  </a:lnTo>
                  <a:close/>
                </a:path>
                <a:path w="282575" h="276225">
                  <a:moveTo>
                    <a:pt x="282130" y="276225"/>
                  </a:moveTo>
                  <a:lnTo>
                    <a:pt x="167735" y="276225"/>
                  </a:lnTo>
                  <a:lnTo>
                    <a:pt x="167735" y="262509"/>
                  </a:lnTo>
                  <a:lnTo>
                    <a:pt x="282130" y="262509"/>
                  </a:lnTo>
                  <a:lnTo>
                    <a:pt x="282130" y="276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65836" y="1661540"/>
            <a:ext cx="1319403" cy="30365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6045" y="1661540"/>
            <a:ext cx="2788348" cy="68665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692014" y="1669160"/>
            <a:ext cx="1438370" cy="37538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43275" y="1765268"/>
            <a:ext cx="178479" cy="199929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6520910" y="1661540"/>
            <a:ext cx="717550" cy="304165"/>
            <a:chOff x="6520910" y="1661540"/>
            <a:chExt cx="717550" cy="304165"/>
          </a:xfrm>
        </p:grpSpPr>
        <p:sp>
          <p:nvSpPr>
            <p:cNvPr id="66" name="object 66"/>
            <p:cNvSpPr/>
            <p:nvPr/>
          </p:nvSpPr>
          <p:spPr>
            <a:xfrm>
              <a:off x="6520910" y="1661540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4" h="297814">
                  <a:moveTo>
                    <a:pt x="102203" y="297561"/>
                  </a:moveTo>
                  <a:lnTo>
                    <a:pt x="9144" y="297561"/>
                  </a:lnTo>
                  <a:lnTo>
                    <a:pt x="9144" y="285369"/>
                  </a:lnTo>
                  <a:lnTo>
                    <a:pt x="15240" y="285369"/>
                  </a:lnTo>
                  <a:lnTo>
                    <a:pt x="18288" y="283845"/>
                  </a:lnTo>
                  <a:lnTo>
                    <a:pt x="27432" y="283845"/>
                  </a:lnTo>
                  <a:lnTo>
                    <a:pt x="30480" y="282321"/>
                  </a:lnTo>
                  <a:lnTo>
                    <a:pt x="35052" y="277749"/>
                  </a:lnTo>
                  <a:lnTo>
                    <a:pt x="36576" y="274701"/>
                  </a:lnTo>
                  <a:lnTo>
                    <a:pt x="38100" y="270129"/>
                  </a:lnTo>
                  <a:lnTo>
                    <a:pt x="38100" y="41243"/>
                  </a:lnTo>
                  <a:lnTo>
                    <a:pt x="36576" y="38195"/>
                  </a:lnTo>
                  <a:lnTo>
                    <a:pt x="33528" y="29051"/>
                  </a:lnTo>
                  <a:lnTo>
                    <a:pt x="30480" y="26003"/>
                  </a:lnTo>
                  <a:lnTo>
                    <a:pt x="21336" y="21336"/>
                  </a:lnTo>
                  <a:lnTo>
                    <a:pt x="13716" y="19812"/>
                  </a:lnTo>
                  <a:lnTo>
                    <a:pt x="7620" y="18288"/>
                  </a:lnTo>
                  <a:lnTo>
                    <a:pt x="3048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268605"/>
                  </a:lnTo>
                  <a:lnTo>
                    <a:pt x="77819" y="277749"/>
                  </a:lnTo>
                  <a:lnTo>
                    <a:pt x="90011" y="283845"/>
                  </a:lnTo>
                  <a:lnTo>
                    <a:pt x="93059" y="283845"/>
                  </a:lnTo>
                  <a:lnTo>
                    <a:pt x="94583" y="285369"/>
                  </a:lnTo>
                  <a:lnTo>
                    <a:pt x="102203" y="285369"/>
                  </a:lnTo>
                  <a:lnTo>
                    <a:pt x="10220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44449" y="1765268"/>
              <a:ext cx="184594" cy="19992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56476" y="1765268"/>
              <a:ext cx="164782" cy="19992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025830" y="1661540"/>
              <a:ext cx="212090" cy="297815"/>
            </a:xfrm>
            <a:custGeom>
              <a:avLst/>
              <a:gdLst/>
              <a:ahLst/>
              <a:cxnLst/>
              <a:rect l="l" t="t" r="r" b="b"/>
              <a:pathLst>
                <a:path w="212090" h="297814">
                  <a:moveTo>
                    <a:pt x="88487" y="283845"/>
                  </a:moveTo>
                  <a:lnTo>
                    <a:pt x="25907" y="283845"/>
                  </a:lnTo>
                  <a:lnTo>
                    <a:pt x="28956" y="282321"/>
                  </a:lnTo>
                  <a:lnTo>
                    <a:pt x="33528" y="277749"/>
                  </a:lnTo>
                  <a:lnTo>
                    <a:pt x="35052" y="274701"/>
                  </a:lnTo>
                  <a:lnTo>
                    <a:pt x="36576" y="270129"/>
                  </a:lnTo>
                  <a:lnTo>
                    <a:pt x="36576" y="41243"/>
                  </a:lnTo>
                  <a:lnTo>
                    <a:pt x="32004" y="27527"/>
                  </a:lnTo>
                  <a:lnTo>
                    <a:pt x="28956" y="24479"/>
                  </a:lnTo>
                  <a:lnTo>
                    <a:pt x="25907" y="22955"/>
                  </a:lnTo>
                  <a:lnTo>
                    <a:pt x="22859" y="21336"/>
                  </a:lnTo>
                  <a:lnTo>
                    <a:pt x="13716" y="18288"/>
                  </a:lnTo>
                  <a:lnTo>
                    <a:pt x="3047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1628" y="3048"/>
                  </a:lnTo>
                  <a:lnTo>
                    <a:pt x="71628" y="204501"/>
                  </a:lnTo>
                  <a:lnTo>
                    <a:pt x="86801" y="204501"/>
                  </a:lnTo>
                  <a:lnTo>
                    <a:pt x="71628" y="218217"/>
                  </a:lnTo>
                  <a:lnTo>
                    <a:pt x="71628" y="266985"/>
                  </a:lnTo>
                  <a:lnTo>
                    <a:pt x="73152" y="271653"/>
                  </a:lnTo>
                  <a:lnTo>
                    <a:pt x="76200" y="277749"/>
                  </a:lnTo>
                  <a:lnTo>
                    <a:pt x="85344" y="282321"/>
                  </a:lnTo>
                  <a:lnTo>
                    <a:pt x="88487" y="283845"/>
                  </a:lnTo>
                  <a:close/>
                </a:path>
                <a:path w="212090" h="297814">
                  <a:moveTo>
                    <a:pt x="86801" y="204501"/>
                  </a:moveTo>
                  <a:lnTo>
                    <a:pt x="71628" y="204501"/>
                  </a:lnTo>
                  <a:lnTo>
                    <a:pt x="79667" y="196485"/>
                  </a:lnTo>
                  <a:lnTo>
                    <a:pt x="87868" y="188452"/>
                  </a:lnTo>
                  <a:lnTo>
                    <a:pt x="96354" y="180418"/>
                  </a:lnTo>
                  <a:lnTo>
                    <a:pt x="105251" y="172402"/>
                  </a:lnTo>
                  <a:lnTo>
                    <a:pt x="113204" y="163544"/>
                  </a:lnTo>
                  <a:lnTo>
                    <a:pt x="127968" y="147542"/>
                  </a:lnTo>
                  <a:lnTo>
                    <a:pt x="134207" y="140398"/>
                  </a:lnTo>
                  <a:lnTo>
                    <a:pt x="137255" y="137350"/>
                  </a:lnTo>
                  <a:lnTo>
                    <a:pt x="138779" y="134302"/>
                  </a:lnTo>
                  <a:lnTo>
                    <a:pt x="138779" y="128206"/>
                  </a:lnTo>
                  <a:lnTo>
                    <a:pt x="135731" y="126682"/>
                  </a:lnTo>
                  <a:lnTo>
                    <a:pt x="131159" y="125158"/>
                  </a:lnTo>
                  <a:lnTo>
                    <a:pt x="125063" y="122110"/>
                  </a:lnTo>
                  <a:lnTo>
                    <a:pt x="120491" y="122110"/>
                  </a:lnTo>
                  <a:lnTo>
                    <a:pt x="114395" y="120586"/>
                  </a:lnTo>
                  <a:lnTo>
                    <a:pt x="114395" y="108394"/>
                  </a:lnTo>
                  <a:lnTo>
                    <a:pt x="198310" y="108394"/>
                  </a:lnTo>
                  <a:lnTo>
                    <a:pt x="198310" y="120586"/>
                  </a:lnTo>
                  <a:lnTo>
                    <a:pt x="190516" y="123134"/>
                  </a:lnTo>
                  <a:lnTo>
                    <a:pt x="183177" y="126111"/>
                  </a:lnTo>
                  <a:lnTo>
                    <a:pt x="176142" y="129373"/>
                  </a:lnTo>
                  <a:lnTo>
                    <a:pt x="169259" y="132778"/>
                  </a:lnTo>
                  <a:lnTo>
                    <a:pt x="161639" y="137350"/>
                  </a:lnTo>
                  <a:lnTo>
                    <a:pt x="155543" y="141922"/>
                  </a:lnTo>
                  <a:lnTo>
                    <a:pt x="150971" y="144970"/>
                  </a:lnTo>
                  <a:lnTo>
                    <a:pt x="137255" y="158686"/>
                  </a:lnTo>
                  <a:lnTo>
                    <a:pt x="132397" y="162663"/>
                  </a:lnTo>
                  <a:lnTo>
                    <a:pt x="126968" y="167640"/>
                  </a:lnTo>
                  <a:lnTo>
                    <a:pt x="120967" y="173474"/>
                  </a:lnTo>
                  <a:lnTo>
                    <a:pt x="114395" y="180022"/>
                  </a:lnTo>
                  <a:lnTo>
                    <a:pt x="122443" y="190674"/>
                  </a:lnTo>
                  <a:lnTo>
                    <a:pt x="131483" y="202977"/>
                  </a:lnTo>
                  <a:lnTo>
                    <a:pt x="88487" y="202977"/>
                  </a:lnTo>
                  <a:lnTo>
                    <a:pt x="86801" y="204501"/>
                  </a:lnTo>
                  <a:close/>
                </a:path>
                <a:path w="212090" h="297814">
                  <a:moveTo>
                    <a:pt x="212026" y="297561"/>
                  </a:moveTo>
                  <a:lnTo>
                    <a:pt x="155543" y="297561"/>
                  </a:lnTo>
                  <a:lnTo>
                    <a:pt x="147542" y="286986"/>
                  </a:lnTo>
                  <a:lnTo>
                    <a:pt x="139541" y="275832"/>
                  </a:lnTo>
                  <a:lnTo>
                    <a:pt x="131540" y="264088"/>
                  </a:lnTo>
                  <a:lnTo>
                    <a:pt x="123539" y="251745"/>
                  </a:lnTo>
                  <a:lnTo>
                    <a:pt x="115276" y="239410"/>
                  </a:lnTo>
                  <a:lnTo>
                    <a:pt x="106584" y="227361"/>
                  </a:lnTo>
                  <a:lnTo>
                    <a:pt x="97607" y="215312"/>
                  </a:lnTo>
                  <a:lnTo>
                    <a:pt x="88487" y="202977"/>
                  </a:lnTo>
                  <a:lnTo>
                    <a:pt x="131483" y="202977"/>
                  </a:lnTo>
                  <a:lnTo>
                    <a:pt x="139684" y="214191"/>
                  </a:lnTo>
                  <a:lnTo>
                    <a:pt x="149447" y="227361"/>
                  </a:lnTo>
                  <a:lnTo>
                    <a:pt x="158257" y="239982"/>
                  </a:lnTo>
                  <a:lnTo>
                    <a:pt x="166211" y="250602"/>
                  </a:lnTo>
                  <a:lnTo>
                    <a:pt x="173021" y="259508"/>
                  </a:lnTo>
                  <a:lnTo>
                    <a:pt x="178403" y="266985"/>
                  </a:lnTo>
                  <a:lnTo>
                    <a:pt x="182975" y="273177"/>
                  </a:lnTo>
                  <a:lnTo>
                    <a:pt x="189071" y="279273"/>
                  </a:lnTo>
                  <a:lnTo>
                    <a:pt x="193643" y="280797"/>
                  </a:lnTo>
                  <a:lnTo>
                    <a:pt x="198310" y="283845"/>
                  </a:lnTo>
                  <a:lnTo>
                    <a:pt x="204406" y="285369"/>
                  </a:lnTo>
                  <a:lnTo>
                    <a:pt x="212026" y="285369"/>
                  </a:lnTo>
                  <a:lnTo>
                    <a:pt x="212026" y="297561"/>
                  </a:lnTo>
                  <a:close/>
                </a:path>
                <a:path w="212090" h="297814">
                  <a:moveTo>
                    <a:pt x="94583" y="285369"/>
                  </a:moveTo>
                  <a:lnTo>
                    <a:pt x="13716" y="285369"/>
                  </a:lnTo>
                  <a:lnTo>
                    <a:pt x="18288" y="283845"/>
                  </a:lnTo>
                  <a:lnTo>
                    <a:pt x="91535" y="283845"/>
                  </a:lnTo>
                  <a:lnTo>
                    <a:pt x="94583" y="285369"/>
                  </a:lnTo>
                  <a:close/>
                </a:path>
                <a:path w="212090" h="297814">
                  <a:moveTo>
                    <a:pt x="100679" y="297561"/>
                  </a:moveTo>
                  <a:lnTo>
                    <a:pt x="9144" y="297561"/>
                  </a:lnTo>
                  <a:lnTo>
                    <a:pt x="9144" y="285369"/>
                  </a:lnTo>
                  <a:lnTo>
                    <a:pt x="100679" y="285369"/>
                  </a:lnTo>
                  <a:lnTo>
                    <a:pt x="100679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323201" y="1661541"/>
            <a:ext cx="1102899" cy="308228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8523731" y="1669160"/>
            <a:ext cx="233679" cy="294640"/>
            <a:chOff x="8523731" y="1669160"/>
            <a:chExt cx="233679" cy="294640"/>
          </a:xfrm>
        </p:grpSpPr>
        <p:sp>
          <p:nvSpPr>
            <p:cNvPr id="72" name="object 72"/>
            <p:cNvSpPr/>
            <p:nvPr/>
          </p:nvSpPr>
          <p:spPr>
            <a:xfrm>
              <a:off x="8523731" y="1669160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90" h="290194">
                  <a:moveTo>
                    <a:pt x="86868" y="276225"/>
                  </a:moveTo>
                  <a:lnTo>
                    <a:pt x="24384" y="276225"/>
                  </a:lnTo>
                  <a:lnTo>
                    <a:pt x="27432" y="274701"/>
                  </a:lnTo>
                  <a:lnTo>
                    <a:pt x="32004" y="270129"/>
                  </a:lnTo>
                  <a:lnTo>
                    <a:pt x="33528" y="267081"/>
                  </a:lnTo>
                  <a:lnTo>
                    <a:pt x="33528" y="132778"/>
                  </a:lnTo>
                  <a:lnTo>
                    <a:pt x="32004" y="129730"/>
                  </a:lnTo>
                  <a:lnTo>
                    <a:pt x="28956" y="126682"/>
                  </a:lnTo>
                  <a:lnTo>
                    <a:pt x="27432" y="123634"/>
                  </a:lnTo>
                  <a:lnTo>
                    <a:pt x="18288" y="119062"/>
                  </a:lnTo>
                  <a:lnTo>
                    <a:pt x="9144" y="116014"/>
                  </a:lnTo>
                  <a:lnTo>
                    <a:pt x="0" y="116014"/>
                  </a:lnTo>
                  <a:lnTo>
                    <a:pt x="0" y="102298"/>
                  </a:lnTo>
                  <a:lnTo>
                    <a:pt x="67056" y="99250"/>
                  </a:lnTo>
                  <a:lnTo>
                    <a:pt x="70104" y="100774"/>
                  </a:lnTo>
                  <a:lnTo>
                    <a:pt x="70104" y="264033"/>
                  </a:lnTo>
                  <a:lnTo>
                    <a:pt x="73152" y="267081"/>
                  </a:lnTo>
                  <a:lnTo>
                    <a:pt x="74676" y="270129"/>
                  </a:lnTo>
                  <a:lnTo>
                    <a:pt x="76200" y="271653"/>
                  </a:lnTo>
                  <a:lnTo>
                    <a:pt x="80772" y="273177"/>
                  </a:lnTo>
                  <a:lnTo>
                    <a:pt x="86868" y="276225"/>
                  </a:lnTo>
                  <a:close/>
                </a:path>
                <a:path w="97790" h="290194">
                  <a:moveTo>
                    <a:pt x="91535" y="277749"/>
                  </a:moveTo>
                  <a:lnTo>
                    <a:pt x="15240" y="277749"/>
                  </a:lnTo>
                  <a:lnTo>
                    <a:pt x="18288" y="276225"/>
                  </a:lnTo>
                  <a:lnTo>
                    <a:pt x="88487" y="276225"/>
                  </a:lnTo>
                  <a:lnTo>
                    <a:pt x="91535" y="277749"/>
                  </a:lnTo>
                  <a:close/>
                </a:path>
                <a:path w="97790" h="290194">
                  <a:moveTo>
                    <a:pt x="97631" y="289941"/>
                  </a:moveTo>
                  <a:lnTo>
                    <a:pt x="6096" y="289941"/>
                  </a:lnTo>
                  <a:lnTo>
                    <a:pt x="6096" y="277749"/>
                  </a:lnTo>
                  <a:lnTo>
                    <a:pt x="97631" y="277749"/>
                  </a:lnTo>
                  <a:lnTo>
                    <a:pt x="97631" y="289941"/>
                  </a:lnTo>
                  <a:close/>
                </a:path>
                <a:path w="97790" h="290194">
                  <a:moveTo>
                    <a:pt x="56388" y="51911"/>
                  </a:moveTo>
                  <a:lnTo>
                    <a:pt x="42672" y="51911"/>
                  </a:lnTo>
                  <a:lnTo>
                    <a:pt x="36576" y="48863"/>
                  </a:lnTo>
                  <a:lnTo>
                    <a:pt x="32004" y="44291"/>
                  </a:lnTo>
                  <a:lnTo>
                    <a:pt x="27432" y="38195"/>
                  </a:lnTo>
                  <a:lnTo>
                    <a:pt x="24384" y="32099"/>
                  </a:lnTo>
                  <a:lnTo>
                    <a:pt x="24384" y="18383"/>
                  </a:lnTo>
                  <a:lnTo>
                    <a:pt x="27432" y="12192"/>
                  </a:lnTo>
                  <a:lnTo>
                    <a:pt x="32004" y="7620"/>
                  </a:lnTo>
                  <a:lnTo>
                    <a:pt x="36576" y="1524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1524"/>
                  </a:lnTo>
                  <a:lnTo>
                    <a:pt x="67056" y="6096"/>
                  </a:lnTo>
                  <a:lnTo>
                    <a:pt x="71628" y="12192"/>
                  </a:lnTo>
                  <a:lnTo>
                    <a:pt x="73152" y="16859"/>
                  </a:lnTo>
                  <a:lnTo>
                    <a:pt x="73152" y="32099"/>
                  </a:lnTo>
                  <a:lnTo>
                    <a:pt x="71628" y="38195"/>
                  </a:lnTo>
                  <a:lnTo>
                    <a:pt x="67056" y="42767"/>
                  </a:lnTo>
                  <a:lnTo>
                    <a:pt x="62484" y="48863"/>
                  </a:lnTo>
                  <a:lnTo>
                    <a:pt x="56388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28982" y="1711928"/>
              <a:ext cx="128111" cy="251745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73665" y="2483929"/>
            <a:ext cx="1601628" cy="27774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086736" y="2459545"/>
            <a:ext cx="1407890" cy="302133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3621214" y="2459545"/>
            <a:ext cx="541655" cy="302260"/>
            <a:chOff x="3621214" y="2459545"/>
            <a:chExt cx="541655" cy="302260"/>
          </a:xfrm>
        </p:grpSpPr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21214" y="2508408"/>
              <a:ext cx="128111" cy="25174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749325" y="2459545"/>
              <a:ext cx="219710" cy="296545"/>
            </a:xfrm>
            <a:custGeom>
              <a:avLst/>
              <a:gdLst/>
              <a:ahLst/>
              <a:cxnLst/>
              <a:rect l="l" t="t" r="r" b="b"/>
              <a:pathLst>
                <a:path w="219710" h="296544">
                  <a:moveTo>
                    <a:pt x="219646" y="296037"/>
                  </a:moveTo>
                  <a:lnTo>
                    <a:pt x="126587" y="296037"/>
                  </a:lnTo>
                  <a:lnTo>
                    <a:pt x="126587" y="283749"/>
                  </a:lnTo>
                  <a:lnTo>
                    <a:pt x="138779" y="283749"/>
                  </a:lnTo>
                  <a:lnTo>
                    <a:pt x="141827" y="282225"/>
                  </a:lnTo>
                  <a:lnTo>
                    <a:pt x="144875" y="282225"/>
                  </a:lnTo>
                  <a:lnTo>
                    <a:pt x="150971" y="279177"/>
                  </a:lnTo>
                  <a:lnTo>
                    <a:pt x="154019" y="273081"/>
                  </a:lnTo>
                  <a:lnTo>
                    <a:pt x="155638" y="268509"/>
                  </a:lnTo>
                  <a:lnTo>
                    <a:pt x="155638" y="167830"/>
                  </a:lnTo>
                  <a:lnTo>
                    <a:pt x="140660" y="130930"/>
                  </a:lnTo>
                  <a:lnTo>
                    <a:pt x="122015" y="125063"/>
                  </a:lnTo>
                  <a:lnTo>
                    <a:pt x="115919" y="125063"/>
                  </a:lnTo>
                  <a:lnTo>
                    <a:pt x="80867" y="141922"/>
                  </a:lnTo>
                  <a:lnTo>
                    <a:pt x="79343" y="144970"/>
                  </a:lnTo>
                  <a:lnTo>
                    <a:pt x="76295" y="148018"/>
                  </a:lnTo>
                  <a:lnTo>
                    <a:pt x="73247" y="154114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2203" y="296037"/>
                  </a:lnTo>
                  <a:lnTo>
                    <a:pt x="9143" y="296037"/>
                  </a:lnTo>
                  <a:lnTo>
                    <a:pt x="9143" y="283749"/>
                  </a:lnTo>
                  <a:lnTo>
                    <a:pt x="18287" y="283749"/>
                  </a:lnTo>
                  <a:lnTo>
                    <a:pt x="22859" y="282225"/>
                  </a:lnTo>
                  <a:lnTo>
                    <a:pt x="27431" y="282225"/>
                  </a:lnTo>
                  <a:lnTo>
                    <a:pt x="33527" y="279177"/>
                  </a:lnTo>
                  <a:lnTo>
                    <a:pt x="36575" y="273081"/>
                  </a:lnTo>
                  <a:lnTo>
                    <a:pt x="38099" y="268509"/>
                  </a:lnTo>
                  <a:lnTo>
                    <a:pt x="38099" y="39624"/>
                  </a:lnTo>
                  <a:lnTo>
                    <a:pt x="33527" y="25907"/>
                  </a:lnTo>
                  <a:lnTo>
                    <a:pt x="30479" y="22860"/>
                  </a:lnTo>
                  <a:lnTo>
                    <a:pt x="21335" y="18288"/>
                  </a:lnTo>
                  <a:lnTo>
                    <a:pt x="15239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99" y="0"/>
                  </a:lnTo>
                  <a:lnTo>
                    <a:pt x="73247" y="1524"/>
                  </a:lnTo>
                  <a:lnTo>
                    <a:pt x="73247" y="134302"/>
                  </a:lnTo>
                  <a:lnTo>
                    <a:pt x="74771" y="134302"/>
                  </a:lnTo>
                  <a:lnTo>
                    <a:pt x="77819" y="129730"/>
                  </a:lnTo>
                  <a:lnTo>
                    <a:pt x="82391" y="126587"/>
                  </a:lnTo>
                  <a:lnTo>
                    <a:pt x="85439" y="123539"/>
                  </a:lnTo>
                  <a:lnTo>
                    <a:pt x="90011" y="120491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15919" y="105251"/>
                  </a:lnTo>
                  <a:lnTo>
                    <a:pt x="131159" y="102203"/>
                  </a:lnTo>
                  <a:lnTo>
                    <a:pt x="138779" y="102203"/>
                  </a:lnTo>
                  <a:lnTo>
                    <a:pt x="178498" y="117443"/>
                  </a:lnTo>
                  <a:lnTo>
                    <a:pt x="192214" y="164782"/>
                  </a:lnTo>
                  <a:lnTo>
                    <a:pt x="192214" y="271557"/>
                  </a:lnTo>
                  <a:lnTo>
                    <a:pt x="193738" y="273081"/>
                  </a:lnTo>
                  <a:lnTo>
                    <a:pt x="195262" y="276129"/>
                  </a:lnTo>
                  <a:lnTo>
                    <a:pt x="198310" y="279177"/>
                  </a:lnTo>
                  <a:lnTo>
                    <a:pt x="201358" y="280701"/>
                  </a:lnTo>
                  <a:lnTo>
                    <a:pt x="204406" y="280701"/>
                  </a:lnTo>
                  <a:lnTo>
                    <a:pt x="207454" y="282225"/>
                  </a:lnTo>
                  <a:lnTo>
                    <a:pt x="210502" y="282225"/>
                  </a:lnTo>
                  <a:lnTo>
                    <a:pt x="212026" y="283749"/>
                  </a:lnTo>
                  <a:lnTo>
                    <a:pt x="219646" y="283749"/>
                  </a:lnTo>
                  <a:lnTo>
                    <a:pt x="219646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93356" y="2561748"/>
              <a:ext cx="169354" cy="199929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4261866" y="2459545"/>
            <a:ext cx="717550" cy="302260"/>
            <a:chOff x="4261866" y="2459545"/>
            <a:chExt cx="717550" cy="302260"/>
          </a:xfrm>
        </p:grpSpPr>
        <p:sp>
          <p:nvSpPr>
            <p:cNvPr id="81" name="object 81"/>
            <p:cNvSpPr/>
            <p:nvPr/>
          </p:nvSpPr>
          <p:spPr>
            <a:xfrm>
              <a:off x="4261866" y="2459545"/>
              <a:ext cx="102235" cy="296545"/>
            </a:xfrm>
            <a:custGeom>
              <a:avLst/>
              <a:gdLst/>
              <a:ahLst/>
              <a:cxnLst/>
              <a:rect l="l" t="t" r="r" b="b"/>
              <a:pathLst>
                <a:path w="102235" h="296544">
                  <a:moveTo>
                    <a:pt x="102203" y="296037"/>
                  </a:moveTo>
                  <a:lnTo>
                    <a:pt x="9144" y="296037"/>
                  </a:lnTo>
                  <a:lnTo>
                    <a:pt x="9144" y="283749"/>
                  </a:lnTo>
                  <a:lnTo>
                    <a:pt x="19812" y="283749"/>
                  </a:lnTo>
                  <a:lnTo>
                    <a:pt x="22860" y="282225"/>
                  </a:lnTo>
                  <a:lnTo>
                    <a:pt x="27432" y="282225"/>
                  </a:lnTo>
                  <a:lnTo>
                    <a:pt x="33528" y="279177"/>
                  </a:lnTo>
                  <a:lnTo>
                    <a:pt x="36576" y="273081"/>
                  </a:lnTo>
                  <a:lnTo>
                    <a:pt x="38100" y="268509"/>
                  </a:lnTo>
                  <a:lnTo>
                    <a:pt x="38100" y="41148"/>
                  </a:lnTo>
                  <a:lnTo>
                    <a:pt x="33528" y="27431"/>
                  </a:lnTo>
                  <a:lnTo>
                    <a:pt x="30480" y="24384"/>
                  </a:lnTo>
                  <a:lnTo>
                    <a:pt x="21336" y="19812"/>
                  </a:lnTo>
                  <a:lnTo>
                    <a:pt x="9144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1723" y="0"/>
                  </a:lnTo>
                  <a:lnTo>
                    <a:pt x="73247" y="1524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2203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85405" y="2561748"/>
              <a:ext cx="186118" cy="19992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97431" y="2561748"/>
              <a:ext cx="164782" cy="19992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765262" y="2459545"/>
              <a:ext cx="213995" cy="296545"/>
            </a:xfrm>
            <a:custGeom>
              <a:avLst/>
              <a:gdLst/>
              <a:ahLst/>
              <a:cxnLst/>
              <a:rect l="l" t="t" r="r" b="b"/>
              <a:pathLst>
                <a:path w="213995" h="296544">
                  <a:moveTo>
                    <a:pt x="89916" y="282225"/>
                  </a:moveTo>
                  <a:lnTo>
                    <a:pt x="27431" y="282225"/>
                  </a:lnTo>
                  <a:lnTo>
                    <a:pt x="33528" y="279177"/>
                  </a:lnTo>
                  <a:lnTo>
                    <a:pt x="36576" y="273081"/>
                  </a:lnTo>
                  <a:lnTo>
                    <a:pt x="38100" y="268509"/>
                  </a:lnTo>
                  <a:lnTo>
                    <a:pt x="38100" y="39624"/>
                  </a:lnTo>
                  <a:lnTo>
                    <a:pt x="35052" y="30480"/>
                  </a:lnTo>
                  <a:lnTo>
                    <a:pt x="32004" y="27431"/>
                  </a:lnTo>
                  <a:lnTo>
                    <a:pt x="30480" y="24384"/>
                  </a:lnTo>
                  <a:lnTo>
                    <a:pt x="27431" y="21336"/>
                  </a:lnTo>
                  <a:lnTo>
                    <a:pt x="24383" y="19812"/>
                  </a:lnTo>
                  <a:lnTo>
                    <a:pt x="19812" y="18288"/>
                  </a:lnTo>
                  <a:lnTo>
                    <a:pt x="13716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04" y="0"/>
                  </a:lnTo>
                  <a:lnTo>
                    <a:pt x="73152" y="1524"/>
                  </a:lnTo>
                  <a:lnTo>
                    <a:pt x="73152" y="202882"/>
                  </a:lnTo>
                  <a:lnTo>
                    <a:pt x="86877" y="202882"/>
                  </a:lnTo>
                  <a:lnTo>
                    <a:pt x="73152" y="216693"/>
                  </a:lnTo>
                  <a:lnTo>
                    <a:pt x="73152" y="266985"/>
                  </a:lnTo>
                  <a:lnTo>
                    <a:pt x="77724" y="276129"/>
                  </a:lnTo>
                  <a:lnTo>
                    <a:pt x="79248" y="277653"/>
                  </a:lnTo>
                  <a:lnTo>
                    <a:pt x="83820" y="279177"/>
                  </a:lnTo>
                  <a:lnTo>
                    <a:pt x="89916" y="282225"/>
                  </a:lnTo>
                  <a:close/>
                </a:path>
                <a:path w="213995" h="296544">
                  <a:moveTo>
                    <a:pt x="86877" y="202882"/>
                  </a:moveTo>
                  <a:lnTo>
                    <a:pt x="73152" y="202882"/>
                  </a:lnTo>
                  <a:lnTo>
                    <a:pt x="113847" y="162258"/>
                  </a:lnTo>
                  <a:lnTo>
                    <a:pt x="121443" y="154495"/>
                  </a:lnTo>
                  <a:lnTo>
                    <a:pt x="128182" y="147304"/>
                  </a:lnTo>
                  <a:lnTo>
                    <a:pt x="134207" y="140398"/>
                  </a:lnTo>
                  <a:lnTo>
                    <a:pt x="138779" y="135826"/>
                  </a:lnTo>
                  <a:lnTo>
                    <a:pt x="138779" y="132778"/>
                  </a:lnTo>
                  <a:lnTo>
                    <a:pt x="140303" y="131254"/>
                  </a:lnTo>
                  <a:lnTo>
                    <a:pt x="140303" y="126587"/>
                  </a:lnTo>
                  <a:lnTo>
                    <a:pt x="137255" y="125063"/>
                  </a:lnTo>
                  <a:lnTo>
                    <a:pt x="131159" y="123539"/>
                  </a:lnTo>
                  <a:lnTo>
                    <a:pt x="126587" y="122015"/>
                  </a:lnTo>
                  <a:lnTo>
                    <a:pt x="120491" y="120491"/>
                  </a:lnTo>
                  <a:lnTo>
                    <a:pt x="115919" y="118967"/>
                  </a:lnTo>
                  <a:lnTo>
                    <a:pt x="115919" y="106775"/>
                  </a:lnTo>
                  <a:lnTo>
                    <a:pt x="198215" y="106775"/>
                  </a:lnTo>
                  <a:lnTo>
                    <a:pt x="198215" y="118967"/>
                  </a:lnTo>
                  <a:lnTo>
                    <a:pt x="190500" y="121516"/>
                  </a:lnTo>
                  <a:lnTo>
                    <a:pt x="183356" y="124503"/>
                  </a:lnTo>
                  <a:lnTo>
                    <a:pt x="176784" y="127794"/>
                  </a:lnTo>
                  <a:lnTo>
                    <a:pt x="170783" y="131254"/>
                  </a:lnTo>
                  <a:lnTo>
                    <a:pt x="161639" y="135826"/>
                  </a:lnTo>
                  <a:lnTo>
                    <a:pt x="155543" y="140398"/>
                  </a:lnTo>
                  <a:lnTo>
                    <a:pt x="150971" y="144970"/>
                  </a:lnTo>
                  <a:lnTo>
                    <a:pt x="147923" y="146494"/>
                  </a:lnTo>
                  <a:lnTo>
                    <a:pt x="144875" y="151066"/>
                  </a:lnTo>
                  <a:lnTo>
                    <a:pt x="138779" y="157162"/>
                  </a:lnTo>
                  <a:lnTo>
                    <a:pt x="133897" y="161163"/>
                  </a:lnTo>
                  <a:lnTo>
                    <a:pt x="128301" y="166306"/>
                  </a:lnTo>
                  <a:lnTo>
                    <a:pt x="121848" y="172593"/>
                  </a:lnTo>
                  <a:lnTo>
                    <a:pt x="114395" y="180022"/>
                  </a:lnTo>
                  <a:lnTo>
                    <a:pt x="122682" y="189739"/>
                  </a:lnTo>
                  <a:lnTo>
                    <a:pt x="131540" y="200608"/>
                  </a:lnTo>
                  <a:lnTo>
                    <a:pt x="132128" y="201358"/>
                  </a:lnTo>
                  <a:lnTo>
                    <a:pt x="88392" y="201358"/>
                  </a:lnTo>
                  <a:lnTo>
                    <a:pt x="86877" y="202882"/>
                  </a:lnTo>
                  <a:close/>
                </a:path>
                <a:path w="213995" h="296544">
                  <a:moveTo>
                    <a:pt x="213550" y="296037"/>
                  </a:moveTo>
                  <a:lnTo>
                    <a:pt x="157067" y="296037"/>
                  </a:lnTo>
                  <a:lnTo>
                    <a:pt x="149066" y="285409"/>
                  </a:lnTo>
                  <a:lnTo>
                    <a:pt x="141065" y="274236"/>
                  </a:lnTo>
                  <a:lnTo>
                    <a:pt x="133064" y="262510"/>
                  </a:lnTo>
                  <a:lnTo>
                    <a:pt x="125063" y="250221"/>
                  </a:lnTo>
                  <a:lnTo>
                    <a:pt x="115904" y="237885"/>
                  </a:lnTo>
                  <a:lnTo>
                    <a:pt x="97550" y="213748"/>
                  </a:lnTo>
                  <a:lnTo>
                    <a:pt x="88392" y="201358"/>
                  </a:lnTo>
                  <a:lnTo>
                    <a:pt x="132128" y="201358"/>
                  </a:lnTo>
                  <a:lnTo>
                    <a:pt x="140970" y="212638"/>
                  </a:lnTo>
                  <a:lnTo>
                    <a:pt x="150971" y="225837"/>
                  </a:lnTo>
                  <a:lnTo>
                    <a:pt x="159543" y="238458"/>
                  </a:lnTo>
                  <a:lnTo>
                    <a:pt x="166973" y="249078"/>
                  </a:lnTo>
                  <a:lnTo>
                    <a:pt x="173259" y="257984"/>
                  </a:lnTo>
                  <a:lnTo>
                    <a:pt x="178403" y="265461"/>
                  </a:lnTo>
                  <a:lnTo>
                    <a:pt x="184499" y="273081"/>
                  </a:lnTo>
                  <a:lnTo>
                    <a:pt x="189071" y="277653"/>
                  </a:lnTo>
                  <a:lnTo>
                    <a:pt x="193643" y="279177"/>
                  </a:lnTo>
                  <a:lnTo>
                    <a:pt x="198215" y="282225"/>
                  </a:lnTo>
                  <a:lnTo>
                    <a:pt x="205835" y="283749"/>
                  </a:lnTo>
                  <a:lnTo>
                    <a:pt x="213550" y="283749"/>
                  </a:lnTo>
                  <a:lnTo>
                    <a:pt x="213550" y="296037"/>
                  </a:lnTo>
                  <a:close/>
                </a:path>
                <a:path w="213995" h="296544">
                  <a:moveTo>
                    <a:pt x="96012" y="283749"/>
                  </a:moveTo>
                  <a:lnTo>
                    <a:pt x="18288" y="283749"/>
                  </a:lnTo>
                  <a:lnTo>
                    <a:pt x="21336" y="282225"/>
                  </a:lnTo>
                  <a:lnTo>
                    <a:pt x="92964" y="282225"/>
                  </a:lnTo>
                  <a:lnTo>
                    <a:pt x="96012" y="283749"/>
                  </a:lnTo>
                  <a:close/>
                </a:path>
                <a:path w="213995" h="296544">
                  <a:moveTo>
                    <a:pt x="102108" y="296037"/>
                  </a:moveTo>
                  <a:lnTo>
                    <a:pt x="9144" y="296037"/>
                  </a:lnTo>
                  <a:lnTo>
                    <a:pt x="9144" y="283749"/>
                  </a:lnTo>
                  <a:lnTo>
                    <a:pt x="102108" y="283749"/>
                  </a:lnTo>
                  <a:lnTo>
                    <a:pt x="102108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5084064" y="2465641"/>
            <a:ext cx="257810" cy="296545"/>
            <a:chOff x="5084064" y="2465641"/>
            <a:chExt cx="257810" cy="296545"/>
          </a:xfrm>
        </p:grpSpPr>
        <p:sp>
          <p:nvSpPr>
            <p:cNvPr id="86" name="object 86"/>
            <p:cNvSpPr/>
            <p:nvPr/>
          </p:nvSpPr>
          <p:spPr>
            <a:xfrm>
              <a:off x="5084064" y="2465641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89" h="290194">
                  <a:moveTo>
                    <a:pt x="85344" y="276129"/>
                  </a:moveTo>
                  <a:lnTo>
                    <a:pt x="22860" y="276129"/>
                  </a:lnTo>
                  <a:lnTo>
                    <a:pt x="27432" y="274605"/>
                  </a:lnTo>
                  <a:lnTo>
                    <a:pt x="32004" y="270033"/>
                  </a:lnTo>
                  <a:lnTo>
                    <a:pt x="33528" y="266985"/>
                  </a:lnTo>
                  <a:lnTo>
                    <a:pt x="33528" y="134302"/>
                  </a:lnTo>
                  <a:lnTo>
                    <a:pt x="32004" y="129730"/>
                  </a:lnTo>
                  <a:lnTo>
                    <a:pt x="28956" y="126682"/>
                  </a:lnTo>
                  <a:lnTo>
                    <a:pt x="27432" y="123634"/>
                  </a:lnTo>
                  <a:lnTo>
                    <a:pt x="22860" y="122110"/>
                  </a:lnTo>
                  <a:lnTo>
                    <a:pt x="21336" y="120491"/>
                  </a:lnTo>
                  <a:lnTo>
                    <a:pt x="18288" y="118967"/>
                  </a:lnTo>
                  <a:lnTo>
                    <a:pt x="12192" y="117443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056" y="99155"/>
                  </a:lnTo>
                  <a:lnTo>
                    <a:pt x="70104" y="102203"/>
                  </a:lnTo>
                  <a:lnTo>
                    <a:pt x="70104" y="263937"/>
                  </a:lnTo>
                  <a:lnTo>
                    <a:pt x="71628" y="266985"/>
                  </a:lnTo>
                  <a:lnTo>
                    <a:pt x="76200" y="271557"/>
                  </a:lnTo>
                  <a:lnTo>
                    <a:pt x="80772" y="273081"/>
                  </a:lnTo>
                  <a:lnTo>
                    <a:pt x="83820" y="274605"/>
                  </a:lnTo>
                  <a:lnTo>
                    <a:pt x="85344" y="276129"/>
                  </a:lnTo>
                  <a:close/>
                </a:path>
                <a:path w="97789" h="290194">
                  <a:moveTo>
                    <a:pt x="91440" y="277653"/>
                  </a:moveTo>
                  <a:lnTo>
                    <a:pt x="18288" y="277653"/>
                  </a:lnTo>
                  <a:lnTo>
                    <a:pt x="21336" y="276129"/>
                  </a:lnTo>
                  <a:lnTo>
                    <a:pt x="88392" y="276129"/>
                  </a:lnTo>
                  <a:lnTo>
                    <a:pt x="91440" y="277653"/>
                  </a:lnTo>
                  <a:close/>
                </a:path>
                <a:path w="97789" h="290194">
                  <a:moveTo>
                    <a:pt x="97536" y="289941"/>
                  </a:moveTo>
                  <a:lnTo>
                    <a:pt x="6096" y="289941"/>
                  </a:lnTo>
                  <a:lnTo>
                    <a:pt x="6096" y="277653"/>
                  </a:lnTo>
                  <a:lnTo>
                    <a:pt x="97536" y="277653"/>
                  </a:lnTo>
                  <a:lnTo>
                    <a:pt x="97536" y="289941"/>
                  </a:lnTo>
                  <a:close/>
                </a:path>
                <a:path w="97789" h="290194">
                  <a:moveTo>
                    <a:pt x="56388" y="51911"/>
                  </a:moveTo>
                  <a:lnTo>
                    <a:pt x="42672" y="51911"/>
                  </a:lnTo>
                  <a:lnTo>
                    <a:pt x="36576" y="48863"/>
                  </a:lnTo>
                  <a:lnTo>
                    <a:pt x="32004" y="44291"/>
                  </a:lnTo>
                  <a:lnTo>
                    <a:pt x="27432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7432" y="12192"/>
                  </a:lnTo>
                  <a:lnTo>
                    <a:pt x="36576" y="3048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1524"/>
                  </a:lnTo>
                  <a:lnTo>
                    <a:pt x="67056" y="7620"/>
                  </a:lnTo>
                  <a:lnTo>
                    <a:pt x="71628" y="12192"/>
                  </a:lnTo>
                  <a:lnTo>
                    <a:pt x="73152" y="18288"/>
                  </a:lnTo>
                  <a:lnTo>
                    <a:pt x="73152" y="32004"/>
                  </a:lnTo>
                  <a:lnTo>
                    <a:pt x="71628" y="38100"/>
                  </a:lnTo>
                  <a:lnTo>
                    <a:pt x="67056" y="42767"/>
                  </a:lnTo>
                  <a:lnTo>
                    <a:pt x="60960" y="48863"/>
                  </a:lnTo>
                  <a:lnTo>
                    <a:pt x="56388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01507" y="2561748"/>
              <a:ext cx="140303" cy="199929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5462301" y="2561748"/>
            <a:ext cx="421005" cy="200025"/>
            <a:chOff x="5462301" y="2561748"/>
            <a:chExt cx="421005" cy="200025"/>
          </a:xfrm>
        </p:grpSpPr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462301" y="2561748"/>
              <a:ext cx="184594" cy="19992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71280" y="2561748"/>
              <a:ext cx="212026" cy="193833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5993129" y="2459545"/>
            <a:ext cx="543560" cy="302260"/>
            <a:chOff x="5993129" y="2459545"/>
            <a:chExt cx="543560" cy="302260"/>
          </a:xfrm>
        </p:grpSpPr>
        <p:pic>
          <p:nvPicPr>
            <p:cNvPr id="92" name="object 9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3129" y="2508408"/>
              <a:ext cx="129635" cy="25174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122765" y="2459545"/>
              <a:ext cx="219710" cy="296545"/>
            </a:xfrm>
            <a:custGeom>
              <a:avLst/>
              <a:gdLst/>
              <a:ahLst/>
              <a:cxnLst/>
              <a:rect l="l" t="t" r="r" b="b"/>
              <a:pathLst>
                <a:path w="219710" h="296544">
                  <a:moveTo>
                    <a:pt x="219646" y="296037"/>
                  </a:moveTo>
                  <a:lnTo>
                    <a:pt x="126587" y="296037"/>
                  </a:lnTo>
                  <a:lnTo>
                    <a:pt x="126587" y="283749"/>
                  </a:lnTo>
                  <a:lnTo>
                    <a:pt x="138874" y="283749"/>
                  </a:lnTo>
                  <a:lnTo>
                    <a:pt x="141922" y="282225"/>
                  </a:lnTo>
                  <a:lnTo>
                    <a:pt x="144970" y="282225"/>
                  </a:lnTo>
                  <a:lnTo>
                    <a:pt x="151066" y="279177"/>
                  </a:lnTo>
                  <a:lnTo>
                    <a:pt x="154114" y="273081"/>
                  </a:lnTo>
                  <a:lnTo>
                    <a:pt x="155638" y="268509"/>
                  </a:lnTo>
                  <a:lnTo>
                    <a:pt x="155638" y="167830"/>
                  </a:lnTo>
                  <a:lnTo>
                    <a:pt x="140740" y="130930"/>
                  </a:lnTo>
                  <a:lnTo>
                    <a:pt x="122015" y="125063"/>
                  </a:lnTo>
                  <a:lnTo>
                    <a:pt x="115919" y="125063"/>
                  </a:lnTo>
                  <a:lnTo>
                    <a:pt x="80867" y="141922"/>
                  </a:lnTo>
                  <a:lnTo>
                    <a:pt x="79343" y="144970"/>
                  </a:lnTo>
                  <a:lnTo>
                    <a:pt x="76295" y="148018"/>
                  </a:lnTo>
                  <a:lnTo>
                    <a:pt x="73247" y="154114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2203" y="296037"/>
                  </a:lnTo>
                  <a:lnTo>
                    <a:pt x="9143" y="296037"/>
                  </a:lnTo>
                  <a:lnTo>
                    <a:pt x="9143" y="283749"/>
                  </a:lnTo>
                  <a:lnTo>
                    <a:pt x="18287" y="283749"/>
                  </a:lnTo>
                  <a:lnTo>
                    <a:pt x="21335" y="282225"/>
                  </a:lnTo>
                  <a:lnTo>
                    <a:pt x="27431" y="282225"/>
                  </a:lnTo>
                  <a:lnTo>
                    <a:pt x="33623" y="279177"/>
                  </a:lnTo>
                  <a:lnTo>
                    <a:pt x="36671" y="273081"/>
                  </a:lnTo>
                  <a:lnTo>
                    <a:pt x="38195" y="268509"/>
                  </a:lnTo>
                  <a:lnTo>
                    <a:pt x="38195" y="39624"/>
                  </a:lnTo>
                  <a:lnTo>
                    <a:pt x="33623" y="25907"/>
                  </a:lnTo>
                  <a:lnTo>
                    <a:pt x="30575" y="22860"/>
                  </a:lnTo>
                  <a:lnTo>
                    <a:pt x="21335" y="18288"/>
                  </a:lnTo>
                  <a:lnTo>
                    <a:pt x="15239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99" y="0"/>
                  </a:lnTo>
                  <a:lnTo>
                    <a:pt x="73247" y="1524"/>
                  </a:lnTo>
                  <a:lnTo>
                    <a:pt x="73247" y="134302"/>
                  </a:lnTo>
                  <a:lnTo>
                    <a:pt x="74771" y="134302"/>
                  </a:lnTo>
                  <a:lnTo>
                    <a:pt x="77819" y="129730"/>
                  </a:lnTo>
                  <a:lnTo>
                    <a:pt x="82391" y="126587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15919" y="105251"/>
                  </a:lnTo>
                  <a:lnTo>
                    <a:pt x="131159" y="102203"/>
                  </a:lnTo>
                  <a:lnTo>
                    <a:pt x="138874" y="102203"/>
                  </a:lnTo>
                  <a:lnTo>
                    <a:pt x="178498" y="117443"/>
                  </a:lnTo>
                  <a:lnTo>
                    <a:pt x="190690" y="164782"/>
                  </a:lnTo>
                  <a:lnTo>
                    <a:pt x="190690" y="266985"/>
                  </a:lnTo>
                  <a:lnTo>
                    <a:pt x="192214" y="271557"/>
                  </a:lnTo>
                  <a:lnTo>
                    <a:pt x="193738" y="273081"/>
                  </a:lnTo>
                  <a:lnTo>
                    <a:pt x="195262" y="276129"/>
                  </a:lnTo>
                  <a:lnTo>
                    <a:pt x="198310" y="279177"/>
                  </a:lnTo>
                  <a:lnTo>
                    <a:pt x="201358" y="280701"/>
                  </a:lnTo>
                  <a:lnTo>
                    <a:pt x="204406" y="280701"/>
                  </a:lnTo>
                  <a:lnTo>
                    <a:pt x="207454" y="282225"/>
                  </a:lnTo>
                  <a:lnTo>
                    <a:pt x="208978" y="282225"/>
                  </a:lnTo>
                  <a:lnTo>
                    <a:pt x="212026" y="283749"/>
                  </a:lnTo>
                  <a:lnTo>
                    <a:pt x="219646" y="283749"/>
                  </a:lnTo>
                  <a:lnTo>
                    <a:pt x="219646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66891" y="2561748"/>
              <a:ext cx="169259" cy="199929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6647497" y="2459545"/>
            <a:ext cx="1033144" cy="381635"/>
            <a:chOff x="6647497" y="2459545"/>
            <a:chExt cx="1033144" cy="381635"/>
          </a:xfrm>
        </p:grpSpPr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647497" y="2561748"/>
              <a:ext cx="186118" cy="19992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844271" y="2459545"/>
              <a:ext cx="308610" cy="381635"/>
            </a:xfrm>
            <a:custGeom>
              <a:avLst/>
              <a:gdLst/>
              <a:ahLst/>
              <a:cxnLst/>
              <a:rect l="l" t="t" r="r" b="b"/>
              <a:pathLst>
                <a:path w="308609" h="381635">
                  <a:moveTo>
                    <a:pt x="208991" y="201358"/>
                  </a:moveTo>
                  <a:lnTo>
                    <a:pt x="203073" y="161544"/>
                  </a:lnTo>
                  <a:lnTo>
                    <a:pt x="178295" y="123545"/>
                  </a:lnTo>
                  <a:lnTo>
                    <a:pt x="172326" y="117678"/>
                  </a:lnTo>
                  <a:lnTo>
                    <a:pt x="167830" y="114896"/>
                  </a:lnTo>
                  <a:lnTo>
                    <a:pt x="167830" y="202882"/>
                  </a:lnTo>
                  <a:lnTo>
                    <a:pt x="166979" y="221488"/>
                  </a:lnTo>
                  <a:lnTo>
                    <a:pt x="154025" y="265468"/>
                  </a:lnTo>
                  <a:lnTo>
                    <a:pt x="115925" y="288328"/>
                  </a:lnTo>
                  <a:lnTo>
                    <a:pt x="109829" y="288328"/>
                  </a:lnTo>
                  <a:lnTo>
                    <a:pt x="103733" y="286804"/>
                  </a:lnTo>
                  <a:lnTo>
                    <a:pt x="100685" y="285280"/>
                  </a:lnTo>
                  <a:lnTo>
                    <a:pt x="97637" y="283756"/>
                  </a:lnTo>
                  <a:lnTo>
                    <a:pt x="93065" y="282232"/>
                  </a:lnTo>
                  <a:lnTo>
                    <a:pt x="88493" y="279184"/>
                  </a:lnTo>
                  <a:lnTo>
                    <a:pt x="77825" y="268516"/>
                  </a:lnTo>
                  <a:lnTo>
                    <a:pt x="76301" y="263944"/>
                  </a:lnTo>
                  <a:lnTo>
                    <a:pt x="73253" y="259372"/>
                  </a:lnTo>
                  <a:lnTo>
                    <a:pt x="71729" y="256324"/>
                  </a:lnTo>
                  <a:lnTo>
                    <a:pt x="71729" y="143446"/>
                  </a:lnTo>
                  <a:lnTo>
                    <a:pt x="103733" y="123545"/>
                  </a:lnTo>
                  <a:lnTo>
                    <a:pt x="112877" y="123545"/>
                  </a:lnTo>
                  <a:lnTo>
                    <a:pt x="150977" y="140398"/>
                  </a:lnTo>
                  <a:lnTo>
                    <a:pt x="164782" y="173926"/>
                  </a:lnTo>
                  <a:lnTo>
                    <a:pt x="166547" y="181673"/>
                  </a:lnTo>
                  <a:lnTo>
                    <a:pt x="167449" y="188976"/>
                  </a:lnTo>
                  <a:lnTo>
                    <a:pt x="167792" y="196011"/>
                  </a:lnTo>
                  <a:lnTo>
                    <a:pt x="167830" y="202882"/>
                  </a:lnTo>
                  <a:lnTo>
                    <a:pt x="167830" y="114896"/>
                  </a:lnTo>
                  <a:lnTo>
                    <a:pt x="158457" y="109080"/>
                  </a:lnTo>
                  <a:lnTo>
                    <a:pt x="143154" y="103924"/>
                  </a:lnTo>
                  <a:lnTo>
                    <a:pt x="126593" y="102209"/>
                  </a:lnTo>
                  <a:lnTo>
                    <a:pt x="119735" y="102514"/>
                  </a:lnTo>
                  <a:lnTo>
                    <a:pt x="79235" y="121843"/>
                  </a:lnTo>
                  <a:lnTo>
                    <a:pt x="73253" y="128206"/>
                  </a:lnTo>
                  <a:lnTo>
                    <a:pt x="71729" y="126593"/>
                  </a:lnTo>
                  <a:lnTo>
                    <a:pt x="71729" y="1524"/>
                  </a:lnTo>
                  <a:lnTo>
                    <a:pt x="68681" y="0"/>
                  </a:lnTo>
                  <a:lnTo>
                    <a:pt x="0" y="3048"/>
                  </a:lnTo>
                  <a:lnTo>
                    <a:pt x="0" y="16764"/>
                  </a:lnTo>
                  <a:lnTo>
                    <a:pt x="7632" y="16764"/>
                  </a:lnTo>
                  <a:lnTo>
                    <a:pt x="13716" y="18288"/>
                  </a:lnTo>
                  <a:lnTo>
                    <a:pt x="18288" y="18288"/>
                  </a:lnTo>
                  <a:lnTo>
                    <a:pt x="22860" y="19812"/>
                  </a:lnTo>
                  <a:lnTo>
                    <a:pt x="28956" y="22860"/>
                  </a:lnTo>
                  <a:lnTo>
                    <a:pt x="30480" y="25908"/>
                  </a:lnTo>
                  <a:lnTo>
                    <a:pt x="33528" y="30480"/>
                  </a:lnTo>
                  <a:lnTo>
                    <a:pt x="36576" y="39624"/>
                  </a:lnTo>
                  <a:lnTo>
                    <a:pt x="36576" y="231940"/>
                  </a:lnTo>
                  <a:lnTo>
                    <a:pt x="36334" y="241261"/>
                  </a:lnTo>
                  <a:lnTo>
                    <a:pt x="35293" y="260019"/>
                  </a:lnTo>
                  <a:lnTo>
                    <a:pt x="35090" y="268516"/>
                  </a:lnTo>
                  <a:lnTo>
                    <a:pt x="34975" y="282613"/>
                  </a:lnTo>
                  <a:lnTo>
                    <a:pt x="34861" y="288696"/>
                  </a:lnTo>
                  <a:lnTo>
                    <a:pt x="34417" y="296481"/>
                  </a:lnTo>
                  <a:lnTo>
                    <a:pt x="33528" y="303657"/>
                  </a:lnTo>
                  <a:lnTo>
                    <a:pt x="45732" y="306705"/>
                  </a:lnTo>
                  <a:lnTo>
                    <a:pt x="61061" y="285280"/>
                  </a:lnTo>
                  <a:lnTo>
                    <a:pt x="67271" y="288696"/>
                  </a:lnTo>
                  <a:lnTo>
                    <a:pt x="74206" y="291998"/>
                  </a:lnTo>
                  <a:lnTo>
                    <a:pt x="111213" y="301853"/>
                  </a:lnTo>
                  <a:lnTo>
                    <a:pt x="118973" y="302133"/>
                  </a:lnTo>
                  <a:lnTo>
                    <a:pt x="136461" y="300393"/>
                  </a:lnTo>
                  <a:lnTo>
                    <a:pt x="152552" y="295084"/>
                  </a:lnTo>
                  <a:lnTo>
                    <a:pt x="163690" y="288328"/>
                  </a:lnTo>
                  <a:lnTo>
                    <a:pt x="167487" y="286029"/>
                  </a:lnTo>
                  <a:lnTo>
                    <a:pt x="181546" y="273088"/>
                  </a:lnTo>
                  <a:lnTo>
                    <a:pt x="193548" y="258254"/>
                  </a:lnTo>
                  <a:lnTo>
                    <a:pt x="202120" y="241261"/>
                  </a:lnTo>
                  <a:lnTo>
                    <a:pt x="207264" y="222250"/>
                  </a:lnTo>
                  <a:lnTo>
                    <a:pt x="208991" y="201358"/>
                  </a:lnTo>
                  <a:close/>
                </a:path>
                <a:path w="308609" h="381635">
                  <a:moveTo>
                    <a:pt x="305092" y="108305"/>
                  </a:moveTo>
                  <a:lnTo>
                    <a:pt x="303568" y="105257"/>
                  </a:lnTo>
                  <a:lnTo>
                    <a:pt x="227279" y="109829"/>
                  </a:lnTo>
                  <a:lnTo>
                    <a:pt x="227279" y="120497"/>
                  </a:lnTo>
                  <a:lnTo>
                    <a:pt x="230327" y="122021"/>
                  </a:lnTo>
                  <a:lnTo>
                    <a:pt x="236423" y="122021"/>
                  </a:lnTo>
                  <a:lnTo>
                    <a:pt x="251663" y="125069"/>
                  </a:lnTo>
                  <a:lnTo>
                    <a:pt x="257759" y="126593"/>
                  </a:lnTo>
                  <a:lnTo>
                    <a:pt x="259283" y="128219"/>
                  </a:lnTo>
                  <a:lnTo>
                    <a:pt x="262331" y="129743"/>
                  </a:lnTo>
                  <a:lnTo>
                    <a:pt x="265379" y="132791"/>
                  </a:lnTo>
                  <a:lnTo>
                    <a:pt x="266903" y="137363"/>
                  </a:lnTo>
                  <a:lnTo>
                    <a:pt x="268427" y="140411"/>
                  </a:lnTo>
                  <a:lnTo>
                    <a:pt x="270040" y="144983"/>
                  </a:lnTo>
                  <a:lnTo>
                    <a:pt x="269913" y="295592"/>
                  </a:lnTo>
                  <a:lnTo>
                    <a:pt x="269506" y="309714"/>
                  </a:lnTo>
                  <a:lnTo>
                    <a:pt x="263855" y="347865"/>
                  </a:lnTo>
                  <a:lnTo>
                    <a:pt x="242519" y="366153"/>
                  </a:lnTo>
                  <a:lnTo>
                    <a:pt x="239471" y="360057"/>
                  </a:lnTo>
                  <a:lnTo>
                    <a:pt x="236423" y="355485"/>
                  </a:lnTo>
                  <a:lnTo>
                    <a:pt x="234899" y="352437"/>
                  </a:lnTo>
                  <a:lnTo>
                    <a:pt x="230327" y="347865"/>
                  </a:lnTo>
                  <a:lnTo>
                    <a:pt x="228803" y="344817"/>
                  </a:lnTo>
                  <a:lnTo>
                    <a:pt x="225755" y="343293"/>
                  </a:lnTo>
                  <a:lnTo>
                    <a:pt x="222707" y="340245"/>
                  </a:lnTo>
                  <a:lnTo>
                    <a:pt x="219659" y="338721"/>
                  </a:lnTo>
                  <a:lnTo>
                    <a:pt x="205943" y="338721"/>
                  </a:lnTo>
                  <a:lnTo>
                    <a:pt x="201371" y="340245"/>
                  </a:lnTo>
                  <a:lnTo>
                    <a:pt x="195275" y="349389"/>
                  </a:lnTo>
                  <a:lnTo>
                    <a:pt x="193751" y="353961"/>
                  </a:lnTo>
                  <a:lnTo>
                    <a:pt x="193751" y="364629"/>
                  </a:lnTo>
                  <a:lnTo>
                    <a:pt x="228803" y="381482"/>
                  </a:lnTo>
                  <a:lnTo>
                    <a:pt x="236537" y="381177"/>
                  </a:lnTo>
                  <a:lnTo>
                    <a:pt x="272491" y="366153"/>
                  </a:lnTo>
                  <a:lnTo>
                    <a:pt x="296189" y="333832"/>
                  </a:lnTo>
                  <a:lnTo>
                    <a:pt x="304787" y="295592"/>
                  </a:lnTo>
                  <a:lnTo>
                    <a:pt x="305092" y="285280"/>
                  </a:lnTo>
                  <a:lnTo>
                    <a:pt x="305092" y="108305"/>
                  </a:lnTo>
                  <a:close/>
                </a:path>
                <a:path w="308609" h="381635">
                  <a:moveTo>
                    <a:pt x="308140" y="22872"/>
                  </a:moveTo>
                  <a:lnTo>
                    <a:pt x="306616" y="18300"/>
                  </a:lnTo>
                  <a:lnTo>
                    <a:pt x="302044" y="12204"/>
                  </a:lnTo>
                  <a:lnTo>
                    <a:pt x="297472" y="7632"/>
                  </a:lnTo>
                  <a:lnTo>
                    <a:pt x="291376" y="6108"/>
                  </a:lnTo>
                  <a:lnTo>
                    <a:pt x="277660" y="6108"/>
                  </a:lnTo>
                  <a:lnTo>
                    <a:pt x="271564" y="7632"/>
                  </a:lnTo>
                  <a:lnTo>
                    <a:pt x="266903" y="13728"/>
                  </a:lnTo>
                  <a:lnTo>
                    <a:pt x="262331" y="18300"/>
                  </a:lnTo>
                  <a:lnTo>
                    <a:pt x="259283" y="24396"/>
                  </a:lnTo>
                  <a:lnTo>
                    <a:pt x="259283" y="38112"/>
                  </a:lnTo>
                  <a:lnTo>
                    <a:pt x="262331" y="44208"/>
                  </a:lnTo>
                  <a:lnTo>
                    <a:pt x="266903" y="50393"/>
                  </a:lnTo>
                  <a:lnTo>
                    <a:pt x="271564" y="54965"/>
                  </a:lnTo>
                  <a:lnTo>
                    <a:pt x="277660" y="58013"/>
                  </a:lnTo>
                  <a:lnTo>
                    <a:pt x="289852" y="58013"/>
                  </a:lnTo>
                  <a:lnTo>
                    <a:pt x="295948" y="54965"/>
                  </a:lnTo>
                  <a:lnTo>
                    <a:pt x="300520" y="48869"/>
                  </a:lnTo>
                  <a:lnTo>
                    <a:pt x="306616" y="44208"/>
                  </a:lnTo>
                  <a:lnTo>
                    <a:pt x="308140" y="38112"/>
                  </a:lnTo>
                  <a:lnTo>
                    <a:pt x="308140" y="22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92145" y="2561748"/>
              <a:ext cx="167727" cy="19992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82732" y="2508313"/>
              <a:ext cx="297465" cy="253365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7776305" y="2458021"/>
            <a:ext cx="497205" cy="304165"/>
            <a:chOff x="7776305" y="2458021"/>
            <a:chExt cx="497205" cy="304165"/>
          </a:xfrm>
        </p:grpSpPr>
        <p:sp>
          <p:nvSpPr>
            <p:cNvPr id="101" name="object 101"/>
            <p:cNvSpPr/>
            <p:nvPr/>
          </p:nvSpPr>
          <p:spPr>
            <a:xfrm>
              <a:off x="7776305" y="2458021"/>
              <a:ext cx="149860" cy="297815"/>
            </a:xfrm>
            <a:custGeom>
              <a:avLst/>
              <a:gdLst/>
              <a:ahLst/>
              <a:cxnLst/>
              <a:rect l="l" t="t" r="r" b="b"/>
              <a:pathLst>
                <a:path w="149859" h="297814">
                  <a:moveTo>
                    <a:pt x="109823" y="297561"/>
                  </a:moveTo>
                  <a:lnTo>
                    <a:pt x="9144" y="297561"/>
                  </a:lnTo>
                  <a:lnTo>
                    <a:pt x="9144" y="285273"/>
                  </a:lnTo>
                  <a:lnTo>
                    <a:pt x="21336" y="285273"/>
                  </a:lnTo>
                  <a:lnTo>
                    <a:pt x="24384" y="283749"/>
                  </a:lnTo>
                  <a:lnTo>
                    <a:pt x="27432" y="283749"/>
                  </a:lnTo>
                  <a:lnTo>
                    <a:pt x="33528" y="280701"/>
                  </a:lnTo>
                  <a:lnTo>
                    <a:pt x="36576" y="274605"/>
                  </a:lnTo>
                  <a:lnTo>
                    <a:pt x="36576" y="128111"/>
                  </a:lnTo>
                  <a:lnTo>
                    <a:pt x="0" y="128111"/>
                  </a:lnTo>
                  <a:lnTo>
                    <a:pt x="0" y="109823"/>
                  </a:lnTo>
                  <a:lnTo>
                    <a:pt x="36576" y="109823"/>
                  </a:lnTo>
                  <a:lnTo>
                    <a:pt x="36576" y="97631"/>
                  </a:lnTo>
                  <a:lnTo>
                    <a:pt x="38004" y="77018"/>
                  </a:lnTo>
                  <a:lnTo>
                    <a:pt x="59436" y="27432"/>
                  </a:lnTo>
                  <a:lnTo>
                    <a:pt x="99592" y="1714"/>
                  </a:lnTo>
                  <a:lnTo>
                    <a:pt x="115919" y="0"/>
                  </a:lnTo>
                  <a:lnTo>
                    <a:pt x="123610" y="547"/>
                  </a:lnTo>
                  <a:lnTo>
                    <a:pt x="149447" y="16764"/>
                  </a:lnTo>
                  <a:lnTo>
                    <a:pt x="149447" y="24384"/>
                  </a:lnTo>
                  <a:lnTo>
                    <a:pt x="149447" y="28956"/>
                  </a:lnTo>
                  <a:lnTo>
                    <a:pt x="147923" y="33528"/>
                  </a:lnTo>
                  <a:lnTo>
                    <a:pt x="141827" y="42672"/>
                  </a:lnTo>
                  <a:lnTo>
                    <a:pt x="137255" y="44196"/>
                  </a:lnTo>
                  <a:lnTo>
                    <a:pt x="123539" y="44196"/>
                  </a:lnTo>
                  <a:lnTo>
                    <a:pt x="120491" y="41148"/>
                  </a:lnTo>
                  <a:lnTo>
                    <a:pt x="114395" y="38100"/>
                  </a:lnTo>
                  <a:lnTo>
                    <a:pt x="112871" y="35052"/>
                  </a:lnTo>
                  <a:lnTo>
                    <a:pt x="109823" y="32004"/>
                  </a:lnTo>
                  <a:lnTo>
                    <a:pt x="108299" y="28956"/>
                  </a:lnTo>
                  <a:lnTo>
                    <a:pt x="105251" y="25908"/>
                  </a:lnTo>
                  <a:lnTo>
                    <a:pt x="103727" y="21336"/>
                  </a:lnTo>
                  <a:lnTo>
                    <a:pt x="99155" y="16764"/>
                  </a:lnTo>
                  <a:lnTo>
                    <a:pt x="74485" y="57388"/>
                  </a:lnTo>
                  <a:lnTo>
                    <a:pt x="73152" y="90011"/>
                  </a:lnTo>
                  <a:lnTo>
                    <a:pt x="73152" y="109823"/>
                  </a:lnTo>
                  <a:lnTo>
                    <a:pt x="122015" y="109823"/>
                  </a:lnTo>
                  <a:lnTo>
                    <a:pt x="122015" y="128111"/>
                  </a:lnTo>
                  <a:lnTo>
                    <a:pt x="73152" y="128111"/>
                  </a:lnTo>
                  <a:lnTo>
                    <a:pt x="73152" y="271557"/>
                  </a:lnTo>
                  <a:lnTo>
                    <a:pt x="76200" y="274605"/>
                  </a:lnTo>
                  <a:lnTo>
                    <a:pt x="77724" y="277653"/>
                  </a:lnTo>
                  <a:lnTo>
                    <a:pt x="79248" y="279177"/>
                  </a:lnTo>
                  <a:lnTo>
                    <a:pt x="83820" y="280701"/>
                  </a:lnTo>
                  <a:lnTo>
                    <a:pt x="86963" y="282225"/>
                  </a:lnTo>
                  <a:lnTo>
                    <a:pt x="91535" y="283749"/>
                  </a:lnTo>
                  <a:lnTo>
                    <a:pt x="96107" y="283749"/>
                  </a:lnTo>
                  <a:lnTo>
                    <a:pt x="100679" y="285273"/>
                  </a:lnTo>
                  <a:lnTo>
                    <a:pt x="109823" y="285273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15084" y="2561748"/>
              <a:ext cx="186118" cy="19992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125587" y="2561748"/>
              <a:ext cx="147923" cy="193833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8363521" y="2459545"/>
            <a:ext cx="1036319" cy="302260"/>
            <a:chOff x="8363521" y="2459545"/>
            <a:chExt cx="1036319" cy="302260"/>
          </a:xfrm>
        </p:grpSpPr>
        <p:sp>
          <p:nvSpPr>
            <p:cNvPr id="105" name="object 105"/>
            <p:cNvSpPr/>
            <p:nvPr/>
          </p:nvSpPr>
          <p:spPr>
            <a:xfrm>
              <a:off x="8363509" y="2459545"/>
              <a:ext cx="630555" cy="297815"/>
            </a:xfrm>
            <a:custGeom>
              <a:avLst/>
              <a:gdLst/>
              <a:ahLst/>
              <a:cxnLst/>
              <a:rect l="l" t="t" r="r" b="b"/>
              <a:pathLst>
                <a:path w="630554" h="297814">
                  <a:moveTo>
                    <a:pt x="297472" y="106781"/>
                  </a:moveTo>
                  <a:lnTo>
                    <a:pt x="225742" y="106781"/>
                  </a:lnTo>
                  <a:lnTo>
                    <a:pt x="225742" y="118973"/>
                  </a:lnTo>
                  <a:lnTo>
                    <a:pt x="227266" y="118973"/>
                  </a:lnTo>
                  <a:lnTo>
                    <a:pt x="228790" y="120497"/>
                  </a:lnTo>
                  <a:lnTo>
                    <a:pt x="234886" y="120497"/>
                  </a:lnTo>
                  <a:lnTo>
                    <a:pt x="237934" y="122021"/>
                  </a:lnTo>
                  <a:lnTo>
                    <a:pt x="240982" y="122021"/>
                  </a:lnTo>
                  <a:lnTo>
                    <a:pt x="244030" y="123545"/>
                  </a:lnTo>
                  <a:lnTo>
                    <a:pt x="245554" y="125069"/>
                  </a:lnTo>
                  <a:lnTo>
                    <a:pt x="248704" y="126593"/>
                  </a:lnTo>
                  <a:lnTo>
                    <a:pt x="250228" y="129730"/>
                  </a:lnTo>
                  <a:lnTo>
                    <a:pt x="251752" y="131254"/>
                  </a:lnTo>
                  <a:lnTo>
                    <a:pt x="251752" y="135826"/>
                  </a:lnTo>
                  <a:lnTo>
                    <a:pt x="250228" y="138874"/>
                  </a:lnTo>
                  <a:lnTo>
                    <a:pt x="250228" y="141922"/>
                  </a:lnTo>
                  <a:lnTo>
                    <a:pt x="248704" y="144970"/>
                  </a:lnTo>
                  <a:lnTo>
                    <a:pt x="248704" y="148018"/>
                  </a:lnTo>
                  <a:lnTo>
                    <a:pt x="247078" y="151066"/>
                  </a:lnTo>
                  <a:lnTo>
                    <a:pt x="243649" y="161620"/>
                  </a:lnTo>
                  <a:lnTo>
                    <a:pt x="233362" y="195262"/>
                  </a:lnTo>
                  <a:lnTo>
                    <a:pt x="224409" y="220497"/>
                  </a:lnTo>
                  <a:lnTo>
                    <a:pt x="220294" y="233083"/>
                  </a:lnTo>
                  <a:lnTo>
                    <a:pt x="216598" y="245656"/>
                  </a:lnTo>
                  <a:lnTo>
                    <a:pt x="166306" y="111353"/>
                  </a:lnTo>
                  <a:lnTo>
                    <a:pt x="148018" y="111353"/>
                  </a:lnTo>
                  <a:lnTo>
                    <a:pt x="100685" y="247180"/>
                  </a:lnTo>
                  <a:lnTo>
                    <a:pt x="94373" y="228587"/>
                  </a:lnTo>
                  <a:lnTo>
                    <a:pt x="89065" y="211696"/>
                  </a:lnTo>
                  <a:lnTo>
                    <a:pt x="84607" y="196519"/>
                  </a:lnTo>
                  <a:lnTo>
                    <a:pt x="80873" y="183070"/>
                  </a:lnTo>
                  <a:lnTo>
                    <a:pt x="76568" y="170789"/>
                  </a:lnTo>
                  <a:lnTo>
                    <a:pt x="65633" y="137350"/>
                  </a:lnTo>
                  <a:lnTo>
                    <a:pt x="65633" y="134302"/>
                  </a:lnTo>
                  <a:lnTo>
                    <a:pt x="64109" y="132778"/>
                  </a:lnTo>
                  <a:lnTo>
                    <a:pt x="64109" y="126593"/>
                  </a:lnTo>
                  <a:lnTo>
                    <a:pt x="67157" y="123545"/>
                  </a:lnTo>
                  <a:lnTo>
                    <a:pt x="71729" y="123545"/>
                  </a:lnTo>
                  <a:lnTo>
                    <a:pt x="80873" y="120497"/>
                  </a:lnTo>
                  <a:lnTo>
                    <a:pt x="85445" y="120497"/>
                  </a:lnTo>
                  <a:lnTo>
                    <a:pt x="85445" y="106781"/>
                  </a:lnTo>
                  <a:lnTo>
                    <a:pt x="0" y="106781"/>
                  </a:lnTo>
                  <a:lnTo>
                    <a:pt x="0" y="120497"/>
                  </a:lnTo>
                  <a:lnTo>
                    <a:pt x="6096" y="120497"/>
                  </a:lnTo>
                  <a:lnTo>
                    <a:pt x="12192" y="122021"/>
                  </a:lnTo>
                  <a:lnTo>
                    <a:pt x="16764" y="126593"/>
                  </a:lnTo>
                  <a:lnTo>
                    <a:pt x="22860" y="129730"/>
                  </a:lnTo>
                  <a:lnTo>
                    <a:pt x="27432" y="134302"/>
                  </a:lnTo>
                  <a:lnTo>
                    <a:pt x="28956" y="140398"/>
                  </a:lnTo>
                  <a:lnTo>
                    <a:pt x="34759" y="156984"/>
                  </a:lnTo>
                  <a:lnTo>
                    <a:pt x="80873" y="297561"/>
                  </a:lnTo>
                  <a:lnTo>
                    <a:pt x="97637" y="297561"/>
                  </a:lnTo>
                  <a:lnTo>
                    <a:pt x="148018" y="158686"/>
                  </a:lnTo>
                  <a:lnTo>
                    <a:pt x="199834" y="297561"/>
                  </a:lnTo>
                  <a:lnTo>
                    <a:pt x="215074" y="297561"/>
                  </a:lnTo>
                  <a:lnTo>
                    <a:pt x="218122" y="291465"/>
                  </a:lnTo>
                  <a:lnTo>
                    <a:pt x="219646" y="283756"/>
                  </a:lnTo>
                  <a:lnTo>
                    <a:pt x="222694" y="276136"/>
                  </a:lnTo>
                  <a:lnTo>
                    <a:pt x="224218" y="268516"/>
                  </a:lnTo>
                  <a:lnTo>
                    <a:pt x="227266" y="260896"/>
                  </a:lnTo>
                  <a:lnTo>
                    <a:pt x="228790" y="254800"/>
                  </a:lnTo>
                  <a:lnTo>
                    <a:pt x="253276" y="185483"/>
                  </a:lnTo>
                  <a:lnTo>
                    <a:pt x="270040" y="135826"/>
                  </a:lnTo>
                  <a:lnTo>
                    <a:pt x="274612" y="129730"/>
                  </a:lnTo>
                  <a:lnTo>
                    <a:pt x="280708" y="126593"/>
                  </a:lnTo>
                  <a:lnTo>
                    <a:pt x="286804" y="122021"/>
                  </a:lnTo>
                  <a:lnTo>
                    <a:pt x="291376" y="120497"/>
                  </a:lnTo>
                  <a:lnTo>
                    <a:pt x="297472" y="118973"/>
                  </a:lnTo>
                  <a:lnTo>
                    <a:pt x="297472" y="106781"/>
                  </a:lnTo>
                  <a:close/>
                </a:path>
                <a:path w="630554" h="297814">
                  <a:moveTo>
                    <a:pt x="512546" y="283756"/>
                  </a:moveTo>
                  <a:lnTo>
                    <a:pt x="504926" y="283756"/>
                  </a:lnTo>
                  <a:lnTo>
                    <a:pt x="503402" y="282232"/>
                  </a:lnTo>
                  <a:lnTo>
                    <a:pt x="500354" y="282232"/>
                  </a:lnTo>
                  <a:lnTo>
                    <a:pt x="498830" y="280708"/>
                  </a:lnTo>
                  <a:lnTo>
                    <a:pt x="495782" y="280708"/>
                  </a:lnTo>
                  <a:lnTo>
                    <a:pt x="491109" y="279184"/>
                  </a:lnTo>
                  <a:lnTo>
                    <a:pt x="488061" y="276136"/>
                  </a:lnTo>
                  <a:lnTo>
                    <a:pt x="486537" y="273088"/>
                  </a:lnTo>
                  <a:lnTo>
                    <a:pt x="485013" y="271564"/>
                  </a:lnTo>
                  <a:lnTo>
                    <a:pt x="485013" y="164782"/>
                  </a:lnTo>
                  <a:lnTo>
                    <a:pt x="484162" y="150545"/>
                  </a:lnTo>
                  <a:lnTo>
                    <a:pt x="463613" y="110566"/>
                  </a:lnTo>
                  <a:lnTo>
                    <a:pt x="431673" y="102209"/>
                  </a:lnTo>
                  <a:lnTo>
                    <a:pt x="424053" y="102209"/>
                  </a:lnTo>
                  <a:lnTo>
                    <a:pt x="416433" y="103733"/>
                  </a:lnTo>
                  <a:lnTo>
                    <a:pt x="410337" y="105257"/>
                  </a:lnTo>
                  <a:lnTo>
                    <a:pt x="402717" y="106781"/>
                  </a:lnTo>
                  <a:lnTo>
                    <a:pt x="393573" y="112877"/>
                  </a:lnTo>
                  <a:lnTo>
                    <a:pt x="387477" y="115925"/>
                  </a:lnTo>
                  <a:lnTo>
                    <a:pt x="382816" y="120497"/>
                  </a:lnTo>
                  <a:lnTo>
                    <a:pt x="379768" y="123545"/>
                  </a:lnTo>
                  <a:lnTo>
                    <a:pt x="375196" y="126593"/>
                  </a:lnTo>
                  <a:lnTo>
                    <a:pt x="372148" y="129730"/>
                  </a:lnTo>
                  <a:lnTo>
                    <a:pt x="367576" y="134302"/>
                  </a:lnTo>
                  <a:lnTo>
                    <a:pt x="367576" y="1524"/>
                  </a:lnTo>
                  <a:lnTo>
                    <a:pt x="364528" y="0"/>
                  </a:lnTo>
                  <a:lnTo>
                    <a:pt x="294424" y="3048"/>
                  </a:lnTo>
                  <a:lnTo>
                    <a:pt x="294424" y="16764"/>
                  </a:lnTo>
                  <a:lnTo>
                    <a:pt x="308140" y="16764"/>
                  </a:lnTo>
                  <a:lnTo>
                    <a:pt x="314236" y="18288"/>
                  </a:lnTo>
                  <a:lnTo>
                    <a:pt x="318808" y="19812"/>
                  </a:lnTo>
                  <a:lnTo>
                    <a:pt x="320332" y="21336"/>
                  </a:lnTo>
                  <a:lnTo>
                    <a:pt x="323380" y="22860"/>
                  </a:lnTo>
                  <a:lnTo>
                    <a:pt x="326428" y="25908"/>
                  </a:lnTo>
                  <a:lnTo>
                    <a:pt x="331000" y="39624"/>
                  </a:lnTo>
                  <a:lnTo>
                    <a:pt x="331000" y="268516"/>
                  </a:lnTo>
                  <a:lnTo>
                    <a:pt x="329476" y="273088"/>
                  </a:lnTo>
                  <a:lnTo>
                    <a:pt x="326428" y="279184"/>
                  </a:lnTo>
                  <a:lnTo>
                    <a:pt x="320332" y="282232"/>
                  </a:lnTo>
                  <a:lnTo>
                    <a:pt x="315760" y="282232"/>
                  </a:lnTo>
                  <a:lnTo>
                    <a:pt x="312712" y="283756"/>
                  </a:lnTo>
                  <a:lnTo>
                    <a:pt x="303568" y="283756"/>
                  </a:lnTo>
                  <a:lnTo>
                    <a:pt x="303568" y="296037"/>
                  </a:lnTo>
                  <a:lnTo>
                    <a:pt x="396621" y="296037"/>
                  </a:lnTo>
                  <a:lnTo>
                    <a:pt x="396621" y="283756"/>
                  </a:lnTo>
                  <a:lnTo>
                    <a:pt x="389001" y="283756"/>
                  </a:lnTo>
                  <a:lnTo>
                    <a:pt x="385864" y="282232"/>
                  </a:lnTo>
                  <a:lnTo>
                    <a:pt x="382816" y="282232"/>
                  </a:lnTo>
                  <a:lnTo>
                    <a:pt x="370624" y="276136"/>
                  </a:lnTo>
                  <a:lnTo>
                    <a:pt x="367576" y="270040"/>
                  </a:lnTo>
                  <a:lnTo>
                    <a:pt x="367576" y="151066"/>
                  </a:lnTo>
                  <a:lnTo>
                    <a:pt x="370624" y="148018"/>
                  </a:lnTo>
                  <a:lnTo>
                    <a:pt x="372148" y="144970"/>
                  </a:lnTo>
                  <a:lnTo>
                    <a:pt x="378244" y="138874"/>
                  </a:lnTo>
                  <a:lnTo>
                    <a:pt x="382816" y="135826"/>
                  </a:lnTo>
                  <a:lnTo>
                    <a:pt x="385152" y="134302"/>
                  </a:lnTo>
                  <a:lnTo>
                    <a:pt x="387477" y="132778"/>
                  </a:lnTo>
                  <a:lnTo>
                    <a:pt x="392049" y="129730"/>
                  </a:lnTo>
                  <a:lnTo>
                    <a:pt x="398145" y="128206"/>
                  </a:lnTo>
                  <a:lnTo>
                    <a:pt x="402704" y="126606"/>
                  </a:lnTo>
                  <a:lnTo>
                    <a:pt x="408813" y="125069"/>
                  </a:lnTo>
                  <a:lnTo>
                    <a:pt x="425577" y="125069"/>
                  </a:lnTo>
                  <a:lnTo>
                    <a:pt x="447865" y="158115"/>
                  </a:lnTo>
                  <a:lnTo>
                    <a:pt x="448437" y="167830"/>
                  </a:lnTo>
                  <a:lnTo>
                    <a:pt x="448437" y="273088"/>
                  </a:lnTo>
                  <a:lnTo>
                    <a:pt x="445389" y="276136"/>
                  </a:lnTo>
                  <a:lnTo>
                    <a:pt x="443865" y="279184"/>
                  </a:lnTo>
                  <a:lnTo>
                    <a:pt x="442341" y="280708"/>
                  </a:lnTo>
                  <a:lnTo>
                    <a:pt x="437769" y="282232"/>
                  </a:lnTo>
                  <a:lnTo>
                    <a:pt x="436245" y="282232"/>
                  </a:lnTo>
                  <a:lnTo>
                    <a:pt x="433197" y="283756"/>
                  </a:lnTo>
                  <a:lnTo>
                    <a:pt x="419481" y="283756"/>
                  </a:lnTo>
                  <a:lnTo>
                    <a:pt x="419481" y="296037"/>
                  </a:lnTo>
                  <a:lnTo>
                    <a:pt x="512546" y="296037"/>
                  </a:lnTo>
                  <a:lnTo>
                    <a:pt x="512546" y="283756"/>
                  </a:lnTo>
                  <a:close/>
                </a:path>
                <a:path w="630554" h="297814">
                  <a:moveTo>
                    <a:pt x="605612" y="24384"/>
                  </a:moveTo>
                  <a:lnTo>
                    <a:pt x="604088" y="18288"/>
                  </a:lnTo>
                  <a:lnTo>
                    <a:pt x="593420" y="7620"/>
                  </a:lnTo>
                  <a:lnTo>
                    <a:pt x="588848" y="6096"/>
                  </a:lnTo>
                  <a:lnTo>
                    <a:pt x="575132" y="6096"/>
                  </a:lnTo>
                  <a:lnTo>
                    <a:pt x="568934" y="9144"/>
                  </a:lnTo>
                  <a:lnTo>
                    <a:pt x="559790" y="18288"/>
                  </a:lnTo>
                  <a:lnTo>
                    <a:pt x="556742" y="24384"/>
                  </a:lnTo>
                  <a:lnTo>
                    <a:pt x="556742" y="38100"/>
                  </a:lnTo>
                  <a:lnTo>
                    <a:pt x="559790" y="44196"/>
                  </a:lnTo>
                  <a:lnTo>
                    <a:pt x="564362" y="50393"/>
                  </a:lnTo>
                  <a:lnTo>
                    <a:pt x="568934" y="54965"/>
                  </a:lnTo>
                  <a:lnTo>
                    <a:pt x="575132" y="58013"/>
                  </a:lnTo>
                  <a:lnTo>
                    <a:pt x="587324" y="58013"/>
                  </a:lnTo>
                  <a:lnTo>
                    <a:pt x="593420" y="54965"/>
                  </a:lnTo>
                  <a:lnTo>
                    <a:pt x="597992" y="48869"/>
                  </a:lnTo>
                  <a:lnTo>
                    <a:pt x="604088" y="44196"/>
                  </a:lnTo>
                  <a:lnTo>
                    <a:pt x="605612" y="38100"/>
                  </a:lnTo>
                  <a:lnTo>
                    <a:pt x="605612" y="24384"/>
                  </a:lnTo>
                  <a:close/>
                </a:path>
                <a:path w="630554" h="297814">
                  <a:moveTo>
                    <a:pt x="629996" y="283756"/>
                  </a:moveTo>
                  <a:lnTo>
                    <a:pt x="623900" y="283756"/>
                  </a:lnTo>
                  <a:lnTo>
                    <a:pt x="620852" y="282232"/>
                  </a:lnTo>
                  <a:lnTo>
                    <a:pt x="617804" y="282232"/>
                  </a:lnTo>
                  <a:lnTo>
                    <a:pt x="616280" y="280708"/>
                  </a:lnTo>
                  <a:lnTo>
                    <a:pt x="613232" y="279184"/>
                  </a:lnTo>
                  <a:lnTo>
                    <a:pt x="608660" y="277660"/>
                  </a:lnTo>
                  <a:lnTo>
                    <a:pt x="605612" y="276136"/>
                  </a:lnTo>
                  <a:lnTo>
                    <a:pt x="602564" y="270040"/>
                  </a:lnTo>
                  <a:lnTo>
                    <a:pt x="602564" y="108305"/>
                  </a:lnTo>
                  <a:lnTo>
                    <a:pt x="599516" y="105257"/>
                  </a:lnTo>
                  <a:lnTo>
                    <a:pt x="532358" y="109829"/>
                  </a:lnTo>
                  <a:lnTo>
                    <a:pt x="532358" y="122021"/>
                  </a:lnTo>
                  <a:lnTo>
                    <a:pt x="539978" y="122021"/>
                  </a:lnTo>
                  <a:lnTo>
                    <a:pt x="553694" y="126593"/>
                  </a:lnTo>
                  <a:lnTo>
                    <a:pt x="555218" y="128206"/>
                  </a:lnTo>
                  <a:lnTo>
                    <a:pt x="559790" y="129730"/>
                  </a:lnTo>
                  <a:lnTo>
                    <a:pt x="562838" y="135826"/>
                  </a:lnTo>
                  <a:lnTo>
                    <a:pt x="565886" y="140398"/>
                  </a:lnTo>
                  <a:lnTo>
                    <a:pt x="565886" y="273088"/>
                  </a:lnTo>
                  <a:lnTo>
                    <a:pt x="564362" y="276136"/>
                  </a:lnTo>
                  <a:lnTo>
                    <a:pt x="559790" y="280708"/>
                  </a:lnTo>
                  <a:lnTo>
                    <a:pt x="555218" y="282232"/>
                  </a:lnTo>
                  <a:lnTo>
                    <a:pt x="553694" y="282232"/>
                  </a:lnTo>
                  <a:lnTo>
                    <a:pt x="550646" y="283756"/>
                  </a:lnTo>
                  <a:lnTo>
                    <a:pt x="538454" y="283756"/>
                  </a:lnTo>
                  <a:lnTo>
                    <a:pt x="538454" y="296037"/>
                  </a:lnTo>
                  <a:lnTo>
                    <a:pt x="629996" y="296037"/>
                  </a:lnTo>
                  <a:lnTo>
                    <a:pt x="629996" y="28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11792" y="2561748"/>
              <a:ext cx="164782" cy="19992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9181147" y="2459545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40" h="296544">
                  <a:moveTo>
                    <a:pt x="218122" y="296037"/>
                  </a:moveTo>
                  <a:lnTo>
                    <a:pt x="125063" y="296037"/>
                  </a:lnTo>
                  <a:lnTo>
                    <a:pt x="125063" y="283749"/>
                  </a:lnTo>
                  <a:lnTo>
                    <a:pt x="138779" y="283749"/>
                  </a:lnTo>
                  <a:lnTo>
                    <a:pt x="141827" y="282225"/>
                  </a:lnTo>
                  <a:lnTo>
                    <a:pt x="143351" y="282225"/>
                  </a:lnTo>
                  <a:lnTo>
                    <a:pt x="147923" y="280701"/>
                  </a:lnTo>
                  <a:lnTo>
                    <a:pt x="149447" y="279177"/>
                  </a:lnTo>
                  <a:lnTo>
                    <a:pt x="150971" y="276129"/>
                  </a:lnTo>
                  <a:lnTo>
                    <a:pt x="154019" y="273081"/>
                  </a:lnTo>
                  <a:lnTo>
                    <a:pt x="154019" y="167830"/>
                  </a:lnTo>
                  <a:lnTo>
                    <a:pt x="153447" y="158115"/>
                  </a:lnTo>
                  <a:lnTo>
                    <a:pt x="131159" y="125063"/>
                  </a:lnTo>
                  <a:lnTo>
                    <a:pt x="114395" y="125063"/>
                  </a:lnTo>
                  <a:lnTo>
                    <a:pt x="108299" y="126587"/>
                  </a:lnTo>
                  <a:lnTo>
                    <a:pt x="103727" y="128206"/>
                  </a:lnTo>
                  <a:lnTo>
                    <a:pt x="97631" y="129730"/>
                  </a:lnTo>
                  <a:lnTo>
                    <a:pt x="91535" y="132778"/>
                  </a:lnTo>
                  <a:lnTo>
                    <a:pt x="88487" y="135826"/>
                  </a:lnTo>
                  <a:lnTo>
                    <a:pt x="83915" y="138874"/>
                  </a:lnTo>
                  <a:lnTo>
                    <a:pt x="74771" y="148018"/>
                  </a:lnTo>
                  <a:lnTo>
                    <a:pt x="71627" y="154114"/>
                  </a:lnTo>
                  <a:lnTo>
                    <a:pt x="71627" y="266985"/>
                  </a:lnTo>
                  <a:lnTo>
                    <a:pt x="76295" y="276129"/>
                  </a:lnTo>
                  <a:lnTo>
                    <a:pt x="88487" y="282225"/>
                  </a:lnTo>
                  <a:lnTo>
                    <a:pt x="91535" y="282225"/>
                  </a:lnTo>
                  <a:lnTo>
                    <a:pt x="94583" y="283749"/>
                  </a:lnTo>
                  <a:lnTo>
                    <a:pt x="102203" y="283749"/>
                  </a:lnTo>
                  <a:lnTo>
                    <a:pt x="102203" y="296037"/>
                  </a:lnTo>
                  <a:lnTo>
                    <a:pt x="9143" y="296037"/>
                  </a:lnTo>
                  <a:lnTo>
                    <a:pt x="9143" y="283749"/>
                  </a:lnTo>
                  <a:lnTo>
                    <a:pt x="18287" y="283749"/>
                  </a:lnTo>
                  <a:lnTo>
                    <a:pt x="21335" y="282225"/>
                  </a:lnTo>
                  <a:lnTo>
                    <a:pt x="25907" y="282225"/>
                  </a:lnTo>
                  <a:lnTo>
                    <a:pt x="32003" y="279177"/>
                  </a:lnTo>
                  <a:lnTo>
                    <a:pt x="35052" y="273081"/>
                  </a:lnTo>
                  <a:lnTo>
                    <a:pt x="36576" y="268509"/>
                  </a:lnTo>
                  <a:lnTo>
                    <a:pt x="36576" y="39624"/>
                  </a:lnTo>
                  <a:lnTo>
                    <a:pt x="32003" y="25907"/>
                  </a:lnTo>
                  <a:lnTo>
                    <a:pt x="28955" y="22860"/>
                  </a:lnTo>
                  <a:lnTo>
                    <a:pt x="19811" y="18288"/>
                  </a:lnTo>
                  <a:lnTo>
                    <a:pt x="13716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03" y="0"/>
                  </a:lnTo>
                  <a:lnTo>
                    <a:pt x="71627" y="1524"/>
                  </a:lnTo>
                  <a:lnTo>
                    <a:pt x="71627" y="134302"/>
                  </a:lnTo>
                  <a:lnTo>
                    <a:pt x="73247" y="134302"/>
                  </a:lnTo>
                  <a:lnTo>
                    <a:pt x="80867" y="126587"/>
                  </a:lnTo>
                  <a:lnTo>
                    <a:pt x="85439" y="123539"/>
                  </a:lnTo>
                  <a:lnTo>
                    <a:pt x="93059" y="115919"/>
                  </a:lnTo>
                  <a:lnTo>
                    <a:pt x="97631" y="112871"/>
                  </a:lnTo>
                  <a:lnTo>
                    <a:pt x="103727" y="109823"/>
                  </a:lnTo>
                  <a:lnTo>
                    <a:pt x="108299" y="106775"/>
                  </a:lnTo>
                  <a:lnTo>
                    <a:pt x="115919" y="105251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49232" y="103084"/>
                  </a:lnTo>
                  <a:lnTo>
                    <a:pt x="182935" y="126594"/>
                  </a:lnTo>
                  <a:lnTo>
                    <a:pt x="190690" y="164782"/>
                  </a:lnTo>
                  <a:lnTo>
                    <a:pt x="190690" y="271557"/>
                  </a:lnTo>
                  <a:lnTo>
                    <a:pt x="192214" y="273081"/>
                  </a:lnTo>
                  <a:lnTo>
                    <a:pt x="193738" y="276129"/>
                  </a:lnTo>
                  <a:lnTo>
                    <a:pt x="196786" y="279177"/>
                  </a:lnTo>
                  <a:lnTo>
                    <a:pt x="201358" y="280701"/>
                  </a:lnTo>
                  <a:lnTo>
                    <a:pt x="202882" y="280701"/>
                  </a:lnTo>
                  <a:lnTo>
                    <a:pt x="205930" y="282225"/>
                  </a:lnTo>
                  <a:lnTo>
                    <a:pt x="208978" y="282225"/>
                  </a:lnTo>
                  <a:lnTo>
                    <a:pt x="210502" y="283749"/>
                  </a:lnTo>
                  <a:lnTo>
                    <a:pt x="218122" y="283749"/>
                  </a:lnTo>
                  <a:lnTo>
                    <a:pt x="218122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9512141" y="2465641"/>
            <a:ext cx="233679" cy="294640"/>
            <a:chOff x="9512141" y="2465641"/>
            <a:chExt cx="233679" cy="294640"/>
          </a:xfrm>
        </p:grpSpPr>
        <p:sp>
          <p:nvSpPr>
            <p:cNvPr id="109" name="object 109"/>
            <p:cNvSpPr/>
            <p:nvPr/>
          </p:nvSpPr>
          <p:spPr>
            <a:xfrm>
              <a:off x="9512141" y="2465641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90" h="290194">
                  <a:moveTo>
                    <a:pt x="85439" y="276129"/>
                  </a:moveTo>
                  <a:lnTo>
                    <a:pt x="22860" y="276129"/>
                  </a:lnTo>
                  <a:lnTo>
                    <a:pt x="28956" y="273081"/>
                  </a:lnTo>
                  <a:lnTo>
                    <a:pt x="32004" y="266985"/>
                  </a:lnTo>
                  <a:lnTo>
                    <a:pt x="33528" y="262413"/>
                  </a:lnTo>
                  <a:lnTo>
                    <a:pt x="33528" y="137350"/>
                  </a:lnTo>
                  <a:lnTo>
                    <a:pt x="32004" y="134302"/>
                  </a:lnTo>
                  <a:lnTo>
                    <a:pt x="30480" y="129730"/>
                  </a:lnTo>
                  <a:lnTo>
                    <a:pt x="28956" y="126682"/>
                  </a:lnTo>
                  <a:lnTo>
                    <a:pt x="25908" y="123634"/>
                  </a:lnTo>
                  <a:lnTo>
                    <a:pt x="22860" y="122110"/>
                  </a:lnTo>
                  <a:lnTo>
                    <a:pt x="19812" y="120491"/>
                  </a:lnTo>
                  <a:lnTo>
                    <a:pt x="16764" y="118967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5627" y="99155"/>
                  </a:lnTo>
                  <a:lnTo>
                    <a:pt x="68675" y="102203"/>
                  </a:lnTo>
                  <a:lnTo>
                    <a:pt x="68675" y="260889"/>
                  </a:lnTo>
                  <a:lnTo>
                    <a:pt x="73247" y="270033"/>
                  </a:lnTo>
                  <a:lnTo>
                    <a:pt x="85439" y="276129"/>
                  </a:lnTo>
                  <a:close/>
                </a:path>
                <a:path w="97790" h="290194">
                  <a:moveTo>
                    <a:pt x="90011" y="277653"/>
                  </a:moveTo>
                  <a:lnTo>
                    <a:pt x="18288" y="277653"/>
                  </a:lnTo>
                  <a:lnTo>
                    <a:pt x="19812" y="276129"/>
                  </a:lnTo>
                  <a:lnTo>
                    <a:pt x="88487" y="276129"/>
                  </a:lnTo>
                  <a:lnTo>
                    <a:pt x="90011" y="277653"/>
                  </a:lnTo>
                  <a:close/>
                </a:path>
                <a:path w="97790" h="290194">
                  <a:moveTo>
                    <a:pt x="97631" y="289941"/>
                  </a:moveTo>
                  <a:lnTo>
                    <a:pt x="6096" y="289941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89941"/>
                  </a:lnTo>
                  <a:close/>
                </a:path>
                <a:path w="97790" h="290194">
                  <a:moveTo>
                    <a:pt x="54864" y="51911"/>
                  </a:moveTo>
                  <a:lnTo>
                    <a:pt x="41148" y="51911"/>
                  </a:lnTo>
                  <a:lnTo>
                    <a:pt x="35052" y="48863"/>
                  </a:lnTo>
                  <a:lnTo>
                    <a:pt x="30480" y="44291"/>
                  </a:lnTo>
                  <a:lnTo>
                    <a:pt x="25908" y="38100"/>
                  </a:lnTo>
                  <a:lnTo>
                    <a:pt x="22860" y="32004"/>
                  </a:lnTo>
                  <a:lnTo>
                    <a:pt x="22860" y="18288"/>
                  </a:lnTo>
                  <a:lnTo>
                    <a:pt x="25908" y="12192"/>
                  </a:lnTo>
                  <a:lnTo>
                    <a:pt x="35052" y="3048"/>
                  </a:lnTo>
                  <a:lnTo>
                    <a:pt x="41148" y="0"/>
                  </a:lnTo>
                  <a:lnTo>
                    <a:pt x="54864" y="0"/>
                  </a:lnTo>
                  <a:lnTo>
                    <a:pt x="60960" y="1524"/>
                  </a:lnTo>
                  <a:lnTo>
                    <a:pt x="65627" y="7620"/>
                  </a:lnTo>
                  <a:lnTo>
                    <a:pt x="70199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0199" y="38100"/>
                  </a:lnTo>
                  <a:lnTo>
                    <a:pt x="65627" y="42767"/>
                  </a:lnTo>
                  <a:lnTo>
                    <a:pt x="60960" y="48863"/>
                  </a:lnTo>
                  <a:lnTo>
                    <a:pt x="54864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17392" y="2508408"/>
              <a:ext cx="128111" cy="251745"/>
            </a:xfrm>
            <a:prstGeom prst="rect">
              <a:avLst/>
            </a:prstGeom>
          </p:spPr>
        </p:pic>
      </p:grpSp>
      <p:grpSp>
        <p:nvGrpSpPr>
          <p:cNvPr id="111" name="object 111"/>
          <p:cNvGrpSpPr/>
          <p:nvPr/>
        </p:nvGrpSpPr>
        <p:grpSpPr>
          <a:xfrm>
            <a:off x="352329" y="2934080"/>
            <a:ext cx="648335" cy="200025"/>
            <a:chOff x="352329" y="2934080"/>
            <a:chExt cx="648335" cy="200025"/>
          </a:xfrm>
        </p:grpSpPr>
        <p:sp>
          <p:nvSpPr>
            <p:cNvPr id="112" name="object 112"/>
            <p:cNvSpPr/>
            <p:nvPr/>
          </p:nvSpPr>
          <p:spPr>
            <a:xfrm>
              <a:off x="352329" y="2940177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96107" y="190690"/>
                  </a:moveTo>
                  <a:lnTo>
                    <a:pt x="80867" y="190690"/>
                  </a:lnTo>
                  <a:lnTo>
                    <a:pt x="73128" y="169220"/>
                  </a:lnTo>
                  <a:lnTo>
                    <a:pt x="65817" y="148161"/>
                  </a:lnTo>
                  <a:lnTo>
                    <a:pt x="58793" y="127387"/>
                  </a:lnTo>
                  <a:lnTo>
                    <a:pt x="51911" y="106775"/>
                  </a:lnTo>
                  <a:lnTo>
                    <a:pt x="45315" y="85900"/>
                  </a:lnTo>
                  <a:lnTo>
                    <a:pt x="39147" y="66722"/>
                  </a:lnTo>
                  <a:lnTo>
                    <a:pt x="33266" y="49259"/>
                  </a:lnTo>
                  <a:lnTo>
                    <a:pt x="27527" y="33528"/>
                  </a:lnTo>
                  <a:lnTo>
                    <a:pt x="26003" y="27432"/>
                  </a:lnTo>
                  <a:lnTo>
                    <a:pt x="21336" y="22860"/>
                  </a:lnTo>
                  <a:lnTo>
                    <a:pt x="16764" y="18288"/>
                  </a:lnTo>
                  <a:lnTo>
                    <a:pt x="10667" y="15240"/>
                  </a:lnTo>
                  <a:lnTo>
                    <a:pt x="4572" y="13716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83915" y="0"/>
                  </a:lnTo>
                  <a:lnTo>
                    <a:pt x="83915" y="13716"/>
                  </a:lnTo>
                  <a:lnTo>
                    <a:pt x="74771" y="13716"/>
                  </a:lnTo>
                  <a:lnTo>
                    <a:pt x="65627" y="16764"/>
                  </a:lnTo>
                  <a:lnTo>
                    <a:pt x="62579" y="19812"/>
                  </a:lnTo>
                  <a:lnTo>
                    <a:pt x="62579" y="22860"/>
                  </a:lnTo>
                  <a:lnTo>
                    <a:pt x="64103" y="25908"/>
                  </a:lnTo>
                  <a:lnTo>
                    <a:pt x="64103" y="28956"/>
                  </a:lnTo>
                  <a:lnTo>
                    <a:pt x="65627" y="30480"/>
                  </a:lnTo>
                  <a:lnTo>
                    <a:pt x="68198" y="41067"/>
                  </a:lnTo>
                  <a:lnTo>
                    <a:pt x="71342" y="52244"/>
                  </a:lnTo>
                  <a:lnTo>
                    <a:pt x="75057" y="63993"/>
                  </a:lnTo>
                  <a:lnTo>
                    <a:pt x="79343" y="76295"/>
                  </a:lnTo>
                  <a:lnTo>
                    <a:pt x="87534" y="104310"/>
                  </a:lnTo>
                  <a:lnTo>
                    <a:pt x="92844" y="121555"/>
                  </a:lnTo>
                  <a:lnTo>
                    <a:pt x="99155" y="140398"/>
                  </a:lnTo>
                  <a:lnTo>
                    <a:pt x="114354" y="140398"/>
                  </a:lnTo>
                  <a:lnTo>
                    <a:pt x="96107" y="190690"/>
                  </a:lnTo>
                  <a:close/>
                </a:path>
                <a:path w="296545" h="191135">
                  <a:moveTo>
                    <a:pt x="295941" y="12192"/>
                  </a:moveTo>
                  <a:lnTo>
                    <a:pt x="224218" y="12192"/>
                  </a:lnTo>
                  <a:lnTo>
                    <a:pt x="224218" y="0"/>
                  </a:lnTo>
                  <a:lnTo>
                    <a:pt x="295941" y="0"/>
                  </a:lnTo>
                  <a:lnTo>
                    <a:pt x="295941" y="12192"/>
                  </a:lnTo>
                  <a:close/>
                </a:path>
                <a:path w="296545" h="191135">
                  <a:moveTo>
                    <a:pt x="114354" y="140398"/>
                  </a:moveTo>
                  <a:lnTo>
                    <a:pt x="99155" y="140398"/>
                  </a:lnTo>
                  <a:lnTo>
                    <a:pt x="148018" y="4572"/>
                  </a:lnTo>
                  <a:lnTo>
                    <a:pt x="166306" y="4572"/>
                  </a:lnTo>
                  <a:lnTo>
                    <a:pt x="183473" y="51816"/>
                  </a:lnTo>
                  <a:lnTo>
                    <a:pt x="146494" y="51816"/>
                  </a:lnTo>
                  <a:lnTo>
                    <a:pt x="114354" y="140398"/>
                  </a:lnTo>
                  <a:close/>
                </a:path>
                <a:path w="296545" h="191135">
                  <a:moveTo>
                    <a:pt x="230104" y="138779"/>
                  </a:moveTo>
                  <a:lnTo>
                    <a:pt x="215074" y="138779"/>
                  </a:lnTo>
                  <a:lnTo>
                    <a:pt x="219408" y="125563"/>
                  </a:lnTo>
                  <a:lnTo>
                    <a:pt x="223456" y="113061"/>
                  </a:lnTo>
                  <a:lnTo>
                    <a:pt x="227504" y="100845"/>
                  </a:lnTo>
                  <a:lnTo>
                    <a:pt x="231838" y="88487"/>
                  </a:lnTo>
                  <a:lnTo>
                    <a:pt x="235322" y="77055"/>
                  </a:lnTo>
                  <a:lnTo>
                    <a:pt x="242219" y="54157"/>
                  </a:lnTo>
                  <a:lnTo>
                    <a:pt x="245649" y="42672"/>
                  </a:lnTo>
                  <a:lnTo>
                    <a:pt x="247173" y="39624"/>
                  </a:lnTo>
                  <a:lnTo>
                    <a:pt x="247173" y="36576"/>
                  </a:lnTo>
                  <a:lnTo>
                    <a:pt x="248697" y="33528"/>
                  </a:lnTo>
                  <a:lnTo>
                    <a:pt x="248697" y="32004"/>
                  </a:lnTo>
                  <a:lnTo>
                    <a:pt x="250221" y="28956"/>
                  </a:lnTo>
                  <a:lnTo>
                    <a:pt x="250221" y="24384"/>
                  </a:lnTo>
                  <a:lnTo>
                    <a:pt x="248697" y="21336"/>
                  </a:lnTo>
                  <a:lnTo>
                    <a:pt x="247173" y="19812"/>
                  </a:lnTo>
                  <a:lnTo>
                    <a:pt x="244125" y="18288"/>
                  </a:lnTo>
                  <a:lnTo>
                    <a:pt x="242601" y="16764"/>
                  </a:lnTo>
                  <a:lnTo>
                    <a:pt x="239553" y="15240"/>
                  </a:lnTo>
                  <a:lnTo>
                    <a:pt x="236505" y="15240"/>
                  </a:lnTo>
                  <a:lnTo>
                    <a:pt x="233362" y="13716"/>
                  </a:lnTo>
                  <a:lnTo>
                    <a:pt x="230314" y="13716"/>
                  </a:lnTo>
                  <a:lnTo>
                    <a:pt x="227266" y="12192"/>
                  </a:lnTo>
                  <a:lnTo>
                    <a:pt x="291369" y="12192"/>
                  </a:lnTo>
                  <a:lnTo>
                    <a:pt x="285273" y="15240"/>
                  </a:lnTo>
                  <a:lnTo>
                    <a:pt x="279177" y="19812"/>
                  </a:lnTo>
                  <a:lnTo>
                    <a:pt x="273081" y="22860"/>
                  </a:lnTo>
                  <a:lnTo>
                    <a:pt x="268509" y="28956"/>
                  </a:lnTo>
                  <a:lnTo>
                    <a:pt x="265461" y="36576"/>
                  </a:lnTo>
                  <a:lnTo>
                    <a:pt x="260889" y="50926"/>
                  </a:lnTo>
                  <a:lnTo>
                    <a:pt x="256317" y="64436"/>
                  </a:lnTo>
                  <a:lnTo>
                    <a:pt x="251745" y="77375"/>
                  </a:lnTo>
                  <a:lnTo>
                    <a:pt x="247173" y="90011"/>
                  </a:lnTo>
                  <a:lnTo>
                    <a:pt x="242563" y="103109"/>
                  </a:lnTo>
                  <a:lnTo>
                    <a:pt x="237791" y="117074"/>
                  </a:lnTo>
                  <a:lnTo>
                    <a:pt x="232734" y="131628"/>
                  </a:lnTo>
                  <a:lnTo>
                    <a:pt x="230104" y="138779"/>
                  </a:lnTo>
                  <a:close/>
                </a:path>
                <a:path w="296545" h="191135">
                  <a:moveTo>
                    <a:pt x="215074" y="190690"/>
                  </a:moveTo>
                  <a:lnTo>
                    <a:pt x="198310" y="190690"/>
                  </a:lnTo>
                  <a:lnTo>
                    <a:pt x="146494" y="51816"/>
                  </a:lnTo>
                  <a:lnTo>
                    <a:pt x="183473" y="51816"/>
                  </a:lnTo>
                  <a:lnTo>
                    <a:pt x="215074" y="138779"/>
                  </a:lnTo>
                  <a:lnTo>
                    <a:pt x="230104" y="138779"/>
                  </a:lnTo>
                  <a:lnTo>
                    <a:pt x="227266" y="146494"/>
                  </a:lnTo>
                  <a:lnTo>
                    <a:pt x="225742" y="154114"/>
                  </a:lnTo>
                  <a:lnTo>
                    <a:pt x="222694" y="161734"/>
                  </a:lnTo>
                  <a:lnTo>
                    <a:pt x="221170" y="169354"/>
                  </a:lnTo>
                  <a:lnTo>
                    <a:pt x="218122" y="176974"/>
                  </a:lnTo>
                  <a:lnTo>
                    <a:pt x="216598" y="183070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0463" y="2935605"/>
              <a:ext cx="176974" cy="19831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60297" y="2934080"/>
              <a:ext cx="140303" cy="19983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105852" y="2831782"/>
            <a:ext cx="1441513" cy="303657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373665" y="3262122"/>
            <a:ext cx="1095375" cy="296545"/>
            <a:chOff x="373665" y="3262122"/>
            <a:chExt cx="1095375" cy="296545"/>
          </a:xfrm>
        </p:grpSpPr>
        <p:pic>
          <p:nvPicPr>
            <p:cNvPr id="117" name="object 11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3665" y="3365944"/>
              <a:ext cx="97631" cy="9763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511016" y="3274314"/>
              <a:ext cx="187960" cy="283845"/>
            </a:xfrm>
            <a:custGeom>
              <a:avLst/>
              <a:gdLst/>
              <a:ahLst/>
              <a:cxnLst/>
              <a:rect l="l" t="t" r="r" b="b"/>
              <a:pathLst>
                <a:path w="187959" h="283845">
                  <a:moveTo>
                    <a:pt x="94583" y="283749"/>
                  </a:moveTo>
                  <a:lnTo>
                    <a:pt x="49291" y="275081"/>
                  </a:lnTo>
                  <a:lnTo>
                    <a:pt x="27431" y="263937"/>
                  </a:lnTo>
                  <a:lnTo>
                    <a:pt x="18287" y="279177"/>
                  </a:lnTo>
                  <a:lnTo>
                    <a:pt x="3047" y="279177"/>
                  </a:lnTo>
                  <a:lnTo>
                    <a:pt x="0" y="184594"/>
                  </a:lnTo>
                  <a:lnTo>
                    <a:pt x="16763" y="184594"/>
                  </a:lnTo>
                  <a:lnTo>
                    <a:pt x="19073" y="193454"/>
                  </a:lnTo>
                  <a:lnTo>
                    <a:pt x="21526" y="201751"/>
                  </a:lnTo>
                  <a:lnTo>
                    <a:pt x="39647" y="236624"/>
                  </a:lnTo>
                  <a:lnTo>
                    <a:pt x="74214" y="263771"/>
                  </a:lnTo>
                  <a:lnTo>
                    <a:pt x="99155" y="266985"/>
                  </a:lnTo>
                  <a:lnTo>
                    <a:pt x="108299" y="266985"/>
                  </a:lnTo>
                  <a:lnTo>
                    <a:pt x="144875" y="245649"/>
                  </a:lnTo>
                  <a:lnTo>
                    <a:pt x="146399" y="239553"/>
                  </a:lnTo>
                  <a:lnTo>
                    <a:pt x="149447" y="233457"/>
                  </a:lnTo>
                  <a:lnTo>
                    <a:pt x="149447" y="219741"/>
                  </a:lnTo>
                  <a:lnTo>
                    <a:pt x="148875" y="211709"/>
                  </a:lnTo>
                  <a:lnTo>
                    <a:pt x="128873" y="176783"/>
                  </a:lnTo>
                  <a:lnTo>
                    <a:pt x="93154" y="159686"/>
                  </a:lnTo>
                  <a:lnTo>
                    <a:pt x="85439" y="157162"/>
                  </a:lnTo>
                  <a:lnTo>
                    <a:pt x="63271" y="148161"/>
                  </a:lnTo>
                  <a:lnTo>
                    <a:pt x="27884" y="126030"/>
                  </a:lnTo>
                  <a:lnTo>
                    <a:pt x="9763" y="87010"/>
                  </a:lnTo>
                  <a:lnTo>
                    <a:pt x="9144" y="74771"/>
                  </a:lnTo>
                  <a:lnTo>
                    <a:pt x="9453" y="66816"/>
                  </a:lnTo>
                  <a:lnTo>
                    <a:pt x="10477" y="59138"/>
                  </a:lnTo>
                  <a:lnTo>
                    <a:pt x="12358" y="52013"/>
                  </a:lnTo>
                  <a:lnTo>
                    <a:pt x="15239" y="45719"/>
                  </a:lnTo>
                  <a:lnTo>
                    <a:pt x="18073" y="38909"/>
                  </a:lnTo>
                  <a:lnTo>
                    <a:pt x="51720" y="8691"/>
                  </a:lnTo>
                  <a:lnTo>
                    <a:pt x="59435" y="6095"/>
                  </a:lnTo>
                  <a:lnTo>
                    <a:pt x="66594" y="3214"/>
                  </a:lnTo>
                  <a:lnTo>
                    <a:pt x="74342" y="1333"/>
                  </a:lnTo>
                  <a:lnTo>
                    <a:pt x="82662" y="309"/>
                  </a:lnTo>
                  <a:lnTo>
                    <a:pt x="91535" y="0"/>
                  </a:lnTo>
                  <a:lnTo>
                    <a:pt x="100417" y="309"/>
                  </a:lnTo>
                  <a:lnTo>
                    <a:pt x="138588" y="11620"/>
                  </a:lnTo>
                  <a:lnTo>
                    <a:pt x="150971" y="18287"/>
                  </a:lnTo>
                  <a:lnTo>
                    <a:pt x="160115" y="6095"/>
                  </a:lnTo>
                  <a:lnTo>
                    <a:pt x="175355" y="6095"/>
                  </a:lnTo>
                  <a:lnTo>
                    <a:pt x="176879" y="96107"/>
                  </a:lnTo>
                  <a:lnTo>
                    <a:pt x="160115" y="96107"/>
                  </a:lnTo>
                  <a:lnTo>
                    <a:pt x="158686" y="88368"/>
                  </a:lnTo>
                  <a:lnTo>
                    <a:pt x="156686" y="81057"/>
                  </a:lnTo>
                  <a:lnTo>
                    <a:pt x="154114" y="74033"/>
                  </a:lnTo>
                  <a:lnTo>
                    <a:pt x="150971" y="67151"/>
                  </a:lnTo>
                  <a:lnTo>
                    <a:pt x="148399" y="59659"/>
                  </a:lnTo>
                  <a:lnTo>
                    <a:pt x="123110" y="26574"/>
                  </a:lnTo>
                  <a:lnTo>
                    <a:pt x="88487" y="16763"/>
                  </a:lnTo>
                  <a:lnTo>
                    <a:pt x="79573" y="17359"/>
                  </a:lnTo>
                  <a:lnTo>
                    <a:pt x="47434" y="41350"/>
                  </a:lnTo>
                  <a:lnTo>
                    <a:pt x="44195" y="56483"/>
                  </a:lnTo>
                  <a:lnTo>
                    <a:pt x="44743" y="65079"/>
                  </a:lnTo>
                  <a:lnTo>
                    <a:pt x="68746" y="101298"/>
                  </a:lnTo>
                  <a:lnTo>
                    <a:pt x="96867" y="114252"/>
                  </a:lnTo>
                  <a:lnTo>
                    <a:pt x="103727" y="117443"/>
                  </a:lnTo>
                  <a:lnTo>
                    <a:pt x="123658" y="124301"/>
                  </a:lnTo>
                  <a:lnTo>
                    <a:pt x="129635" y="126587"/>
                  </a:lnTo>
                  <a:lnTo>
                    <a:pt x="135350" y="129793"/>
                  </a:lnTo>
                  <a:lnTo>
                    <a:pt x="146780" y="135668"/>
                  </a:lnTo>
                  <a:lnTo>
                    <a:pt x="152495" y="138874"/>
                  </a:lnTo>
                  <a:lnTo>
                    <a:pt x="160115" y="143446"/>
                  </a:lnTo>
                  <a:lnTo>
                    <a:pt x="166211" y="148018"/>
                  </a:lnTo>
                  <a:lnTo>
                    <a:pt x="170783" y="154114"/>
                  </a:lnTo>
                  <a:lnTo>
                    <a:pt x="176879" y="160210"/>
                  </a:lnTo>
                  <a:lnTo>
                    <a:pt x="187642" y="201358"/>
                  </a:lnTo>
                  <a:lnTo>
                    <a:pt x="185936" y="218844"/>
                  </a:lnTo>
                  <a:lnTo>
                    <a:pt x="161639" y="260889"/>
                  </a:lnTo>
                  <a:lnTo>
                    <a:pt x="114061" y="282320"/>
                  </a:lnTo>
                  <a:lnTo>
                    <a:pt x="94583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16851" y="3304794"/>
              <a:ext cx="462248" cy="25326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188243" y="3262122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90" h="291464">
                  <a:moveTo>
                    <a:pt x="85439" y="276129"/>
                  </a:moveTo>
                  <a:lnTo>
                    <a:pt x="22860" y="276129"/>
                  </a:lnTo>
                  <a:lnTo>
                    <a:pt x="28956" y="273081"/>
                  </a:lnTo>
                  <a:lnTo>
                    <a:pt x="32004" y="266985"/>
                  </a:lnTo>
                  <a:lnTo>
                    <a:pt x="33528" y="262413"/>
                  </a:lnTo>
                  <a:lnTo>
                    <a:pt x="33528" y="137255"/>
                  </a:lnTo>
                  <a:lnTo>
                    <a:pt x="32004" y="134207"/>
                  </a:lnTo>
                  <a:lnTo>
                    <a:pt x="30480" y="129635"/>
                  </a:lnTo>
                  <a:lnTo>
                    <a:pt x="28956" y="126587"/>
                  </a:lnTo>
                  <a:lnTo>
                    <a:pt x="25908" y="123539"/>
                  </a:lnTo>
                  <a:lnTo>
                    <a:pt x="16764" y="118967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151" y="99155"/>
                  </a:lnTo>
                  <a:lnTo>
                    <a:pt x="68675" y="102203"/>
                  </a:lnTo>
                  <a:lnTo>
                    <a:pt x="68675" y="260889"/>
                  </a:lnTo>
                  <a:lnTo>
                    <a:pt x="73247" y="270033"/>
                  </a:lnTo>
                  <a:lnTo>
                    <a:pt x="76295" y="273081"/>
                  </a:lnTo>
                  <a:lnTo>
                    <a:pt x="79343" y="273081"/>
                  </a:lnTo>
                  <a:lnTo>
                    <a:pt x="85439" y="276129"/>
                  </a:lnTo>
                  <a:close/>
                </a:path>
                <a:path w="97790" h="291464">
                  <a:moveTo>
                    <a:pt x="91535" y="277653"/>
                  </a:moveTo>
                  <a:lnTo>
                    <a:pt x="18288" y="277653"/>
                  </a:lnTo>
                  <a:lnTo>
                    <a:pt x="19812" y="276129"/>
                  </a:lnTo>
                  <a:lnTo>
                    <a:pt x="88487" y="276129"/>
                  </a:lnTo>
                  <a:lnTo>
                    <a:pt x="91535" y="277653"/>
                  </a:lnTo>
                  <a:close/>
                </a:path>
                <a:path w="97790" h="291464">
                  <a:moveTo>
                    <a:pt x="97631" y="291369"/>
                  </a:moveTo>
                  <a:lnTo>
                    <a:pt x="6096" y="291369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91369"/>
                  </a:lnTo>
                  <a:close/>
                </a:path>
                <a:path w="97790" h="291464">
                  <a:moveTo>
                    <a:pt x="54959" y="51816"/>
                  </a:moveTo>
                  <a:lnTo>
                    <a:pt x="41148" y="51816"/>
                  </a:lnTo>
                  <a:lnTo>
                    <a:pt x="35052" y="48768"/>
                  </a:lnTo>
                  <a:lnTo>
                    <a:pt x="30480" y="44195"/>
                  </a:lnTo>
                  <a:lnTo>
                    <a:pt x="25908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5908" y="12192"/>
                  </a:lnTo>
                  <a:lnTo>
                    <a:pt x="35052" y="3048"/>
                  </a:lnTo>
                  <a:lnTo>
                    <a:pt x="41148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65627" y="7619"/>
                  </a:lnTo>
                  <a:lnTo>
                    <a:pt x="70199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0199" y="38100"/>
                  </a:lnTo>
                  <a:lnTo>
                    <a:pt x="65627" y="42671"/>
                  </a:lnTo>
                  <a:lnTo>
                    <a:pt x="61055" y="48768"/>
                  </a:lnTo>
                  <a:lnTo>
                    <a:pt x="5495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04163" y="3358229"/>
              <a:ext cx="164782" cy="199834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583340" y="3256026"/>
            <a:ext cx="1407890" cy="302037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3126962" y="3256026"/>
            <a:ext cx="541655" cy="302260"/>
            <a:chOff x="3126962" y="3256026"/>
            <a:chExt cx="541655" cy="302260"/>
          </a:xfrm>
        </p:grpSpPr>
        <p:pic>
          <p:nvPicPr>
            <p:cNvPr id="124" name="object 12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126962" y="3304793"/>
              <a:ext cx="128111" cy="251745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3256597" y="3256026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88487" y="282225"/>
                  </a:moveTo>
                  <a:lnTo>
                    <a:pt x="26003" y="282225"/>
                  </a:lnTo>
                  <a:lnTo>
                    <a:pt x="32099" y="279177"/>
                  </a:lnTo>
                  <a:lnTo>
                    <a:pt x="33623" y="276129"/>
                  </a:lnTo>
                  <a:lnTo>
                    <a:pt x="36671" y="273081"/>
                  </a:lnTo>
                  <a:lnTo>
                    <a:pt x="36671" y="35052"/>
                  </a:lnTo>
                  <a:lnTo>
                    <a:pt x="33623" y="30479"/>
                  </a:lnTo>
                  <a:lnTo>
                    <a:pt x="32099" y="25908"/>
                  </a:lnTo>
                  <a:lnTo>
                    <a:pt x="29051" y="22860"/>
                  </a:lnTo>
                  <a:lnTo>
                    <a:pt x="26003" y="21336"/>
                  </a:lnTo>
                  <a:lnTo>
                    <a:pt x="24479" y="19812"/>
                  </a:lnTo>
                  <a:lnTo>
                    <a:pt x="19907" y="18288"/>
                  </a:lnTo>
                  <a:lnTo>
                    <a:pt x="13811" y="18288"/>
                  </a:lnTo>
                  <a:lnTo>
                    <a:pt x="7715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134207"/>
                  </a:lnTo>
                  <a:lnTo>
                    <a:pt x="90773" y="134207"/>
                  </a:lnTo>
                  <a:lnTo>
                    <a:pt x="83915" y="138779"/>
                  </a:lnTo>
                  <a:lnTo>
                    <a:pt x="77819" y="144875"/>
                  </a:lnTo>
                  <a:lnTo>
                    <a:pt x="76295" y="149447"/>
                  </a:lnTo>
                  <a:lnTo>
                    <a:pt x="73247" y="150971"/>
                  </a:lnTo>
                  <a:lnTo>
                    <a:pt x="73247" y="270033"/>
                  </a:lnTo>
                  <a:lnTo>
                    <a:pt x="76295" y="276129"/>
                  </a:lnTo>
                  <a:lnTo>
                    <a:pt x="79343" y="277653"/>
                  </a:lnTo>
                  <a:lnTo>
                    <a:pt x="83915" y="279177"/>
                  </a:lnTo>
                  <a:lnTo>
                    <a:pt x="85439" y="280701"/>
                  </a:lnTo>
                  <a:lnTo>
                    <a:pt x="88487" y="282225"/>
                  </a:lnTo>
                  <a:close/>
                </a:path>
                <a:path w="218439" h="297814">
                  <a:moveTo>
                    <a:pt x="90773" y="134207"/>
                  </a:moveTo>
                  <a:lnTo>
                    <a:pt x="73247" y="134207"/>
                  </a:lnTo>
                  <a:lnTo>
                    <a:pt x="80867" y="126587"/>
                  </a:lnTo>
                  <a:lnTo>
                    <a:pt x="85439" y="123539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22110" y="103727"/>
                  </a:lnTo>
                  <a:lnTo>
                    <a:pt x="129730" y="102203"/>
                  </a:lnTo>
                  <a:lnTo>
                    <a:pt x="137350" y="102203"/>
                  </a:lnTo>
                  <a:lnTo>
                    <a:pt x="176974" y="118967"/>
                  </a:lnTo>
                  <a:lnTo>
                    <a:pt x="181426" y="125063"/>
                  </a:lnTo>
                  <a:lnTo>
                    <a:pt x="116014" y="125063"/>
                  </a:lnTo>
                  <a:lnTo>
                    <a:pt x="108299" y="126587"/>
                  </a:lnTo>
                  <a:lnTo>
                    <a:pt x="103727" y="128111"/>
                  </a:lnTo>
                  <a:lnTo>
                    <a:pt x="97631" y="129635"/>
                  </a:lnTo>
                  <a:lnTo>
                    <a:pt x="90773" y="134207"/>
                  </a:lnTo>
                  <a:close/>
                </a:path>
                <a:path w="218439" h="297814">
                  <a:moveTo>
                    <a:pt x="205930" y="282225"/>
                  </a:moveTo>
                  <a:lnTo>
                    <a:pt x="143446" y="282225"/>
                  </a:lnTo>
                  <a:lnTo>
                    <a:pt x="148018" y="280701"/>
                  </a:lnTo>
                  <a:lnTo>
                    <a:pt x="152590" y="276129"/>
                  </a:lnTo>
                  <a:lnTo>
                    <a:pt x="154114" y="273081"/>
                  </a:lnTo>
                  <a:lnTo>
                    <a:pt x="154114" y="167830"/>
                  </a:lnTo>
                  <a:lnTo>
                    <a:pt x="138874" y="128111"/>
                  </a:lnTo>
                  <a:lnTo>
                    <a:pt x="131254" y="125063"/>
                  </a:lnTo>
                  <a:lnTo>
                    <a:pt x="181426" y="125063"/>
                  </a:lnTo>
                  <a:lnTo>
                    <a:pt x="182975" y="127184"/>
                  </a:lnTo>
                  <a:lnTo>
                    <a:pt x="187261" y="137838"/>
                  </a:lnTo>
                  <a:lnTo>
                    <a:pt x="189833" y="150511"/>
                  </a:lnTo>
                  <a:lnTo>
                    <a:pt x="190690" y="164782"/>
                  </a:lnTo>
                  <a:lnTo>
                    <a:pt x="190690" y="271557"/>
                  </a:lnTo>
                  <a:lnTo>
                    <a:pt x="195262" y="276129"/>
                  </a:lnTo>
                  <a:lnTo>
                    <a:pt x="196786" y="279177"/>
                  </a:lnTo>
                  <a:lnTo>
                    <a:pt x="201358" y="280701"/>
                  </a:lnTo>
                  <a:lnTo>
                    <a:pt x="204406" y="280701"/>
                  </a:lnTo>
                  <a:lnTo>
                    <a:pt x="205930" y="282225"/>
                  </a:lnTo>
                  <a:close/>
                </a:path>
                <a:path w="218439" h="297814">
                  <a:moveTo>
                    <a:pt x="94583" y="283749"/>
                  </a:moveTo>
                  <a:lnTo>
                    <a:pt x="18383" y="283749"/>
                  </a:lnTo>
                  <a:lnTo>
                    <a:pt x="21431" y="282225"/>
                  </a:lnTo>
                  <a:lnTo>
                    <a:pt x="91535" y="282225"/>
                  </a:lnTo>
                  <a:lnTo>
                    <a:pt x="94583" y="283749"/>
                  </a:lnTo>
                  <a:close/>
                </a:path>
                <a:path w="218439" h="297814">
                  <a:moveTo>
                    <a:pt x="210502" y="283749"/>
                  </a:moveTo>
                  <a:lnTo>
                    <a:pt x="138874" y="283749"/>
                  </a:lnTo>
                  <a:lnTo>
                    <a:pt x="141922" y="282225"/>
                  </a:lnTo>
                  <a:lnTo>
                    <a:pt x="208978" y="282225"/>
                  </a:lnTo>
                  <a:lnTo>
                    <a:pt x="210502" y="283749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239" y="297465"/>
                  </a:lnTo>
                  <a:lnTo>
                    <a:pt x="9239" y="283749"/>
                  </a:lnTo>
                  <a:lnTo>
                    <a:pt x="102203" y="283749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158" y="297465"/>
                  </a:lnTo>
                  <a:lnTo>
                    <a:pt x="125158" y="283749"/>
                  </a:lnTo>
                  <a:lnTo>
                    <a:pt x="218122" y="283749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00829" y="3358229"/>
              <a:ext cx="167629" cy="199834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3769137" y="3256026"/>
            <a:ext cx="718820" cy="302260"/>
            <a:chOff x="3769137" y="3256026"/>
            <a:chExt cx="718820" cy="302260"/>
          </a:xfrm>
        </p:grpSpPr>
        <p:sp>
          <p:nvSpPr>
            <p:cNvPr id="128" name="object 128"/>
            <p:cNvSpPr/>
            <p:nvPr/>
          </p:nvSpPr>
          <p:spPr>
            <a:xfrm>
              <a:off x="3769137" y="3256026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203" y="297465"/>
                  </a:moveTo>
                  <a:lnTo>
                    <a:pt x="9144" y="297465"/>
                  </a:lnTo>
                  <a:lnTo>
                    <a:pt x="9144" y="283749"/>
                  </a:lnTo>
                  <a:lnTo>
                    <a:pt x="18288" y="283749"/>
                  </a:lnTo>
                  <a:lnTo>
                    <a:pt x="22860" y="282225"/>
                  </a:lnTo>
                  <a:lnTo>
                    <a:pt x="27432" y="282225"/>
                  </a:lnTo>
                  <a:lnTo>
                    <a:pt x="33623" y="279177"/>
                  </a:lnTo>
                  <a:lnTo>
                    <a:pt x="36671" y="273081"/>
                  </a:lnTo>
                  <a:lnTo>
                    <a:pt x="38195" y="268509"/>
                  </a:lnTo>
                  <a:lnTo>
                    <a:pt x="38195" y="41148"/>
                  </a:lnTo>
                  <a:lnTo>
                    <a:pt x="33623" y="27432"/>
                  </a:lnTo>
                  <a:lnTo>
                    <a:pt x="30575" y="24384"/>
                  </a:lnTo>
                  <a:lnTo>
                    <a:pt x="21336" y="19812"/>
                  </a:lnTo>
                  <a:lnTo>
                    <a:pt x="9144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1723" y="0"/>
                  </a:lnTo>
                  <a:lnTo>
                    <a:pt x="73247" y="3048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2203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92676" y="3358229"/>
              <a:ext cx="184594" cy="19983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04703" y="3358229"/>
              <a:ext cx="164782" cy="19983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274058" y="3256026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213550" y="297465"/>
                  </a:moveTo>
                  <a:lnTo>
                    <a:pt x="155543" y="297465"/>
                  </a:lnTo>
                  <a:lnTo>
                    <a:pt x="148399" y="286011"/>
                  </a:lnTo>
                  <a:lnTo>
                    <a:pt x="140684" y="274415"/>
                  </a:lnTo>
                  <a:lnTo>
                    <a:pt x="132397" y="262532"/>
                  </a:lnTo>
                  <a:lnTo>
                    <a:pt x="123539" y="250221"/>
                  </a:lnTo>
                  <a:lnTo>
                    <a:pt x="115276" y="237831"/>
                  </a:lnTo>
                  <a:lnTo>
                    <a:pt x="106584" y="225754"/>
                  </a:lnTo>
                  <a:lnTo>
                    <a:pt x="88487" y="201358"/>
                  </a:lnTo>
                  <a:lnTo>
                    <a:pt x="71723" y="216598"/>
                  </a:lnTo>
                  <a:lnTo>
                    <a:pt x="71723" y="266985"/>
                  </a:lnTo>
                  <a:lnTo>
                    <a:pt x="76295" y="276129"/>
                  </a:lnTo>
                  <a:lnTo>
                    <a:pt x="79343" y="279177"/>
                  </a:lnTo>
                  <a:lnTo>
                    <a:pt x="82391" y="279177"/>
                  </a:lnTo>
                  <a:lnTo>
                    <a:pt x="88487" y="282225"/>
                  </a:lnTo>
                  <a:lnTo>
                    <a:pt x="91535" y="282225"/>
                  </a:lnTo>
                  <a:lnTo>
                    <a:pt x="94583" y="283749"/>
                  </a:lnTo>
                  <a:lnTo>
                    <a:pt x="102203" y="283749"/>
                  </a:lnTo>
                  <a:lnTo>
                    <a:pt x="102203" y="297465"/>
                  </a:lnTo>
                  <a:lnTo>
                    <a:pt x="9144" y="297465"/>
                  </a:lnTo>
                  <a:lnTo>
                    <a:pt x="9144" y="283749"/>
                  </a:lnTo>
                  <a:lnTo>
                    <a:pt x="18287" y="283749"/>
                  </a:lnTo>
                  <a:lnTo>
                    <a:pt x="21335" y="282225"/>
                  </a:lnTo>
                  <a:lnTo>
                    <a:pt x="25907" y="282225"/>
                  </a:lnTo>
                  <a:lnTo>
                    <a:pt x="32004" y="279177"/>
                  </a:lnTo>
                  <a:lnTo>
                    <a:pt x="35051" y="273081"/>
                  </a:lnTo>
                  <a:lnTo>
                    <a:pt x="36575" y="268509"/>
                  </a:lnTo>
                  <a:lnTo>
                    <a:pt x="36575" y="39624"/>
                  </a:lnTo>
                  <a:lnTo>
                    <a:pt x="13715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1723" y="3048"/>
                  </a:lnTo>
                  <a:lnTo>
                    <a:pt x="71723" y="202882"/>
                  </a:lnTo>
                  <a:lnTo>
                    <a:pt x="87915" y="186880"/>
                  </a:lnTo>
                  <a:lnTo>
                    <a:pt x="96369" y="178879"/>
                  </a:lnTo>
                  <a:lnTo>
                    <a:pt x="105251" y="170878"/>
                  </a:lnTo>
                  <a:lnTo>
                    <a:pt x="113204" y="162243"/>
                  </a:lnTo>
                  <a:lnTo>
                    <a:pt x="127968" y="147223"/>
                  </a:lnTo>
                  <a:lnTo>
                    <a:pt x="134207" y="140303"/>
                  </a:lnTo>
                  <a:lnTo>
                    <a:pt x="134207" y="138779"/>
                  </a:lnTo>
                  <a:lnTo>
                    <a:pt x="138779" y="134207"/>
                  </a:lnTo>
                  <a:lnTo>
                    <a:pt x="138779" y="126587"/>
                  </a:lnTo>
                  <a:lnTo>
                    <a:pt x="135731" y="125063"/>
                  </a:lnTo>
                  <a:lnTo>
                    <a:pt x="131159" y="123539"/>
                  </a:lnTo>
                  <a:lnTo>
                    <a:pt x="125063" y="122015"/>
                  </a:lnTo>
                  <a:lnTo>
                    <a:pt x="120491" y="120491"/>
                  </a:lnTo>
                  <a:lnTo>
                    <a:pt x="114395" y="118967"/>
                  </a:lnTo>
                  <a:lnTo>
                    <a:pt x="114395" y="106775"/>
                  </a:lnTo>
                  <a:lnTo>
                    <a:pt x="198310" y="106775"/>
                  </a:lnTo>
                  <a:lnTo>
                    <a:pt x="198310" y="118967"/>
                  </a:lnTo>
                  <a:lnTo>
                    <a:pt x="190571" y="121515"/>
                  </a:lnTo>
                  <a:lnTo>
                    <a:pt x="183260" y="124491"/>
                  </a:lnTo>
                  <a:lnTo>
                    <a:pt x="150971" y="144875"/>
                  </a:lnTo>
                  <a:lnTo>
                    <a:pt x="147923" y="146399"/>
                  </a:lnTo>
                  <a:lnTo>
                    <a:pt x="137255" y="157162"/>
                  </a:lnTo>
                  <a:lnTo>
                    <a:pt x="133040" y="161805"/>
                  </a:lnTo>
                  <a:lnTo>
                    <a:pt x="121181" y="172807"/>
                  </a:lnTo>
                  <a:lnTo>
                    <a:pt x="114395" y="180022"/>
                  </a:lnTo>
                  <a:lnTo>
                    <a:pt x="122443" y="189738"/>
                  </a:lnTo>
                  <a:lnTo>
                    <a:pt x="130778" y="200596"/>
                  </a:lnTo>
                  <a:lnTo>
                    <a:pt x="166830" y="249066"/>
                  </a:lnTo>
                  <a:lnTo>
                    <a:pt x="173316" y="257983"/>
                  </a:lnTo>
                  <a:lnTo>
                    <a:pt x="178498" y="265461"/>
                  </a:lnTo>
                  <a:lnTo>
                    <a:pt x="183070" y="273081"/>
                  </a:lnTo>
                  <a:lnTo>
                    <a:pt x="189166" y="277653"/>
                  </a:lnTo>
                  <a:lnTo>
                    <a:pt x="193738" y="279177"/>
                  </a:lnTo>
                  <a:lnTo>
                    <a:pt x="198310" y="282225"/>
                  </a:lnTo>
                  <a:lnTo>
                    <a:pt x="204406" y="283749"/>
                  </a:lnTo>
                  <a:lnTo>
                    <a:pt x="213550" y="283749"/>
                  </a:lnTo>
                  <a:lnTo>
                    <a:pt x="213550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4583715" y="3262122"/>
            <a:ext cx="257810" cy="296545"/>
            <a:chOff x="4583715" y="3262122"/>
            <a:chExt cx="257810" cy="296545"/>
          </a:xfrm>
        </p:grpSpPr>
        <p:sp>
          <p:nvSpPr>
            <p:cNvPr id="133" name="object 133"/>
            <p:cNvSpPr/>
            <p:nvPr/>
          </p:nvSpPr>
          <p:spPr>
            <a:xfrm>
              <a:off x="4583715" y="3262122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5439" y="276129"/>
                  </a:moveTo>
                  <a:lnTo>
                    <a:pt x="22860" y="276129"/>
                  </a:lnTo>
                  <a:lnTo>
                    <a:pt x="28956" y="273081"/>
                  </a:lnTo>
                  <a:lnTo>
                    <a:pt x="32004" y="266985"/>
                  </a:lnTo>
                  <a:lnTo>
                    <a:pt x="33528" y="262413"/>
                  </a:lnTo>
                  <a:lnTo>
                    <a:pt x="33528" y="137255"/>
                  </a:lnTo>
                  <a:lnTo>
                    <a:pt x="32004" y="134207"/>
                  </a:lnTo>
                  <a:lnTo>
                    <a:pt x="30480" y="129635"/>
                  </a:lnTo>
                  <a:lnTo>
                    <a:pt x="28956" y="126587"/>
                  </a:lnTo>
                  <a:lnTo>
                    <a:pt x="25908" y="123539"/>
                  </a:lnTo>
                  <a:lnTo>
                    <a:pt x="16764" y="118967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5532" y="99155"/>
                  </a:lnTo>
                  <a:lnTo>
                    <a:pt x="68580" y="102203"/>
                  </a:lnTo>
                  <a:lnTo>
                    <a:pt x="68580" y="260889"/>
                  </a:lnTo>
                  <a:lnTo>
                    <a:pt x="70199" y="263937"/>
                  </a:lnTo>
                  <a:lnTo>
                    <a:pt x="73247" y="270033"/>
                  </a:lnTo>
                  <a:lnTo>
                    <a:pt x="76295" y="273081"/>
                  </a:lnTo>
                  <a:lnTo>
                    <a:pt x="79343" y="273081"/>
                  </a:lnTo>
                  <a:lnTo>
                    <a:pt x="85439" y="276129"/>
                  </a:lnTo>
                  <a:close/>
                </a:path>
                <a:path w="97789" h="291464">
                  <a:moveTo>
                    <a:pt x="90011" y="277653"/>
                  </a:moveTo>
                  <a:lnTo>
                    <a:pt x="18288" y="277653"/>
                  </a:lnTo>
                  <a:lnTo>
                    <a:pt x="19812" y="276129"/>
                  </a:lnTo>
                  <a:lnTo>
                    <a:pt x="88487" y="276129"/>
                  </a:lnTo>
                  <a:lnTo>
                    <a:pt x="90011" y="277653"/>
                  </a:lnTo>
                  <a:close/>
                </a:path>
                <a:path w="97789" h="291464">
                  <a:moveTo>
                    <a:pt x="97631" y="291369"/>
                  </a:moveTo>
                  <a:lnTo>
                    <a:pt x="6096" y="291369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91369"/>
                  </a:lnTo>
                  <a:close/>
                </a:path>
                <a:path w="97789" h="291464">
                  <a:moveTo>
                    <a:pt x="54864" y="51816"/>
                  </a:moveTo>
                  <a:lnTo>
                    <a:pt x="41148" y="51816"/>
                  </a:lnTo>
                  <a:lnTo>
                    <a:pt x="35052" y="48768"/>
                  </a:lnTo>
                  <a:lnTo>
                    <a:pt x="30480" y="44195"/>
                  </a:lnTo>
                  <a:lnTo>
                    <a:pt x="25908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5908" y="12192"/>
                  </a:lnTo>
                  <a:lnTo>
                    <a:pt x="35052" y="3048"/>
                  </a:lnTo>
                  <a:lnTo>
                    <a:pt x="41148" y="0"/>
                  </a:lnTo>
                  <a:lnTo>
                    <a:pt x="54864" y="0"/>
                  </a:lnTo>
                  <a:lnTo>
                    <a:pt x="60960" y="1524"/>
                  </a:lnTo>
                  <a:lnTo>
                    <a:pt x="65532" y="7619"/>
                  </a:lnTo>
                  <a:lnTo>
                    <a:pt x="70199" y="12192"/>
                  </a:lnTo>
                  <a:lnTo>
                    <a:pt x="73247" y="18288"/>
                  </a:lnTo>
                  <a:lnTo>
                    <a:pt x="73247" y="32004"/>
                  </a:lnTo>
                  <a:lnTo>
                    <a:pt x="70199" y="38100"/>
                  </a:lnTo>
                  <a:lnTo>
                    <a:pt x="65532" y="42671"/>
                  </a:lnTo>
                  <a:lnTo>
                    <a:pt x="60960" y="48768"/>
                  </a:lnTo>
                  <a:lnTo>
                    <a:pt x="54864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699635" y="3358229"/>
              <a:ext cx="141827" cy="199834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4960429" y="3358229"/>
            <a:ext cx="422909" cy="200025"/>
            <a:chOff x="4960429" y="3358229"/>
            <a:chExt cx="422909" cy="200025"/>
          </a:xfrm>
        </p:grpSpPr>
        <p:pic>
          <p:nvPicPr>
            <p:cNvPr id="136" name="object 13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60429" y="3358229"/>
              <a:ext cx="186118" cy="19983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170931" y="3358229"/>
              <a:ext cx="212026" cy="195262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5494400" y="3256026"/>
            <a:ext cx="541655" cy="302260"/>
            <a:chOff x="5494400" y="3256026"/>
            <a:chExt cx="541655" cy="302260"/>
          </a:xfrm>
        </p:grpSpPr>
        <p:pic>
          <p:nvPicPr>
            <p:cNvPr id="139" name="object 13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94400" y="3304793"/>
              <a:ext cx="128111" cy="25174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5624035" y="3256026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88392" y="282225"/>
                  </a:moveTo>
                  <a:lnTo>
                    <a:pt x="25908" y="282225"/>
                  </a:lnTo>
                  <a:lnTo>
                    <a:pt x="30479" y="280701"/>
                  </a:lnTo>
                  <a:lnTo>
                    <a:pt x="32003" y="279177"/>
                  </a:lnTo>
                  <a:lnTo>
                    <a:pt x="33528" y="276129"/>
                  </a:lnTo>
                  <a:lnTo>
                    <a:pt x="36576" y="273081"/>
                  </a:lnTo>
                  <a:lnTo>
                    <a:pt x="36576" y="35052"/>
                  </a:lnTo>
                  <a:lnTo>
                    <a:pt x="33528" y="30479"/>
                  </a:lnTo>
                  <a:lnTo>
                    <a:pt x="32003" y="25908"/>
                  </a:lnTo>
                  <a:lnTo>
                    <a:pt x="28955" y="22860"/>
                  </a:lnTo>
                  <a:lnTo>
                    <a:pt x="25908" y="21336"/>
                  </a:lnTo>
                  <a:lnTo>
                    <a:pt x="24384" y="19812"/>
                  </a:lnTo>
                  <a:lnTo>
                    <a:pt x="19812" y="18288"/>
                  </a:lnTo>
                  <a:lnTo>
                    <a:pt x="13716" y="18288"/>
                  </a:lnTo>
                  <a:lnTo>
                    <a:pt x="7620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134207"/>
                  </a:lnTo>
                  <a:lnTo>
                    <a:pt x="90677" y="134207"/>
                  </a:lnTo>
                  <a:lnTo>
                    <a:pt x="83820" y="138779"/>
                  </a:lnTo>
                  <a:lnTo>
                    <a:pt x="77724" y="144875"/>
                  </a:lnTo>
                  <a:lnTo>
                    <a:pt x="76200" y="149447"/>
                  </a:lnTo>
                  <a:lnTo>
                    <a:pt x="74676" y="150971"/>
                  </a:lnTo>
                  <a:lnTo>
                    <a:pt x="73152" y="154114"/>
                  </a:lnTo>
                  <a:lnTo>
                    <a:pt x="73152" y="270033"/>
                  </a:lnTo>
                  <a:lnTo>
                    <a:pt x="76200" y="276129"/>
                  </a:lnTo>
                  <a:lnTo>
                    <a:pt x="79248" y="277653"/>
                  </a:lnTo>
                  <a:lnTo>
                    <a:pt x="83820" y="279177"/>
                  </a:lnTo>
                  <a:lnTo>
                    <a:pt x="85344" y="280701"/>
                  </a:lnTo>
                  <a:lnTo>
                    <a:pt x="88392" y="282225"/>
                  </a:lnTo>
                  <a:close/>
                </a:path>
                <a:path w="218439" h="297814">
                  <a:moveTo>
                    <a:pt x="90677" y="134207"/>
                  </a:moveTo>
                  <a:lnTo>
                    <a:pt x="73152" y="134207"/>
                  </a:lnTo>
                  <a:lnTo>
                    <a:pt x="80772" y="126587"/>
                  </a:lnTo>
                  <a:lnTo>
                    <a:pt x="85344" y="123539"/>
                  </a:lnTo>
                  <a:lnTo>
                    <a:pt x="92964" y="115919"/>
                  </a:lnTo>
                  <a:lnTo>
                    <a:pt x="99060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879" y="118967"/>
                  </a:lnTo>
                  <a:lnTo>
                    <a:pt x="181331" y="125063"/>
                  </a:lnTo>
                  <a:lnTo>
                    <a:pt x="115919" y="125063"/>
                  </a:lnTo>
                  <a:lnTo>
                    <a:pt x="97536" y="129635"/>
                  </a:lnTo>
                  <a:lnTo>
                    <a:pt x="90677" y="134207"/>
                  </a:lnTo>
                  <a:close/>
                </a:path>
                <a:path w="218439" h="297814">
                  <a:moveTo>
                    <a:pt x="205835" y="282225"/>
                  </a:moveTo>
                  <a:lnTo>
                    <a:pt x="143351" y="282225"/>
                  </a:lnTo>
                  <a:lnTo>
                    <a:pt x="147923" y="280701"/>
                  </a:lnTo>
                  <a:lnTo>
                    <a:pt x="152495" y="276129"/>
                  </a:lnTo>
                  <a:lnTo>
                    <a:pt x="154019" y="273081"/>
                  </a:lnTo>
                  <a:lnTo>
                    <a:pt x="154019" y="167830"/>
                  </a:lnTo>
                  <a:lnTo>
                    <a:pt x="138779" y="128111"/>
                  </a:lnTo>
                  <a:lnTo>
                    <a:pt x="131159" y="125063"/>
                  </a:lnTo>
                  <a:lnTo>
                    <a:pt x="181331" y="125063"/>
                  </a:lnTo>
                  <a:lnTo>
                    <a:pt x="182880" y="127184"/>
                  </a:lnTo>
                  <a:lnTo>
                    <a:pt x="187166" y="137838"/>
                  </a:lnTo>
                  <a:lnTo>
                    <a:pt x="189738" y="150511"/>
                  </a:lnTo>
                  <a:lnTo>
                    <a:pt x="190595" y="164782"/>
                  </a:lnTo>
                  <a:lnTo>
                    <a:pt x="190595" y="271557"/>
                  </a:lnTo>
                  <a:lnTo>
                    <a:pt x="193643" y="273081"/>
                  </a:lnTo>
                  <a:lnTo>
                    <a:pt x="196691" y="279177"/>
                  </a:lnTo>
                  <a:lnTo>
                    <a:pt x="201263" y="280701"/>
                  </a:lnTo>
                  <a:lnTo>
                    <a:pt x="204311" y="280701"/>
                  </a:lnTo>
                  <a:lnTo>
                    <a:pt x="205835" y="282225"/>
                  </a:lnTo>
                  <a:close/>
                </a:path>
                <a:path w="218439" h="297814">
                  <a:moveTo>
                    <a:pt x="94488" y="283749"/>
                  </a:moveTo>
                  <a:lnTo>
                    <a:pt x="18288" y="283749"/>
                  </a:lnTo>
                  <a:lnTo>
                    <a:pt x="21336" y="282225"/>
                  </a:lnTo>
                  <a:lnTo>
                    <a:pt x="91440" y="282225"/>
                  </a:lnTo>
                  <a:lnTo>
                    <a:pt x="94488" y="283749"/>
                  </a:lnTo>
                  <a:close/>
                </a:path>
                <a:path w="218439" h="297814">
                  <a:moveTo>
                    <a:pt x="212026" y="283749"/>
                  </a:moveTo>
                  <a:lnTo>
                    <a:pt x="138779" y="283749"/>
                  </a:lnTo>
                  <a:lnTo>
                    <a:pt x="141827" y="282225"/>
                  </a:lnTo>
                  <a:lnTo>
                    <a:pt x="208978" y="282225"/>
                  </a:lnTo>
                  <a:lnTo>
                    <a:pt x="212026" y="283749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143" y="297465"/>
                  </a:lnTo>
                  <a:lnTo>
                    <a:pt x="9143" y="283749"/>
                  </a:lnTo>
                  <a:lnTo>
                    <a:pt x="102203" y="283749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063" y="297465"/>
                  </a:lnTo>
                  <a:lnTo>
                    <a:pt x="125063" y="283749"/>
                  </a:lnTo>
                  <a:lnTo>
                    <a:pt x="218122" y="283749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868171" y="3358229"/>
              <a:ext cx="167629" cy="199929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6150197" y="3256026"/>
            <a:ext cx="901700" cy="302260"/>
            <a:chOff x="6150197" y="3256026"/>
            <a:chExt cx="901700" cy="302260"/>
          </a:xfrm>
        </p:grpSpPr>
        <p:pic>
          <p:nvPicPr>
            <p:cNvPr id="143" name="object 14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50197" y="3358229"/>
              <a:ext cx="163258" cy="19983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6318027" y="3256026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203" y="297465"/>
                  </a:moveTo>
                  <a:lnTo>
                    <a:pt x="9144" y="297465"/>
                  </a:lnTo>
                  <a:lnTo>
                    <a:pt x="9144" y="283749"/>
                  </a:lnTo>
                  <a:lnTo>
                    <a:pt x="18288" y="283749"/>
                  </a:lnTo>
                  <a:lnTo>
                    <a:pt x="22860" y="282225"/>
                  </a:lnTo>
                  <a:lnTo>
                    <a:pt x="27432" y="282225"/>
                  </a:lnTo>
                  <a:lnTo>
                    <a:pt x="33528" y="279177"/>
                  </a:lnTo>
                  <a:lnTo>
                    <a:pt x="36576" y="273081"/>
                  </a:lnTo>
                  <a:lnTo>
                    <a:pt x="38100" y="268509"/>
                  </a:lnTo>
                  <a:lnTo>
                    <a:pt x="38100" y="41148"/>
                  </a:lnTo>
                  <a:lnTo>
                    <a:pt x="7620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1723" y="0"/>
                  </a:lnTo>
                  <a:lnTo>
                    <a:pt x="73247" y="3048"/>
                  </a:lnTo>
                  <a:lnTo>
                    <a:pt x="73247" y="266985"/>
                  </a:lnTo>
                  <a:lnTo>
                    <a:pt x="77819" y="276129"/>
                  </a:lnTo>
                  <a:lnTo>
                    <a:pt x="90011" y="282225"/>
                  </a:lnTo>
                  <a:lnTo>
                    <a:pt x="93059" y="282225"/>
                  </a:lnTo>
                  <a:lnTo>
                    <a:pt x="94583" y="283749"/>
                  </a:lnTo>
                  <a:lnTo>
                    <a:pt x="102203" y="283749"/>
                  </a:lnTo>
                  <a:lnTo>
                    <a:pt x="102203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443091" y="3358229"/>
              <a:ext cx="178498" cy="19983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42925" y="3358229"/>
              <a:ext cx="141827" cy="19983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15328" y="3358229"/>
              <a:ext cx="140303" cy="199834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6998303" y="3504723"/>
              <a:ext cx="53975" cy="52069"/>
            </a:xfrm>
            <a:custGeom>
              <a:avLst/>
              <a:gdLst/>
              <a:ahLst/>
              <a:cxnLst/>
              <a:rect l="l" t="t" r="r" b="b"/>
              <a:pathLst>
                <a:path w="53975" h="52070">
                  <a:moveTo>
                    <a:pt x="33623" y="51816"/>
                  </a:moveTo>
                  <a:lnTo>
                    <a:pt x="19907" y="51816"/>
                  </a:lnTo>
                  <a:lnTo>
                    <a:pt x="13811" y="48768"/>
                  </a:lnTo>
                  <a:lnTo>
                    <a:pt x="7619" y="44196"/>
                  </a:lnTo>
                  <a:lnTo>
                    <a:pt x="3047" y="39624"/>
                  </a:lnTo>
                  <a:lnTo>
                    <a:pt x="0" y="33528"/>
                  </a:lnTo>
                  <a:lnTo>
                    <a:pt x="0" y="18288"/>
                  </a:lnTo>
                  <a:lnTo>
                    <a:pt x="3047" y="12192"/>
                  </a:lnTo>
                  <a:lnTo>
                    <a:pt x="7619" y="7620"/>
                  </a:lnTo>
                  <a:lnTo>
                    <a:pt x="13811" y="3048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9719" y="3048"/>
                  </a:lnTo>
                  <a:lnTo>
                    <a:pt x="45815" y="7620"/>
                  </a:lnTo>
                  <a:lnTo>
                    <a:pt x="50387" y="12192"/>
                  </a:lnTo>
                  <a:lnTo>
                    <a:pt x="53435" y="18288"/>
                  </a:lnTo>
                  <a:lnTo>
                    <a:pt x="53435" y="25908"/>
                  </a:lnTo>
                  <a:lnTo>
                    <a:pt x="53435" y="33528"/>
                  </a:lnTo>
                  <a:lnTo>
                    <a:pt x="50387" y="39624"/>
                  </a:lnTo>
                  <a:lnTo>
                    <a:pt x="45815" y="44196"/>
                  </a:lnTo>
                  <a:lnTo>
                    <a:pt x="39719" y="48768"/>
                  </a:lnTo>
                  <a:lnTo>
                    <a:pt x="33623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373665" y="3669506"/>
            <a:ext cx="426084" cy="297815"/>
            <a:chOff x="373665" y="3669506"/>
            <a:chExt cx="426084" cy="297815"/>
          </a:xfrm>
        </p:grpSpPr>
        <p:pic>
          <p:nvPicPr>
            <p:cNvPr id="150" name="object 15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73665" y="3779329"/>
              <a:ext cx="97631" cy="97631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09485" y="3669512"/>
              <a:ext cx="290195" cy="297815"/>
            </a:xfrm>
            <a:custGeom>
              <a:avLst/>
              <a:gdLst/>
              <a:ahLst/>
              <a:cxnLst/>
              <a:rect l="l" t="t" r="r" b="b"/>
              <a:pathLst>
                <a:path w="290195" h="297814">
                  <a:moveTo>
                    <a:pt x="122021" y="24384"/>
                  </a:moveTo>
                  <a:lnTo>
                    <a:pt x="0" y="24384"/>
                  </a:lnTo>
                  <a:lnTo>
                    <a:pt x="0" y="38100"/>
                  </a:lnTo>
                  <a:lnTo>
                    <a:pt x="3048" y="38100"/>
                  </a:lnTo>
                  <a:lnTo>
                    <a:pt x="7620" y="39624"/>
                  </a:lnTo>
                  <a:lnTo>
                    <a:pt x="13716" y="41148"/>
                  </a:lnTo>
                  <a:lnTo>
                    <a:pt x="19812" y="41148"/>
                  </a:lnTo>
                  <a:lnTo>
                    <a:pt x="24384" y="42672"/>
                  </a:lnTo>
                  <a:lnTo>
                    <a:pt x="36576" y="48768"/>
                  </a:lnTo>
                  <a:lnTo>
                    <a:pt x="39624" y="54864"/>
                  </a:lnTo>
                  <a:lnTo>
                    <a:pt x="39624" y="270040"/>
                  </a:lnTo>
                  <a:lnTo>
                    <a:pt x="36576" y="273088"/>
                  </a:lnTo>
                  <a:lnTo>
                    <a:pt x="35052" y="276136"/>
                  </a:lnTo>
                  <a:lnTo>
                    <a:pt x="32004" y="277660"/>
                  </a:lnTo>
                  <a:lnTo>
                    <a:pt x="27432" y="279184"/>
                  </a:lnTo>
                  <a:lnTo>
                    <a:pt x="25908" y="280708"/>
                  </a:lnTo>
                  <a:lnTo>
                    <a:pt x="21336" y="282232"/>
                  </a:lnTo>
                  <a:lnTo>
                    <a:pt x="7620" y="282232"/>
                  </a:lnTo>
                  <a:lnTo>
                    <a:pt x="3048" y="283756"/>
                  </a:lnTo>
                  <a:lnTo>
                    <a:pt x="0" y="283756"/>
                  </a:lnTo>
                  <a:lnTo>
                    <a:pt x="0" y="297472"/>
                  </a:lnTo>
                  <a:lnTo>
                    <a:pt x="122021" y="297472"/>
                  </a:lnTo>
                  <a:lnTo>
                    <a:pt x="122021" y="283756"/>
                  </a:lnTo>
                  <a:lnTo>
                    <a:pt x="117449" y="283756"/>
                  </a:lnTo>
                  <a:lnTo>
                    <a:pt x="112877" y="282232"/>
                  </a:lnTo>
                  <a:lnTo>
                    <a:pt x="106781" y="280708"/>
                  </a:lnTo>
                  <a:lnTo>
                    <a:pt x="100685" y="280708"/>
                  </a:lnTo>
                  <a:lnTo>
                    <a:pt x="96113" y="279184"/>
                  </a:lnTo>
                  <a:lnTo>
                    <a:pt x="93065" y="277660"/>
                  </a:lnTo>
                  <a:lnTo>
                    <a:pt x="88493" y="276136"/>
                  </a:lnTo>
                  <a:lnTo>
                    <a:pt x="85445" y="273088"/>
                  </a:lnTo>
                  <a:lnTo>
                    <a:pt x="82397" y="266992"/>
                  </a:lnTo>
                  <a:lnTo>
                    <a:pt x="80873" y="262420"/>
                  </a:lnTo>
                  <a:lnTo>
                    <a:pt x="80873" y="57912"/>
                  </a:lnTo>
                  <a:lnTo>
                    <a:pt x="82397" y="53340"/>
                  </a:lnTo>
                  <a:lnTo>
                    <a:pt x="85445" y="47244"/>
                  </a:lnTo>
                  <a:lnTo>
                    <a:pt x="88493" y="44196"/>
                  </a:lnTo>
                  <a:lnTo>
                    <a:pt x="102209" y="39624"/>
                  </a:lnTo>
                  <a:lnTo>
                    <a:pt x="108305" y="39624"/>
                  </a:lnTo>
                  <a:lnTo>
                    <a:pt x="112877" y="38100"/>
                  </a:lnTo>
                  <a:lnTo>
                    <a:pt x="122021" y="38100"/>
                  </a:lnTo>
                  <a:lnTo>
                    <a:pt x="122021" y="24384"/>
                  </a:lnTo>
                  <a:close/>
                </a:path>
                <a:path w="290195" h="297814">
                  <a:moveTo>
                    <a:pt x="289750" y="16764"/>
                  </a:moveTo>
                  <a:lnTo>
                    <a:pt x="256222" y="0"/>
                  </a:lnTo>
                  <a:lnTo>
                    <a:pt x="239915" y="1689"/>
                  </a:lnTo>
                  <a:lnTo>
                    <a:pt x="199834" y="25908"/>
                  </a:lnTo>
                  <a:lnTo>
                    <a:pt x="178308" y="75488"/>
                  </a:lnTo>
                  <a:lnTo>
                    <a:pt x="176885" y="96100"/>
                  </a:lnTo>
                  <a:lnTo>
                    <a:pt x="176885" y="108292"/>
                  </a:lnTo>
                  <a:lnTo>
                    <a:pt x="140309" y="108292"/>
                  </a:lnTo>
                  <a:lnTo>
                    <a:pt x="140309" y="126580"/>
                  </a:lnTo>
                  <a:lnTo>
                    <a:pt x="176885" y="126580"/>
                  </a:lnTo>
                  <a:lnTo>
                    <a:pt x="176885" y="273075"/>
                  </a:lnTo>
                  <a:lnTo>
                    <a:pt x="173837" y="279171"/>
                  </a:lnTo>
                  <a:lnTo>
                    <a:pt x="170789" y="280695"/>
                  </a:lnTo>
                  <a:lnTo>
                    <a:pt x="166217" y="282219"/>
                  </a:lnTo>
                  <a:lnTo>
                    <a:pt x="164693" y="282219"/>
                  </a:lnTo>
                  <a:lnTo>
                    <a:pt x="161645" y="283743"/>
                  </a:lnTo>
                  <a:lnTo>
                    <a:pt x="149453" y="283743"/>
                  </a:lnTo>
                  <a:lnTo>
                    <a:pt x="149453" y="297459"/>
                  </a:lnTo>
                  <a:lnTo>
                    <a:pt x="250126" y="297459"/>
                  </a:lnTo>
                  <a:lnTo>
                    <a:pt x="250126" y="283743"/>
                  </a:lnTo>
                  <a:lnTo>
                    <a:pt x="240982" y="283743"/>
                  </a:lnTo>
                  <a:lnTo>
                    <a:pt x="236410" y="282219"/>
                  </a:lnTo>
                  <a:lnTo>
                    <a:pt x="230314" y="282219"/>
                  </a:lnTo>
                  <a:lnTo>
                    <a:pt x="227266" y="280695"/>
                  </a:lnTo>
                  <a:lnTo>
                    <a:pt x="224218" y="280695"/>
                  </a:lnTo>
                  <a:lnTo>
                    <a:pt x="219646" y="279171"/>
                  </a:lnTo>
                  <a:lnTo>
                    <a:pt x="218122" y="276123"/>
                  </a:lnTo>
                  <a:lnTo>
                    <a:pt x="215074" y="273075"/>
                  </a:lnTo>
                  <a:lnTo>
                    <a:pt x="213550" y="270027"/>
                  </a:lnTo>
                  <a:lnTo>
                    <a:pt x="213550" y="126580"/>
                  </a:lnTo>
                  <a:lnTo>
                    <a:pt x="262318" y="126580"/>
                  </a:lnTo>
                  <a:lnTo>
                    <a:pt x="262318" y="108292"/>
                  </a:lnTo>
                  <a:lnTo>
                    <a:pt x="213550" y="108292"/>
                  </a:lnTo>
                  <a:lnTo>
                    <a:pt x="213550" y="88480"/>
                  </a:lnTo>
                  <a:lnTo>
                    <a:pt x="216763" y="43815"/>
                  </a:lnTo>
                  <a:lnTo>
                    <a:pt x="239458" y="15240"/>
                  </a:lnTo>
                  <a:lnTo>
                    <a:pt x="240982" y="18288"/>
                  </a:lnTo>
                  <a:lnTo>
                    <a:pt x="244030" y="21336"/>
                  </a:lnTo>
                  <a:lnTo>
                    <a:pt x="247078" y="27432"/>
                  </a:lnTo>
                  <a:lnTo>
                    <a:pt x="253174" y="33528"/>
                  </a:lnTo>
                  <a:lnTo>
                    <a:pt x="254698" y="36576"/>
                  </a:lnTo>
                  <a:lnTo>
                    <a:pt x="257746" y="39624"/>
                  </a:lnTo>
                  <a:lnTo>
                    <a:pt x="263842" y="42672"/>
                  </a:lnTo>
                  <a:lnTo>
                    <a:pt x="277558" y="42672"/>
                  </a:lnTo>
                  <a:lnTo>
                    <a:pt x="282130" y="41148"/>
                  </a:lnTo>
                  <a:lnTo>
                    <a:pt x="285178" y="36576"/>
                  </a:lnTo>
                  <a:lnTo>
                    <a:pt x="288226" y="33528"/>
                  </a:lnTo>
                  <a:lnTo>
                    <a:pt x="289750" y="28956"/>
                  </a:lnTo>
                  <a:lnTo>
                    <a:pt x="289750" y="22860"/>
                  </a:lnTo>
                  <a:lnTo>
                    <a:pt x="289750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880110" y="3771709"/>
            <a:ext cx="613410" cy="200025"/>
            <a:chOff x="880110" y="3771709"/>
            <a:chExt cx="613410" cy="200025"/>
          </a:xfrm>
        </p:grpSpPr>
        <p:pic>
          <p:nvPicPr>
            <p:cNvPr id="153" name="object 15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0110" y="3771709"/>
              <a:ext cx="184594" cy="19983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90612" y="3771709"/>
              <a:ext cx="210502" cy="19526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23975" y="3771709"/>
              <a:ext cx="169354" cy="199834"/>
            </a:xfrm>
            <a:prstGeom prst="rect">
              <a:avLst/>
            </a:prstGeom>
          </p:spPr>
        </p:pic>
      </p:grpSp>
      <p:pic>
        <p:nvPicPr>
          <p:cNvPr id="156" name="object 15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593913" y="3669506"/>
            <a:ext cx="1133379" cy="302037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827972" y="3669506"/>
            <a:ext cx="1293590" cy="302037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252721" y="3771709"/>
            <a:ext cx="178403" cy="199834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6932771" y="3675602"/>
            <a:ext cx="1430750" cy="295941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474868" y="3669506"/>
            <a:ext cx="1317974" cy="302037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2763964" y="4058507"/>
            <a:ext cx="909319" cy="296545"/>
            <a:chOff x="2763964" y="4058507"/>
            <a:chExt cx="909319" cy="296545"/>
          </a:xfrm>
        </p:grpSpPr>
        <p:sp>
          <p:nvSpPr>
            <p:cNvPr id="162" name="object 162"/>
            <p:cNvSpPr/>
            <p:nvPr/>
          </p:nvSpPr>
          <p:spPr>
            <a:xfrm>
              <a:off x="2763951" y="4058513"/>
              <a:ext cx="726440" cy="296545"/>
            </a:xfrm>
            <a:custGeom>
              <a:avLst/>
              <a:gdLst/>
              <a:ahLst/>
              <a:cxnLst/>
              <a:rect l="l" t="t" r="r" b="b"/>
              <a:pathLst>
                <a:path w="726439" h="296545">
                  <a:moveTo>
                    <a:pt x="140309" y="227368"/>
                  </a:moveTo>
                  <a:lnTo>
                    <a:pt x="112877" y="189268"/>
                  </a:lnTo>
                  <a:lnTo>
                    <a:pt x="105257" y="186220"/>
                  </a:lnTo>
                  <a:lnTo>
                    <a:pt x="99161" y="183172"/>
                  </a:lnTo>
                  <a:lnTo>
                    <a:pt x="90017" y="180124"/>
                  </a:lnTo>
                  <a:lnTo>
                    <a:pt x="82397" y="177076"/>
                  </a:lnTo>
                  <a:lnTo>
                    <a:pt x="73253" y="174028"/>
                  </a:lnTo>
                  <a:lnTo>
                    <a:pt x="65532" y="170980"/>
                  </a:lnTo>
                  <a:lnTo>
                    <a:pt x="60960" y="169354"/>
                  </a:lnTo>
                  <a:lnTo>
                    <a:pt x="54864" y="166306"/>
                  </a:lnTo>
                  <a:lnTo>
                    <a:pt x="50292" y="164782"/>
                  </a:lnTo>
                  <a:lnTo>
                    <a:pt x="45720" y="161734"/>
                  </a:lnTo>
                  <a:lnTo>
                    <a:pt x="36576" y="152590"/>
                  </a:lnTo>
                  <a:lnTo>
                    <a:pt x="33528" y="143446"/>
                  </a:lnTo>
                  <a:lnTo>
                    <a:pt x="33528" y="129730"/>
                  </a:lnTo>
                  <a:lnTo>
                    <a:pt x="68580" y="111442"/>
                  </a:lnTo>
                  <a:lnTo>
                    <a:pt x="77495" y="112280"/>
                  </a:lnTo>
                  <a:lnTo>
                    <a:pt x="111353" y="138684"/>
                  </a:lnTo>
                  <a:lnTo>
                    <a:pt x="117449" y="157162"/>
                  </a:lnTo>
                  <a:lnTo>
                    <a:pt x="131165" y="157162"/>
                  </a:lnTo>
                  <a:lnTo>
                    <a:pt x="128117" y="96202"/>
                  </a:lnTo>
                  <a:lnTo>
                    <a:pt x="114401" y="96202"/>
                  </a:lnTo>
                  <a:lnTo>
                    <a:pt x="109829" y="105346"/>
                  </a:lnTo>
                  <a:lnTo>
                    <a:pt x="105257" y="103822"/>
                  </a:lnTo>
                  <a:lnTo>
                    <a:pt x="99161" y="100774"/>
                  </a:lnTo>
                  <a:lnTo>
                    <a:pt x="76301" y="96202"/>
                  </a:lnTo>
                  <a:lnTo>
                    <a:pt x="68580" y="96202"/>
                  </a:lnTo>
                  <a:lnTo>
                    <a:pt x="31076" y="105841"/>
                  </a:lnTo>
                  <a:lnTo>
                    <a:pt x="5702" y="140182"/>
                  </a:lnTo>
                  <a:lnTo>
                    <a:pt x="4572" y="151066"/>
                  </a:lnTo>
                  <a:lnTo>
                    <a:pt x="4572" y="160210"/>
                  </a:lnTo>
                  <a:lnTo>
                    <a:pt x="6096" y="167830"/>
                  </a:lnTo>
                  <a:lnTo>
                    <a:pt x="10668" y="174028"/>
                  </a:lnTo>
                  <a:lnTo>
                    <a:pt x="13716" y="181648"/>
                  </a:lnTo>
                  <a:lnTo>
                    <a:pt x="18288" y="186220"/>
                  </a:lnTo>
                  <a:lnTo>
                    <a:pt x="24384" y="190792"/>
                  </a:lnTo>
                  <a:lnTo>
                    <a:pt x="28956" y="195364"/>
                  </a:lnTo>
                  <a:lnTo>
                    <a:pt x="35052" y="199936"/>
                  </a:lnTo>
                  <a:lnTo>
                    <a:pt x="50292" y="206032"/>
                  </a:lnTo>
                  <a:lnTo>
                    <a:pt x="62484" y="209080"/>
                  </a:lnTo>
                  <a:lnTo>
                    <a:pt x="70104" y="212128"/>
                  </a:lnTo>
                  <a:lnTo>
                    <a:pt x="77825" y="213652"/>
                  </a:lnTo>
                  <a:lnTo>
                    <a:pt x="90017" y="219748"/>
                  </a:lnTo>
                  <a:lnTo>
                    <a:pt x="94589" y="221272"/>
                  </a:lnTo>
                  <a:lnTo>
                    <a:pt x="103733" y="227368"/>
                  </a:lnTo>
                  <a:lnTo>
                    <a:pt x="106781" y="230416"/>
                  </a:lnTo>
                  <a:lnTo>
                    <a:pt x="111353" y="244132"/>
                  </a:lnTo>
                  <a:lnTo>
                    <a:pt x="111353" y="248704"/>
                  </a:lnTo>
                  <a:lnTo>
                    <a:pt x="81851" y="280250"/>
                  </a:lnTo>
                  <a:lnTo>
                    <a:pt x="73253" y="280797"/>
                  </a:lnTo>
                  <a:lnTo>
                    <a:pt x="64008" y="280797"/>
                  </a:lnTo>
                  <a:lnTo>
                    <a:pt x="56388" y="279273"/>
                  </a:lnTo>
                  <a:lnTo>
                    <a:pt x="48768" y="274701"/>
                  </a:lnTo>
                  <a:lnTo>
                    <a:pt x="42672" y="271653"/>
                  </a:lnTo>
                  <a:lnTo>
                    <a:pt x="36576" y="267081"/>
                  </a:lnTo>
                  <a:lnTo>
                    <a:pt x="32004" y="260985"/>
                  </a:lnTo>
                  <a:lnTo>
                    <a:pt x="27432" y="256413"/>
                  </a:lnTo>
                  <a:lnTo>
                    <a:pt x="22860" y="250228"/>
                  </a:lnTo>
                  <a:lnTo>
                    <a:pt x="19812" y="242608"/>
                  </a:lnTo>
                  <a:lnTo>
                    <a:pt x="13716" y="230416"/>
                  </a:lnTo>
                  <a:lnTo>
                    <a:pt x="12192" y="225844"/>
                  </a:lnTo>
                  <a:lnTo>
                    <a:pt x="0" y="225844"/>
                  </a:lnTo>
                  <a:lnTo>
                    <a:pt x="1524" y="291465"/>
                  </a:lnTo>
                  <a:lnTo>
                    <a:pt x="16764" y="291465"/>
                  </a:lnTo>
                  <a:lnTo>
                    <a:pt x="19812" y="279273"/>
                  </a:lnTo>
                  <a:lnTo>
                    <a:pt x="24384" y="282321"/>
                  </a:lnTo>
                  <a:lnTo>
                    <a:pt x="62128" y="295732"/>
                  </a:lnTo>
                  <a:lnTo>
                    <a:pt x="70104" y="296037"/>
                  </a:lnTo>
                  <a:lnTo>
                    <a:pt x="85305" y="294919"/>
                  </a:lnTo>
                  <a:lnTo>
                    <a:pt x="120497" y="279273"/>
                  </a:lnTo>
                  <a:lnTo>
                    <a:pt x="140309" y="236512"/>
                  </a:lnTo>
                  <a:lnTo>
                    <a:pt x="140309" y="227368"/>
                  </a:lnTo>
                  <a:close/>
                </a:path>
                <a:path w="726439" h="296545">
                  <a:moveTo>
                    <a:pt x="288328" y="268605"/>
                  </a:moveTo>
                  <a:lnTo>
                    <a:pt x="285280" y="270129"/>
                  </a:lnTo>
                  <a:lnTo>
                    <a:pt x="280708" y="270129"/>
                  </a:lnTo>
                  <a:lnTo>
                    <a:pt x="274523" y="271653"/>
                  </a:lnTo>
                  <a:lnTo>
                    <a:pt x="253187" y="271653"/>
                  </a:lnTo>
                  <a:lnTo>
                    <a:pt x="247091" y="270129"/>
                  </a:lnTo>
                  <a:lnTo>
                    <a:pt x="244043" y="268605"/>
                  </a:lnTo>
                  <a:lnTo>
                    <a:pt x="239471" y="267081"/>
                  </a:lnTo>
                  <a:lnTo>
                    <a:pt x="236423" y="264033"/>
                  </a:lnTo>
                  <a:lnTo>
                    <a:pt x="234899" y="260985"/>
                  </a:lnTo>
                  <a:lnTo>
                    <a:pt x="231851" y="256413"/>
                  </a:lnTo>
                  <a:lnTo>
                    <a:pt x="230327" y="251841"/>
                  </a:lnTo>
                  <a:lnTo>
                    <a:pt x="230327" y="120586"/>
                  </a:lnTo>
                  <a:lnTo>
                    <a:pt x="283756" y="120586"/>
                  </a:lnTo>
                  <a:lnTo>
                    <a:pt x="283756" y="102298"/>
                  </a:lnTo>
                  <a:lnTo>
                    <a:pt x="228803" y="102298"/>
                  </a:lnTo>
                  <a:lnTo>
                    <a:pt x="228803" y="42773"/>
                  </a:lnTo>
                  <a:lnTo>
                    <a:pt x="193751" y="42773"/>
                  </a:lnTo>
                  <a:lnTo>
                    <a:pt x="193751" y="102298"/>
                  </a:lnTo>
                  <a:lnTo>
                    <a:pt x="158597" y="102298"/>
                  </a:lnTo>
                  <a:lnTo>
                    <a:pt x="158597" y="120586"/>
                  </a:lnTo>
                  <a:lnTo>
                    <a:pt x="193751" y="120586"/>
                  </a:lnTo>
                  <a:lnTo>
                    <a:pt x="193751" y="248793"/>
                  </a:lnTo>
                  <a:lnTo>
                    <a:pt x="194322" y="259384"/>
                  </a:lnTo>
                  <a:lnTo>
                    <a:pt x="216230" y="291846"/>
                  </a:lnTo>
                  <a:lnTo>
                    <a:pt x="236423" y="294513"/>
                  </a:lnTo>
                  <a:lnTo>
                    <a:pt x="244132" y="294246"/>
                  </a:lnTo>
                  <a:lnTo>
                    <a:pt x="281711" y="285254"/>
                  </a:lnTo>
                  <a:lnTo>
                    <a:pt x="288328" y="282321"/>
                  </a:lnTo>
                  <a:lnTo>
                    <a:pt x="288328" y="268605"/>
                  </a:lnTo>
                  <a:close/>
                </a:path>
                <a:path w="726439" h="296545">
                  <a:moveTo>
                    <a:pt x="480441" y="274701"/>
                  </a:moveTo>
                  <a:lnTo>
                    <a:pt x="460629" y="274701"/>
                  </a:lnTo>
                  <a:lnTo>
                    <a:pt x="459105" y="273177"/>
                  </a:lnTo>
                  <a:lnTo>
                    <a:pt x="456057" y="271653"/>
                  </a:lnTo>
                  <a:lnTo>
                    <a:pt x="453009" y="268605"/>
                  </a:lnTo>
                  <a:lnTo>
                    <a:pt x="452247" y="267081"/>
                  </a:lnTo>
                  <a:lnTo>
                    <a:pt x="448437" y="259461"/>
                  </a:lnTo>
                  <a:lnTo>
                    <a:pt x="448437" y="207543"/>
                  </a:lnTo>
                  <a:lnTo>
                    <a:pt x="449326" y="196710"/>
                  </a:lnTo>
                  <a:lnTo>
                    <a:pt x="449719" y="186207"/>
                  </a:lnTo>
                  <a:lnTo>
                    <a:pt x="449795" y="183159"/>
                  </a:lnTo>
                  <a:lnTo>
                    <a:pt x="449922" y="157162"/>
                  </a:lnTo>
                  <a:lnTo>
                    <a:pt x="449656" y="149186"/>
                  </a:lnTo>
                  <a:lnTo>
                    <a:pt x="448627" y="140970"/>
                  </a:lnTo>
                  <a:lnTo>
                    <a:pt x="446747" y="133616"/>
                  </a:lnTo>
                  <a:lnTo>
                    <a:pt x="443865" y="126682"/>
                  </a:lnTo>
                  <a:lnTo>
                    <a:pt x="440817" y="119062"/>
                  </a:lnTo>
                  <a:lnTo>
                    <a:pt x="436245" y="112966"/>
                  </a:lnTo>
                  <a:lnTo>
                    <a:pt x="432181" y="109918"/>
                  </a:lnTo>
                  <a:lnTo>
                    <a:pt x="430149" y="108394"/>
                  </a:lnTo>
                  <a:lnTo>
                    <a:pt x="387502" y="96227"/>
                  </a:lnTo>
                  <a:lnTo>
                    <a:pt x="372148" y="96202"/>
                  </a:lnTo>
                  <a:lnTo>
                    <a:pt x="364528" y="97726"/>
                  </a:lnTo>
                  <a:lnTo>
                    <a:pt x="355384" y="99250"/>
                  </a:lnTo>
                  <a:lnTo>
                    <a:pt x="340144" y="105346"/>
                  </a:lnTo>
                  <a:lnTo>
                    <a:pt x="335572" y="108394"/>
                  </a:lnTo>
                  <a:lnTo>
                    <a:pt x="327952" y="112966"/>
                  </a:lnTo>
                  <a:lnTo>
                    <a:pt x="323380" y="117538"/>
                  </a:lnTo>
                  <a:lnTo>
                    <a:pt x="318808" y="123634"/>
                  </a:lnTo>
                  <a:lnTo>
                    <a:pt x="314236" y="128206"/>
                  </a:lnTo>
                  <a:lnTo>
                    <a:pt x="312712" y="134302"/>
                  </a:lnTo>
                  <a:lnTo>
                    <a:pt x="312712" y="146494"/>
                  </a:lnTo>
                  <a:lnTo>
                    <a:pt x="314236" y="151066"/>
                  </a:lnTo>
                  <a:lnTo>
                    <a:pt x="320332" y="160210"/>
                  </a:lnTo>
                  <a:lnTo>
                    <a:pt x="324904" y="161734"/>
                  </a:lnTo>
                  <a:lnTo>
                    <a:pt x="338620" y="161734"/>
                  </a:lnTo>
                  <a:lnTo>
                    <a:pt x="343192" y="160210"/>
                  </a:lnTo>
                  <a:lnTo>
                    <a:pt x="347764" y="157162"/>
                  </a:lnTo>
                  <a:lnTo>
                    <a:pt x="352336" y="152590"/>
                  </a:lnTo>
                  <a:lnTo>
                    <a:pt x="353860" y="149542"/>
                  </a:lnTo>
                  <a:lnTo>
                    <a:pt x="353860" y="135826"/>
                  </a:lnTo>
                  <a:lnTo>
                    <a:pt x="352336" y="131254"/>
                  </a:lnTo>
                  <a:lnTo>
                    <a:pt x="350812" y="125158"/>
                  </a:lnTo>
                  <a:lnTo>
                    <a:pt x="350812" y="119062"/>
                  </a:lnTo>
                  <a:lnTo>
                    <a:pt x="355384" y="114490"/>
                  </a:lnTo>
                  <a:lnTo>
                    <a:pt x="361480" y="112966"/>
                  </a:lnTo>
                  <a:lnTo>
                    <a:pt x="370624" y="109918"/>
                  </a:lnTo>
                  <a:lnTo>
                    <a:pt x="385864" y="109918"/>
                  </a:lnTo>
                  <a:lnTo>
                    <a:pt x="392049" y="111442"/>
                  </a:lnTo>
                  <a:lnTo>
                    <a:pt x="396621" y="116014"/>
                  </a:lnTo>
                  <a:lnTo>
                    <a:pt x="401193" y="119062"/>
                  </a:lnTo>
                  <a:lnTo>
                    <a:pt x="405765" y="123634"/>
                  </a:lnTo>
                  <a:lnTo>
                    <a:pt x="407289" y="128206"/>
                  </a:lnTo>
                  <a:lnTo>
                    <a:pt x="410337" y="132778"/>
                  </a:lnTo>
                  <a:lnTo>
                    <a:pt x="411861" y="137350"/>
                  </a:lnTo>
                  <a:lnTo>
                    <a:pt x="411861" y="141922"/>
                  </a:lnTo>
                  <a:lnTo>
                    <a:pt x="413385" y="146494"/>
                  </a:lnTo>
                  <a:lnTo>
                    <a:pt x="413385" y="169354"/>
                  </a:lnTo>
                  <a:lnTo>
                    <a:pt x="413385" y="186207"/>
                  </a:lnTo>
                  <a:lnTo>
                    <a:pt x="413385" y="251739"/>
                  </a:lnTo>
                  <a:lnTo>
                    <a:pt x="407289" y="257937"/>
                  </a:lnTo>
                  <a:lnTo>
                    <a:pt x="402717" y="264033"/>
                  </a:lnTo>
                  <a:lnTo>
                    <a:pt x="395097" y="268605"/>
                  </a:lnTo>
                  <a:lnTo>
                    <a:pt x="388912" y="273177"/>
                  </a:lnTo>
                  <a:lnTo>
                    <a:pt x="379768" y="274701"/>
                  </a:lnTo>
                  <a:lnTo>
                    <a:pt x="363004" y="274701"/>
                  </a:lnTo>
                  <a:lnTo>
                    <a:pt x="355384" y="271653"/>
                  </a:lnTo>
                  <a:lnTo>
                    <a:pt x="350812" y="267081"/>
                  </a:lnTo>
                  <a:lnTo>
                    <a:pt x="344716" y="262509"/>
                  </a:lnTo>
                  <a:lnTo>
                    <a:pt x="341668" y="254889"/>
                  </a:lnTo>
                  <a:lnTo>
                    <a:pt x="341668" y="234975"/>
                  </a:lnTo>
                  <a:lnTo>
                    <a:pt x="343192" y="228879"/>
                  </a:lnTo>
                  <a:lnTo>
                    <a:pt x="347764" y="222783"/>
                  </a:lnTo>
                  <a:lnTo>
                    <a:pt x="350812" y="216687"/>
                  </a:lnTo>
                  <a:lnTo>
                    <a:pt x="355384" y="210591"/>
                  </a:lnTo>
                  <a:lnTo>
                    <a:pt x="363004" y="207543"/>
                  </a:lnTo>
                  <a:lnTo>
                    <a:pt x="367855" y="204139"/>
                  </a:lnTo>
                  <a:lnTo>
                    <a:pt x="405676" y="188493"/>
                  </a:lnTo>
                  <a:lnTo>
                    <a:pt x="413385" y="186207"/>
                  </a:lnTo>
                  <a:lnTo>
                    <a:pt x="413385" y="169354"/>
                  </a:lnTo>
                  <a:lnTo>
                    <a:pt x="407695" y="172834"/>
                  </a:lnTo>
                  <a:lnTo>
                    <a:pt x="399859" y="176301"/>
                  </a:lnTo>
                  <a:lnTo>
                    <a:pt x="389991" y="179730"/>
                  </a:lnTo>
                  <a:lnTo>
                    <a:pt x="378244" y="183159"/>
                  </a:lnTo>
                  <a:lnTo>
                    <a:pt x="365912" y="187426"/>
                  </a:lnTo>
                  <a:lnTo>
                    <a:pt x="348665" y="193662"/>
                  </a:lnTo>
                  <a:lnTo>
                    <a:pt x="343192" y="195351"/>
                  </a:lnTo>
                  <a:lnTo>
                    <a:pt x="338620" y="198399"/>
                  </a:lnTo>
                  <a:lnTo>
                    <a:pt x="332524" y="199923"/>
                  </a:lnTo>
                  <a:lnTo>
                    <a:pt x="318808" y="209067"/>
                  </a:lnTo>
                  <a:lnTo>
                    <a:pt x="315760" y="213639"/>
                  </a:lnTo>
                  <a:lnTo>
                    <a:pt x="311188" y="218211"/>
                  </a:lnTo>
                  <a:lnTo>
                    <a:pt x="308140" y="222783"/>
                  </a:lnTo>
                  <a:lnTo>
                    <a:pt x="306616" y="228879"/>
                  </a:lnTo>
                  <a:lnTo>
                    <a:pt x="303568" y="234975"/>
                  </a:lnTo>
                  <a:lnTo>
                    <a:pt x="303568" y="248691"/>
                  </a:lnTo>
                  <a:lnTo>
                    <a:pt x="304419" y="258711"/>
                  </a:lnTo>
                  <a:lnTo>
                    <a:pt x="332524" y="292608"/>
                  </a:lnTo>
                  <a:lnTo>
                    <a:pt x="352336" y="296037"/>
                  </a:lnTo>
                  <a:lnTo>
                    <a:pt x="362077" y="295490"/>
                  </a:lnTo>
                  <a:lnTo>
                    <a:pt x="400240" y="279463"/>
                  </a:lnTo>
                  <a:lnTo>
                    <a:pt x="405549" y="274701"/>
                  </a:lnTo>
                  <a:lnTo>
                    <a:pt x="406742" y="273634"/>
                  </a:lnTo>
                  <a:lnTo>
                    <a:pt x="413385" y="267081"/>
                  </a:lnTo>
                  <a:lnTo>
                    <a:pt x="414909" y="267081"/>
                  </a:lnTo>
                  <a:lnTo>
                    <a:pt x="416433" y="276225"/>
                  </a:lnTo>
                  <a:lnTo>
                    <a:pt x="419481" y="283845"/>
                  </a:lnTo>
                  <a:lnTo>
                    <a:pt x="431673" y="292989"/>
                  </a:lnTo>
                  <a:lnTo>
                    <a:pt x="439293" y="294513"/>
                  </a:lnTo>
                  <a:lnTo>
                    <a:pt x="460629" y="294513"/>
                  </a:lnTo>
                  <a:lnTo>
                    <a:pt x="474345" y="289941"/>
                  </a:lnTo>
                  <a:lnTo>
                    <a:pt x="480441" y="286893"/>
                  </a:lnTo>
                  <a:lnTo>
                    <a:pt x="480441" y="274701"/>
                  </a:lnTo>
                  <a:close/>
                </a:path>
                <a:path w="726439" h="296545">
                  <a:moveTo>
                    <a:pt x="619328" y="268605"/>
                  </a:moveTo>
                  <a:lnTo>
                    <a:pt x="617804" y="270129"/>
                  </a:lnTo>
                  <a:lnTo>
                    <a:pt x="613232" y="270129"/>
                  </a:lnTo>
                  <a:lnTo>
                    <a:pt x="607136" y="271653"/>
                  </a:lnTo>
                  <a:lnTo>
                    <a:pt x="585800" y="271653"/>
                  </a:lnTo>
                  <a:lnTo>
                    <a:pt x="579704" y="270129"/>
                  </a:lnTo>
                  <a:lnTo>
                    <a:pt x="576656" y="268605"/>
                  </a:lnTo>
                  <a:lnTo>
                    <a:pt x="572084" y="267081"/>
                  </a:lnTo>
                  <a:lnTo>
                    <a:pt x="569036" y="264033"/>
                  </a:lnTo>
                  <a:lnTo>
                    <a:pt x="567512" y="260985"/>
                  </a:lnTo>
                  <a:lnTo>
                    <a:pt x="564464" y="256413"/>
                  </a:lnTo>
                  <a:lnTo>
                    <a:pt x="562940" y="251841"/>
                  </a:lnTo>
                  <a:lnTo>
                    <a:pt x="562940" y="241084"/>
                  </a:lnTo>
                  <a:lnTo>
                    <a:pt x="561416" y="234988"/>
                  </a:lnTo>
                  <a:lnTo>
                    <a:pt x="561416" y="120586"/>
                  </a:lnTo>
                  <a:lnTo>
                    <a:pt x="616280" y="120586"/>
                  </a:lnTo>
                  <a:lnTo>
                    <a:pt x="616280" y="102298"/>
                  </a:lnTo>
                  <a:lnTo>
                    <a:pt x="561416" y="102298"/>
                  </a:lnTo>
                  <a:lnTo>
                    <a:pt x="561416" y="42773"/>
                  </a:lnTo>
                  <a:lnTo>
                    <a:pt x="526262" y="42773"/>
                  </a:lnTo>
                  <a:lnTo>
                    <a:pt x="526262" y="102298"/>
                  </a:lnTo>
                  <a:lnTo>
                    <a:pt x="491210" y="102298"/>
                  </a:lnTo>
                  <a:lnTo>
                    <a:pt x="491210" y="120586"/>
                  </a:lnTo>
                  <a:lnTo>
                    <a:pt x="526262" y="120586"/>
                  </a:lnTo>
                  <a:lnTo>
                    <a:pt x="526262" y="248793"/>
                  </a:lnTo>
                  <a:lnTo>
                    <a:pt x="526834" y="259384"/>
                  </a:lnTo>
                  <a:lnTo>
                    <a:pt x="548792" y="291846"/>
                  </a:lnTo>
                  <a:lnTo>
                    <a:pt x="569036" y="294513"/>
                  </a:lnTo>
                  <a:lnTo>
                    <a:pt x="576745" y="294246"/>
                  </a:lnTo>
                  <a:lnTo>
                    <a:pt x="583895" y="293560"/>
                  </a:lnTo>
                  <a:lnTo>
                    <a:pt x="590461" y="292582"/>
                  </a:lnTo>
                  <a:lnTo>
                    <a:pt x="596468" y="291465"/>
                  </a:lnTo>
                  <a:lnTo>
                    <a:pt x="604088" y="288417"/>
                  </a:lnTo>
                  <a:lnTo>
                    <a:pt x="611708" y="286893"/>
                  </a:lnTo>
                  <a:lnTo>
                    <a:pt x="619328" y="282321"/>
                  </a:lnTo>
                  <a:lnTo>
                    <a:pt x="619328" y="268605"/>
                  </a:lnTo>
                  <a:close/>
                </a:path>
                <a:path w="726439" h="296545">
                  <a:moveTo>
                    <a:pt x="701624" y="18389"/>
                  </a:moveTo>
                  <a:lnTo>
                    <a:pt x="698576" y="12293"/>
                  </a:lnTo>
                  <a:lnTo>
                    <a:pt x="694004" y="7721"/>
                  </a:lnTo>
                  <a:lnTo>
                    <a:pt x="689432" y="1524"/>
                  </a:lnTo>
                  <a:lnTo>
                    <a:pt x="683336" y="0"/>
                  </a:lnTo>
                  <a:lnTo>
                    <a:pt x="669620" y="0"/>
                  </a:lnTo>
                  <a:lnTo>
                    <a:pt x="665048" y="3048"/>
                  </a:lnTo>
                  <a:lnTo>
                    <a:pt x="660476" y="7721"/>
                  </a:lnTo>
                  <a:lnTo>
                    <a:pt x="654380" y="13817"/>
                  </a:lnTo>
                  <a:lnTo>
                    <a:pt x="652856" y="19913"/>
                  </a:lnTo>
                  <a:lnTo>
                    <a:pt x="652856" y="33629"/>
                  </a:lnTo>
                  <a:lnTo>
                    <a:pt x="654380" y="38201"/>
                  </a:lnTo>
                  <a:lnTo>
                    <a:pt x="665048" y="48869"/>
                  </a:lnTo>
                  <a:lnTo>
                    <a:pt x="669620" y="51917"/>
                  </a:lnTo>
                  <a:lnTo>
                    <a:pt x="683336" y="51917"/>
                  </a:lnTo>
                  <a:lnTo>
                    <a:pt x="689432" y="48869"/>
                  </a:lnTo>
                  <a:lnTo>
                    <a:pt x="694004" y="44297"/>
                  </a:lnTo>
                  <a:lnTo>
                    <a:pt x="698576" y="38201"/>
                  </a:lnTo>
                  <a:lnTo>
                    <a:pt x="701624" y="32105"/>
                  </a:lnTo>
                  <a:lnTo>
                    <a:pt x="701624" y="18389"/>
                  </a:lnTo>
                  <a:close/>
                </a:path>
                <a:path w="726439" h="296545">
                  <a:moveTo>
                    <a:pt x="726097" y="277749"/>
                  </a:moveTo>
                  <a:lnTo>
                    <a:pt x="720001" y="277749"/>
                  </a:lnTo>
                  <a:lnTo>
                    <a:pt x="716953" y="276225"/>
                  </a:lnTo>
                  <a:lnTo>
                    <a:pt x="713905" y="276225"/>
                  </a:lnTo>
                  <a:lnTo>
                    <a:pt x="710768" y="274701"/>
                  </a:lnTo>
                  <a:lnTo>
                    <a:pt x="709244" y="274701"/>
                  </a:lnTo>
                  <a:lnTo>
                    <a:pt x="704672" y="273177"/>
                  </a:lnTo>
                  <a:lnTo>
                    <a:pt x="701624" y="270129"/>
                  </a:lnTo>
                  <a:lnTo>
                    <a:pt x="698576" y="264033"/>
                  </a:lnTo>
                  <a:lnTo>
                    <a:pt x="698576" y="102298"/>
                  </a:lnTo>
                  <a:lnTo>
                    <a:pt x="695528" y="99250"/>
                  </a:lnTo>
                  <a:lnTo>
                    <a:pt x="628472" y="103822"/>
                  </a:lnTo>
                  <a:lnTo>
                    <a:pt x="628472" y="116014"/>
                  </a:lnTo>
                  <a:lnTo>
                    <a:pt x="631520" y="116014"/>
                  </a:lnTo>
                  <a:lnTo>
                    <a:pt x="636092" y="117538"/>
                  </a:lnTo>
                  <a:lnTo>
                    <a:pt x="640664" y="117538"/>
                  </a:lnTo>
                  <a:lnTo>
                    <a:pt x="649808" y="120586"/>
                  </a:lnTo>
                  <a:lnTo>
                    <a:pt x="651332" y="122110"/>
                  </a:lnTo>
                  <a:lnTo>
                    <a:pt x="654380" y="123634"/>
                  </a:lnTo>
                  <a:lnTo>
                    <a:pt x="657428" y="126682"/>
                  </a:lnTo>
                  <a:lnTo>
                    <a:pt x="658952" y="129730"/>
                  </a:lnTo>
                  <a:lnTo>
                    <a:pt x="662000" y="134302"/>
                  </a:lnTo>
                  <a:lnTo>
                    <a:pt x="662000" y="267081"/>
                  </a:lnTo>
                  <a:lnTo>
                    <a:pt x="658952" y="270129"/>
                  </a:lnTo>
                  <a:lnTo>
                    <a:pt x="657428" y="273177"/>
                  </a:lnTo>
                  <a:lnTo>
                    <a:pt x="655904" y="274701"/>
                  </a:lnTo>
                  <a:lnTo>
                    <a:pt x="651332" y="276225"/>
                  </a:lnTo>
                  <a:lnTo>
                    <a:pt x="649808" y="276225"/>
                  </a:lnTo>
                  <a:lnTo>
                    <a:pt x="646760" y="277749"/>
                  </a:lnTo>
                  <a:lnTo>
                    <a:pt x="634568" y="277749"/>
                  </a:lnTo>
                  <a:lnTo>
                    <a:pt x="634568" y="291465"/>
                  </a:lnTo>
                  <a:lnTo>
                    <a:pt x="726097" y="291465"/>
                  </a:lnTo>
                  <a:lnTo>
                    <a:pt x="726097" y="277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508343" y="4154709"/>
              <a:ext cx="164687" cy="199834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7655814" y="4052411"/>
            <a:ext cx="543560" cy="302260"/>
            <a:chOff x="7655814" y="4052411"/>
            <a:chExt cx="543560" cy="302260"/>
          </a:xfrm>
        </p:grpSpPr>
        <p:pic>
          <p:nvPicPr>
            <p:cNvPr id="165" name="object 16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55814" y="4101274"/>
              <a:ext cx="129635" cy="251745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7785449" y="4052411"/>
              <a:ext cx="219710" cy="297815"/>
            </a:xfrm>
            <a:custGeom>
              <a:avLst/>
              <a:gdLst/>
              <a:ahLst/>
              <a:cxnLst/>
              <a:rect l="l" t="t" r="r" b="b"/>
              <a:pathLst>
                <a:path w="219709" h="297814">
                  <a:moveTo>
                    <a:pt x="219646" y="297561"/>
                  </a:moveTo>
                  <a:lnTo>
                    <a:pt x="126587" y="297561"/>
                  </a:lnTo>
                  <a:lnTo>
                    <a:pt x="126587" y="283845"/>
                  </a:lnTo>
                  <a:lnTo>
                    <a:pt x="138779" y="283845"/>
                  </a:lnTo>
                  <a:lnTo>
                    <a:pt x="141827" y="282321"/>
                  </a:lnTo>
                  <a:lnTo>
                    <a:pt x="144875" y="282321"/>
                  </a:lnTo>
                  <a:lnTo>
                    <a:pt x="150971" y="279273"/>
                  </a:lnTo>
                  <a:lnTo>
                    <a:pt x="155543" y="270129"/>
                  </a:lnTo>
                  <a:lnTo>
                    <a:pt x="155543" y="167830"/>
                  </a:lnTo>
                  <a:lnTo>
                    <a:pt x="140660" y="130944"/>
                  </a:lnTo>
                  <a:lnTo>
                    <a:pt x="122015" y="125158"/>
                  </a:lnTo>
                  <a:lnTo>
                    <a:pt x="115919" y="125158"/>
                  </a:lnTo>
                  <a:lnTo>
                    <a:pt x="103727" y="128206"/>
                  </a:lnTo>
                  <a:lnTo>
                    <a:pt x="99155" y="131254"/>
                  </a:lnTo>
                  <a:lnTo>
                    <a:pt x="93059" y="132778"/>
                  </a:lnTo>
                  <a:lnTo>
                    <a:pt x="83915" y="138874"/>
                  </a:lnTo>
                  <a:lnTo>
                    <a:pt x="80867" y="141922"/>
                  </a:lnTo>
                  <a:lnTo>
                    <a:pt x="79343" y="146494"/>
                  </a:lnTo>
                  <a:lnTo>
                    <a:pt x="74675" y="151066"/>
                  </a:lnTo>
                  <a:lnTo>
                    <a:pt x="73151" y="154114"/>
                  </a:lnTo>
                  <a:lnTo>
                    <a:pt x="73151" y="267081"/>
                  </a:lnTo>
                  <a:lnTo>
                    <a:pt x="77819" y="276225"/>
                  </a:lnTo>
                  <a:lnTo>
                    <a:pt x="80867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0011" y="282321"/>
                  </a:lnTo>
                  <a:lnTo>
                    <a:pt x="93059" y="282321"/>
                  </a:lnTo>
                  <a:lnTo>
                    <a:pt x="96107" y="283845"/>
                  </a:lnTo>
                  <a:lnTo>
                    <a:pt x="102203" y="283845"/>
                  </a:lnTo>
                  <a:lnTo>
                    <a:pt x="102203" y="297561"/>
                  </a:lnTo>
                  <a:lnTo>
                    <a:pt x="9143" y="297561"/>
                  </a:lnTo>
                  <a:lnTo>
                    <a:pt x="9143" y="283845"/>
                  </a:lnTo>
                  <a:lnTo>
                    <a:pt x="22859" y="283845"/>
                  </a:lnTo>
                  <a:lnTo>
                    <a:pt x="24383" y="282321"/>
                  </a:lnTo>
                  <a:lnTo>
                    <a:pt x="27431" y="282321"/>
                  </a:lnTo>
                  <a:lnTo>
                    <a:pt x="33527" y="279273"/>
                  </a:lnTo>
                  <a:lnTo>
                    <a:pt x="38100" y="270129"/>
                  </a:lnTo>
                  <a:lnTo>
                    <a:pt x="38100" y="39719"/>
                  </a:lnTo>
                  <a:lnTo>
                    <a:pt x="35052" y="30575"/>
                  </a:lnTo>
                  <a:lnTo>
                    <a:pt x="33527" y="27527"/>
                  </a:lnTo>
                  <a:lnTo>
                    <a:pt x="30479" y="22955"/>
                  </a:lnTo>
                  <a:lnTo>
                    <a:pt x="21335" y="18383"/>
                  </a:lnTo>
                  <a:lnTo>
                    <a:pt x="15240" y="18383"/>
                  </a:lnTo>
                  <a:lnTo>
                    <a:pt x="9143" y="16859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03" y="0"/>
                  </a:lnTo>
                  <a:lnTo>
                    <a:pt x="73151" y="3048"/>
                  </a:lnTo>
                  <a:lnTo>
                    <a:pt x="73151" y="134302"/>
                  </a:lnTo>
                  <a:lnTo>
                    <a:pt x="74675" y="134302"/>
                  </a:lnTo>
                  <a:lnTo>
                    <a:pt x="85439" y="123634"/>
                  </a:lnTo>
                  <a:lnTo>
                    <a:pt x="90011" y="120586"/>
                  </a:lnTo>
                  <a:lnTo>
                    <a:pt x="93059" y="117538"/>
                  </a:lnTo>
                  <a:lnTo>
                    <a:pt x="99155" y="112966"/>
                  </a:lnTo>
                  <a:lnTo>
                    <a:pt x="103727" y="109918"/>
                  </a:lnTo>
                  <a:lnTo>
                    <a:pt x="109823" y="108394"/>
                  </a:lnTo>
                  <a:lnTo>
                    <a:pt x="115919" y="105346"/>
                  </a:lnTo>
                  <a:lnTo>
                    <a:pt x="131159" y="102298"/>
                  </a:lnTo>
                  <a:lnTo>
                    <a:pt x="138779" y="102298"/>
                  </a:lnTo>
                  <a:lnTo>
                    <a:pt x="178403" y="119062"/>
                  </a:lnTo>
                  <a:lnTo>
                    <a:pt x="192214" y="164782"/>
                  </a:lnTo>
                  <a:lnTo>
                    <a:pt x="192214" y="271653"/>
                  </a:lnTo>
                  <a:lnTo>
                    <a:pt x="193738" y="274701"/>
                  </a:lnTo>
                  <a:lnTo>
                    <a:pt x="198310" y="279273"/>
                  </a:lnTo>
                  <a:lnTo>
                    <a:pt x="204406" y="282321"/>
                  </a:lnTo>
                  <a:lnTo>
                    <a:pt x="207454" y="282321"/>
                  </a:lnTo>
                  <a:lnTo>
                    <a:pt x="210502" y="283845"/>
                  </a:lnTo>
                  <a:lnTo>
                    <a:pt x="219646" y="283845"/>
                  </a:lnTo>
                  <a:lnTo>
                    <a:pt x="219646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031004" y="4154709"/>
              <a:ext cx="167830" cy="199834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8297989" y="4052411"/>
            <a:ext cx="718820" cy="302260"/>
            <a:chOff x="8297989" y="4052411"/>
            <a:chExt cx="718820" cy="302260"/>
          </a:xfrm>
        </p:grpSpPr>
        <p:sp>
          <p:nvSpPr>
            <p:cNvPr id="169" name="object 169"/>
            <p:cNvSpPr/>
            <p:nvPr/>
          </p:nvSpPr>
          <p:spPr>
            <a:xfrm>
              <a:off x="8297989" y="4052411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4" h="297814">
                  <a:moveTo>
                    <a:pt x="102203" y="297561"/>
                  </a:moveTo>
                  <a:lnTo>
                    <a:pt x="10668" y="297561"/>
                  </a:lnTo>
                  <a:lnTo>
                    <a:pt x="10668" y="283845"/>
                  </a:lnTo>
                  <a:lnTo>
                    <a:pt x="22860" y="283845"/>
                  </a:lnTo>
                  <a:lnTo>
                    <a:pt x="25908" y="282321"/>
                  </a:lnTo>
                  <a:lnTo>
                    <a:pt x="27432" y="282321"/>
                  </a:lnTo>
                  <a:lnTo>
                    <a:pt x="32004" y="280797"/>
                  </a:lnTo>
                  <a:lnTo>
                    <a:pt x="35052" y="279273"/>
                  </a:lnTo>
                  <a:lnTo>
                    <a:pt x="39624" y="270129"/>
                  </a:lnTo>
                  <a:lnTo>
                    <a:pt x="39624" y="41243"/>
                  </a:lnTo>
                  <a:lnTo>
                    <a:pt x="36576" y="32099"/>
                  </a:lnTo>
                  <a:lnTo>
                    <a:pt x="33528" y="29051"/>
                  </a:lnTo>
                  <a:lnTo>
                    <a:pt x="32004" y="26003"/>
                  </a:lnTo>
                  <a:lnTo>
                    <a:pt x="27432" y="22955"/>
                  </a:lnTo>
                  <a:lnTo>
                    <a:pt x="25908" y="21431"/>
                  </a:lnTo>
                  <a:lnTo>
                    <a:pt x="21336" y="19907"/>
                  </a:lnTo>
                  <a:lnTo>
                    <a:pt x="9144" y="16859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1628" y="0"/>
                  </a:lnTo>
                  <a:lnTo>
                    <a:pt x="74676" y="3048"/>
                  </a:lnTo>
                  <a:lnTo>
                    <a:pt x="74676" y="270129"/>
                  </a:lnTo>
                  <a:lnTo>
                    <a:pt x="77724" y="273177"/>
                  </a:lnTo>
                  <a:lnTo>
                    <a:pt x="80772" y="279273"/>
                  </a:lnTo>
                  <a:lnTo>
                    <a:pt x="85344" y="280797"/>
                  </a:lnTo>
                  <a:lnTo>
                    <a:pt x="88392" y="280797"/>
                  </a:lnTo>
                  <a:lnTo>
                    <a:pt x="91440" y="282321"/>
                  </a:lnTo>
                  <a:lnTo>
                    <a:pt x="92964" y="282321"/>
                  </a:lnTo>
                  <a:lnTo>
                    <a:pt x="96012" y="283845"/>
                  </a:lnTo>
                  <a:lnTo>
                    <a:pt x="102203" y="283845"/>
                  </a:lnTo>
                  <a:lnTo>
                    <a:pt x="10220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423160" y="4154709"/>
              <a:ext cx="184391" cy="19983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635079" y="4154709"/>
              <a:ext cx="163163" cy="199834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8802814" y="4052411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213550" y="297561"/>
                  </a:moveTo>
                  <a:lnTo>
                    <a:pt x="157162" y="297561"/>
                  </a:lnTo>
                  <a:lnTo>
                    <a:pt x="141148" y="274498"/>
                  </a:lnTo>
                  <a:lnTo>
                    <a:pt x="133119" y="262587"/>
                  </a:lnTo>
                  <a:lnTo>
                    <a:pt x="125063" y="250221"/>
                  </a:lnTo>
                  <a:lnTo>
                    <a:pt x="115919" y="237910"/>
                  </a:lnTo>
                  <a:lnTo>
                    <a:pt x="97631" y="214431"/>
                  </a:lnTo>
                  <a:lnTo>
                    <a:pt x="88487" y="202977"/>
                  </a:lnTo>
                  <a:lnTo>
                    <a:pt x="73247" y="216693"/>
                  </a:lnTo>
                  <a:lnTo>
                    <a:pt x="73247" y="267081"/>
                  </a:lnTo>
                  <a:lnTo>
                    <a:pt x="79343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0011" y="282321"/>
                  </a:lnTo>
                  <a:lnTo>
                    <a:pt x="93059" y="282321"/>
                  </a:lnTo>
                  <a:lnTo>
                    <a:pt x="96107" y="283845"/>
                  </a:lnTo>
                  <a:lnTo>
                    <a:pt x="102203" y="283845"/>
                  </a:lnTo>
                  <a:lnTo>
                    <a:pt x="102203" y="297561"/>
                  </a:lnTo>
                  <a:lnTo>
                    <a:pt x="9144" y="297561"/>
                  </a:lnTo>
                  <a:lnTo>
                    <a:pt x="9144" y="283845"/>
                  </a:lnTo>
                  <a:lnTo>
                    <a:pt x="21336" y="283845"/>
                  </a:lnTo>
                  <a:lnTo>
                    <a:pt x="24479" y="282321"/>
                  </a:lnTo>
                  <a:lnTo>
                    <a:pt x="27527" y="282321"/>
                  </a:lnTo>
                  <a:lnTo>
                    <a:pt x="33623" y="279273"/>
                  </a:lnTo>
                  <a:lnTo>
                    <a:pt x="38195" y="270129"/>
                  </a:lnTo>
                  <a:lnTo>
                    <a:pt x="38195" y="39719"/>
                  </a:lnTo>
                  <a:lnTo>
                    <a:pt x="35147" y="30575"/>
                  </a:lnTo>
                  <a:lnTo>
                    <a:pt x="32099" y="27527"/>
                  </a:lnTo>
                  <a:lnTo>
                    <a:pt x="30575" y="24479"/>
                  </a:lnTo>
                  <a:lnTo>
                    <a:pt x="27527" y="21431"/>
                  </a:lnTo>
                  <a:lnTo>
                    <a:pt x="24479" y="19907"/>
                  </a:lnTo>
                  <a:lnTo>
                    <a:pt x="19812" y="18383"/>
                  </a:lnTo>
                  <a:lnTo>
                    <a:pt x="13716" y="18383"/>
                  </a:lnTo>
                  <a:lnTo>
                    <a:pt x="9144" y="16859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202977"/>
                  </a:lnTo>
                  <a:lnTo>
                    <a:pt x="121455" y="154495"/>
                  </a:lnTo>
                  <a:lnTo>
                    <a:pt x="128222" y="147304"/>
                  </a:lnTo>
                  <a:lnTo>
                    <a:pt x="134302" y="140398"/>
                  </a:lnTo>
                  <a:lnTo>
                    <a:pt x="138874" y="135826"/>
                  </a:lnTo>
                  <a:lnTo>
                    <a:pt x="138874" y="134302"/>
                  </a:lnTo>
                  <a:lnTo>
                    <a:pt x="140398" y="132778"/>
                  </a:lnTo>
                  <a:lnTo>
                    <a:pt x="140398" y="128206"/>
                  </a:lnTo>
                  <a:lnTo>
                    <a:pt x="137350" y="125158"/>
                  </a:lnTo>
                  <a:lnTo>
                    <a:pt x="131254" y="123634"/>
                  </a:lnTo>
                  <a:lnTo>
                    <a:pt x="126587" y="122110"/>
                  </a:lnTo>
                  <a:lnTo>
                    <a:pt x="120491" y="120586"/>
                  </a:lnTo>
                  <a:lnTo>
                    <a:pt x="115919" y="120586"/>
                  </a:lnTo>
                  <a:lnTo>
                    <a:pt x="115919" y="108394"/>
                  </a:lnTo>
                  <a:lnTo>
                    <a:pt x="198310" y="108394"/>
                  </a:lnTo>
                  <a:lnTo>
                    <a:pt x="198310" y="119062"/>
                  </a:lnTo>
                  <a:lnTo>
                    <a:pt x="190595" y="121610"/>
                  </a:lnTo>
                  <a:lnTo>
                    <a:pt x="183451" y="124586"/>
                  </a:lnTo>
                  <a:lnTo>
                    <a:pt x="176879" y="127849"/>
                  </a:lnTo>
                  <a:lnTo>
                    <a:pt x="170878" y="131254"/>
                  </a:lnTo>
                  <a:lnTo>
                    <a:pt x="161734" y="135826"/>
                  </a:lnTo>
                  <a:lnTo>
                    <a:pt x="155638" y="140398"/>
                  </a:lnTo>
                  <a:lnTo>
                    <a:pt x="151066" y="144970"/>
                  </a:lnTo>
                  <a:lnTo>
                    <a:pt x="148018" y="146494"/>
                  </a:lnTo>
                  <a:lnTo>
                    <a:pt x="144970" y="151066"/>
                  </a:lnTo>
                  <a:lnTo>
                    <a:pt x="128349" y="167461"/>
                  </a:lnTo>
                  <a:lnTo>
                    <a:pt x="121863" y="173490"/>
                  </a:lnTo>
                  <a:lnTo>
                    <a:pt x="114395" y="180117"/>
                  </a:lnTo>
                  <a:lnTo>
                    <a:pt x="122696" y="189833"/>
                  </a:lnTo>
                  <a:lnTo>
                    <a:pt x="131587" y="200691"/>
                  </a:lnTo>
                  <a:lnTo>
                    <a:pt x="141050" y="212693"/>
                  </a:lnTo>
                  <a:lnTo>
                    <a:pt x="151066" y="225837"/>
                  </a:lnTo>
                  <a:lnTo>
                    <a:pt x="167068" y="249662"/>
                  </a:lnTo>
                  <a:lnTo>
                    <a:pt x="173355" y="258667"/>
                  </a:lnTo>
                  <a:lnTo>
                    <a:pt x="205930" y="283845"/>
                  </a:lnTo>
                  <a:lnTo>
                    <a:pt x="213550" y="283845"/>
                  </a:lnTo>
                  <a:lnTo>
                    <a:pt x="213550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3" name="object 173"/>
          <p:cNvGrpSpPr/>
          <p:nvPr/>
        </p:nvGrpSpPr>
        <p:grpSpPr>
          <a:xfrm>
            <a:off x="9118675" y="4052411"/>
            <a:ext cx="352425" cy="302260"/>
            <a:chOff x="9118675" y="4052411"/>
            <a:chExt cx="352425" cy="302260"/>
          </a:xfrm>
        </p:grpSpPr>
        <p:pic>
          <p:nvPicPr>
            <p:cNvPr id="174" name="object 17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118675" y="4154709"/>
              <a:ext cx="184486" cy="199834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9321450" y="4052411"/>
              <a:ext cx="149860" cy="297815"/>
            </a:xfrm>
            <a:custGeom>
              <a:avLst/>
              <a:gdLst/>
              <a:ahLst/>
              <a:cxnLst/>
              <a:rect l="l" t="t" r="r" b="b"/>
              <a:pathLst>
                <a:path w="149859" h="297814">
                  <a:moveTo>
                    <a:pt x="109823" y="297561"/>
                  </a:moveTo>
                  <a:lnTo>
                    <a:pt x="9143" y="297561"/>
                  </a:lnTo>
                  <a:lnTo>
                    <a:pt x="9143" y="283844"/>
                  </a:lnTo>
                  <a:lnTo>
                    <a:pt x="21335" y="283844"/>
                  </a:lnTo>
                  <a:lnTo>
                    <a:pt x="24383" y="282321"/>
                  </a:lnTo>
                  <a:lnTo>
                    <a:pt x="25907" y="282321"/>
                  </a:lnTo>
                  <a:lnTo>
                    <a:pt x="30479" y="280797"/>
                  </a:lnTo>
                  <a:lnTo>
                    <a:pt x="33527" y="279273"/>
                  </a:lnTo>
                  <a:lnTo>
                    <a:pt x="36575" y="273177"/>
                  </a:lnTo>
                  <a:lnTo>
                    <a:pt x="36575" y="126682"/>
                  </a:lnTo>
                  <a:lnTo>
                    <a:pt x="0" y="126682"/>
                  </a:lnTo>
                  <a:lnTo>
                    <a:pt x="0" y="108394"/>
                  </a:lnTo>
                  <a:lnTo>
                    <a:pt x="36575" y="108394"/>
                  </a:lnTo>
                  <a:lnTo>
                    <a:pt x="36575" y="96202"/>
                  </a:lnTo>
                  <a:lnTo>
                    <a:pt x="38019" y="75549"/>
                  </a:lnTo>
                  <a:lnTo>
                    <a:pt x="59531" y="26003"/>
                  </a:lnTo>
                  <a:lnTo>
                    <a:pt x="99607" y="1477"/>
                  </a:lnTo>
                  <a:lnTo>
                    <a:pt x="115919" y="0"/>
                  </a:lnTo>
                  <a:lnTo>
                    <a:pt x="123610" y="309"/>
                  </a:lnTo>
                  <a:lnTo>
                    <a:pt x="149542" y="16859"/>
                  </a:lnTo>
                  <a:lnTo>
                    <a:pt x="149542" y="22955"/>
                  </a:lnTo>
                  <a:lnTo>
                    <a:pt x="149542" y="29051"/>
                  </a:lnTo>
                  <a:lnTo>
                    <a:pt x="148018" y="33623"/>
                  </a:lnTo>
                  <a:lnTo>
                    <a:pt x="144875" y="36671"/>
                  </a:lnTo>
                  <a:lnTo>
                    <a:pt x="141827" y="41243"/>
                  </a:lnTo>
                  <a:lnTo>
                    <a:pt x="137255" y="42767"/>
                  </a:lnTo>
                  <a:lnTo>
                    <a:pt x="123539" y="42767"/>
                  </a:lnTo>
                  <a:lnTo>
                    <a:pt x="117443" y="39719"/>
                  </a:lnTo>
                  <a:lnTo>
                    <a:pt x="114395" y="36671"/>
                  </a:lnTo>
                  <a:lnTo>
                    <a:pt x="112871" y="33623"/>
                  </a:lnTo>
                  <a:lnTo>
                    <a:pt x="109823" y="30575"/>
                  </a:lnTo>
                  <a:lnTo>
                    <a:pt x="108299" y="27527"/>
                  </a:lnTo>
                  <a:lnTo>
                    <a:pt x="105251" y="24479"/>
                  </a:lnTo>
                  <a:lnTo>
                    <a:pt x="103727" y="21431"/>
                  </a:lnTo>
                  <a:lnTo>
                    <a:pt x="100679" y="18383"/>
                  </a:lnTo>
                  <a:lnTo>
                    <a:pt x="99155" y="15335"/>
                  </a:lnTo>
                  <a:lnTo>
                    <a:pt x="93487" y="16478"/>
                  </a:lnTo>
                  <a:lnTo>
                    <a:pt x="74580" y="56483"/>
                  </a:lnTo>
                  <a:lnTo>
                    <a:pt x="73247" y="88487"/>
                  </a:lnTo>
                  <a:lnTo>
                    <a:pt x="73247" y="108394"/>
                  </a:lnTo>
                  <a:lnTo>
                    <a:pt x="122015" y="108394"/>
                  </a:lnTo>
                  <a:lnTo>
                    <a:pt x="122015" y="126682"/>
                  </a:lnTo>
                  <a:lnTo>
                    <a:pt x="73247" y="126682"/>
                  </a:lnTo>
                  <a:lnTo>
                    <a:pt x="73247" y="271653"/>
                  </a:lnTo>
                  <a:lnTo>
                    <a:pt x="76295" y="273177"/>
                  </a:lnTo>
                  <a:lnTo>
                    <a:pt x="79343" y="279273"/>
                  </a:lnTo>
                  <a:lnTo>
                    <a:pt x="83915" y="280797"/>
                  </a:lnTo>
                  <a:lnTo>
                    <a:pt x="86963" y="280797"/>
                  </a:lnTo>
                  <a:lnTo>
                    <a:pt x="91535" y="282321"/>
                  </a:lnTo>
                  <a:lnTo>
                    <a:pt x="96107" y="282321"/>
                  </a:lnTo>
                  <a:lnTo>
                    <a:pt x="100679" y="283844"/>
                  </a:lnTo>
                  <a:lnTo>
                    <a:pt x="109823" y="283844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6" name="object 176"/>
          <p:cNvGrpSpPr/>
          <p:nvPr/>
        </p:nvGrpSpPr>
        <p:grpSpPr>
          <a:xfrm>
            <a:off x="7843360" y="4426267"/>
            <a:ext cx="773430" cy="302260"/>
            <a:chOff x="7843360" y="4426267"/>
            <a:chExt cx="773430" cy="302260"/>
          </a:xfrm>
        </p:grpSpPr>
        <p:pic>
          <p:nvPicPr>
            <p:cNvPr id="177" name="object 17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843360" y="4475035"/>
              <a:ext cx="128206" cy="251745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7973091" y="4426267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40" h="296545">
                  <a:moveTo>
                    <a:pt x="218122" y="296037"/>
                  </a:moveTo>
                  <a:lnTo>
                    <a:pt x="125063" y="296037"/>
                  </a:lnTo>
                  <a:lnTo>
                    <a:pt x="125063" y="283749"/>
                  </a:lnTo>
                  <a:lnTo>
                    <a:pt x="134207" y="283749"/>
                  </a:lnTo>
                  <a:lnTo>
                    <a:pt x="137255" y="282225"/>
                  </a:lnTo>
                  <a:lnTo>
                    <a:pt x="143351" y="282225"/>
                  </a:lnTo>
                  <a:lnTo>
                    <a:pt x="146399" y="280701"/>
                  </a:lnTo>
                  <a:lnTo>
                    <a:pt x="150971" y="276129"/>
                  </a:lnTo>
                  <a:lnTo>
                    <a:pt x="152495" y="273081"/>
                  </a:lnTo>
                  <a:lnTo>
                    <a:pt x="154019" y="268509"/>
                  </a:lnTo>
                  <a:lnTo>
                    <a:pt x="154019" y="166306"/>
                  </a:lnTo>
                  <a:lnTo>
                    <a:pt x="139136" y="130889"/>
                  </a:lnTo>
                  <a:lnTo>
                    <a:pt x="120491" y="125063"/>
                  </a:lnTo>
                  <a:lnTo>
                    <a:pt x="114395" y="125063"/>
                  </a:lnTo>
                  <a:lnTo>
                    <a:pt x="79247" y="141922"/>
                  </a:lnTo>
                  <a:lnTo>
                    <a:pt x="77723" y="144970"/>
                  </a:lnTo>
                  <a:lnTo>
                    <a:pt x="74675" y="148018"/>
                  </a:lnTo>
                  <a:lnTo>
                    <a:pt x="71627" y="154114"/>
                  </a:lnTo>
                  <a:lnTo>
                    <a:pt x="71627" y="266985"/>
                  </a:lnTo>
                  <a:lnTo>
                    <a:pt x="76199" y="276129"/>
                  </a:lnTo>
                  <a:lnTo>
                    <a:pt x="88391" y="282225"/>
                  </a:lnTo>
                  <a:lnTo>
                    <a:pt x="91439" y="282225"/>
                  </a:lnTo>
                  <a:lnTo>
                    <a:pt x="94487" y="283749"/>
                  </a:lnTo>
                  <a:lnTo>
                    <a:pt x="100583" y="283749"/>
                  </a:lnTo>
                  <a:lnTo>
                    <a:pt x="100583" y="296037"/>
                  </a:lnTo>
                  <a:lnTo>
                    <a:pt x="7619" y="296037"/>
                  </a:lnTo>
                  <a:lnTo>
                    <a:pt x="7619" y="283749"/>
                  </a:lnTo>
                  <a:lnTo>
                    <a:pt x="13716" y="283749"/>
                  </a:lnTo>
                  <a:lnTo>
                    <a:pt x="18287" y="282225"/>
                  </a:lnTo>
                  <a:lnTo>
                    <a:pt x="25907" y="282225"/>
                  </a:lnTo>
                  <a:lnTo>
                    <a:pt x="28955" y="280701"/>
                  </a:lnTo>
                  <a:lnTo>
                    <a:pt x="33528" y="276129"/>
                  </a:lnTo>
                  <a:lnTo>
                    <a:pt x="35052" y="273081"/>
                  </a:lnTo>
                  <a:lnTo>
                    <a:pt x="36576" y="268509"/>
                  </a:lnTo>
                  <a:lnTo>
                    <a:pt x="36576" y="39624"/>
                  </a:lnTo>
                  <a:lnTo>
                    <a:pt x="32003" y="25907"/>
                  </a:lnTo>
                  <a:lnTo>
                    <a:pt x="28955" y="22860"/>
                  </a:lnTo>
                  <a:lnTo>
                    <a:pt x="19811" y="18288"/>
                  </a:lnTo>
                  <a:lnTo>
                    <a:pt x="13716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68579" y="0"/>
                  </a:lnTo>
                  <a:lnTo>
                    <a:pt x="71627" y="1524"/>
                  </a:lnTo>
                  <a:lnTo>
                    <a:pt x="71627" y="134302"/>
                  </a:lnTo>
                  <a:lnTo>
                    <a:pt x="73151" y="134302"/>
                  </a:lnTo>
                  <a:lnTo>
                    <a:pt x="83819" y="123539"/>
                  </a:lnTo>
                  <a:lnTo>
                    <a:pt x="88391" y="120491"/>
                  </a:lnTo>
                  <a:lnTo>
                    <a:pt x="92963" y="115919"/>
                  </a:lnTo>
                  <a:lnTo>
                    <a:pt x="102107" y="109823"/>
                  </a:lnTo>
                  <a:lnTo>
                    <a:pt x="108299" y="106775"/>
                  </a:lnTo>
                  <a:lnTo>
                    <a:pt x="114395" y="105251"/>
                  </a:lnTo>
                  <a:lnTo>
                    <a:pt x="129635" y="102203"/>
                  </a:lnTo>
                  <a:lnTo>
                    <a:pt x="137255" y="102203"/>
                  </a:lnTo>
                  <a:lnTo>
                    <a:pt x="176879" y="117443"/>
                  </a:lnTo>
                  <a:lnTo>
                    <a:pt x="189071" y="164782"/>
                  </a:lnTo>
                  <a:lnTo>
                    <a:pt x="189071" y="266985"/>
                  </a:lnTo>
                  <a:lnTo>
                    <a:pt x="193643" y="276129"/>
                  </a:lnTo>
                  <a:lnTo>
                    <a:pt x="196691" y="279177"/>
                  </a:lnTo>
                  <a:lnTo>
                    <a:pt x="199739" y="280701"/>
                  </a:lnTo>
                  <a:lnTo>
                    <a:pt x="202787" y="280701"/>
                  </a:lnTo>
                  <a:lnTo>
                    <a:pt x="205835" y="282225"/>
                  </a:lnTo>
                  <a:lnTo>
                    <a:pt x="207359" y="282225"/>
                  </a:lnTo>
                  <a:lnTo>
                    <a:pt x="210407" y="283749"/>
                  </a:lnTo>
                  <a:lnTo>
                    <a:pt x="218122" y="283749"/>
                  </a:lnTo>
                  <a:lnTo>
                    <a:pt x="218122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217121" y="4528470"/>
              <a:ext cx="167735" cy="19992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406288" y="4528470"/>
              <a:ext cx="210502" cy="193833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355472" y="3669506"/>
            <a:ext cx="9045575" cy="2611120"/>
            <a:chOff x="355472" y="3669506"/>
            <a:chExt cx="9045575" cy="2611120"/>
          </a:xfrm>
        </p:grpSpPr>
        <p:pic>
          <p:nvPicPr>
            <p:cNvPr id="182" name="object 18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718899" y="4475130"/>
              <a:ext cx="128206" cy="251745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8848629" y="4426267"/>
              <a:ext cx="218440" cy="296545"/>
            </a:xfrm>
            <a:custGeom>
              <a:avLst/>
              <a:gdLst/>
              <a:ahLst/>
              <a:cxnLst/>
              <a:rect l="l" t="t" r="r" b="b"/>
              <a:pathLst>
                <a:path w="218440" h="296545">
                  <a:moveTo>
                    <a:pt x="88487" y="282225"/>
                  </a:moveTo>
                  <a:lnTo>
                    <a:pt x="25908" y="282225"/>
                  </a:lnTo>
                  <a:lnTo>
                    <a:pt x="30479" y="280701"/>
                  </a:lnTo>
                  <a:lnTo>
                    <a:pt x="32003" y="277653"/>
                  </a:lnTo>
                  <a:lnTo>
                    <a:pt x="35052" y="276129"/>
                  </a:lnTo>
                  <a:lnTo>
                    <a:pt x="36576" y="273081"/>
                  </a:lnTo>
                  <a:lnTo>
                    <a:pt x="36576" y="35052"/>
                  </a:lnTo>
                  <a:lnTo>
                    <a:pt x="33528" y="30480"/>
                  </a:lnTo>
                  <a:lnTo>
                    <a:pt x="32003" y="25907"/>
                  </a:lnTo>
                  <a:lnTo>
                    <a:pt x="28955" y="22860"/>
                  </a:lnTo>
                  <a:lnTo>
                    <a:pt x="25908" y="21336"/>
                  </a:lnTo>
                  <a:lnTo>
                    <a:pt x="24384" y="19812"/>
                  </a:lnTo>
                  <a:lnTo>
                    <a:pt x="19812" y="18288"/>
                  </a:lnTo>
                  <a:lnTo>
                    <a:pt x="13716" y="16764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70104" y="0"/>
                  </a:lnTo>
                  <a:lnTo>
                    <a:pt x="73152" y="1524"/>
                  </a:lnTo>
                  <a:lnTo>
                    <a:pt x="73152" y="134302"/>
                  </a:lnTo>
                  <a:lnTo>
                    <a:pt x="90773" y="134302"/>
                  </a:lnTo>
                  <a:lnTo>
                    <a:pt x="88487" y="135826"/>
                  </a:lnTo>
                  <a:lnTo>
                    <a:pt x="83820" y="138874"/>
                  </a:lnTo>
                  <a:lnTo>
                    <a:pt x="77724" y="144970"/>
                  </a:lnTo>
                  <a:lnTo>
                    <a:pt x="73152" y="154114"/>
                  </a:lnTo>
                  <a:lnTo>
                    <a:pt x="73152" y="270033"/>
                  </a:lnTo>
                  <a:lnTo>
                    <a:pt x="74676" y="273081"/>
                  </a:lnTo>
                  <a:lnTo>
                    <a:pt x="79248" y="277653"/>
                  </a:lnTo>
                  <a:lnTo>
                    <a:pt x="83820" y="279177"/>
                  </a:lnTo>
                  <a:lnTo>
                    <a:pt x="86963" y="280701"/>
                  </a:lnTo>
                  <a:lnTo>
                    <a:pt x="88487" y="282225"/>
                  </a:lnTo>
                  <a:close/>
                </a:path>
                <a:path w="218440" h="296545">
                  <a:moveTo>
                    <a:pt x="90773" y="134302"/>
                  </a:moveTo>
                  <a:lnTo>
                    <a:pt x="73152" y="134302"/>
                  </a:lnTo>
                  <a:lnTo>
                    <a:pt x="77724" y="129635"/>
                  </a:lnTo>
                  <a:lnTo>
                    <a:pt x="82296" y="126587"/>
                  </a:lnTo>
                  <a:lnTo>
                    <a:pt x="85439" y="123539"/>
                  </a:lnTo>
                  <a:lnTo>
                    <a:pt x="93059" y="115919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6775"/>
                  </a:lnTo>
                  <a:lnTo>
                    <a:pt x="122015" y="103727"/>
                  </a:lnTo>
                  <a:lnTo>
                    <a:pt x="129635" y="102203"/>
                  </a:lnTo>
                  <a:lnTo>
                    <a:pt x="138779" y="102203"/>
                  </a:lnTo>
                  <a:lnTo>
                    <a:pt x="176879" y="117443"/>
                  </a:lnTo>
                  <a:lnTo>
                    <a:pt x="182018" y="125063"/>
                  </a:lnTo>
                  <a:lnTo>
                    <a:pt x="115919" y="125063"/>
                  </a:lnTo>
                  <a:lnTo>
                    <a:pt x="97631" y="129635"/>
                  </a:lnTo>
                  <a:lnTo>
                    <a:pt x="93059" y="132778"/>
                  </a:lnTo>
                  <a:lnTo>
                    <a:pt x="90773" y="134302"/>
                  </a:lnTo>
                  <a:close/>
                </a:path>
                <a:path w="218440" h="296545">
                  <a:moveTo>
                    <a:pt x="205930" y="282225"/>
                  </a:moveTo>
                  <a:lnTo>
                    <a:pt x="143351" y="282225"/>
                  </a:lnTo>
                  <a:lnTo>
                    <a:pt x="147923" y="280701"/>
                  </a:lnTo>
                  <a:lnTo>
                    <a:pt x="152495" y="276129"/>
                  </a:lnTo>
                  <a:lnTo>
                    <a:pt x="154019" y="273081"/>
                  </a:lnTo>
                  <a:lnTo>
                    <a:pt x="153920" y="164782"/>
                  </a:lnTo>
                  <a:lnTo>
                    <a:pt x="153447" y="157472"/>
                  </a:lnTo>
                  <a:lnTo>
                    <a:pt x="131159" y="125063"/>
                  </a:lnTo>
                  <a:lnTo>
                    <a:pt x="182018" y="125063"/>
                  </a:lnTo>
                  <a:lnTo>
                    <a:pt x="182880" y="126340"/>
                  </a:lnTo>
                  <a:lnTo>
                    <a:pt x="187166" y="137112"/>
                  </a:lnTo>
                  <a:lnTo>
                    <a:pt x="189738" y="149884"/>
                  </a:lnTo>
                  <a:lnTo>
                    <a:pt x="190595" y="164782"/>
                  </a:lnTo>
                  <a:lnTo>
                    <a:pt x="190595" y="266985"/>
                  </a:lnTo>
                  <a:lnTo>
                    <a:pt x="192214" y="270033"/>
                  </a:lnTo>
                  <a:lnTo>
                    <a:pt x="196786" y="279177"/>
                  </a:lnTo>
                  <a:lnTo>
                    <a:pt x="201358" y="280701"/>
                  </a:lnTo>
                  <a:lnTo>
                    <a:pt x="204406" y="280701"/>
                  </a:lnTo>
                  <a:lnTo>
                    <a:pt x="205930" y="282225"/>
                  </a:lnTo>
                  <a:close/>
                </a:path>
                <a:path w="218440" h="296545">
                  <a:moveTo>
                    <a:pt x="94583" y="283749"/>
                  </a:moveTo>
                  <a:lnTo>
                    <a:pt x="15240" y="283749"/>
                  </a:lnTo>
                  <a:lnTo>
                    <a:pt x="18288" y="282225"/>
                  </a:lnTo>
                  <a:lnTo>
                    <a:pt x="91535" y="282225"/>
                  </a:lnTo>
                  <a:lnTo>
                    <a:pt x="94583" y="283749"/>
                  </a:lnTo>
                  <a:close/>
                </a:path>
                <a:path w="218440" h="296545">
                  <a:moveTo>
                    <a:pt x="212026" y="283749"/>
                  </a:moveTo>
                  <a:lnTo>
                    <a:pt x="135731" y="283749"/>
                  </a:lnTo>
                  <a:lnTo>
                    <a:pt x="138779" y="282225"/>
                  </a:lnTo>
                  <a:lnTo>
                    <a:pt x="208978" y="282225"/>
                  </a:lnTo>
                  <a:lnTo>
                    <a:pt x="212026" y="283749"/>
                  </a:lnTo>
                  <a:close/>
                </a:path>
                <a:path w="218440" h="296545">
                  <a:moveTo>
                    <a:pt x="102203" y="296037"/>
                  </a:moveTo>
                  <a:lnTo>
                    <a:pt x="9143" y="296037"/>
                  </a:lnTo>
                  <a:lnTo>
                    <a:pt x="9143" y="283749"/>
                  </a:lnTo>
                  <a:lnTo>
                    <a:pt x="102203" y="283749"/>
                  </a:lnTo>
                  <a:lnTo>
                    <a:pt x="102203" y="296037"/>
                  </a:lnTo>
                  <a:close/>
                </a:path>
                <a:path w="218440" h="296545">
                  <a:moveTo>
                    <a:pt x="218122" y="296037"/>
                  </a:moveTo>
                  <a:lnTo>
                    <a:pt x="125063" y="296037"/>
                  </a:lnTo>
                  <a:lnTo>
                    <a:pt x="125063" y="283749"/>
                  </a:lnTo>
                  <a:lnTo>
                    <a:pt x="218122" y="283749"/>
                  </a:lnTo>
                  <a:lnTo>
                    <a:pt x="218122" y="296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092659" y="4528470"/>
              <a:ext cx="167830" cy="19992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55472" y="3669506"/>
              <a:ext cx="9045321" cy="261051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73665" y="5222748"/>
              <a:ext cx="1539144" cy="302037"/>
            </a:xfrm>
            <a:prstGeom prst="rect">
              <a:avLst/>
            </a:prstGeom>
          </p:spPr>
        </p:pic>
      </p:grpSp>
      <p:pic>
        <p:nvPicPr>
          <p:cNvPr id="187" name="object 18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9507569" y="239553"/>
            <a:ext cx="230314" cy="173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05586" y="1754606"/>
            <a:ext cx="1191895" cy="422909"/>
          </a:xfrm>
          <a:custGeom>
            <a:avLst/>
            <a:gdLst/>
            <a:ahLst/>
            <a:cxnLst/>
            <a:rect l="l" t="t" r="r" b="b"/>
            <a:pathLst>
              <a:path w="1191895" h="422910">
                <a:moveTo>
                  <a:pt x="331000" y="416534"/>
                </a:moveTo>
                <a:lnTo>
                  <a:pt x="299123" y="331089"/>
                </a:lnTo>
                <a:lnTo>
                  <a:pt x="284327" y="291465"/>
                </a:lnTo>
                <a:lnTo>
                  <a:pt x="225742" y="134480"/>
                </a:lnTo>
                <a:lnTo>
                  <a:pt x="225742" y="291465"/>
                </a:lnTo>
                <a:lnTo>
                  <a:pt x="106781" y="291465"/>
                </a:lnTo>
                <a:lnTo>
                  <a:pt x="169265" y="112966"/>
                </a:lnTo>
                <a:lnTo>
                  <a:pt x="225742" y="291465"/>
                </a:lnTo>
                <a:lnTo>
                  <a:pt x="225742" y="134480"/>
                </a:lnTo>
                <a:lnTo>
                  <a:pt x="217716" y="112966"/>
                </a:lnTo>
                <a:lnTo>
                  <a:pt x="178409" y="7620"/>
                </a:lnTo>
                <a:lnTo>
                  <a:pt x="164693" y="7620"/>
                </a:lnTo>
                <a:lnTo>
                  <a:pt x="0" y="416534"/>
                </a:lnTo>
                <a:lnTo>
                  <a:pt x="62484" y="416534"/>
                </a:lnTo>
                <a:lnTo>
                  <a:pt x="91541" y="331089"/>
                </a:lnTo>
                <a:lnTo>
                  <a:pt x="242506" y="331089"/>
                </a:lnTo>
                <a:lnTo>
                  <a:pt x="269938" y="416534"/>
                </a:lnTo>
                <a:lnTo>
                  <a:pt x="331000" y="416534"/>
                </a:lnTo>
                <a:close/>
              </a:path>
              <a:path w="1191895" h="422910">
                <a:moveTo>
                  <a:pt x="608558" y="0"/>
                </a:moveTo>
                <a:lnTo>
                  <a:pt x="556742" y="0"/>
                </a:lnTo>
                <a:lnTo>
                  <a:pt x="556742" y="137350"/>
                </a:lnTo>
                <a:lnTo>
                  <a:pt x="556742" y="190792"/>
                </a:lnTo>
                <a:lnTo>
                  <a:pt x="556742" y="354050"/>
                </a:lnTo>
                <a:lnTo>
                  <a:pt x="553618" y="358381"/>
                </a:lnTo>
                <a:lnTo>
                  <a:pt x="518972" y="376339"/>
                </a:lnTo>
                <a:lnTo>
                  <a:pt x="504825" y="378434"/>
                </a:lnTo>
                <a:lnTo>
                  <a:pt x="462572" y="371830"/>
                </a:lnTo>
                <a:lnTo>
                  <a:pt x="432015" y="351942"/>
                </a:lnTo>
                <a:lnTo>
                  <a:pt x="413448" y="318592"/>
                </a:lnTo>
                <a:lnTo>
                  <a:pt x="407200" y="271653"/>
                </a:lnTo>
                <a:lnTo>
                  <a:pt x="408927" y="248500"/>
                </a:lnTo>
                <a:lnTo>
                  <a:pt x="422706" y="208546"/>
                </a:lnTo>
                <a:lnTo>
                  <a:pt x="448424" y="178257"/>
                </a:lnTo>
                <a:lnTo>
                  <a:pt x="501777" y="160210"/>
                </a:lnTo>
                <a:lnTo>
                  <a:pt x="518121" y="162191"/>
                </a:lnTo>
                <a:lnTo>
                  <a:pt x="532726" y="168033"/>
                </a:lnTo>
                <a:lnTo>
                  <a:pt x="545592" y="177609"/>
                </a:lnTo>
                <a:lnTo>
                  <a:pt x="556742" y="190792"/>
                </a:lnTo>
                <a:lnTo>
                  <a:pt x="556742" y="137350"/>
                </a:lnTo>
                <a:lnTo>
                  <a:pt x="542988" y="128231"/>
                </a:lnTo>
                <a:lnTo>
                  <a:pt x="526783" y="121539"/>
                </a:lnTo>
                <a:lnTo>
                  <a:pt x="508012" y="117424"/>
                </a:lnTo>
                <a:lnTo>
                  <a:pt x="486537" y="116014"/>
                </a:lnTo>
                <a:lnTo>
                  <a:pt x="460209" y="118897"/>
                </a:lnTo>
                <a:lnTo>
                  <a:pt x="413207" y="142379"/>
                </a:lnTo>
                <a:lnTo>
                  <a:pt x="374840" y="188226"/>
                </a:lnTo>
                <a:lnTo>
                  <a:pt x="354888" y="244398"/>
                </a:lnTo>
                <a:lnTo>
                  <a:pt x="352336" y="276225"/>
                </a:lnTo>
                <a:lnTo>
                  <a:pt x="354596" y="307695"/>
                </a:lnTo>
                <a:lnTo>
                  <a:pt x="372262" y="360959"/>
                </a:lnTo>
                <a:lnTo>
                  <a:pt x="405955" y="400138"/>
                </a:lnTo>
                <a:lnTo>
                  <a:pt x="451116" y="420154"/>
                </a:lnTo>
                <a:lnTo>
                  <a:pt x="477393" y="422719"/>
                </a:lnTo>
                <a:lnTo>
                  <a:pt x="502018" y="420992"/>
                </a:lnTo>
                <a:lnTo>
                  <a:pt x="523354" y="415810"/>
                </a:lnTo>
                <a:lnTo>
                  <a:pt x="541553" y="407212"/>
                </a:lnTo>
                <a:lnTo>
                  <a:pt x="556742" y="395198"/>
                </a:lnTo>
                <a:lnTo>
                  <a:pt x="556742" y="416534"/>
                </a:lnTo>
                <a:lnTo>
                  <a:pt x="608558" y="416534"/>
                </a:lnTo>
                <a:lnTo>
                  <a:pt x="608558" y="395198"/>
                </a:lnTo>
                <a:lnTo>
                  <a:pt x="608558" y="378434"/>
                </a:lnTo>
                <a:lnTo>
                  <a:pt x="608558" y="160210"/>
                </a:lnTo>
                <a:lnTo>
                  <a:pt x="608558" y="137350"/>
                </a:lnTo>
                <a:lnTo>
                  <a:pt x="608558" y="0"/>
                </a:lnTo>
                <a:close/>
              </a:path>
              <a:path w="1191895" h="422910">
                <a:moveTo>
                  <a:pt x="918210" y="120586"/>
                </a:moveTo>
                <a:lnTo>
                  <a:pt x="863358" y="120586"/>
                </a:lnTo>
                <a:lnTo>
                  <a:pt x="782485" y="328041"/>
                </a:lnTo>
                <a:lnTo>
                  <a:pt x="704659" y="120586"/>
                </a:lnTo>
                <a:lnTo>
                  <a:pt x="648271" y="120586"/>
                </a:lnTo>
                <a:lnTo>
                  <a:pt x="774865" y="422719"/>
                </a:lnTo>
                <a:lnTo>
                  <a:pt x="788581" y="422719"/>
                </a:lnTo>
                <a:lnTo>
                  <a:pt x="918210" y="120586"/>
                </a:lnTo>
                <a:close/>
              </a:path>
              <a:path w="1191895" h="422910">
                <a:moveTo>
                  <a:pt x="1191298" y="396709"/>
                </a:moveTo>
                <a:lnTo>
                  <a:pt x="1181290" y="388404"/>
                </a:lnTo>
                <a:lnTo>
                  <a:pt x="1177886" y="382993"/>
                </a:lnTo>
                <a:lnTo>
                  <a:pt x="1176921" y="381469"/>
                </a:lnTo>
                <a:lnTo>
                  <a:pt x="1174153" y="377088"/>
                </a:lnTo>
                <a:lnTo>
                  <a:pt x="1169860" y="362635"/>
                </a:lnTo>
                <a:lnTo>
                  <a:pt x="1168438" y="344893"/>
                </a:lnTo>
                <a:lnTo>
                  <a:pt x="1168438" y="267081"/>
                </a:lnTo>
                <a:lnTo>
                  <a:pt x="1168438" y="238023"/>
                </a:lnTo>
                <a:lnTo>
                  <a:pt x="1168234" y="234975"/>
                </a:lnTo>
                <a:lnTo>
                  <a:pt x="1166469" y="208267"/>
                </a:lnTo>
                <a:lnTo>
                  <a:pt x="1160767" y="182930"/>
                </a:lnTo>
                <a:lnTo>
                  <a:pt x="1139380" y="144970"/>
                </a:lnTo>
                <a:lnTo>
                  <a:pt x="1100709" y="123063"/>
                </a:lnTo>
                <a:lnTo>
                  <a:pt x="1044803" y="116014"/>
                </a:lnTo>
                <a:lnTo>
                  <a:pt x="1033081" y="116586"/>
                </a:lnTo>
                <a:lnTo>
                  <a:pt x="994511" y="125158"/>
                </a:lnTo>
                <a:lnTo>
                  <a:pt x="953363" y="144970"/>
                </a:lnTo>
                <a:lnTo>
                  <a:pt x="976223" y="189255"/>
                </a:lnTo>
                <a:lnTo>
                  <a:pt x="990460" y="178092"/>
                </a:lnTo>
                <a:lnTo>
                  <a:pt x="1007846" y="169938"/>
                </a:lnTo>
                <a:lnTo>
                  <a:pt x="1028090" y="164947"/>
                </a:lnTo>
                <a:lnTo>
                  <a:pt x="1050899" y="163258"/>
                </a:lnTo>
                <a:lnTo>
                  <a:pt x="1078953" y="167817"/>
                </a:lnTo>
                <a:lnTo>
                  <a:pt x="1098994" y="181406"/>
                </a:lnTo>
                <a:lnTo>
                  <a:pt x="1110996" y="203847"/>
                </a:lnTo>
                <a:lnTo>
                  <a:pt x="1114996" y="234975"/>
                </a:lnTo>
                <a:lnTo>
                  <a:pt x="1114996" y="271653"/>
                </a:lnTo>
                <a:lnTo>
                  <a:pt x="1114996" y="343369"/>
                </a:lnTo>
                <a:lnTo>
                  <a:pt x="1099553" y="360260"/>
                </a:lnTo>
                <a:lnTo>
                  <a:pt x="1082802" y="372135"/>
                </a:lnTo>
                <a:lnTo>
                  <a:pt x="1064602" y="379171"/>
                </a:lnTo>
                <a:lnTo>
                  <a:pt x="1044803" y="381469"/>
                </a:lnTo>
                <a:lnTo>
                  <a:pt x="1021041" y="378612"/>
                </a:lnTo>
                <a:lnTo>
                  <a:pt x="1004417" y="370039"/>
                </a:lnTo>
                <a:lnTo>
                  <a:pt x="994651" y="355714"/>
                </a:lnTo>
                <a:lnTo>
                  <a:pt x="991463" y="335661"/>
                </a:lnTo>
                <a:lnTo>
                  <a:pt x="992911" y="321614"/>
                </a:lnTo>
                <a:lnTo>
                  <a:pt x="1015847" y="286893"/>
                </a:lnTo>
                <a:lnTo>
                  <a:pt x="1061364" y="268249"/>
                </a:lnTo>
                <a:lnTo>
                  <a:pt x="1079944" y="267081"/>
                </a:lnTo>
                <a:lnTo>
                  <a:pt x="1086281" y="267360"/>
                </a:lnTo>
                <a:lnTo>
                  <a:pt x="1094041" y="268224"/>
                </a:lnTo>
                <a:lnTo>
                  <a:pt x="1103528" y="269646"/>
                </a:lnTo>
                <a:lnTo>
                  <a:pt x="1114996" y="271653"/>
                </a:lnTo>
                <a:lnTo>
                  <a:pt x="1114996" y="234975"/>
                </a:lnTo>
                <a:lnTo>
                  <a:pt x="1105001" y="231863"/>
                </a:lnTo>
                <a:lnTo>
                  <a:pt x="1095565" y="229450"/>
                </a:lnTo>
                <a:lnTo>
                  <a:pt x="1086713" y="227914"/>
                </a:lnTo>
                <a:lnTo>
                  <a:pt x="1078420" y="227355"/>
                </a:lnTo>
                <a:lnTo>
                  <a:pt x="1048943" y="229336"/>
                </a:lnTo>
                <a:lnTo>
                  <a:pt x="998613" y="244767"/>
                </a:lnTo>
                <a:lnTo>
                  <a:pt x="960615" y="274777"/>
                </a:lnTo>
                <a:lnTo>
                  <a:pt x="940587" y="313016"/>
                </a:lnTo>
                <a:lnTo>
                  <a:pt x="938022" y="334137"/>
                </a:lnTo>
                <a:lnTo>
                  <a:pt x="939736" y="352526"/>
                </a:lnTo>
                <a:lnTo>
                  <a:pt x="964031" y="396709"/>
                </a:lnTo>
                <a:lnTo>
                  <a:pt x="1006894" y="421017"/>
                </a:lnTo>
                <a:lnTo>
                  <a:pt x="1023467" y="422719"/>
                </a:lnTo>
                <a:lnTo>
                  <a:pt x="1054404" y="420154"/>
                </a:lnTo>
                <a:lnTo>
                  <a:pt x="1080897" y="412572"/>
                </a:lnTo>
                <a:lnTo>
                  <a:pt x="1103071" y="400138"/>
                </a:lnTo>
                <a:lnTo>
                  <a:pt x="1121092" y="382993"/>
                </a:lnTo>
                <a:lnTo>
                  <a:pt x="1125080" y="392696"/>
                </a:lnTo>
                <a:lnTo>
                  <a:pt x="1162862" y="420382"/>
                </a:lnTo>
                <a:lnTo>
                  <a:pt x="1191298" y="422719"/>
                </a:lnTo>
                <a:lnTo>
                  <a:pt x="1191298" y="3967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1755" y="1870614"/>
            <a:ext cx="233679" cy="300990"/>
          </a:xfrm>
          <a:custGeom>
            <a:avLst/>
            <a:gdLst/>
            <a:ahLst/>
            <a:cxnLst/>
            <a:rect l="l" t="t" r="r" b="b"/>
            <a:pathLst>
              <a:path w="233680" h="300989">
                <a:moveTo>
                  <a:pt x="233362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9" y="107584"/>
                </a:lnTo>
                <a:lnTo>
                  <a:pt x="167830" y="62579"/>
                </a:lnTo>
                <a:lnTo>
                  <a:pt x="118967" y="44195"/>
                </a:lnTo>
                <a:lnTo>
                  <a:pt x="110466" y="44791"/>
                </a:lnTo>
                <a:lnTo>
                  <a:pt x="72913" y="60895"/>
                </a:lnTo>
                <a:lnTo>
                  <a:pt x="51911" y="80867"/>
                </a:lnTo>
                <a:lnTo>
                  <a:pt x="51911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5147" y="6095"/>
                </a:lnTo>
                <a:lnTo>
                  <a:pt x="51911" y="44195"/>
                </a:lnTo>
                <a:lnTo>
                  <a:pt x="67390" y="25074"/>
                </a:lnTo>
                <a:lnTo>
                  <a:pt x="86594" y="11239"/>
                </a:lnTo>
                <a:lnTo>
                  <a:pt x="109815" y="2833"/>
                </a:lnTo>
                <a:lnTo>
                  <a:pt x="137350" y="0"/>
                </a:lnTo>
                <a:lnTo>
                  <a:pt x="179355" y="7407"/>
                </a:lnTo>
                <a:lnTo>
                  <a:pt x="209359" y="29539"/>
                </a:lnTo>
                <a:lnTo>
                  <a:pt x="227361" y="66262"/>
                </a:lnTo>
                <a:lnTo>
                  <a:pt x="233362" y="117443"/>
                </a:lnTo>
                <a:lnTo>
                  <a:pt x="233362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7697" y="1794331"/>
            <a:ext cx="1298575" cy="493395"/>
          </a:xfrm>
          <a:custGeom>
            <a:avLst/>
            <a:gdLst/>
            <a:ahLst/>
            <a:cxnLst/>
            <a:rect l="l" t="t" r="r" b="b"/>
            <a:pathLst>
              <a:path w="1298575" h="493394">
                <a:moveTo>
                  <a:pt x="189166" y="373761"/>
                </a:moveTo>
                <a:lnTo>
                  <a:pt x="181546" y="328041"/>
                </a:lnTo>
                <a:lnTo>
                  <a:pt x="171246" y="332917"/>
                </a:lnTo>
                <a:lnTo>
                  <a:pt x="160959" y="336232"/>
                </a:lnTo>
                <a:lnTo>
                  <a:pt x="150634" y="338112"/>
                </a:lnTo>
                <a:lnTo>
                  <a:pt x="140296" y="338709"/>
                </a:lnTo>
                <a:lnTo>
                  <a:pt x="127444" y="337820"/>
                </a:lnTo>
                <a:lnTo>
                  <a:pt x="94030" y="314045"/>
                </a:lnTo>
                <a:lnTo>
                  <a:pt x="86956" y="270027"/>
                </a:lnTo>
                <a:lnTo>
                  <a:pt x="86956" y="123532"/>
                </a:lnTo>
                <a:lnTo>
                  <a:pt x="167830" y="123532"/>
                </a:lnTo>
                <a:lnTo>
                  <a:pt x="167830" y="82384"/>
                </a:lnTo>
                <a:lnTo>
                  <a:pt x="86956" y="82384"/>
                </a:lnTo>
                <a:lnTo>
                  <a:pt x="86956" y="0"/>
                </a:lnTo>
                <a:lnTo>
                  <a:pt x="35052" y="19812"/>
                </a:lnTo>
                <a:lnTo>
                  <a:pt x="35052" y="82384"/>
                </a:lnTo>
                <a:lnTo>
                  <a:pt x="0" y="82384"/>
                </a:lnTo>
                <a:lnTo>
                  <a:pt x="0" y="123532"/>
                </a:lnTo>
                <a:lnTo>
                  <a:pt x="35052" y="123532"/>
                </a:lnTo>
                <a:lnTo>
                  <a:pt x="35052" y="291363"/>
                </a:lnTo>
                <a:lnTo>
                  <a:pt x="36499" y="310019"/>
                </a:lnTo>
                <a:lnTo>
                  <a:pt x="59524" y="356997"/>
                </a:lnTo>
                <a:lnTo>
                  <a:pt x="100888" y="381292"/>
                </a:lnTo>
                <a:lnTo>
                  <a:pt x="117436" y="382993"/>
                </a:lnTo>
                <a:lnTo>
                  <a:pt x="136575" y="382409"/>
                </a:lnTo>
                <a:lnTo>
                  <a:pt x="155016" y="380657"/>
                </a:lnTo>
                <a:lnTo>
                  <a:pt x="172593" y="377774"/>
                </a:lnTo>
                <a:lnTo>
                  <a:pt x="189166" y="373761"/>
                </a:lnTo>
                <a:close/>
              </a:path>
              <a:path w="1298575" h="493394">
                <a:moveTo>
                  <a:pt x="474433" y="356984"/>
                </a:moveTo>
                <a:lnTo>
                  <a:pt x="464375" y="348678"/>
                </a:lnTo>
                <a:lnTo>
                  <a:pt x="460946" y="343268"/>
                </a:lnTo>
                <a:lnTo>
                  <a:pt x="459981" y="341744"/>
                </a:lnTo>
                <a:lnTo>
                  <a:pt x="457200" y="337362"/>
                </a:lnTo>
                <a:lnTo>
                  <a:pt x="452907" y="322910"/>
                </a:lnTo>
                <a:lnTo>
                  <a:pt x="451485" y="305168"/>
                </a:lnTo>
                <a:lnTo>
                  <a:pt x="451485" y="227355"/>
                </a:lnTo>
                <a:lnTo>
                  <a:pt x="451485" y="198297"/>
                </a:lnTo>
                <a:lnTo>
                  <a:pt x="451294" y="195249"/>
                </a:lnTo>
                <a:lnTo>
                  <a:pt x="449745" y="168541"/>
                </a:lnTo>
                <a:lnTo>
                  <a:pt x="444436" y="143205"/>
                </a:lnTo>
                <a:lnTo>
                  <a:pt x="422529" y="105244"/>
                </a:lnTo>
                <a:lnTo>
                  <a:pt x="384606" y="83337"/>
                </a:lnTo>
                <a:lnTo>
                  <a:pt x="329463" y="76288"/>
                </a:lnTo>
                <a:lnTo>
                  <a:pt x="316890" y="76860"/>
                </a:lnTo>
                <a:lnTo>
                  <a:pt x="279171" y="85432"/>
                </a:lnTo>
                <a:lnTo>
                  <a:pt x="237934" y="105244"/>
                </a:lnTo>
                <a:lnTo>
                  <a:pt x="259270" y="149529"/>
                </a:lnTo>
                <a:lnTo>
                  <a:pt x="274231" y="138366"/>
                </a:lnTo>
                <a:lnTo>
                  <a:pt x="291731" y="130213"/>
                </a:lnTo>
                <a:lnTo>
                  <a:pt x="312077" y="125222"/>
                </a:lnTo>
                <a:lnTo>
                  <a:pt x="335559" y="123532"/>
                </a:lnTo>
                <a:lnTo>
                  <a:pt x="363613" y="128092"/>
                </a:lnTo>
                <a:lnTo>
                  <a:pt x="383654" y="141681"/>
                </a:lnTo>
                <a:lnTo>
                  <a:pt x="395655" y="164122"/>
                </a:lnTo>
                <a:lnTo>
                  <a:pt x="399669" y="195249"/>
                </a:lnTo>
                <a:lnTo>
                  <a:pt x="399669" y="231927"/>
                </a:lnTo>
                <a:lnTo>
                  <a:pt x="399669" y="303644"/>
                </a:lnTo>
                <a:lnTo>
                  <a:pt x="383336" y="320535"/>
                </a:lnTo>
                <a:lnTo>
                  <a:pt x="366280" y="332409"/>
                </a:lnTo>
                <a:lnTo>
                  <a:pt x="348361" y="339445"/>
                </a:lnTo>
                <a:lnTo>
                  <a:pt x="329463" y="341744"/>
                </a:lnTo>
                <a:lnTo>
                  <a:pt x="305460" y="338886"/>
                </a:lnTo>
                <a:lnTo>
                  <a:pt x="288315" y="330314"/>
                </a:lnTo>
                <a:lnTo>
                  <a:pt x="278028" y="315988"/>
                </a:lnTo>
                <a:lnTo>
                  <a:pt x="274599" y="295935"/>
                </a:lnTo>
                <a:lnTo>
                  <a:pt x="276047" y="281889"/>
                </a:lnTo>
                <a:lnTo>
                  <a:pt x="298983" y="247167"/>
                </a:lnTo>
                <a:lnTo>
                  <a:pt x="345706" y="228523"/>
                </a:lnTo>
                <a:lnTo>
                  <a:pt x="364515" y="227355"/>
                </a:lnTo>
                <a:lnTo>
                  <a:pt x="370255" y="227634"/>
                </a:lnTo>
                <a:lnTo>
                  <a:pt x="378129" y="228498"/>
                </a:lnTo>
                <a:lnTo>
                  <a:pt x="387972" y="229920"/>
                </a:lnTo>
                <a:lnTo>
                  <a:pt x="399669" y="231927"/>
                </a:lnTo>
                <a:lnTo>
                  <a:pt x="399669" y="195249"/>
                </a:lnTo>
                <a:lnTo>
                  <a:pt x="388785" y="192138"/>
                </a:lnTo>
                <a:lnTo>
                  <a:pt x="378891" y="189725"/>
                </a:lnTo>
                <a:lnTo>
                  <a:pt x="369836" y="188188"/>
                </a:lnTo>
                <a:lnTo>
                  <a:pt x="361467" y="187629"/>
                </a:lnTo>
                <a:lnTo>
                  <a:pt x="332244" y="189611"/>
                </a:lnTo>
                <a:lnTo>
                  <a:pt x="282384" y="205041"/>
                </a:lnTo>
                <a:lnTo>
                  <a:pt x="243941" y="235051"/>
                </a:lnTo>
                <a:lnTo>
                  <a:pt x="225005" y="273291"/>
                </a:lnTo>
                <a:lnTo>
                  <a:pt x="222694" y="294411"/>
                </a:lnTo>
                <a:lnTo>
                  <a:pt x="224142" y="312801"/>
                </a:lnTo>
                <a:lnTo>
                  <a:pt x="247078" y="356984"/>
                </a:lnTo>
                <a:lnTo>
                  <a:pt x="291528" y="381292"/>
                </a:lnTo>
                <a:lnTo>
                  <a:pt x="308127" y="382993"/>
                </a:lnTo>
                <a:lnTo>
                  <a:pt x="338150" y="380428"/>
                </a:lnTo>
                <a:lnTo>
                  <a:pt x="364185" y="372846"/>
                </a:lnTo>
                <a:lnTo>
                  <a:pt x="386219" y="360413"/>
                </a:lnTo>
                <a:lnTo>
                  <a:pt x="404241" y="343268"/>
                </a:lnTo>
                <a:lnTo>
                  <a:pt x="408241" y="352971"/>
                </a:lnTo>
                <a:lnTo>
                  <a:pt x="446722" y="380657"/>
                </a:lnTo>
                <a:lnTo>
                  <a:pt x="474433" y="382993"/>
                </a:lnTo>
                <a:lnTo>
                  <a:pt x="474433" y="356984"/>
                </a:lnTo>
                <a:close/>
              </a:path>
              <a:path w="1298575" h="493394">
                <a:moveTo>
                  <a:pt x="759612" y="401281"/>
                </a:moveTo>
                <a:lnTo>
                  <a:pt x="745464" y="355968"/>
                </a:lnTo>
                <a:lnTo>
                  <a:pt x="714159" y="332600"/>
                </a:lnTo>
                <a:lnTo>
                  <a:pt x="666546" y="323456"/>
                </a:lnTo>
                <a:lnTo>
                  <a:pt x="659980" y="323748"/>
                </a:lnTo>
                <a:lnTo>
                  <a:pt x="651687" y="324599"/>
                </a:lnTo>
                <a:lnTo>
                  <a:pt x="641692" y="326034"/>
                </a:lnTo>
                <a:lnTo>
                  <a:pt x="618261" y="330034"/>
                </a:lnTo>
                <a:lnTo>
                  <a:pt x="608253" y="331457"/>
                </a:lnTo>
                <a:lnTo>
                  <a:pt x="599973" y="332320"/>
                </a:lnTo>
                <a:lnTo>
                  <a:pt x="593394" y="332600"/>
                </a:lnTo>
                <a:lnTo>
                  <a:pt x="581342" y="331774"/>
                </a:lnTo>
                <a:lnTo>
                  <a:pt x="572744" y="329361"/>
                </a:lnTo>
                <a:lnTo>
                  <a:pt x="567588" y="325539"/>
                </a:lnTo>
                <a:lnTo>
                  <a:pt x="565873" y="320408"/>
                </a:lnTo>
                <a:lnTo>
                  <a:pt x="565873" y="315836"/>
                </a:lnTo>
                <a:lnTo>
                  <a:pt x="570445" y="311264"/>
                </a:lnTo>
                <a:lnTo>
                  <a:pt x="578065" y="306692"/>
                </a:lnTo>
                <a:lnTo>
                  <a:pt x="587298" y="303644"/>
                </a:lnTo>
                <a:lnTo>
                  <a:pt x="594918" y="302120"/>
                </a:lnTo>
                <a:lnTo>
                  <a:pt x="599490" y="302120"/>
                </a:lnTo>
                <a:lnTo>
                  <a:pt x="642162" y="297459"/>
                </a:lnTo>
                <a:lnTo>
                  <a:pt x="683361" y="286219"/>
                </a:lnTo>
                <a:lnTo>
                  <a:pt x="715416" y="262407"/>
                </a:lnTo>
                <a:lnTo>
                  <a:pt x="735990" y="228447"/>
                </a:lnTo>
                <a:lnTo>
                  <a:pt x="742848" y="187629"/>
                </a:lnTo>
                <a:lnTo>
                  <a:pt x="741680" y="167055"/>
                </a:lnTo>
                <a:lnTo>
                  <a:pt x="738085" y="148767"/>
                </a:lnTo>
                <a:lnTo>
                  <a:pt x="731913" y="132727"/>
                </a:lnTo>
                <a:lnTo>
                  <a:pt x="723036" y="118960"/>
                </a:lnTo>
                <a:lnTo>
                  <a:pt x="755040" y="94576"/>
                </a:lnTo>
                <a:lnTo>
                  <a:pt x="721512" y="62572"/>
                </a:lnTo>
                <a:lnTo>
                  <a:pt x="694080" y="94576"/>
                </a:lnTo>
                <a:lnTo>
                  <a:pt x="689508" y="91744"/>
                </a:lnTo>
                <a:lnTo>
                  <a:pt x="689508" y="184581"/>
                </a:lnTo>
                <a:lnTo>
                  <a:pt x="688403" y="199771"/>
                </a:lnTo>
                <a:lnTo>
                  <a:pt x="674166" y="236499"/>
                </a:lnTo>
                <a:lnTo>
                  <a:pt x="629970" y="256311"/>
                </a:lnTo>
                <a:lnTo>
                  <a:pt x="616851" y="254927"/>
                </a:lnTo>
                <a:lnTo>
                  <a:pt x="577964" y="225602"/>
                </a:lnTo>
                <a:lnTo>
                  <a:pt x="568921" y="184581"/>
                </a:lnTo>
                <a:lnTo>
                  <a:pt x="569823" y="171424"/>
                </a:lnTo>
                <a:lnTo>
                  <a:pt x="594614" y="129286"/>
                </a:lnTo>
                <a:lnTo>
                  <a:pt x="641997" y="120103"/>
                </a:lnTo>
                <a:lnTo>
                  <a:pt x="679780" y="147942"/>
                </a:lnTo>
                <a:lnTo>
                  <a:pt x="689508" y="184581"/>
                </a:lnTo>
                <a:lnTo>
                  <a:pt x="689508" y="91744"/>
                </a:lnTo>
                <a:lnTo>
                  <a:pt x="681189" y="86575"/>
                </a:lnTo>
                <a:lnTo>
                  <a:pt x="665607" y="80860"/>
                </a:lnTo>
                <a:lnTo>
                  <a:pt x="647484" y="77431"/>
                </a:lnTo>
                <a:lnTo>
                  <a:pt x="626922" y="76288"/>
                </a:lnTo>
                <a:lnTo>
                  <a:pt x="604012" y="78270"/>
                </a:lnTo>
                <a:lnTo>
                  <a:pt x="563841" y="93649"/>
                </a:lnTo>
                <a:lnTo>
                  <a:pt x="532053" y="123647"/>
                </a:lnTo>
                <a:lnTo>
                  <a:pt x="516051" y="162572"/>
                </a:lnTo>
                <a:lnTo>
                  <a:pt x="514057" y="184581"/>
                </a:lnTo>
                <a:lnTo>
                  <a:pt x="518033" y="218363"/>
                </a:lnTo>
                <a:lnTo>
                  <a:pt x="529869" y="246392"/>
                </a:lnTo>
                <a:lnTo>
                  <a:pt x="549414" y="268693"/>
                </a:lnTo>
                <a:lnTo>
                  <a:pt x="576541" y="285267"/>
                </a:lnTo>
                <a:lnTo>
                  <a:pt x="566534" y="288772"/>
                </a:lnTo>
                <a:lnTo>
                  <a:pt x="533958" y="309626"/>
                </a:lnTo>
                <a:lnTo>
                  <a:pt x="526326" y="328980"/>
                </a:lnTo>
                <a:lnTo>
                  <a:pt x="526338" y="330034"/>
                </a:lnTo>
                <a:lnTo>
                  <a:pt x="530009" y="350443"/>
                </a:lnTo>
                <a:lnTo>
                  <a:pt x="541502" y="365175"/>
                </a:lnTo>
                <a:lnTo>
                  <a:pt x="561009" y="373926"/>
                </a:lnTo>
                <a:lnTo>
                  <a:pt x="588822" y="376796"/>
                </a:lnTo>
                <a:lnTo>
                  <a:pt x="595376" y="376516"/>
                </a:lnTo>
                <a:lnTo>
                  <a:pt x="603491" y="375653"/>
                </a:lnTo>
                <a:lnTo>
                  <a:pt x="613041" y="374230"/>
                </a:lnTo>
                <a:lnTo>
                  <a:pt x="635304" y="370230"/>
                </a:lnTo>
                <a:lnTo>
                  <a:pt x="644448" y="368795"/>
                </a:lnTo>
                <a:lnTo>
                  <a:pt x="651306" y="367944"/>
                </a:lnTo>
                <a:lnTo>
                  <a:pt x="655878" y="367652"/>
                </a:lnTo>
                <a:lnTo>
                  <a:pt x="678827" y="369951"/>
                </a:lnTo>
                <a:lnTo>
                  <a:pt x="695020" y="376809"/>
                </a:lnTo>
                <a:lnTo>
                  <a:pt x="704634" y="388277"/>
                </a:lnTo>
                <a:lnTo>
                  <a:pt x="707796" y="404329"/>
                </a:lnTo>
                <a:lnTo>
                  <a:pt x="706628" y="412953"/>
                </a:lnTo>
                <a:lnTo>
                  <a:pt x="676757" y="439928"/>
                </a:lnTo>
                <a:lnTo>
                  <a:pt x="631494" y="447001"/>
                </a:lnTo>
                <a:lnTo>
                  <a:pt x="611746" y="445020"/>
                </a:lnTo>
                <a:lnTo>
                  <a:pt x="591261" y="439191"/>
                </a:lnTo>
                <a:lnTo>
                  <a:pt x="569912" y="429641"/>
                </a:lnTo>
                <a:lnTo>
                  <a:pt x="547585" y="416521"/>
                </a:lnTo>
                <a:lnTo>
                  <a:pt x="518629" y="457669"/>
                </a:lnTo>
                <a:lnTo>
                  <a:pt x="555282" y="477266"/>
                </a:lnTo>
                <a:lnTo>
                  <a:pt x="601395" y="490334"/>
                </a:lnTo>
                <a:lnTo>
                  <a:pt x="629970" y="492810"/>
                </a:lnTo>
                <a:lnTo>
                  <a:pt x="657161" y="491363"/>
                </a:lnTo>
                <a:lnTo>
                  <a:pt x="703567" y="479310"/>
                </a:lnTo>
                <a:lnTo>
                  <a:pt x="739038" y="454685"/>
                </a:lnTo>
                <a:lnTo>
                  <a:pt x="757326" y="420979"/>
                </a:lnTo>
                <a:lnTo>
                  <a:pt x="759612" y="401281"/>
                </a:lnTo>
                <a:close/>
              </a:path>
              <a:path w="1298575" h="493394">
                <a:moveTo>
                  <a:pt x="1066228" y="202882"/>
                </a:moveTo>
                <a:lnTo>
                  <a:pt x="1057275" y="151396"/>
                </a:lnTo>
                <a:lnTo>
                  <a:pt x="1038606" y="120484"/>
                </a:lnTo>
                <a:lnTo>
                  <a:pt x="1031176" y="111340"/>
                </a:lnTo>
                <a:lnTo>
                  <a:pt x="1014412" y="98552"/>
                </a:lnTo>
                <a:lnTo>
                  <a:pt x="1014412" y="196786"/>
                </a:lnTo>
                <a:lnTo>
                  <a:pt x="849630" y="196786"/>
                </a:lnTo>
                <a:lnTo>
                  <a:pt x="865479" y="154559"/>
                </a:lnTo>
                <a:lnTo>
                  <a:pt x="902436" y="126212"/>
                </a:lnTo>
                <a:lnTo>
                  <a:pt x="935062" y="120484"/>
                </a:lnTo>
                <a:lnTo>
                  <a:pt x="952500" y="121920"/>
                </a:lnTo>
                <a:lnTo>
                  <a:pt x="994498" y="143446"/>
                </a:lnTo>
                <a:lnTo>
                  <a:pt x="1013015" y="181368"/>
                </a:lnTo>
                <a:lnTo>
                  <a:pt x="1014412" y="196786"/>
                </a:lnTo>
                <a:lnTo>
                  <a:pt x="1014412" y="98552"/>
                </a:lnTo>
                <a:lnTo>
                  <a:pt x="1011351" y="96215"/>
                </a:lnTo>
                <a:lnTo>
                  <a:pt x="988415" y="85242"/>
                </a:lnTo>
                <a:lnTo>
                  <a:pt x="962063" y="78549"/>
                </a:lnTo>
                <a:lnTo>
                  <a:pt x="932014" y="76288"/>
                </a:lnTo>
                <a:lnTo>
                  <a:pt x="905624" y="78841"/>
                </a:lnTo>
                <a:lnTo>
                  <a:pt x="858621" y="98793"/>
                </a:lnTo>
                <a:lnTo>
                  <a:pt x="818299" y="139661"/>
                </a:lnTo>
                <a:lnTo>
                  <a:pt x="795985" y="198551"/>
                </a:lnTo>
                <a:lnTo>
                  <a:pt x="793140" y="233451"/>
                </a:lnTo>
                <a:lnTo>
                  <a:pt x="795985" y="266280"/>
                </a:lnTo>
                <a:lnTo>
                  <a:pt x="818299" y="322262"/>
                </a:lnTo>
                <a:lnTo>
                  <a:pt x="857770" y="361696"/>
                </a:lnTo>
                <a:lnTo>
                  <a:pt x="904760" y="380669"/>
                </a:lnTo>
                <a:lnTo>
                  <a:pt x="932014" y="382993"/>
                </a:lnTo>
                <a:lnTo>
                  <a:pt x="950899" y="382143"/>
                </a:lnTo>
                <a:lnTo>
                  <a:pt x="1002118" y="370713"/>
                </a:lnTo>
                <a:lnTo>
                  <a:pt x="1038796" y="350901"/>
                </a:lnTo>
                <a:lnTo>
                  <a:pt x="1031963" y="338709"/>
                </a:lnTo>
                <a:lnTo>
                  <a:pt x="1017460" y="312801"/>
                </a:lnTo>
                <a:lnTo>
                  <a:pt x="1000772" y="323913"/>
                </a:lnTo>
                <a:lnTo>
                  <a:pt x="982700" y="332041"/>
                </a:lnTo>
                <a:lnTo>
                  <a:pt x="962926" y="337007"/>
                </a:lnTo>
                <a:lnTo>
                  <a:pt x="941158" y="338709"/>
                </a:lnTo>
                <a:lnTo>
                  <a:pt x="922566" y="337248"/>
                </a:lnTo>
                <a:lnTo>
                  <a:pt x="877062" y="314325"/>
                </a:lnTo>
                <a:lnTo>
                  <a:pt x="856488" y="280327"/>
                </a:lnTo>
                <a:lnTo>
                  <a:pt x="849630" y="234975"/>
                </a:lnTo>
                <a:lnTo>
                  <a:pt x="1061656" y="234975"/>
                </a:lnTo>
                <a:lnTo>
                  <a:pt x="1063650" y="226961"/>
                </a:lnTo>
                <a:lnTo>
                  <a:pt x="1065085" y="218922"/>
                </a:lnTo>
                <a:lnTo>
                  <a:pt x="1065936" y="210896"/>
                </a:lnTo>
                <a:lnTo>
                  <a:pt x="1066228" y="202882"/>
                </a:lnTo>
                <a:close/>
              </a:path>
              <a:path w="1298575" h="493394">
                <a:moveTo>
                  <a:pt x="1298067" y="297459"/>
                </a:moveTo>
                <a:lnTo>
                  <a:pt x="1288415" y="258025"/>
                </a:lnTo>
                <a:lnTo>
                  <a:pt x="1260729" y="228485"/>
                </a:lnTo>
                <a:lnTo>
                  <a:pt x="1194333" y="195249"/>
                </a:lnTo>
                <a:lnTo>
                  <a:pt x="1180338" y="186639"/>
                </a:lnTo>
                <a:lnTo>
                  <a:pt x="1170330" y="176580"/>
                </a:lnTo>
                <a:lnTo>
                  <a:pt x="1164336" y="164820"/>
                </a:lnTo>
                <a:lnTo>
                  <a:pt x="1162329" y="151053"/>
                </a:lnTo>
                <a:lnTo>
                  <a:pt x="1162329" y="141909"/>
                </a:lnTo>
                <a:lnTo>
                  <a:pt x="1197673" y="121056"/>
                </a:lnTo>
                <a:lnTo>
                  <a:pt x="1206525" y="120484"/>
                </a:lnTo>
                <a:lnTo>
                  <a:pt x="1222349" y="121932"/>
                </a:lnTo>
                <a:lnTo>
                  <a:pt x="1237856" y="126403"/>
                </a:lnTo>
                <a:lnTo>
                  <a:pt x="1253337" y="134023"/>
                </a:lnTo>
                <a:lnTo>
                  <a:pt x="1269111" y="144957"/>
                </a:lnTo>
                <a:lnTo>
                  <a:pt x="1284351" y="96100"/>
                </a:lnTo>
                <a:lnTo>
                  <a:pt x="1260335" y="87858"/>
                </a:lnTo>
                <a:lnTo>
                  <a:pt x="1238618" y="81622"/>
                </a:lnTo>
                <a:lnTo>
                  <a:pt x="1219149" y="77673"/>
                </a:lnTo>
                <a:lnTo>
                  <a:pt x="1201953" y="76288"/>
                </a:lnTo>
                <a:lnTo>
                  <a:pt x="1182027" y="77673"/>
                </a:lnTo>
                <a:lnTo>
                  <a:pt x="1133373" y="96100"/>
                </a:lnTo>
                <a:lnTo>
                  <a:pt x="1108849" y="136652"/>
                </a:lnTo>
                <a:lnTo>
                  <a:pt x="1107376" y="154101"/>
                </a:lnTo>
                <a:lnTo>
                  <a:pt x="1107655" y="160947"/>
                </a:lnTo>
                <a:lnTo>
                  <a:pt x="1121448" y="197154"/>
                </a:lnTo>
                <a:lnTo>
                  <a:pt x="1154493" y="227660"/>
                </a:lnTo>
                <a:lnTo>
                  <a:pt x="1195857" y="247167"/>
                </a:lnTo>
                <a:lnTo>
                  <a:pt x="1215910" y="258673"/>
                </a:lnTo>
                <a:lnTo>
                  <a:pt x="1230236" y="270598"/>
                </a:lnTo>
                <a:lnTo>
                  <a:pt x="1238808" y="283387"/>
                </a:lnTo>
                <a:lnTo>
                  <a:pt x="1241679" y="297459"/>
                </a:lnTo>
                <a:lnTo>
                  <a:pt x="1238796" y="315518"/>
                </a:lnTo>
                <a:lnTo>
                  <a:pt x="1230045" y="328409"/>
                </a:lnTo>
                <a:lnTo>
                  <a:pt x="1215275" y="336130"/>
                </a:lnTo>
                <a:lnTo>
                  <a:pt x="1194333" y="338696"/>
                </a:lnTo>
                <a:lnTo>
                  <a:pt x="1179715" y="336969"/>
                </a:lnTo>
                <a:lnTo>
                  <a:pt x="1163091" y="331647"/>
                </a:lnTo>
                <a:lnTo>
                  <a:pt x="1144181" y="322630"/>
                </a:lnTo>
                <a:lnTo>
                  <a:pt x="1122705" y="309740"/>
                </a:lnTo>
                <a:lnTo>
                  <a:pt x="1104328" y="360032"/>
                </a:lnTo>
                <a:lnTo>
                  <a:pt x="1125258" y="370052"/>
                </a:lnTo>
                <a:lnTo>
                  <a:pt x="1146886" y="377228"/>
                </a:lnTo>
                <a:lnTo>
                  <a:pt x="1169352" y="381546"/>
                </a:lnTo>
                <a:lnTo>
                  <a:pt x="1192809" y="382993"/>
                </a:lnTo>
                <a:lnTo>
                  <a:pt x="1215694" y="381546"/>
                </a:lnTo>
                <a:lnTo>
                  <a:pt x="1253985" y="370052"/>
                </a:lnTo>
                <a:lnTo>
                  <a:pt x="1291018" y="333362"/>
                </a:lnTo>
                <a:lnTo>
                  <a:pt x="1296327" y="316712"/>
                </a:lnTo>
                <a:lnTo>
                  <a:pt x="1298067" y="29745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4918" y="1754606"/>
            <a:ext cx="495934" cy="422909"/>
          </a:xfrm>
          <a:custGeom>
            <a:avLst/>
            <a:gdLst/>
            <a:ahLst/>
            <a:cxnLst/>
            <a:rect l="l" t="t" r="r" b="b"/>
            <a:pathLst>
              <a:path w="495935" h="422910">
                <a:moveTo>
                  <a:pt x="266890" y="268605"/>
                </a:moveTo>
                <a:lnTo>
                  <a:pt x="257937" y="204889"/>
                </a:lnTo>
                <a:lnTo>
                  <a:pt x="232905" y="158686"/>
                </a:lnTo>
                <a:lnTo>
                  <a:pt x="212026" y="138785"/>
                </a:lnTo>
                <a:lnTo>
                  <a:pt x="212026" y="268605"/>
                </a:lnTo>
                <a:lnTo>
                  <a:pt x="210629" y="293230"/>
                </a:lnTo>
                <a:lnTo>
                  <a:pt x="199821" y="333362"/>
                </a:lnTo>
                <a:lnTo>
                  <a:pt x="165696" y="372148"/>
                </a:lnTo>
                <a:lnTo>
                  <a:pt x="132689" y="379958"/>
                </a:lnTo>
                <a:lnTo>
                  <a:pt x="98666" y="373075"/>
                </a:lnTo>
                <a:lnTo>
                  <a:pt x="74345" y="352323"/>
                </a:lnTo>
                <a:lnTo>
                  <a:pt x="59740" y="317550"/>
                </a:lnTo>
                <a:lnTo>
                  <a:pt x="54864" y="268605"/>
                </a:lnTo>
                <a:lnTo>
                  <a:pt x="56286" y="244576"/>
                </a:lnTo>
                <a:lnTo>
                  <a:pt x="67170" y="204000"/>
                </a:lnTo>
                <a:lnTo>
                  <a:pt x="101066" y="165747"/>
                </a:lnTo>
                <a:lnTo>
                  <a:pt x="132689" y="158686"/>
                </a:lnTo>
                <a:lnTo>
                  <a:pt x="167627" y="165557"/>
                </a:lnTo>
                <a:lnTo>
                  <a:pt x="192405" y="186182"/>
                </a:lnTo>
                <a:lnTo>
                  <a:pt x="207149" y="220522"/>
                </a:lnTo>
                <a:lnTo>
                  <a:pt x="212026" y="268605"/>
                </a:lnTo>
                <a:lnTo>
                  <a:pt x="212026" y="138785"/>
                </a:lnTo>
                <a:lnTo>
                  <a:pt x="189738" y="126301"/>
                </a:lnTo>
                <a:lnTo>
                  <a:pt x="163004" y="118592"/>
                </a:lnTo>
                <a:lnTo>
                  <a:pt x="132689" y="116014"/>
                </a:lnTo>
                <a:lnTo>
                  <a:pt x="104394" y="118605"/>
                </a:lnTo>
                <a:lnTo>
                  <a:pt x="56349" y="139801"/>
                </a:lnTo>
                <a:lnTo>
                  <a:pt x="20574" y="181025"/>
                </a:lnTo>
                <a:lnTo>
                  <a:pt x="2286" y="235978"/>
                </a:lnTo>
                <a:lnTo>
                  <a:pt x="0" y="268605"/>
                </a:lnTo>
                <a:lnTo>
                  <a:pt x="2273" y="302094"/>
                </a:lnTo>
                <a:lnTo>
                  <a:pt x="19939" y="358267"/>
                </a:lnTo>
                <a:lnTo>
                  <a:pt x="54216" y="399491"/>
                </a:lnTo>
                <a:lnTo>
                  <a:pt x="103301" y="420128"/>
                </a:lnTo>
                <a:lnTo>
                  <a:pt x="132689" y="422719"/>
                </a:lnTo>
                <a:lnTo>
                  <a:pt x="162128" y="420128"/>
                </a:lnTo>
                <a:lnTo>
                  <a:pt x="211226" y="399491"/>
                </a:lnTo>
                <a:lnTo>
                  <a:pt x="246316" y="358914"/>
                </a:lnTo>
                <a:lnTo>
                  <a:pt x="264604" y="302310"/>
                </a:lnTo>
                <a:lnTo>
                  <a:pt x="266890" y="268605"/>
                </a:lnTo>
                <a:close/>
              </a:path>
              <a:path w="495935" h="422910">
                <a:moveTo>
                  <a:pt x="495782" y="9144"/>
                </a:moveTo>
                <a:lnTo>
                  <a:pt x="483184" y="5143"/>
                </a:lnTo>
                <a:lnTo>
                  <a:pt x="470738" y="2286"/>
                </a:lnTo>
                <a:lnTo>
                  <a:pt x="458609" y="571"/>
                </a:lnTo>
                <a:lnTo>
                  <a:pt x="446925" y="0"/>
                </a:lnTo>
                <a:lnTo>
                  <a:pt x="425196" y="2019"/>
                </a:lnTo>
                <a:lnTo>
                  <a:pt x="388581" y="18681"/>
                </a:lnTo>
                <a:lnTo>
                  <a:pt x="361670" y="51079"/>
                </a:lnTo>
                <a:lnTo>
                  <a:pt x="347954" y="95173"/>
                </a:lnTo>
                <a:lnTo>
                  <a:pt x="346240" y="122110"/>
                </a:lnTo>
                <a:lnTo>
                  <a:pt x="303568" y="122110"/>
                </a:lnTo>
                <a:lnTo>
                  <a:pt x="303568" y="166306"/>
                </a:lnTo>
                <a:lnTo>
                  <a:pt x="346240" y="166306"/>
                </a:lnTo>
                <a:lnTo>
                  <a:pt x="346240" y="416521"/>
                </a:lnTo>
                <a:lnTo>
                  <a:pt x="398157" y="416521"/>
                </a:lnTo>
                <a:lnTo>
                  <a:pt x="398157" y="166306"/>
                </a:lnTo>
                <a:lnTo>
                  <a:pt x="457593" y="166306"/>
                </a:lnTo>
                <a:lnTo>
                  <a:pt x="457593" y="122110"/>
                </a:lnTo>
                <a:lnTo>
                  <a:pt x="398157" y="122110"/>
                </a:lnTo>
                <a:lnTo>
                  <a:pt x="396633" y="116014"/>
                </a:lnTo>
                <a:lnTo>
                  <a:pt x="396633" y="106870"/>
                </a:lnTo>
                <a:lnTo>
                  <a:pt x="397725" y="92786"/>
                </a:lnTo>
                <a:lnTo>
                  <a:pt x="420420" y="51523"/>
                </a:lnTo>
                <a:lnTo>
                  <a:pt x="451497" y="41236"/>
                </a:lnTo>
                <a:lnTo>
                  <a:pt x="458609" y="41770"/>
                </a:lnTo>
                <a:lnTo>
                  <a:pt x="466166" y="43141"/>
                </a:lnTo>
                <a:lnTo>
                  <a:pt x="473989" y="45097"/>
                </a:lnTo>
                <a:lnTo>
                  <a:pt x="481977" y="47332"/>
                </a:lnTo>
                <a:lnTo>
                  <a:pt x="495782" y="914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6918" y="1768423"/>
            <a:ext cx="671195" cy="408940"/>
          </a:xfrm>
          <a:custGeom>
            <a:avLst/>
            <a:gdLst/>
            <a:ahLst/>
            <a:cxnLst/>
            <a:rect l="l" t="t" r="r" b="b"/>
            <a:pathLst>
              <a:path w="671195" h="408939">
                <a:moveTo>
                  <a:pt x="392049" y="402717"/>
                </a:moveTo>
                <a:lnTo>
                  <a:pt x="309651" y="0"/>
                </a:lnTo>
                <a:lnTo>
                  <a:pt x="285267" y="0"/>
                </a:lnTo>
                <a:lnTo>
                  <a:pt x="196786" y="294411"/>
                </a:lnTo>
                <a:lnTo>
                  <a:pt x="100672" y="0"/>
                </a:lnTo>
                <a:lnTo>
                  <a:pt x="74764" y="0"/>
                </a:lnTo>
                <a:lnTo>
                  <a:pt x="0" y="402717"/>
                </a:lnTo>
                <a:lnTo>
                  <a:pt x="51904" y="402717"/>
                </a:lnTo>
                <a:lnTo>
                  <a:pt x="99148" y="143344"/>
                </a:lnTo>
                <a:lnTo>
                  <a:pt x="189166" y="408901"/>
                </a:lnTo>
                <a:lnTo>
                  <a:pt x="202882" y="408901"/>
                </a:lnTo>
                <a:lnTo>
                  <a:pt x="291363" y="143344"/>
                </a:lnTo>
                <a:lnTo>
                  <a:pt x="338607" y="402717"/>
                </a:lnTo>
                <a:lnTo>
                  <a:pt x="392049" y="402717"/>
                </a:lnTo>
                <a:close/>
              </a:path>
              <a:path w="671195" h="408939">
                <a:moveTo>
                  <a:pt x="671131" y="108292"/>
                </a:moveTo>
                <a:lnTo>
                  <a:pt x="617791" y="108292"/>
                </a:lnTo>
                <a:lnTo>
                  <a:pt x="617791" y="315747"/>
                </a:lnTo>
                <a:lnTo>
                  <a:pt x="613498" y="324904"/>
                </a:lnTo>
                <a:lnTo>
                  <a:pt x="578878" y="356247"/>
                </a:lnTo>
                <a:lnTo>
                  <a:pt x="543013" y="364604"/>
                </a:lnTo>
                <a:lnTo>
                  <a:pt x="517017" y="360324"/>
                </a:lnTo>
                <a:lnTo>
                  <a:pt x="498436" y="347459"/>
                </a:lnTo>
                <a:lnTo>
                  <a:pt x="487299" y="325996"/>
                </a:lnTo>
                <a:lnTo>
                  <a:pt x="483577" y="295935"/>
                </a:lnTo>
                <a:lnTo>
                  <a:pt x="483577" y="108292"/>
                </a:lnTo>
                <a:lnTo>
                  <a:pt x="430149" y="108292"/>
                </a:lnTo>
                <a:lnTo>
                  <a:pt x="430149" y="302031"/>
                </a:lnTo>
                <a:lnTo>
                  <a:pt x="431838" y="325831"/>
                </a:lnTo>
                <a:lnTo>
                  <a:pt x="444931" y="365353"/>
                </a:lnTo>
                <a:lnTo>
                  <a:pt x="470992" y="393395"/>
                </a:lnTo>
                <a:lnTo>
                  <a:pt x="508228" y="407174"/>
                </a:lnTo>
                <a:lnTo>
                  <a:pt x="530821" y="408901"/>
                </a:lnTo>
                <a:lnTo>
                  <a:pt x="543420" y="408000"/>
                </a:lnTo>
                <a:lnTo>
                  <a:pt x="582739" y="393560"/>
                </a:lnTo>
                <a:lnTo>
                  <a:pt x="617791" y="361556"/>
                </a:lnTo>
                <a:lnTo>
                  <a:pt x="617791" y="402704"/>
                </a:lnTo>
                <a:lnTo>
                  <a:pt x="671131" y="402704"/>
                </a:lnTo>
                <a:lnTo>
                  <a:pt x="671131" y="10829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7392" y="1754600"/>
            <a:ext cx="100965" cy="422909"/>
          </a:xfrm>
          <a:custGeom>
            <a:avLst/>
            <a:gdLst/>
            <a:ahLst/>
            <a:cxnLst/>
            <a:rect l="l" t="t" r="r" b="b"/>
            <a:pathLst>
              <a:path w="100964" h="422910">
                <a:moveTo>
                  <a:pt x="100679" y="422719"/>
                </a:moveTo>
                <a:lnTo>
                  <a:pt x="56618" y="417011"/>
                </a:lnTo>
                <a:lnTo>
                  <a:pt x="25157" y="399990"/>
                </a:lnTo>
                <a:lnTo>
                  <a:pt x="6287" y="371806"/>
                </a:lnTo>
                <a:lnTo>
                  <a:pt x="0" y="332612"/>
                </a:lnTo>
                <a:lnTo>
                  <a:pt x="0" y="0"/>
                </a:lnTo>
                <a:lnTo>
                  <a:pt x="51911" y="0"/>
                </a:lnTo>
                <a:lnTo>
                  <a:pt x="51911" y="324992"/>
                </a:lnTo>
                <a:lnTo>
                  <a:pt x="52768" y="335906"/>
                </a:lnTo>
                <a:lnTo>
                  <a:pt x="81438" y="371951"/>
                </a:lnTo>
                <a:lnTo>
                  <a:pt x="100679" y="375380"/>
                </a:lnTo>
                <a:lnTo>
                  <a:pt x="100679" y="42271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96929" y="1765274"/>
            <a:ext cx="323850" cy="412115"/>
          </a:xfrm>
          <a:custGeom>
            <a:avLst/>
            <a:gdLst/>
            <a:ahLst/>
            <a:cxnLst/>
            <a:rect l="l" t="t" r="r" b="b"/>
            <a:pathLst>
              <a:path w="323850" h="412114">
                <a:moveTo>
                  <a:pt x="189166" y="402818"/>
                </a:moveTo>
                <a:lnTo>
                  <a:pt x="181546" y="357098"/>
                </a:lnTo>
                <a:lnTo>
                  <a:pt x="171259" y="361975"/>
                </a:lnTo>
                <a:lnTo>
                  <a:pt x="160959" y="365290"/>
                </a:lnTo>
                <a:lnTo>
                  <a:pt x="150647" y="367169"/>
                </a:lnTo>
                <a:lnTo>
                  <a:pt x="140296" y="367766"/>
                </a:lnTo>
                <a:lnTo>
                  <a:pt x="127444" y="366877"/>
                </a:lnTo>
                <a:lnTo>
                  <a:pt x="94030" y="343103"/>
                </a:lnTo>
                <a:lnTo>
                  <a:pt x="86956" y="299085"/>
                </a:lnTo>
                <a:lnTo>
                  <a:pt x="86956" y="152590"/>
                </a:lnTo>
                <a:lnTo>
                  <a:pt x="167830" y="152590"/>
                </a:lnTo>
                <a:lnTo>
                  <a:pt x="167830" y="111442"/>
                </a:lnTo>
                <a:lnTo>
                  <a:pt x="86956" y="111442"/>
                </a:lnTo>
                <a:lnTo>
                  <a:pt x="86956" y="29057"/>
                </a:lnTo>
                <a:lnTo>
                  <a:pt x="35052" y="48869"/>
                </a:lnTo>
                <a:lnTo>
                  <a:pt x="35052" y="111442"/>
                </a:lnTo>
                <a:lnTo>
                  <a:pt x="0" y="111442"/>
                </a:lnTo>
                <a:lnTo>
                  <a:pt x="0" y="152590"/>
                </a:lnTo>
                <a:lnTo>
                  <a:pt x="35052" y="152590"/>
                </a:lnTo>
                <a:lnTo>
                  <a:pt x="35052" y="320421"/>
                </a:lnTo>
                <a:lnTo>
                  <a:pt x="36499" y="339077"/>
                </a:lnTo>
                <a:lnTo>
                  <a:pt x="59524" y="386054"/>
                </a:lnTo>
                <a:lnTo>
                  <a:pt x="100888" y="410349"/>
                </a:lnTo>
                <a:lnTo>
                  <a:pt x="117436" y="412051"/>
                </a:lnTo>
                <a:lnTo>
                  <a:pt x="136575" y="411467"/>
                </a:lnTo>
                <a:lnTo>
                  <a:pt x="155016" y="409714"/>
                </a:lnTo>
                <a:lnTo>
                  <a:pt x="172605" y="406831"/>
                </a:lnTo>
                <a:lnTo>
                  <a:pt x="189166" y="402818"/>
                </a:lnTo>
                <a:close/>
              </a:path>
              <a:path w="323850" h="412114">
                <a:moveTo>
                  <a:pt x="315760" y="111442"/>
                </a:moveTo>
                <a:lnTo>
                  <a:pt x="222694" y="111442"/>
                </a:lnTo>
                <a:lnTo>
                  <a:pt x="222694" y="155638"/>
                </a:lnTo>
                <a:lnTo>
                  <a:pt x="262318" y="155638"/>
                </a:lnTo>
                <a:lnTo>
                  <a:pt x="262318" y="405866"/>
                </a:lnTo>
                <a:lnTo>
                  <a:pt x="315760" y="405866"/>
                </a:lnTo>
                <a:lnTo>
                  <a:pt x="315760" y="111442"/>
                </a:lnTo>
                <a:close/>
              </a:path>
              <a:path w="323850" h="412114">
                <a:moveTo>
                  <a:pt x="323380" y="22961"/>
                </a:moveTo>
                <a:lnTo>
                  <a:pt x="320332" y="15240"/>
                </a:lnTo>
                <a:lnTo>
                  <a:pt x="308140" y="3048"/>
                </a:lnTo>
                <a:lnTo>
                  <a:pt x="300520" y="0"/>
                </a:lnTo>
                <a:lnTo>
                  <a:pt x="282130" y="0"/>
                </a:lnTo>
                <a:lnTo>
                  <a:pt x="274510" y="3048"/>
                </a:lnTo>
                <a:lnTo>
                  <a:pt x="262318" y="15240"/>
                </a:lnTo>
                <a:lnTo>
                  <a:pt x="259270" y="22961"/>
                </a:lnTo>
                <a:lnTo>
                  <a:pt x="259270" y="41249"/>
                </a:lnTo>
                <a:lnTo>
                  <a:pt x="262318" y="48869"/>
                </a:lnTo>
                <a:lnTo>
                  <a:pt x="274510" y="61061"/>
                </a:lnTo>
                <a:lnTo>
                  <a:pt x="282130" y="64109"/>
                </a:lnTo>
                <a:lnTo>
                  <a:pt x="300520" y="64109"/>
                </a:lnTo>
                <a:lnTo>
                  <a:pt x="308140" y="61061"/>
                </a:lnTo>
                <a:lnTo>
                  <a:pt x="320332" y="48869"/>
                </a:lnTo>
                <a:lnTo>
                  <a:pt x="323380" y="41249"/>
                </a:lnTo>
                <a:lnTo>
                  <a:pt x="323380" y="2296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79745" y="1794319"/>
            <a:ext cx="189230" cy="383540"/>
          </a:xfrm>
          <a:custGeom>
            <a:avLst/>
            <a:gdLst/>
            <a:ahLst/>
            <a:cxnLst/>
            <a:rect l="l" t="t" r="r" b="b"/>
            <a:pathLst>
              <a:path w="189229" h="383539">
                <a:moveTo>
                  <a:pt x="117443" y="383000"/>
                </a:moveTo>
                <a:lnTo>
                  <a:pt x="71151" y="368132"/>
                </a:lnTo>
                <a:lnTo>
                  <a:pt x="40052" y="327076"/>
                </a:lnTo>
                <a:lnTo>
                  <a:pt x="33527" y="291369"/>
                </a:lnTo>
                <a:lnTo>
                  <a:pt x="33527" y="123539"/>
                </a:lnTo>
                <a:lnTo>
                  <a:pt x="0" y="123539"/>
                </a:lnTo>
                <a:lnTo>
                  <a:pt x="0" y="82391"/>
                </a:lnTo>
                <a:lnTo>
                  <a:pt x="33527" y="82391"/>
                </a:lnTo>
                <a:lnTo>
                  <a:pt x="33527" y="19812"/>
                </a:lnTo>
                <a:lnTo>
                  <a:pt x="86963" y="0"/>
                </a:lnTo>
                <a:lnTo>
                  <a:pt x="86963" y="82391"/>
                </a:lnTo>
                <a:lnTo>
                  <a:pt x="167830" y="82391"/>
                </a:lnTo>
                <a:lnTo>
                  <a:pt x="167830" y="123539"/>
                </a:lnTo>
                <a:lnTo>
                  <a:pt x="86963" y="123539"/>
                </a:lnTo>
                <a:lnTo>
                  <a:pt x="86963" y="270033"/>
                </a:lnTo>
                <a:lnTo>
                  <a:pt x="93392" y="314048"/>
                </a:lnTo>
                <a:lnTo>
                  <a:pt x="125944" y="337827"/>
                </a:lnTo>
                <a:lnTo>
                  <a:pt x="138779" y="338709"/>
                </a:lnTo>
                <a:lnTo>
                  <a:pt x="149145" y="338113"/>
                </a:lnTo>
                <a:lnTo>
                  <a:pt x="159627" y="336232"/>
                </a:lnTo>
                <a:lnTo>
                  <a:pt x="170376" y="332922"/>
                </a:lnTo>
                <a:lnTo>
                  <a:pt x="181546" y="328040"/>
                </a:lnTo>
                <a:lnTo>
                  <a:pt x="189166" y="373761"/>
                </a:lnTo>
                <a:lnTo>
                  <a:pt x="172601" y="377776"/>
                </a:lnTo>
                <a:lnTo>
                  <a:pt x="155019" y="380666"/>
                </a:lnTo>
                <a:lnTo>
                  <a:pt x="136579" y="382413"/>
                </a:lnTo>
                <a:lnTo>
                  <a:pt x="117443" y="3830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17679" y="1754600"/>
            <a:ext cx="233679" cy="416559"/>
          </a:xfrm>
          <a:custGeom>
            <a:avLst/>
            <a:gdLst/>
            <a:ahLst/>
            <a:cxnLst/>
            <a:rect l="l" t="t" r="r" b="b"/>
            <a:pathLst>
              <a:path w="233679" h="416560">
                <a:moveTo>
                  <a:pt x="233457" y="416528"/>
                </a:moveTo>
                <a:lnTo>
                  <a:pt x="181546" y="416528"/>
                </a:lnTo>
                <a:lnTo>
                  <a:pt x="181546" y="231933"/>
                </a:lnTo>
                <a:lnTo>
                  <a:pt x="180427" y="215884"/>
                </a:lnTo>
                <a:lnTo>
                  <a:pt x="164782" y="178593"/>
                </a:lnTo>
                <a:lnTo>
                  <a:pt x="118967" y="160210"/>
                </a:lnTo>
                <a:lnTo>
                  <a:pt x="109799" y="160805"/>
                </a:lnTo>
                <a:lnTo>
                  <a:pt x="72056" y="176910"/>
                </a:lnTo>
                <a:lnTo>
                  <a:pt x="51911" y="196881"/>
                </a:lnTo>
                <a:lnTo>
                  <a:pt x="51911" y="416528"/>
                </a:lnTo>
                <a:lnTo>
                  <a:pt x="0" y="416528"/>
                </a:lnTo>
                <a:lnTo>
                  <a:pt x="0" y="0"/>
                </a:lnTo>
                <a:lnTo>
                  <a:pt x="51911" y="0"/>
                </a:lnTo>
                <a:lnTo>
                  <a:pt x="51911" y="154114"/>
                </a:lnTo>
                <a:lnTo>
                  <a:pt x="57578" y="146399"/>
                </a:lnTo>
                <a:lnTo>
                  <a:pt x="97132" y="122443"/>
                </a:lnTo>
                <a:lnTo>
                  <a:pt x="134302" y="116014"/>
                </a:lnTo>
                <a:lnTo>
                  <a:pt x="156019" y="117990"/>
                </a:lnTo>
                <a:lnTo>
                  <a:pt x="192595" y="133373"/>
                </a:lnTo>
                <a:lnTo>
                  <a:pt x="218589" y="163702"/>
                </a:lnTo>
                <a:lnTo>
                  <a:pt x="231752" y="206153"/>
                </a:lnTo>
                <a:lnTo>
                  <a:pt x="233457" y="231933"/>
                </a:lnTo>
                <a:lnTo>
                  <a:pt x="233457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342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46" y="118579"/>
                </a:lnTo>
                <a:lnTo>
                  <a:pt x="154495" y="117157"/>
                </a:lnTo>
                <a:lnTo>
                  <a:pt x="145072" y="116293"/>
                </a:lnTo>
                <a:lnTo>
                  <a:pt x="137350" y="116014"/>
                </a:lnTo>
                <a:lnTo>
                  <a:pt x="110667" y="119418"/>
                </a:lnTo>
                <a:lnTo>
                  <a:pt x="87731" y="129540"/>
                </a:lnTo>
                <a:lnTo>
                  <a:pt x="68249" y="146227"/>
                </a:lnTo>
                <a:lnTo>
                  <a:pt x="51917" y="169354"/>
                </a:lnTo>
                <a:lnTo>
                  <a:pt x="51917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17" y="416521"/>
                </a:lnTo>
                <a:lnTo>
                  <a:pt x="51917" y="247167"/>
                </a:lnTo>
                <a:lnTo>
                  <a:pt x="53314" y="229717"/>
                </a:lnTo>
                <a:lnTo>
                  <a:pt x="73253" y="186207"/>
                </a:lnTo>
                <a:lnTo>
                  <a:pt x="108610" y="161899"/>
                </a:lnTo>
                <a:lnTo>
                  <a:pt x="122021" y="160210"/>
                </a:lnTo>
                <a:lnTo>
                  <a:pt x="130314" y="161048"/>
                </a:lnTo>
                <a:lnTo>
                  <a:pt x="138861" y="163449"/>
                </a:lnTo>
                <a:lnTo>
                  <a:pt x="147396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9874" y="242608"/>
                </a:moveTo>
                <a:lnTo>
                  <a:pt x="460908" y="191122"/>
                </a:lnTo>
                <a:lnTo>
                  <a:pt x="434721" y="151066"/>
                </a:lnTo>
                <a:lnTo>
                  <a:pt x="416433" y="137223"/>
                </a:lnTo>
                <a:lnTo>
                  <a:pt x="416433" y="236512"/>
                </a:lnTo>
                <a:lnTo>
                  <a:pt x="253276" y="236512"/>
                </a:lnTo>
                <a:lnTo>
                  <a:pt x="269125" y="194284"/>
                </a:lnTo>
                <a:lnTo>
                  <a:pt x="305473" y="165938"/>
                </a:lnTo>
                <a:lnTo>
                  <a:pt x="338620" y="160210"/>
                </a:lnTo>
                <a:lnTo>
                  <a:pt x="356069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23"/>
                </a:lnTo>
                <a:lnTo>
                  <a:pt x="414743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72" y="116014"/>
                </a:lnTo>
                <a:lnTo>
                  <a:pt x="309232" y="118567"/>
                </a:lnTo>
                <a:lnTo>
                  <a:pt x="262267" y="138518"/>
                </a:lnTo>
                <a:lnTo>
                  <a:pt x="221907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907" y="361988"/>
                </a:lnTo>
                <a:lnTo>
                  <a:pt x="261416" y="401421"/>
                </a:lnTo>
                <a:lnTo>
                  <a:pt x="308368" y="420395"/>
                </a:lnTo>
                <a:lnTo>
                  <a:pt x="335572" y="422719"/>
                </a:lnTo>
                <a:lnTo>
                  <a:pt x="353834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45" y="363639"/>
                </a:lnTo>
                <a:lnTo>
                  <a:pt x="386143" y="371767"/>
                </a:lnTo>
                <a:lnTo>
                  <a:pt x="366547" y="376732"/>
                </a:lnTo>
                <a:lnTo>
                  <a:pt x="344805" y="378434"/>
                </a:lnTo>
                <a:lnTo>
                  <a:pt x="326174" y="376974"/>
                </a:lnTo>
                <a:lnTo>
                  <a:pt x="280708" y="354050"/>
                </a:lnTo>
                <a:lnTo>
                  <a:pt x="259372" y="320052"/>
                </a:lnTo>
                <a:lnTo>
                  <a:pt x="251752" y="274701"/>
                </a:lnTo>
                <a:lnTo>
                  <a:pt x="465302" y="274701"/>
                </a:lnTo>
                <a:lnTo>
                  <a:pt x="467296" y="266687"/>
                </a:lnTo>
                <a:lnTo>
                  <a:pt x="468731" y="258648"/>
                </a:lnTo>
                <a:lnTo>
                  <a:pt x="469582" y="250621"/>
                </a:lnTo>
                <a:lnTo>
                  <a:pt x="469874" y="242608"/>
                </a:lnTo>
                <a:close/>
              </a:path>
              <a:path w="1060450" h="422910">
                <a:moveTo>
                  <a:pt x="765721" y="396709"/>
                </a:moveTo>
                <a:lnTo>
                  <a:pt x="755713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76" y="377088"/>
                </a:lnTo>
                <a:lnTo>
                  <a:pt x="744283" y="362635"/>
                </a:lnTo>
                <a:lnTo>
                  <a:pt x="742861" y="344893"/>
                </a:lnTo>
                <a:lnTo>
                  <a:pt x="742861" y="267081"/>
                </a:lnTo>
                <a:lnTo>
                  <a:pt x="742861" y="238023"/>
                </a:lnTo>
                <a:lnTo>
                  <a:pt x="742670" y="234975"/>
                </a:lnTo>
                <a:lnTo>
                  <a:pt x="741121" y="208267"/>
                </a:lnTo>
                <a:lnTo>
                  <a:pt x="735812" y="182930"/>
                </a:lnTo>
                <a:lnTo>
                  <a:pt x="713905" y="144970"/>
                </a:lnTo>
                <a:lnTo>
                  <a:pt x="675982" y="123063"/>
                </a:lnTo>
                <a:lnTo>
                  <a:pt x="620839" y="116014"/>
                </a:lnTo>
                <a:lnTo>
                  <a:pt x="608266" y="116586"/>
                </a:lnTo>
                <a:lnTo>
                  <a:pt x="570547" y="125158"/>
                </a:lnTo>
                <a:lnTo>
                  <a:pt x="529310" y="144970"/>
                </a:lnTo>
                <a:lnTo>
                  <a:pt x="550646" y="189255"/>
                </a:lnTo>
                <a:lnTo>
                  <a:pt x="565607" y="178092"/>
                </a:lnTo>
                <a:lnTo>
                  <a:pt x="583107" y="169938"/>
                </a:lnTo>
                <a:lnTo>
                  <a:pt x="603453" y="164947"/>
                </a:lnTo>
                <a:lnTo>
                  <a:pt x="626935" y="163258"/>
                </a:lnTo>
                <a:lnTo>
                  <a:pt x="654989" y="167817"/>
                </a:lnTo>
                <a:lnTo>
                  <a:pt x="675030" y="181406"/>
                </a:lnTo>
                <a:lnTo>
                  <a:pt x="687031" y="203847"/>
                </a:lnTo>
                <a:lnTo>
                  <a:pt x="691045" y="234975"/>
                </a:lnTo>
                <a:lnTo>
                  <a:pt x="691045" y="271653"/>
                </a:lnTo>
                <a:lnTo>
                  <a:pt x="691045" y="343369"/>
                </a:lnTo>
                <a:lnTo>
                  <a:pt x="674712" y="360260"/>
                </a:lnTo>
                <a:lnTo>
                  <a:pt x="657656" y="372135"/>
                </a:lnTo>
                <a:lnTo>
                  <a:pt x="639737" y="379171"/>
                </a:lnTo>
                <a:lnTo>
                  <a:pt x="620839" y="381469"/>
                </a:lnTo>
                <a:lnTo>
                  <a:pt x="596836" y="378612"/>
                </a:lnTo>
                <a:lnTo>
                  <a:pt x="579691" y="370039"/>
                </a:lnTo>
                <a:lnTo>
                  <a:pt x="569404" y="355714"/>
                </a:lnTo>
                <a:lnTo>
                  <a:pt x="565975" y="335661"/>
                </a:lnTo>
                <a:lnTo>
                  <a:pt x="567423" y="321614"/>
                </a:lnTo>
                <a:lnTo>
                  <a:pt x="590359" y="286893"/>
                </a:lnTo>
                <a:lnTo>
                  <a:pt x="636435" y="268249"/>
                </a:lnTo>
                <a:lnTo>
                  <a:pt x="655891" y="267081"/>
                </a:lnTo>
                <a:lnTo>
                  <a:pt x="661631" y="267360"/>
                </a:lnTo>
                <a:lnTo>
                  <a:pt x="669505" y="268224"/>
                </a:lnTo>
                <a:lnTo>
                  <a:pt x="679348" y="269646"/>
                </a:lnTo>
                <a:lnTo>
                  <a:pt x="691045" y="271653"/>
                </a:lnTo>
                <a:lnTo>
                  <a:pt x="691045" y="234975"/>
                </a:lnTo>
                <a:lnTo>
                  <a:pt x="680161" y="231863"/>
                </a:lnTo>
                <a:lnTo>
                  <a:pt x="670267" y="229450"/>
                </a:lnTo>
                <a:lnTo>
                  <a:pt x="661212" y="227914"/>
                </a:lnTo>
                <a:lnTo>
                  <a:pt x="652843" y="227355"/>
                </a:lnTo>
                <a:lnTo>
                  <a:pt x="623620" y="229336"/>
                </a:lnTo>
                <a:lnTo>
                  <a:pt x="573722" y="244767"/>
                </a:lnTo>
                <a:lnTo>
                  <a:pt x="535279" y="274777"/>
                </a:lnTo>
                <a:lnTo>
                  <a:pt x="516369" y="313016"/>
                </a:lnTo>
                <a:lnTo>
                  <a:pt x="514070" y="334137"/>
                </a:lnTo>
                <a:lnTo>
                  <a:pt x="515518" y="352526"/>
                </a:lnTo>
                <a:lnTo>
                  <a:pt x="538454" y="396709"/>
                </a:lnTo>
                <a:lnTo>
                  <a:pt x="582904" y="421017"/>
                </a:lnTo>
                <a:lnTo>
                  <a:pt x="599503" y="422719"/>
                </a:lnTo>
                <a:lnTo>
                  <a:pt x="629526" y="420154"/>
                </a:lnTo>
                <a:lnTo>
                  <a:pt x="655561" y="412572"/>
                </a:lnTo>
                <a:lnTo>
                  <a:pt x="677595" y="400138"/>
                </a:lnTo>
                <a:lnTo>
                  <a:pt x="695617" y="382993"/>
                </a:lnTo>
                <a:lnTo>
                  <a:pt x="699617" y="392696"/>
                </a:lnTo>
                <a:lnTo>
                  <a:pt x="738098" y="420382"/>
                </a:lnTo>
                <a:lnTo>
                  <a:pt x="765721" y="422719"/>
                </a:lnTo>
                <a:lnTo>
                  <a:pt x="765721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316" y="0"/>
                </a:lnTo>
                <a:lnTo>
                  <a:pt x="1008316" y="137350"/>
                </a:lnTo>
                <a:lnTo>
                  <a:pt x="1008316" y="190792"/>
                </a:lnTo>
                <a:lnTo>
                  <a:pt x="1008316" y="354050"/>
                </a:lnTo>
                <a:lnTo>
                  <a:pt x="1005192" y="358381"/>
                </a:lnTo>
                <a:lnTo>
                  <a:pt x="970508" y="376339"/>
                </a:lnTo>
                <a:lnTo>
                  <a:pt x="956398" y="378434"/>
                </a:lnTo>
                <a:lnTo>
                  <a:pt x="914387" y="371830"/>
                </a:lnTo>
                <a:lnTo>
                  <a:pt x="884351" y="351942"/>
                </a:lnTo>
                <a:lnTo>
                  <a:pt x="866317" y="318592"/>
                </a:lnTo>
                <a:lnTo>
                  <a:pt x="860298" y="271653"/>
                </a:lnTo>
                <a:lnTo>
                  <a:pt x="861771" y="248500"/>
                </a:lnTo>
                <a:lnTo>
                  <a:pt x="874483" y="208546"/>
                </a:lnTo>
                <a:lnTo>
                  <a:pt x="899998" y="178257"/>
                </a:lnTo>
                <a:lnTo>
                  <a:pt x="953350" y="160210"/>
                </a:lnTo>
                <a:lnTo>
                  <a:pt x="969657" y="162191"/>
                </a:lnTo>
                <a:lnTo>
                  <a:pt x="984262" y="168033"/>
                </a:lnTo>
                <a:lnTo>
                  <a:pt x="997153" y="177609"/>
                </a:lnTo>
                <a:lnTo>
                  <a:pt x="1008316" y="190792"/>
                </a:lnTo>
                <a:lnTo>
                  <a:pt x="1008316" y="137350"/>
                </a:lnTo>
                <a:lnTo>
                  <a:pt x="995210" y="128231"/>
                </a:lnTo>
                <a:lnTo>
                  <a:pt x="978928" y="121539"/>
                </a:lnTo>
                <a:lnTo>
                  <a:pt x="959802" y="117424"/>
                </a:lnTo>
                <a:lnTo>
                  <a:pt x="938110" y="116014"/>
                </a:lnTo>
                <a:lnTo>
                  <a:pt x="911771" y="118897"/>
                </a:lnTo>
                <a:lnTo>
                  <a:pt x="864743" y="142379"/>
                </a:lnTo>
                <a:lnTo>
                  <a:pt x="826414" y="188226"/>
                </a:lnTo>
                <a:lnTo>
                  <a:pt x="806462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29" y="400138"/>
                </a:lnTo>
                <a:lnTo>
                  <a:pt x="902690" y="420154"/>
                </a:lnTo>
                <a:lnTo>
                  <a:pt x="928966" y="422719"/>
                </a:lnTo>
                <a:lnTo>
                  <a:pt x="953592" y="420992"/>
                </a:lnTo>
                <a:lnTo>
                  <a:pt x="974928" y="415810"/>
                </a:lnTo>
                <a:lnTo>
                  <a:pt x="993127" y="407212"/>
                </a:lnTo>
                <a:lnTo>
                  <a:pt x="1008316" y="395198"/>
                </a:lnTo>
                <a:lnTo>
                  <a:pt x="1008316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51572" y="1765268"/>
            <a:ext cx="102235" cy="406400"/>
          </a:xfrm>
          <a:custGeom>
            <a:avLst/>
            <a:gdLst/>
            <a:ahLst/>
            <a:cxnLst/>
            <a:rect l="l" t="t" r="r" b="b"/>
            <a:pathLst>
              <a:path w="102234" h="406400">
                <a:moveTo>
                  <a:pt x="79343" y="64103"/>
                </a:moveTo>
                <a:lnTo>
                  <a:pt x="60960" y="64103"/>
                </a:lnTo>
                <a:lnTo>
                  <a:pt x="53340" y="61055"/>
                </a:lnTo>
                <a:lnTo>
                  <a:pt x="41148" y="48863"/>
                </a:lnTo>
                <a:lnTo>
                  <a:pt x="38100" y="41243"/>
                </a:lnTo>
                <a:lnTo>
                  <a:pt x="38100" y="22955"/>
                </a:lnTo>
                <a:lnTo>
                  <a:pt x="39624" y="15335"/>
                </a:lnTo>
                <a:lnTo>
                  <a:pt x="47244" y="9239"/>
                </a:lnTo>
                <a:lnTo>
                  <a:pt x="53340" y="3143"/>
                </a:lnTo>
                <a:lnTo>
                  <a:pt x="60960" y="0"/>
                </a:lnTo>
                <a:lnTo>
                  <a:pt x="79343" y="0"/>
                </a:lnTo>
                <a:lnTo>
                  <a:pt x="86963" y="3143"/>
                </a:lnTo>
                <a:lnTo>
                  <a:pt x="99155" y="15335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86963" y="61055"/>
                </a:lnTo>
                <a:lnTo>
                  <a:pt x="79343" y="64103"/>
                </a:lnTo>
                <a:close/>
              </a:path>
              <a:path w="102234" h="406400">
                <a:moveTo>
                  <a:pt x="93059" y="405860"/>
                </a:moveTo>
                <a:lnTo>
                  <a:pt x="41148" y="405860"/>
                </a:lnTo>
                <a:lnTo>
                  <a:pt x="41148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28452" y="1870614"/>
            <a:ext cx="233679" cy="300990"/>
          </a:xfrm>
          <a:custGeom>
            <a:avLst/>
            <a:gdLst/>
            <a:ahLst/>
            <a:cxnLst/>
            <a:rect l="l" t="t" r="r" b="b"/>
            <a:pathLst>
              <a:path w="233679" h="300989">
                <a:moveTo>
                  <a:pt x="233457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65" y="107584"/>
                </a:lnTo>
                <a:lnTo>
                  <a:pt x="166306" y="62579"/>
                </a:lnTo>
                <a:lnTo>
                  <a:pt x="119062" y="44195"/>
                </a:lnTo>
                <a:lnTo>
                  <a:pt x="110506" y="44791"/>
                </a:lnTo>
                <a:lnTo>
                  <a:pt x="72913" y="60895"/>
                </a:lnTo>
                <a:lnTo>
                  <a:pt x="51911" y="80867"/>
                </a:lnTo>
                <a:lnTo>
                  <a:pt x="51911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5147" y="6095"/>
                </a:lnTo>
                <a:lnTo>
                  <a:pt x="51911" y="44195"/>
                </a:lnTo>
                <a:lnTo>
                  <a:pt x="66724" y="25074"/>
                </a:lnTo>
                <a:lnTo>
                  <a:pt x="85832" y="11239"/>
                </a:lnTo>
                <a:lnTo>
                  <a:pt x="108958" y="2833"/>
                </a:lnTo>
                <a:lnTo>
                  <a:pt x="135826" y="0"/>
                </a:lnTo>
                <a:lnTo>
                  <a:pt x="178727" y="7407"/>
                </a:lnTo>
                <a:lnTo>
                  <a:pt x="209216" y="29539"/>
                </a:lnTo>
                <a:lnTo>
                  <a:pt x="227418" y="66262"/>
                </a:lnTo>
                <a:lnTo>
                  <a:pt x="233457" y="117443"/>
                </a:lnTo>
                <a:lnTo>
                  <a:pt x="233457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15250" y="1856898"/>
            <a:ext cx="245745" cy="430530"/>
          </a:xfrm>
          <a:custGeom>
            <a:avLst/>
            <a:gdLst/>
            <a:ahLst/>
            <a:cxnLst/>
            <a:rect l="l" t="t" r="r" b="b"/>
            <a:pathLst>
              <a:path w="245745" h="430530">
                <a:moveTo>
                  <a:pt x="240982" y="32004"/>
                </a:moveTo>
                <a:lnTo>
                  <a:pt x="180022" y="32004"/>
                </a:lnTo>
                <a:lnTo>
                  <a:pt x="205930" y="0"/>
                </a:lnTo>
                <a:lnTo>
                  <a:pt x="240982" y="32004"/>
                </a:lnTo>
                <a:close/>
              </a:path>
              <a:path w="245745" h="430530">
                <a:moveTo>
                  <a:pt x="74771" y="314229"/>
                </a:moveTo>
                <a:lnTo>
                  <a:pt x="26681" y="302609"/>
                </a:lnTo>
                <a:lnTo>
                  <a:pt x="10759" y="267462"/>
                </a:lnTo>
                <a:lnTo>
                  <a:pt x="10741" y="266414"/>
                </a:lnTo>
                <a:lnTo>
                  <a:pt x="11549" y="260151"/>
                </a:lnTo>
                <a:lnTo>
                  <a:pt x="41957" y="230135"/>
                </a:lnTo>
                <a:lnTo>
                  <a:pt x="62579" y="222694"/>
                </a:lnTo>
                <a:lnTo>
                  <a:pt x="35401" y="206119"/>
                </a:lnTo>
                <a:lnTo>
                  <a:pt x="15823" y="183820"/>
                </a:lnTo>
                <a:lnTo>
                  <a:pt x="3978" y="155788"/>
                </a:lnTo>
                <a:lnTo>
                  <a:pt x="0" y="122015"/>
                </a:lnTo>
                <a:lnTo>
                  <a:pt x="2000" y="99997"/>
                </a:lnTo>
                <a:lnTo>
                  <a:pt x="18002" y="61070"/>
                </a:lnTo>
                <a:lnTo>
                  <a:pt x="49156" y="31075"/>
                </a:lnTo>
                <a:lnTo>
                  <a:pt x="89104" y="15692"/>
                </a:lnTo>
                <a:lnTo>
                  <a:pt x="111347" y="13715"/>
                </a:lnTo>
                <a:lnTo>
                  <a:pt x="131936" y="14858"/>
                </a:lnTo>
                <a:lnTo>
                  <a:pt x="150256" y="18287"/>
                </a:lnTo>
                <a:lnTo>
                  <a:pt x="166291" y="24002"/>
                </a:lnTo>
                <a:lnTo>
                  <a:pt x="180022" y="32004"/>
                </a:lnTo>
                <a:lnTo>
                  <a:pt x="240982" y="32004"/>
                </a:lnTo>
                <a:lnTo>
                  <a:pt x="208978" y="56387"/>
                </a:lnTo>
                <a:lnTo>
                  <a:pt x="115919" y="56387"/>
                </a:lnTo>
                <a:lnTo>
                  <a:pt x="102798" y="57532"/>
                </a:lnTo>
                <a:lnTo>
                  <a:pt x="63722" y="85367"/>
                </a:lnTo>
                <a:lnTo>
                  <a:pt x="53435" y="122015"/>
                </a:lnTo>
                <a:lnTo>
                  <a:pt x="54554" y="137198"/>
                </a:lnTo>
                <a:lnTo>
                  <a:pt x="70199" y="173926"/>
                </a:lnTo>
                <a:lnTo>
                  <a:pt x="115919" y="193738"/>
                </a:lnTo>
                <a:lnTo>
                  <a:pt x="205939" y="193738"/>
                </a:lnTo>
                <a:lnTo>
                  <a:pt x="201358" y="199834"/>
                </a:lnTo>
                <a:lnTo>
                  <a:pt x="169342" y="223647"/>
                </a:lnTo>
                <a:lnTo>
                  <a:pt x="128111" y="234886"/>
                </a:lnTo>
                <a:lnTo>
                  <a:pt x="85439" y="239553"/>
                </a:lnTo>
                <a:lnTo>
                  <a:pt x="79343" y="239553"/>
                </a:lnTo>
                <a:lnTo>
                  <a:pt x="73247" y="241077"/>
                </a:lnTo>
                <a:lnTo>
                  <a:pt x="64103" y="244125"/>
                </a:lnTo>
                <a:lnTo>
                  <a:pt x="56483" y="248697"/>
                </a:lnTo>
                <a:lnTo>
                  <a:pt x="51911" y="253269"/>
                </a:lnTo>
                <a:lnTo>
                  <a:pt x="51911" y="257841"/>
                </a:lnTo>
                <a:lnTo>
                  <a:pt x="53601" y="262961"/>
                </a:lnTo>
                <a:lnTo>
                  <a:pt x="58578" y="266795"/>
                </a:lnTo>
                <a:lnTo>
                  <a:pt x="66698" y="269200"/>
                </a:lnTo>
                <a:lnTo>
                  <a:pt x="77819" y="270033"/>
                </a:lnTo>
                <a:lnTo>
                  <a:pt x="200108" y="270033"/>
                </a:lnTo>
                <a:lnTo>
                  <a:pt x="207454" y="273105"/>
                </a:lnTo>
                <a:lnTo>
                  <a:pt x="221170" y="282225"/>
                </a:lnTo>
                <a:lnTo>
                  <a:pt x="231409" y="293395"/>
                </a:lnTo>
                <a:lnTo>
                  <a:pt x="238286" y="305085"/>
                </a:lnTo>
                <a:lnTo>
                  <a:pt x="141827" y="305085"/>
                </a:lnTo>
                <a:lnTo>
                  <a:pt x="136398" y="305371"/>
                </a:lnTo>
                <a:lnTo>
                  <a:pt x="129254" y="306228"/>
                </a:lnTo>
                <a:lnTo>
                  <a:pt x="120396" y="307657"/>
                </a:lnTo>
                <a:lnTo>
                  <a:pt x="98988" y="311658"/>
                </a:lnTo>
                <a:lnTo>
                  <a:pt x="89439" y="313086"/>
                </a:lnTo>
                <a:lnTo>
                  <a:pt x="81319" y="313944"/>
                </a:lnTo>
                <a:lnTo>
                  <a:pt x="74771" y="314229"/>
                </a:lnTo>
                <a:close/>
              </a:path>
              <a:path w="245745" h="430530">
                <a:moveTo>
                  <a:pt x="205939" y="193738"/>
                </a:moveTo>
                <a:lnTo>
                  <a:pt x="115919" y="193738"/>
                </a:lnTo>
                <a:lnTo>
                  <a:pt x="128816" y="192571"/>
                </a:lnTo>
                <a:lnTo>
                  <a:pt x="140160" y="188976"/>
                </a:lnTo>
                <a:lnTo>
                  <a:pt x="171069" y="150828"/>
                </a:lnTo>
                <a:lnTo>
                  <a:pt x="175450" y="122015"/>
                </a:lnTo>
                <a:lnTo>
                  <a:pt x="174331" y="108846"/>
                </a:lnTo>
                <a:lnTo>
                  <a:pt x="149177" y="66715"/>
                </a:lnTo>
                <a:lnTo>
                  <a:pt x="115919" y="56387"/>
                </a:lnTo>
                <a:lnTo>
                  <a:pt x="208978" y="56387"/>
                </a:lnTo>
                <a:lnTo>
                  <a:pt x="217860" y="70159"/>
                </a:lnTo>
                <a:lnTo>
                  <a:pt x="224028" y="86189"/>
                </a:lnTo>
                <a:lnTo>
                  <a:pt x="227623" y="104487"/>
                </a:lnTo>
                <a:lnTo>
                  <a:pt x="228790" y="125063"/>
                </a:lnTo>
                <a:lnTo>
                  <a:pt x="227076" y="146176"/>
                </a:lnTo>
                <a:lnTo>
                  <a:pt x="221932" y="165877"/>
                </a:lnTo>
                <a:lnTo>
                  <a:pt x="213360" y="183865"/>
                </a:lnTo>
                <a:lnTo>
                  <a:pt x="205939" y="193738"/>
                </a:lnTo>
                <a:close/>
              </a:path>
              <a:path w="245745" h="430530">
                <a:moveTo>
                  <a:pt x="200108" y="270033"/>
                </a:moveTo>
                <a:lnTo>
                  <a:pt x="77819" y="270033"/>
                </a:lnTo>
                <a:lnTo>
                  <a:pt x="85272" y="269748"/>
                </a:lnTo>
                <a:lnTo>
                  <a:pt x="94011" y="268890"/>
                </a:lnTo>
                <a:lnTo>
                  <a:pt x="104179" y="267462"/>
                </a:lnTo>
                <a:lnTo>
                  <a:pt x="127636" y="263461"/>
                </a:lnTo>
                <a:lnTo>
                  <a:pt x="137648" y="262032"/>
                </a:lnTo>
                <a:lnTo>
                  <a:pt x="145963" y="261175"/>
                </a:lnTo>
                <a:lnTo>
                  <a:pt x="152590" y="260889"/>
                </a:lnTo>
                <a:lnTo>
                  <a:pt x="173164" y="262294"/>
                </a:lnTo>
                <a:lnTo>
                  <a:pt x="191452" y="266414"/>
                </a:lnTo>
                <a:lnTo>
                  <a:pt x="200108" y="270033"/>
                </a:lnTo>
                <a:close/>
              </a:path>
              <a:path w="245745" h="430530">
                <a:moveTo>
                  <a:pt x="230516" y="384429"/>
                </a:moveTo>
                <a:lnTo>
                  <a:pt x="117443" y="384429"/>
                </a:lnTo>
                <a:lnTo>
                  <a:pt x="133984" y="383595"/>
                </a:lnTo>
                <a:lnTo>
                  <a:pt x="149113" y="381190"/>
                </a:lnTo>
                <a:lnTo>
                  <a:pt x="188976" y="358140"/>
                </a:lnTo>
                <a:lnTo>
                  <a:pt x="193738" y="341757"/>
                </a:lnTo>
                <a:lnTo>
                  <a:pt x="190569" y="325699"/>
                </a:lnTo>
                <a:lnTo>
                  <a:pt x="180963" y="314241"/>
                </a:lnTo>
                <a:lnTo>
                  <a:pt x="164766" y="307373"/>
                </a:lnTo>
                <a:lnTo>
                  <a:pt x="141827" y="305085"/>
                </a:lnTo>
                <a:lnTo>
                  <a:pt x="238286" y="305085"/>
                </a:lnTo>
                <a:lnTo>
                  <a:pt x="239077" y="306431"/>
                </a:lnTo>
                <a:lnTo>
                  <a:pt x="243887" y="321485"/>
                </a:lnTo>
                <a:lnTo>
                  <a:pt x="245554" y="338709"/>
                </a:lnTo>
                <a:lnTo>
                  <a:pt x="243268" y="358403"/>
                </a:lnTo>
                <a:lnTo>
                  <a:pt x="236410" y="376249"/>
                </a:lnTo>
                <a:lnTo>
                  <a:pt x="230516" y="384429"/>
                </a:lnTo>
                <a:close/>
              </a:path>
              <a:path w="245745" h="430530">
                <a:moveTo>
                  <a:pt x="115919" y="430244"/>
                </a:moveTo>
                <a:lnTo>
                  <a:pt x="70913" y="424457"/>
                </a:lnTo>
                <a:lnTo>
                  <a:pt x="26872" y="409086"/>
                </a:lnTo>
                <a:lnTo>
                  <a:pt x="4572" y="395097"/>
                </a:lnTo>
                <a:lnTo>
                  <a:pt x="33528" y="353949"/>
                </a:lnTo>
                <a:lnTo>
                  <a:pt x="55895" y="367069"/>
                </a:lnTo>
                <a:lnTo>
                  <a:pt x="77235" y="376618"/>
                </a:lnTo>
                <a:lnTo>
                  <a:pt x="97701" y="382452"/>
                </a:lnTo>
                <a:lnTo>
                  <a:pt x="117443" y="384429"/>
                </a:lnTo>
                <a:lnTo>
                  <a:pt x="230516" y="384429"/>
                </a:lnTo>
                <a:lnTo>
                  <a:pt x="224980" y="392113"/>
                </a:lnTo>
                <a:lnTo>
                  <a:pt x="208978" y="405860"/>
                </a:lnTo>
                <a:lnTo>
                  <a:pt x="189307" y="416742"/>
                </a:lnTo>
                <a:lnTo>
                  <a:pt x="167056" y="424338"/>
                </a:lnTo>
                <a:lnTo>
                  <a:pt x="142501" y="428791"/>
                </a:lnTo>
                <a:lnTo>
                  <a:pt x="115919" y="43024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998" y="2862357"/>
            <a:ext cx="102203" cy="10220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604" y="2737199"/>
            <a:ext cx="1442942" cy="2960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1561" y="2781490"/>
            <a:ext cx="1339310" cy="332612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059935" y="2907792"/>
            <a:ext cx="216535" cy="24765"/>
          </a:xfrm>
          <a:custGeom>
            <a:avLst/>
            <a:gdLst/>
            <a:ahLst/>
            <a:cxnLst/>
            <a:rect l="l" t="t" r="r" b="b"/>
            <a:pathLst>
              <a:path w="216535" h="24764">
                <a:moveTo>
                  <a:pt x="216408" y="24383"/>
                </a:moveTo>
                <a:lnTo>
                  <a:pt x="0" y="24383"/>
                </a:lnTo>
                <a:lnTo>
                  <a:pt x="0" y="0"/>
                </a:lnTo>
                <a:lnTo>
                  <a:pt x="216408" y="0"/>
                </a:lnTo>
                <a:lnTo>
                  <a:pt x="216408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7597" y="2731103"/>
            <a:ext cx="1786223" cy="3830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7547" y="2737199"/>
            <a:ext cx="1925002" cy="37690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998" y="3365944"/>
            <a:ext cx="102203" cy="10220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17460" y="3260597"/>
            <a:ext cx="908050" cy="278130"/>
            <a:chOff x="1017460" y="3260597"/>
            <a:chExt cx="908050" cy="278130"/>
          </a:xfrm>
        </p:grpSpPr>
        <p:sp>
          <p:nvSpPr>
            <p:cNvPr id="33" name="object 33"/>
            <p:cNvSpPr/>
            <p:nvPr/>
          </p:nvSpPr>
          <p:spPr>
            <a:xfrm>
              <a:off x="1017460" y="3260597"/>
              <a:ext cx="337185" cy="271780"/>
            </a:xfrm>
            <a:custGeom>
              <a:avLst/>
              <a:gdLst/>
              <a:ahLst/>
              <a:cxnLst/>
              <a:rect l="l" t="t" r="r" b="b"/>
              <a:pathLst>
                <a:path w="337184" h="271779">
                  <a:moveTo>
                    <a:pt x="337089" y="271557"/>
                  </a:moveTo>
                  <a:lnTo>
                    <a:pt x="216598" y="271557"/>
                  </a:lnTo>
                  <a:lnTo>
                    <a:pt x="216598" y="257841"/>
                  </a:lnTo>
                  <a:lnTo>
                    <a:pt x="233362" y="257841"/>
                  </a:lnTo>
                  <a:lnTo>
                    <a:pt x="240982" y="256317"/>
                  </a:lnTo>
                  <a:lnTo>
                    <a:pt x="245554" y="254793"/>
                  </a:lnTo>
                  <a:lnTo>
                    <a:pt x="247078" y="253269"/>
                  </a:lnTo>
                  <a:lnTo>
                    <a:pt x="251650" y="251745"/>
                  </a:lnTo>
                  <a:lnTo>
                    <a:pt x="254698" y="248697"/>
                  </a:lnTo>
                  <a:lnTo>
                    <a:pt x="257746" y="242601"/>
                  </a:lnTo>
                  <a:lnTo>
                    <a:pt x="259270" y="238029"/>
                  </a:lnTo>
                  <a:lnTo>
                    <a:pt x="259270" y="35051"/>
                  </a:lnTo>
                  <a:lnTo>
                    <a:pt x="256222" y="35051"/>
                  </a:lnTo>
                  <a:lnTo>
                    <a:pt x="163163" y="266985"/>
                  </a:lnTo>
                  <a:lnTo>
                    <a:pt x="154019" y="266985"/>
                  </a:lnTo>
                  <a:lnTo>
                    <a:pt x="65531" y="30480"/>
                  </a:lnTo>
                  <a:lnTo>
                    <a:pt x="62483" y="30480"/>
                  </a:lnTo>
                  <a:lnTo>
                    <a:pt x="62483" y="193738"/>
                  </a:lnTo>
                  <a:lnTo>
                    <a:pt x="62745" y="204573"/>
                  </a:lnTo>
                  <a:lnTo>
                    <a:pt x="70103" y="242601"/>
                  </a:lnTo>
                  <a:lnTo>
                    <a:pt x="83819" y="251745"/>
                  </a:lnTo>
                  <a:lnTo>
                    <a:pt x="92964" y="254793"/>
                  </a:lnTo>
                  <a:lnTo>
                    <a:pt x="100583" y="256317"/>
                  </a:lnTo>
                  <a:lnTo>
                    <a:pt x="106775" y="257841"/>
                  </a:lnTo>
                  <a:lnTo>
                    <a:pt x="109823" y="257841"/>
                  </a:lnTo>
                  <a:lnTo>
                    <a:pt x="109823" y="271557"/>
                  </a:lnTo>
                  <a:lnTo>
                    <a:pt x="0" y="271557"/>
                  </a:lnTo>
                  <a:lnTo>
                    <a:pt x="0" y="257841"/>
                  </a:lnTo>
                  <a:lnTo>
                    <a:pt x="4571" y="257841"/>
                  </a:lnTo>
                  <a:lnTo>
                    <a:pt x="10667" y="256317"/>
                  </a:lnTo>
                  <a:lnTo>
                    <a:pt x="18287" y="256317"/>
                  </a:lnTo>
                  <a:lnTo>
                    <a:pt x="24383" y="254793"/>
                  </a:lnTo>
                  <a:lnTo>
                    <a:pt x="28956" y="251745"/>
                  </a:lnTo>
                  <a:lnTo>
                    <a:pt x="32004" y="248697"/>
                  </a:lnTo>
                  <a:lnTo>
                    <a:pt x="36576" y="245649"/>
                  </a:lnTo>
                  <a:lnTo>
                    <a:pt x="43934" y="207860"/>
                  </a:lnTo>
                  <a:lnTo>
                    <a:pt x="44195" y="195262"/>
                  </a:lnTo>
                  <a:lnTo>
                    <a:pt x="44195" y="47244"/>
                  </a:lnTo>
                  <a:lnTo>
                    <a:pt x="42671" y="41147"/>
                  </a:lnTo>
                  <a:lnTo>
                    <a:pt x="41147" y="36575"/>
                  </a:lnTo>
                  <a:lnTo>
                    <a:pt x="39623" y="30480"/>
                  </a:lnTo>
                  <a:lnTo>
                    <a:pt x="28956" y="19811"/>
                  </a:lnTo>
                  <a:lnTo>
                    <a:pt x="24383" y="18287"/>
                  </a:lnTo>
                  <a:lnTo>
                    <a:pt x="18287" y="15239"/>
                  </a:lnTo>
                  <a:lnTo>
                    <a:pt x="12191" y="13715"/>
                  </a:lnTo>
                  <a:lnTo>
                    <a:pt x="1523" y="13715"/>
                  </a:lnTo>
                  <a:lnTo>
                    <a:pt x="1523" y="0"/>
                  </a:lnTo>
                  <a:lnTo>
                    <a:pt x="94488" y="0"/>
                  </a:lnTo>
                  <a:lnTo>
                    <a:pt x="172307" y="204406"/>
                  </a:lnTo>
                  <a:lnTo>
                    <a:pt x="239458" y="33527"/>
                  </a:lnTo>
                  <a:lnTo>
                    <a:pt x="240982" y="25907"/>
                  </a:lnTo>
                  <a:lnTo>
                    <a:pt x="244030" y="19811"/>
                  </a:lnTo>
                  <a:lnTo>
                    <a:pt x="245554" y="13715"/>
                  </a:lnTo>
                  <a:lnTo>
                    <a:pt x="247078" y="6095"/>
                  </a:lnTo>
                  <a:lnTo>
                    <a:pt x="247078" y="1523"/>
                  </a:lnTo>
                  <a:lnTo>
                    <a:pt x="248602" y="0"/>
                  </a:lnTo>
                  <a:lnTo>
                    <a:pt x="337089" y="0"/>
                  </a:lnTo>
                  <a:lnTo>
                    <a:pt x="337089" y="13715"/>
                  </a:lnTo>
                  <a:lnTo>
                    <a:pt x="327945" y="13715"/>
                  </a:lnTo>
                  <a:lnTo>
                    <a:pt x="323373" y="15239"/>
                  </a:lnTo>
                  <a:lnTo>
                    <a:pt x="317182" y="15239"/>
                  </a:lnTo>
                  <a:lnTo>
                    <a:pt x="311086" y="18287"/>
                  </a:lnTo>
                  <a:lnTo>
                    <a:pt x="306514" y="19811"/>
                  </a:lnTo>
                  <a:lnTo>
                    <a:pt x="303466" y="21335"/>
                  </a:lnTo>
                  <a:lnTo>
                    <a:pt x="301942" y="25907"/>
                  </a:lnTo>
                  <a:lnTo>
                    <a:pt x="300418" y="28956"/>
                  </a:lnTo>
                  <a:lnTo>
                    <a:pt x="300418" y="242601"/>
                  </a:lnTo>
                  <a:lnTo>
                    <a:pt x="303466" y="248697"/>
                  </a:lnTo>
                  <a:lnTo>
                    <a:pt x="306514" y="250221"/>
                  </a:lnTo>
                  <a:lnTo>
                    <a:pt x="311086" y="253269"/>
                  </a:lnTo>
                  <a:lnTo>
                    <a:pt x="312610" y="254793"/>
                  </a:lnTo>
                  <a:lnTo>
                    <a:pt x="317182" y="254793"/>
                  </a:lnTo>
                  <a:lnTo>
                    <a:pt x="329469" y="257841"/>
                  </a:lnTo>
                  <a:lnTo>
                    <a:pt x="337089" y="257841"/>
                  </a:lnTo>
                  <a:lnTo>
                    <a:pt x="337089" y="2715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506" y="3338417"/>
              <a:ext cx="184594" cy="199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4008" y="3338417"/>
              <a:ext cx="330993" cy="19983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6349" y="3242214"/>
            <a:ext cx="1833467" cy="37538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1164" y="3284982"/>
            <a:ext cx="326421" cy="25326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8933" y="3341465"/>
            <a:ext cx="210502" cy="195262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658486" y="3338417"/>
            <a:ext cx="506730" cy="200025"/>
            <a:chOff x="4658486" y="3338417"/>
            <a:chExt cx="506730" cy="20002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7841" y="3338417"/>
              <a:ext cx="169259" cy="19983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8486" y="3338417"/>
              <a:ext cx="140303" cy="19983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6912" y="3338417"/>
              <a:ext cx="147923" cy="193738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5265515" y="3242214"/>
            <a:ext cx="918844" cy="375920"/>
            <a:chOff x="5265515" y="3242214"/>
            <a:chExt cx="918844" cy="375920"/>
          </a:xfrm>
        </p:grpSpPr>
        <p:sp>
          <p:nvSpPr>
            <p:cNvPr id="44" name="object 44"/>
            <p:cNvSpPr/>
            <p:nvPr/>
          </p:nvSpPr>
          <p:spPr>
            <a:xfrm>
              <a:off x="5265515" y="3242214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89" h="290195">
                  <a:moveTo>
                    <a:pt x="85439" y="276225"/>
                  </a:moveTo>
                  <a:lnTo>
                    <a:pt x="22860" y="276225"/>
                  </a:lnTo>
                  <a:lnTo>
                    <a:pt x="27432" y="274701"/>
                  </a:lnTo>
                  <a:lnTo>
                    <a:pt x="28956" y="271653"/>
                  </a:lnTo>
                  <a:lnTo>
                    <a:pt x="30575" y="270129"/>
                  </a:lnTo>
                  <a:lnTo>
                    <a:pt x="33623" y="267081"/>
                  </a:lnTo>
                  <a:lnTo>
                    <a:pt x="33623" y="132778"/>
                  </a:lnTo>
                  <a:lnTo>
                    <a:pt x="30575" y="129730"/>
                  </a:lnTo>
                  <a:lnTo>
                    <a:pt x="28956" y="126682"/>
                  </a:lnTo>
                  <a:lnTo>
                    <a:pt x="25908" y="123634"/>
                  </a:lnTo>
                  <a:lnTo>
                    <a:pt x="22860" y="122110"/>
                  </a:lnTo>
                  <a:lnTo>
                    <a:pt x="21336" y="120586"/>
                  </a:lnTo>
                  <a:lnTo>
                    <a:pt x="7620" y="116014"/>
                  </a:lnTo>
                  <a:lnTo>
                    <a:pt x="0" y="116014"/>
                  </a:lnTo>
                  <a:lnTo>
                    <a:pt x="0" y="102298"/>
                  </a:lnTo>
                  <a:lnTo>
                    <a:pt x="67151" y="99250"/>
                  </a:lnTo>
                  <a:lnTo>
                    <a:pt x="70199" y="100774"/>
                  </a:lnTo>
                  <a:lnTo>
                    <a:pt x="70199" y="264033"/>
                  </a:lnTo>
                  <a:lnTo>
                    <a:pt x="73247" y="270129"/>
                  </a:lnTo>
                  <a:lnTo>
                    <a:pt x="76295" y="271653"/>
                  </a:lnTo>
                  <a:lnTo>
                    <a:pt x="80867" y="273177"/>
                  </a:lnTo>
                  <a:lnTo>
                    <a:pt x="82391" y="274701"/>
                  </a:lnTo>
                  <a:lnTo>
                    <a:pt x="85439" y="276225"/>
                  </a:lnTo>
                  <a:close/>
                </a:path>
                <a:path w="97789" h="290195">
                  <a:moveTo>
                    <a:pt x="91535" y="277749"/>
                  </a:moveTo>
                  <a:lnTo>
                    <a:pt x="15240" y="277749"/>
                  </a:lnTo>
                  <a:lnTo>
                    <a:pt x="18288" y="276225"/>
                  </a:lnTo>
                  <a:lnTo>
                    <a:pt x="88487" y="276225"/>
                  </a:lnTo>
                  <a:lnTo>
                    <a:pt x="91535" y="277749"/>
                  </a:lnTo>
                  <a:close/>
                </a:path>
                <a:path w="97789" h="290195">
                  <a:moveTo>
                    <a:pt x="97631" y="289941"/>
                  </a:moveTo>
                  <a:lnTo>
                    <a:pt x="6096" y="289941"/>
                  </a:lnTo>
                  <a:lnTo>
                    <a:pt x="6096" y="277749"/>
                  </a:lnTo>
                  <a:lnTo>
                    <a:pt x="97631" y="277749"/>
                  </a:lnTo>
                  <a:lnTo>
                    <a:pt x="97631" y="289941"/>
                  </a:lnTo>
                  <a:close/>
                </a:path>
                <a:path w="97789" h="290195">
                  <a:moveTo>
                    <a:pt x="54959" y="51911"/>
                  </a:moveTo>
                  <a:lnTo>
                    <a:pt x="41243" y="51911"/>
                  </a:lnTo>
                  <a:lnTo>
                    <a:pt x="36671" y="48863"/>
                  </a:lnTo>
                  <a:lnTo>
                    <a:pt x="32099" y="42767"/>
                  </a:lnTo>
                  <a:lnTo>
                    <a:pt x="25908" y="38195"/>
                  </a:lnTo>
                  <a:lnTo>
                    <a:pt x="24384" y="32099"/>
                  </a:lnTo>
                  <a:lnTo>
                    <a:pt x="24384" y="18383"/>
                  </a:lnTo>
                  <a:lnTo>
                    <a:pt x="25908" y="12287"/>
                  </a:lnTo>
                  <a:lnTo>
                    <a:pt x="32099" y="7715"/>
                  </a:lnTo>
                  <a:lnTo>
                    <a:pt x="36671" y="1619"/>
                  </a:lnTo>
                  <a:lnTo>
                    <a:pt x="41243" y="0"/>
                  </a:lnTo>
                  <a:lnTo>
                    <a:pt x="56483" y="0"/>
                  </a:lnTo>
                  <a:lnTo>
                    <a:pt x="61055" y="1619"/>
                  </a:lnTo>
                  <a:lnTo>
                    <a:pt x="71723" y="12287"/>
                  </a:lnTo>
                  <a:lnTo>
                    <a:pt x="73247" y="16859"/>
                  </a:lnTo>
                  <a:lnTo>
                    <a:pt x="73247" y="30575"/>
                  </a:lnTo>
                  <a:lnTo>
                    <a:pt x="71723" y="38195"/>
                  </a:lnTo>
                  <a:lnTo>
                    <a:pt x="65627" y="42767"/>
                  </a:lnTo>
                  <a:lnTo>
                    <a:pt x="61055" y="48863"/>
                  </a:lnTo>
                  <a:lnTo>
                    <a:pt x="54959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9910" y="3338417"/>
              <a:ext cx="210502" cy="19373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07177" y="3338417"/>
              <a:ext cx="204470" cy="279400"/>
            </a:xfrm>
            <a:custGeom>
              <a:avLst/>
              <a:gdLst/>
              <a:ahLst/>
              <a:cxnLst/>
              <a:rect l="l" t="t" r="r" b="b"/>
              <a:pathLst>
                <a:path w="204470" h="279400">
                  <a:moveTo>
                    <a:pt x="86455" y="25908"/>
                  </a:moveTo>
                  <a:lnTo>
                    <a:pt x="68675" y="25908"/>
                  </a:lnTo>
                  <a:lnTo>
                    <a:pt x="73771" y="20478"/>
                  </a:lnTo>
                  <a:lnTo>
                    <a:pt x="108120" y="1524"/>
                  </a:lnTo>
                  <a:lnTo>
                    <a:pt x="122110" y="0"/>
                  </a:lnTo>
                  <a:lnTo>
                    <a:pt x="130992" y="333"/>
                  </a:lnTo>
                  <a:lnTo>
                    <a:pt x="168973" y="15811"/>
                  </a:lnTo>
                  <a:lnTo>
                    <a:pt x="175099" y="21336"/>
                  </a:lnTo>
                  <a:lnTo>
                    <a:pt x="99155" y="21336"/>
                  </a:lnTo>
                  <a:lnTo>
                    <a:pt x="91535" y="22860"/>
                  </a:lnTo>
                  <a:lnTo>
                    <a:pt x="86455" y="25908"/>
                  </a:lnTo>
                  <a:close/>
                </a:path>
                <a:path w="204470" h="279400">
                  <a:moveTo>
                    <a:pt x="91535" y="265461"/>
                  </a:moveTo>
                  <a:lnTo>
                    <a:pt x="18383" y="265461"/>
                  </a:lnTo>
                  <a:lnTo>
                    <a:pt x="27527" y="260889"/>
                  </a:lnTo>
                  <a:lnTo>
                    <a:pt x="29051" y="257841"/>
                  </a:lnTo>
                  <a:lnTo>
                    <a:pt x="30575" y="253269"/>
                  </a:lnTo>
                  <a:lnTo>
                    <a:pt x="32099" y="250221"/>
                  </a:lnTo>
                  <a:lnTo>
                    <a:pt x="32099" y="39624"/>
                  </a:lnTo>
                  <a:lnTo>
                    <a:pt x="29051" y="33528"/>
                  </a:lnTo>
                  <a:lnTo>
                    <a:pt x="27527" y="28956"/>
                  </a:lnTo>
                  <a:lnTo>
                    <a:pt x="24479" y="25908"/>
                  </a:lnTo>
                  <a:lnTo>
                    <a:pt x="15335" y="21336"/>
                  </a:lnTo>
                  <a:lnTo>
                    <a:pt x="12287" y="21336"/>
                  </a:lnTo>
                  <a:lnTo>
                    <a:pt x="7620" y="19812"/>
                  </a:lnTo>
                  <a:lnTo>
                    <a:pt x="0" y="19812"/>
                  </a:lnTo>
                  <a:lnTo>
                    <a:pt x="0" y="6096"/>
                  </a:lnTo>
                  <a:lnTo>
                    <a:pt x="64103" y="3048"/>
                  </a:lnTo>
                  <a:lnTo>
                    <a:pt x="67151" y="4572"/>
                  </a:lnTo>
                  <a:lnTo>
                    <a:pt x="67151" y="25908"/>
                  </a:lnTo>
                  <a:lnTo>
                    <a:pt x="86455" y="25908"/>
                  </a:lnTo>
                  <a:lnTo>
                    <a:pt x="83915" y="27432"/>
                  </a:lnTo>
                  <a:lnTo>
                    <a:pt x="71723" y="36576"/>
                  </a:lnTo>
                  <a:lnTo>
                    <a:pt x="67151" y="42672"/>
                  </a:lnTo>
                  <a:lnTo>
                    <a:pt x="67151" y="154114"/>
                  </a:lnTo>
                  <a:lnTo>
                    <a:pt x="68675" y="157162"/>
                  </a:lnTo>
                  <a:lnTo>
                    <a:pt x="70199" y="161734"/>
                  </a:lnTo>
                  <a:lnTo>
                    <a:pt x="76295" y="167830"/>
                  </a:lnTo>
                  <a:lnTo>
                    <a:pt x="77819" y="172402"/>
                  </a:lnTo>
                  <a:lnTo>
                    <a:pt x="82391" y="173926"/>
                  </a:lnTo>
                  <a:lnTo>
                    <a:pt x="85439" y="176974"/>
                  </a:lnTo>
                  <a:lnTo>
                    <a:pt x="90011" y="180022"/>
                  </a:lnTo>
                  <a:lnTo>
                    <a:pt x="94583" y="181546"/>
                  </a:lnTo>
                  <a:lnTo>
                    <a:pt x="99155" y="184594"/>
                  </a:lnTo>
                  <a:lnTo>
                    <a:pt x="161330" y="184594"/>
                  </a:lnTo>
                  <a:lnTo>
                    <a:pt x="159014" y="186118"/>
                  </a:lnTo>
                  <a:lnTo>
                    <a:pt x="67151" y="186118"/>
                  </a:lnTo>
                  <a:lnTo>
                    <a:pt x="67151" y="247173"/>
                  </a:lnTo>
                  <a:lnTo>
                    <a:pt x="68675" y="251745"/>
                  </a:lnTo>
                  <a:lnTo>
                    <a:pt x="71723" y="257841"/>
                  </a:lnTo>
                  <a:lnTo>
                    <a:pt x="80867" y="262413"/>
                  </a:lnTo>
                  <a:lnTo>
                    <a:pt x="85439" y="263937"/>
                  </a:lnTo>
                  <a:lnTo>
                    <a:pt x="91535" y="265461"/>
                  </a:lnTo>
                  <a:close/>
                </a:path>
                <a:path w="204470" h="279400">
                  <a:moveTo>
                    <a:pt x="161330" y="184594"/>
                  </a:moveTo>
                  <a:lnTo>
                    <a:pt x="119062" y="184594"/>
                  </a:lnTo>
                  <a:lnTo>
                    <a:pt x="125158" y="183070"/>
                  </a:lnTo>
                  <a:lnTo>
                    <a:pt x="132778" y="180022"/>
                  </a:lnTo>
                  <a:lnTo>
                    <a:pt x="157900" y="143461"/>
                  </a:lnTo>
                  <a:lnTo>
                    <a:pt x="163210" y="110442"/>
                  </a:lnTo>
                  <a:lnTo>
                    <a:pt x="163210" y="93583"/>
                  </a:lnTo>
                  <a:lnTo>
                    <a:pt x="162877" y="86201"/>
                  </a:lnTo>
                  <a:lnTo>
                    <a:pt x="161972" y="78819"/>
                  </a:lnTo>
                  <a:lnTo>
                    <a:pt x="160210" y="71723"/>
                  </a:lnTo>
                  <a:lnTo>
                    <a:pt x="158781" y="64833"/>
                  </a:lnTo>
                  <a:lnTo>
                    <a:pt x="134302" y="27432"/>
                  </a:lnTo>
                  <a:lnTo>
                    <a:pt x="108299" y="21336"/>
                  </a:lnTo>
                  <a:lnTo>
                    <a:pt x="175099" y="21336"/>
                  </a:lnTo>
                  <a:lnTo>
                    <a:pt x="198310" y="57912"/>
                  </a:lnTo>
                  <a:lnTo>
                    <a:pt x="204406" y="99155"/>
                  </a:lnTo>
                  <a:lnTo>
                    <a:pt x="203858" y="110299"/>
                  </a:lnTo>
                  <a:lnTo>
                    <a:pt x="192833" y="149216"/>
                  </a:lnTo>
                  <a:lnTo>
                    <a:pt x="163068" y="183451"/>
                  </a:lnTo>
                  <a:lnTo>
                    <a:pt x="161330" y="184594"/>
                  </a:lnTo>
                  <a:close/>
                </a:path>
                <a:path w="204470" h="279400">
                  <a:moveTo>
                    <a:pt x="114395" y="199834"/>
                  </a:moveTo>
                  <a:lnTo>
                    <a:pt x="73247" y="189166"/>
                  </a:lnTo>
                  <a:lnTo>
                    <a:pt x="68675" y="186118"/>
                  </a:lnTo>
                  <a:lnTo>
                    <a:pt x="159014" y="186118"/>
                  </a:lnTo>
                  <a:lnTo>
                    <a:pt x="114395" y="199834"/>
                  </a:lnTo>
                  <a:close/>
                </a:path>
                <a:path w="204470" h="279400">
                  <a:moveTo>
                    <a:pt x="102203" y="266985"/>
                  </a:moveTo>
                  <a:lnTo>
                    <a:pt x="3048" y="266985"/>
                  </a:lnTo>
                  <a:lnTo>
                    <a:pt x="7620" y="265461"/>
                  </a:lnTo>
                  <a:lnTo>
                    <a:pt x="97631" y="265461"/>
                  </a:lnTo>
                  <a:lnTo>
                    <a:pt x="102203" y="266985"/>
                  </a:lnTo>
                  <a:close/>
                </a:path>
                <a:path w="204470" h="279400">
                  <a:moveTo>
                    <a:pt x="105251" y="279177"/>
                  </a:moveTo>
                  <a:lnTo>
                    <a:pt x="0" y="279177"/>
                  </a:lnTo>
                  <a:lnTo>
                    <a:pt x="0" y="266985"/>
                  </a:lnTo>
                  <a:lnTo>
                    <a:pt x="105251" y="266985"/>
                  </a:lnTo>
                  <a:lnTo>
                    <a:pt x="105251" y="27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28347" y="3284982"/>
              <a:ext cx="355472" cy="251745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6297167" y="3413759"/>
            <a:ext cx="215265" cy="24765"/>
          </a:xfrm>
          <a:custGeom>
            <a:avLst/>
            <a:gdLst/>
            <a:ahLst/>
            <a:cxnLst/>
            <a:rect l="l" t="t" r="r" b="b"/>
            <a:pathLst>
              <a:path w="215265" h="24764">
                <a:moveTo>
                  <a:pt x="214883" y="24383"/>
                </a:moveTo>
                <a:lnTo>
                  <a:pt x="0" y="24383"/>
                </a:lnTo>
                <a:lnTo>
                  <a:pt x="0" y="0"/>
                </a:lnTo>
                <a:lnTo>
                  <a:pt x="214883" y="0"/>
                </a:lnTo>
                <a:lnTo>
                  <a:pt x="214883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45974" y="3254501"/>
            <a:ext cx="708025" cy="285750"/>
          </a:xfrm>
          <a:custGeom>
            <a:avLst/>
            <a:gdLst/>
            <a:ahLst/>
            <a:cxnLst/>
            <a:rect l="l" t="t" r="r" b="b"/>
            <a:pathLst>
              <a:path w="708025" h="285750">
                <a:moveTo>
                  <a:pt x="266979" y="155638"/>
                </a:moveTo>
                <a:lnTo>
                  <a:pt x="148018" y="155638"/>
                </a:lnTo>
                <a:lnTo>
                  <a:pt x="148018" y="169354"/>
                </a:lnTo>
                <a:lnTo>
                  <a:pt x="152590" y="169354"/>
                </a:lnTo>
                <a:lnTo>
                  <a:pt x="157162" y="170878"/>
                </a:lnTo>
                <a:lnTo>
                  <a:pt x="164782" y="170878"/>
                </a:lnTo>
                <a:lnTo>
                  <a:pt x="172402" y="172402"/>
                </a:lnTo>
                <a:lnTo>
                  <a:pt x="178498" y="173926"/>
                </a:lnTo>
                <a:lnTo>
                  <a:pt x="181546" y="175450"/>
                </a:lnTo>
                <a:lnTo>
                  <a:pt x="186118" y="176974"/>
                </a:lnTo>
                <a:lnTo>
                  <a:pt x="189166" y="180022"/>
                </a:lnTo>
                <a:lnTo>
                  <a:pt x="193738" y="193738"/>
                </a:lnTo>
                <a:lnTo>
                  <a:pt x="193738" y="238036"/>
                </a:lnTo>
                <a:lnTo>
                  <a:pt x="192214" y="244132"/>
                </a:lnTo>
                <a:lnTo>
                  <a:pt x="192214" y="251752"/>
                </a:lnTo>
                <a:lnTo>
                  <a:pt x="187642" y="254800"/>
                </a:lnTo>
                <a:lnTo>
                  <a:pt x="181546" y="259372"/>
                </a:lnTo>
                <a:lnTo>
                  <a:pt x="172402" y="262420"/>
                </a:lnTo>
                <a:lnTo>
                  <a:pt x="165277" y="264414"/>
                </a:lnTo>
                <a:lnTo>
                  <a:pt x="157721" y="265849"/>
                </a:lnTo>
                <a:lnTo>
                  <a:pt x="149847" y="266700"/>
                </a:lnTo>
                <a:lnTo>
                  <a:pt x="141820" y="266992"/>
                </a:lnTo>
                <a:lnTo>
                  <a:pt x="130683" y="266420"/>
                </a:lnTo>
                <a:lnTo>
                  <a:pt x="92075" y="252704"/>
                </a:lnTo>
                <a:lnTo>
                  <a:pt x="71716" y="230314"/>
                </a:lnTo>
                <a:lnTo>
                  <a:pt x="65430" y="221767"/>
                </a:lnTo>
                <a:lnTo>
                  <a:pt x="50546" y="179222"/>
                </a:lnTo>
                <a:lnTo>
                  <a:pt x="47332" y="141833"/>
                </a:lnTo>
                <a:lnTo>
                  <a:pt x="47637" y="127495"/>
                </a:lnTo>
                <a:lnTo>
                  <a:pt x="53428" y="88493"/>
                </a:lnTo>
                <a:lnTo>
                  <a:pt x="71716" y="48768"/>
                </a:lnTo>
                <a:lnTo>
                  <a:pt x="107442" y="20383"/>
                </a:lnTo>
                <a:lnTo>
                  <a:pt x="135724" y="15240"/>
                </a:lnTo>
                <a:lnTo>
                  <a:pt x="144640" y="15798"/>
                </a:lnTo>
                <a:lnTo>
                  <a:pt x="180403" y="31623"/>
                </a:lnTo>
                <a:lnTo>
                  <a:pt x="203111" y="62395"/>
                </a:lnTo>
                <a:lnTo>
                  <a:pt x="205930" y="70104"/>
                </a:lnTo>
                <a:lnTo>
                  <a:pt x="209092" y="77279"/>
                </a:lnTo>
                <a:lnTo>
                  <a:pt x="211836" y="84861"/>
                </a:lnTo>
                <a:lnTo>
                  <a:pt x="216598" y="100685"/>
                </a:lnTo>
                <a:lnTo>
                  <a:pt x="231838" y="100685"/>
                </a:lnTo>
                <a:lnTo>
                  <a:pt x="230314" y="6096"/>
                </a:lnTo>
                <a:lnTo>
                  <a:pt x="215074" y="6096"/>
                </a:lnTo>
                <a:lnTo>
                  <a:pt x="207454" y="18288"/>
                </a:lnTo>
                <a:lnTo>
                  <a:pt x="192786" y="11430"/>
                </a:lnTo>
                <a:lnTo>
                  <a:pt x="148424" y="292"/>
                </a:lnTo>
                <a:lnTo>
                  <a:pt x="137248" y="0"/>
                </a:lnTo>
                <a:lnTo>
                  <a:pt x="122682" y="596"/>
                </a:lnTo>
                <a:lnTo>
                  <a:pt x="82384" y="10668"/>
                </a:lnTo>
                <a:lnTo>
                  <a:pt x="49123" y="30822"/>
                </a:lnTo>
                <a:lnTo>
                  <a:pt x="22288" y="61544"/>
                </a:lnTo>
                <a:lnTo>
                  <a:pt x="5778" y="100063"/>
                </a:lnTo>
                <a:lnTo>
                  <a:pt x="0" y="143357"/>
                </a:lnTo>
                <a:lnTo>
                  <a:pt x="584" y="159766"/>
                </a:lnTo>
                <a:lnTo>
                  <a:pt x="10668" y="202882"/>
                </a:lnTo>
                <a:lnTo>
                  <a:pt x="31026" y="237439"/>
                </a:lnTo>
                <a:lnTo>
                  <a:pt x="59321" y="263182"/>
                </a:lnTo>
                <a:lnTo>
                  <a:pt x="106387" y="281470"/>
                </a:lnTo>
                <a:lnTo>
                  <a:pt x="132676" y="283756"/>
                </a:lnTo>
                <a:lnTo>
                  <a:pt x="144424" y="283451"/>
                </a:lnTo>
                <a:lnTo>
                  <a:pt x="194348" y="274828"/>
                </a:lnTo>
                <a:lnTo>
                  <a:pt x="233362" y="260896"/>
                </a:lnTo>
                <a:lnTo>
                  <a:pt x="231838" y="257848"/>
                </a:lnTo>
                <a:lnTo>
                  <a:pt x="231838" y="190690"/>
                </a:lnTo>
                <a:lnTo>
                  <a:pt x="233362" y="186118"/>
                </a:lnTo>
                <a:lnTo>
                  <a:pt x="234886" y="183070"/>
                </a:lnTo>
                <a:lnTo>
                  <a:pt x="236410" y="178498"/>
                </a:lnTo>
                <a:lnTo>
                  <a:pt x="237934" y="176974"/>
                </a:lnTo>
                <a:lnTo>
                  <a:pt x="242506" y="173926"/>
                </a:lnTo>
                <a:lnTo>
                  <a:pt x="245554" y="172402"/>
                </a:lnTo>
                <a:lnTo>
                  <a:pt x="250126" y="172402"/>
                </a:lnTo>
                <a:lnTo>
                  <a:pt x="254787" y="170878"/>
                </a:lnTo>
                <a:lnTo>
                  <a:pt x="260883" y="170878"/>
                </a:lnTo>
                <a:lnTo>
                  <a:pt x="263931" y="169354"/>
                </a:lnTo>
                <a:lnTo>
                  <a:pt x="266979" y="169354"/>
                </a:lnTo>
                <a:lnTo>
                  <a:pt x="266979" y="155638"/>
                </a:lnTo>
                <a:close/>
              </a:path>
              <a:path w="708025" h="285750">
                <a:moveTo>
                  <a:pt x="561301" y="6108"/>
                </a:moveTo>
                <a:lnTo>
                  <a:pt x="449948" y="6108"/>
                </a:lnTo>
                <a:lnTo>
                  <a:pt x="449948" y="19824"/>
                </a:lnTo>
                <a:lnTo>
                  <a:pt x="460616" y="19824"/>
                </a:lnTo>
                <a:lnTo>
                  <a:pt x="468337" y="22872"/>
                </a:lnTo>
                <a:lnTo>
                  <a:pt x="475957" y="24396"/>
                </a:lnTo>
                <a:lnTo>
                  <a:pt x="482053" y="25920"/>
                </a:lnTo>
                <a:lnTo>
                  <a:pt x="486625" y="30492"/>
                </a:lnTo>
                <a:lnTo>
                  <a:pt x="491197" y="32016"/>
                </a:lnTo>
                <a:lnTo>
                  <a:pt x="498551" y="72364"/>
                </a:lnTo>
                <a:lnTo>
                  <a:pt x="498817" y="82397"/>
                </a:lnTo>
                <a:lnTo>
                  <a:pt x="498817" y="201371"/>
                </a:lnTo>
                <a:lnTo>
                  <a:pt x="483577" y="239560"/>
                </a:lnTo>
                <a:lnTo>
                  <a:pt x="445566" y="261848"/>
                </a:lnTo>
                <a:lnTo>
                  <a:pt x="425564" y="263944"/>
                </a:lnTo>
                <a:lnTo>
                  <a:pt x="415594" y="263398"/>
                </a:lnTo>
                <a:lnTo>
                  <a:pt x="379463" y="248513"/>
                </a:lnTo>
                <a:lnTo>
                  <a:pt x="358419" y="201371"/>
                </a:lnTo>
                <a:lnTo>
                  <a:pt x="358419" y="39636"/>
                </a:lnTo>
                <a:lnTo>
                  <a:pt x="359943" y="35064"/>
                </a:lnTo>
                <a:lnTo>
                  <a:pt x="361556" y="32016"/>
                </a:lnTo>
                <a:lnTo>
                  <a:pt x="363080" y="27444"/>
                </a:lnTo>
                <a:lnTo>
                  <a:pt x="364604" y="25920"/>
                </a:lnTo>
                <a:lnTo>
                  <a:pt x="369176" y="24396"/>
                </a:lnTo>
                <a:lnTo>
                  <a:pt x="372224" y="22872"/>
                </a:lnTo>
                <a:lnTo>
                  <a:pt x="376796" y="21348"/>
                </a:lnTo>
                <a:lnTo>
                  <a:pt x="381368" y="21348"/>
                </a:lnTo>
                <a:lnTo>
                  <a:pt x="387464" y="19824"/>
                </a:lnTo>
                <a:lnTo>
                  <a:pt x="395084" y="19824"/>
                </a:lnTo>
                <a:lnTo>
                  <a:pt x="395084" y="6108"/>
                </a:lnTo>
                <a:lnTo>
                  <a:pt x="282219" y="6108"/>
                </a:lnTo>
                <a:lnTo>
                  <a:pt x="282219" y="19824"/>
                </a:lnTo>
                <a:lnTo>
                  <a:pt x="288315" y="19824"/>
                </a:lnTo>
                <a:lnTo>
                  <a:pt x="294411" y="21348"/>
                </a:lnTo>
                <a:lnTo>
                  <a:pt x="303555" y="24396"/>
                </a:lnTo>
                <a:lnTo>
                  <a:pt x="306603" y="25920"/>
                </a:lnTo>
                <a:lnTo>
                  <a:pt x="311175" y="27444"/>
                </a:lnTo>
                <a:lnTo>
                  <a:pt x="314223" y="30492"/>
                </a:lnTo>
                <a:lnTo>
                  <a:pt x="317271" y="36588"/>
                </a:lnTo>
                <a:lnTo>
                  <a:pt x="317271" y="205943"/>
                </a:lnTo>
                <a:lnTo>
                  <a:pt x="317576" y="213702"/>
                </a:lnTo>
                <a:lnTo>
                  <a:pt x="331558" y="249275"/>
                </a:lnTo>
                <a:lnTo>
                  <a:pt x="366407" y="274828"/>
                </a:lnTo>
                <a:lnTo>
                  <a:pt x="407428" y="284734"/>
                </a:lnTo>
                <a:lnTo>
                  <a:pt x="419468" y="285280"/>
                </a:lnTo>
                <a:lnTo>
                  <a:pt x="427469" y="285000"/>
                </a:lnTo>
                <a:lnTo>
                  <a:pt x="467525" y="274231"/>
                </a:lnTo>
                <a:lnTo>
                  <a:pt x="503085" y="245757"/>
                </a:lnTo>
                <a:lnTo>
                  <a:pt x="516534" y="209435"/>
                </a:lnTo>
                <a:lnTo>
                  <a:pt x="517105" y="198323"/>
                </a:lnTo>
                <a:lnTo>
                  <a:pt x="517105" y="79349"/>
                </a:lnTo>
                <a:lnTo>
                  <a:pt x="517372" y="70192"/>
                </a:lnTo>
                <a:lnTo>
                  <a:pt x="524725" y="30492"/>
                </a:lnTo>
                <a:lnTo>
                  <a:pt x="546061" y="21348"/>
                </a:lnTo>
                <a:lnTo>
                  <a:pt x="552157" y="19824"/>
                </a:lnTo>
                <a:lnTo>
                  <a:pt x="561301" y="19824"/>
                </a:lnTo>
                <a:lnTo>
                  <a:pt x="561301" y="6108"/>
                </a:lnTo>
                <a:close/>
              </a:path>
              <a:path w="708025" h="285750">
                <a:moveTo>
                  <a:pt x="707796" y="6096"/>
                </a:moveTo>
                <a:lnTo>
                  <a:pt x="584250" y="6096"/>
                </a:lnTo>
                <a:lnTo>
                  <a:pt x="584250" y="19812"/>
                </a:lnTo>
                <a:lnTo>
                  <a:pt x="593394" y="19812"/>
                </a:lnTo>
                <a:lnTo>
                  <a:pt x="599490" y="21336"/>
                </a:lnTo>
                <a:lnTo>
                  <a:pt x="604062" y="22860"/>
                </a:lnTo>
                <a:lnTo>
                  <a:pt x="610158" y="24384"/>
                </a:lnTo>
                <a:lnTo>
                  <a:pt x="613206" y="25908"/>
                </a:lnTo>
                <a:lnTo>
                  <a:pt x="619302" y="27432"/>
                </a:lnTo>
                <a:lnTo>
                  <a:pt x="622350" y="30480"/>
                </a:lnTo>
                <a:lnTo>
                  <a:pt x="625398" y="36576"/>
                </a:lnTo>
                <a:lnTo>
                  <a:pt x="625398" y="247180"/>
                </a:lnTo>
                <a:lnTo>
                  <a:pt x="623874" y="251752"/>
                </a:lnTo>
                <a:lnTo>
                  <a:pt x="620826" y="257848"/>
                </a:lnTo>
                <a:lnTo>
                  <a:pt x="617778" y="259372"/>
                </a:lnTo>
                <a:lnTo>
                  <a:pt x="613206" y="260896"/>
                </a:lnTo>
                <a:lnTo>
                  <a:pt x="610158" y="262420"/>
                </a:lnTo>
                <a:lnTo>
                  <a:pt x="605586" y="262420"/>
                </a:lnTo>
                <a:lnTo>
                  <a:pt x="599490" y="263944"/>
                </a:lnTo>
                <a:lnTo>
                  <a:pt x="584250" y="263944"/>
                </a:lnTo>
                <a:lnTo>
                  <a:pt x="584250" y="277660"/>
                </a:lnTo>
                <a:lnTo>
                  <a:pt x="707796" y="277660"/>
                </a:lnTo>
                <a:lnTo>
                  <a:pt x="707796" y="263944"/>
                </a:lnTo>
                <a:lnTo>
                  <a:pt x="698652" y="263944"/>
                </a:lnTo>
                <a:lnTo>
                  <a:pt x="686460" y="260896"/>
                </a:lnTo>
                <a:lnTo>
                  <a:pt x="681786" y="259372"/>
                </a:lnTo>
                <a:lnTo>
                  <a:pt x="678738" y="259372"/>
                </a:lnTo>
                <a:lnTo>
                  <a:pt x="674166" y="257848"/>
                </a:lnTo>
                <a:lnTo>
                  <a:pt x="671118" y="254800"/>
                </a:lnTo>
                <a:lnTo>
                  <a:pt x="669594" y="251752"/>
                </a:lnTo>
                <a:lnTo>
                  <a:pt x="666546" y="248704"/>
                </a:lnTo>
                <a:lnTo>
                  <a:pt x="666546" y="35052"/>
                </a:lnTo>
                <a:lnTo>
                  <a:pt x="669594" y="32004"/>
                </a:lnTo>
                <a:lnTo>
                  <a:pt x="671118" y="27432"/>
                </a:lnTo>
                <a:lnTo>
                  <a:pt x="674166" y="25908"/>
                </a:lnTo>
                <a:lnTo>
                  <a:pt x="687984" y="21336"/>
                </a:lnTo>
                <a:lnTo>
                  <a:pt x="692556" y="21336"/>
                </a:lnTo>
                <a:lnTo>
                  <a:pt x="698652" y="19812"/>
                </a:lnTo>
                <a:lnTo>
                  <a:pt x="707796" y="19812"/>
                </a:lnTo>
                <a:lnTo>
                  <a:pt x="707796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72743" y="3234594"/>
            <a:ext cx="1911286" cy="38300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022032" y="3811333"/>
            <a:ext cx="590550" cy="200025"/>
            <a:chOff x="1022032" y="3811333"/>
            <a:chExt cx="590550" cy="200025"/>
          </a:xfrm>
        </p:grpSpPr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2032" y="3811333"/>
              <a:ext cx="359949" cy="1999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1794" y="3811333"/>
              <a:ext cx="210502" cy="195357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20595" y="3715226"/>
            <a:ext cx="1563528" cy="37690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89376" y="3811333"/>
            <a:ext cx="178403" cy="199929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3668458" y="3715226"/>
            <a:ext cx="2834640" cy="377190"/>
            <a:chOff x="3668458" y="3715226"/>
            <a:chExt cx="2834640" cy="377190"/>
          </a:xfrm>
        </p:grpSpPr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8458" y="3759517"/>
              <a:ext cx="128111" cy="25174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05796" y="3715232"/>
              <a:ext cx="441325" cy="291465"/>
            </a:xfrm>
            <a:custGeom>
              <a:avLst/>
              <a:gdLst/>
              <a:ahLst/>
              <a:cxnLst/>
              <a:rect l="l" t="t" r="r" b="b"/>
              <a:pathLst>
                <a:path w="441325" h="291464">
                  <a:moveTo>
                    <a:pt x="73152" y="18288"/>
                  </a:moveTo>
                  <a:lnTo>
                    <a:pt x="70104" y="12192"/>
                  </a:lnTo>
                  <a:lnTo>
                    <a:pt x="60960" y="3048"/>
                  </a:lnTo>
                  <a:lnTo>
                    <a:pt x="54864" y="0"/>
                  </a:lnTo>
                  <a:lnTo>
                    <a:pt x="41148" y="0"/>
                  </a:lnTo>
                  <a:lnTo>
                    <a:pt x="36576" y="3048"/>
                  </a:lnTo>
                  <a:lnTo>
                    <a:pt x="30480" y="7620"/>
                  </a:lnTo>
                  <a:lnTo>
                    <a:pt x="25908" y="13716"/>
                  </a:lnTo>
                  <a:lnTo>
                    <a:pt x="24384" y="19812"/>
                  </a:lnTo>
                  <a:lnTo>
                    <a:pt x="24384" y="33616"/>
                  </a:lnTo>
                  <a:lnTo>
                    <a:pt x="25908" y="39712"/>
                  </a:lnTo>
                  <a:lnTo>
                    <a:pt x="36576" y="50380"/>
                  </a:lnTo>
                  <a:lnTo>
                    <a:pt x="41148" y="51904"/>
                  </a:lnTo>
                  <a:lnTo>
                    <a:pt x="54864" y="51904"/>
                  </a:lnTo>
                  <a:lnTo>
                    <a:pt x="60960" y="48856"/>
                  </a:lnTo>
                  <a:lnTo>
                    <a:pt x="65532" y="44284"/>
                  </a:lnTo>
                  <a:lnTo>
                    <a:pt x="70104" y="38188"/>
                  </a:lnTo>
                  <a:lnTo>
                    <a:pt x="73152" y="32092"/>
                  </a:lnTo>
                  <a:lnTo>
                    <a:pt x="73152" y="18288"/>
                  </a:lnTo>
                  <a:close/>
                </a:path>
                <a:path w="441325" h="291464">
                  <a:moveTo>
                    <a:pt x="97536" y="279273"/>
                  </a:moveTo>
                  <a:lnTo>
                    <a:pt x="94488" y="277749"/>
                  </a:lnTo>
                  <a:lnTo>
                    <a:pt x="88392" y="277749"/>
                  </a:lnTo>
                  <a:lnTo>
                    <a:pt x="85344" y="276225"/>
                  </a:lnTo>
                  <a:lnTo>
                    <a:pt x="82296" y="276225"/>
                  </a:lnTo>
                  <a:lnTo>
                    <a:pt x="73152" y="271653"/>
                  </a:lnTo>
                  <a:lnTo>
                    <a:pt x="71628" y="268605"/>
                  </a:lnTo>
                  <a:lnTo>
                    <a:pt x="70104" y="265455"/>
                  </a:lnTo>
                  <a:lnTo>
                    <a:pt x="68580" y="260883"/>
                  </a:lnTo>
                  <a:lnTo>
                    <a:pt x="68580" y="102196"/>
                  </a:lnTo>
                  <a:lnTo>
                    <a:pt x="67056" y="99148"/>
                  </a:lnTo>
                  <a:lnTo>
                    <a:pt x="0" y="103822"/>
                  </a:lnTo>
                  <a:lnTo>
                    <a:pt x="0" y="116014"/>
                  </a:lnTo>
                  <a:lnTo>
                    <a:pt x="3048" y="116014"/>
                  </a:lnTo>
                  <a:lnTo>
                    <a:pt x="12192" y="119062"/>
                  </a:lnTo>
                  <a:lnTo>
                    <a:pt x="16764" y="119062"/>
                  </a:lnTo>
                  <a:lnTo>
                    <a:pt x="22860" y="122110"/>
                  </a:lnTo>
                  <a:lnTo>
                    <a:pt x="28956" y="128206"/>
                  </a:lnTo>
                  <a:lnTo>
                    <a:pt x="32004" y="134302"/>
                  </a:lnTo>
                  <a:lnTo>
                    <a:pt x="33528" y="138874"/>
                  </a:lnTo>
                  <a:lnTo>
                    <a:pt x="33528" y="263931"/>
                  </a:lnTo>
                  <a:lnTo>
                    <a:pt x="32004" y="266979"/>
                  </a:lnTo>
                  <a:lnTo>
                    <a:pt x="30480" y="270129"/>
                  </a:lnTo>
                  <a:lnTo>
                    <a:pt x="28956" y="273177"/>
                  </a:lnTo>
                  <a:lnTo>
                    <a:pt x="22860" y="276225"/>
                  </a:lnTo>
                  <a:lnTo>
                    <a:pt x="21336" y="277749"/>
                  </a:lnTo>
                  <a:lnTo>
                    <a:pt x="12192" y="277749"/>
                  </a:lnTo>
                  <a:lnTo>
                    <a:pt x="9144" y="279273"/>
                  </a:lnTo>
                  <a:lnTo>
                    <a:pt x="6096" y="279273"/>
                  </a:lnTo>
                  <a:lnTo>
                    <a:pt x="6096" y="291465"/>
                  </a:lnTo>
                  <a:lnTo>
                    <a:pt x="97536" y="291465"/>
                  </a:lnTo>
                  <a:lnTo>
                    <a:pt x="97536" y="279273"/>
                  </a:lnTo>
                  <a:close/>
                </a:path>
                <a:path w="441325" h="291464">
                  <a:moveTo>
                    <a:pt x="440817" y="279273"/>
                  </a:moveTo>
                  <a:lnTo>
                    <a:pt x="436245" y="277749"/>
                  </a:lnTo>
                  <a:lnTo>
                    <a:pt x="430149" y="277749"/>
                  </a:lnTo>
                  <a:lnTo>
                    <a:pt x="428625" y="276225"/>
                  </a:lnTo>
                  <a:lnTo>
                    <a:pt x="425577" y="276225"/>
                  </a:lnTo>
                  <a:lnTo>
                    <a:pt x="422529" y="274701"/>
                  </a:lnTo>
                  <a:lnTo>
                    <a:pt x="417868" y="273177"/>
                  </a:lnTo>
                  <a:lnTo>
                    <a:pt x="416344" y="271653"/>
                  </a:lnTo>
                  <a:lnTo>
                    <a:pt x="414820" y="268605"/>
                  </a:lnTo>
                  <a:lnTo>
                    <a:pt x="413296" y="265455"/>
                  </a:lnTo>
                  <a:lnTo>
                    <a:pt x="411772" y="260883"/>
                  </a:lnTo>
                  <a:lnTo>
                    <a:pt x="411772" y="161734"/>
                  </a:lnTo>
                  <a:lnTo>
                    <a:pt x="410908" y="145973"/>
                  </a:lnTo>
                  <a:lnTo>
                    <a:pt x="408343" y="132778"/>
                  </a:lnTo>
                  <a:lnTo>
                    <a:pt x="404050" y="121869"/>
                  </a:lnTo>
                  <a:lnTo>
                    <a:pt x="402158" y="119062"/>
                  </a:lnTo>
                  <a:lnTo>
                    <a:pt x="398056" y="112966"/>
                  </a:lnTo>
                  <a:lnTo>
                    <a:pt x="390385" y="105791"/>
                  </a:lnTo>
                  <a:lnTo>
                    <a:pt x="381292" y="100495"/>
                  </a:lnTo>
                  <a:lnTo>
                    <a:pt x="371055" y="97231"/>
                  </a:lnTo>
                  <a:lnTo>
                    <a:pt x="359956" y="96100"/>
                  </a:lnTo>
                  <a:lnTo>
                    <a:pt x="352336" y="96100"/>
                  </a:lnTo>
                  <a:lnTo>
                    <a:pt x="315760" y="111442"/>
                  </a:lnTo>
                  <a:lnTo>
                    <a:pt x="294322" y="131254"/>
                  </a:lnTo>
                  <a:lnTo>
                    <a:pt x="291261" y="123799"/>
                  </a:lnTo>
                  <a:lnTo>
                    <a:pt x="261175" y="99161"/>
                  </a:lnTo>
                  <a:lnTo>
                    <a:pt x="244030" y="96100"/>
                  </a:lnTo>
                  <a:lnTo>
                    <a:pt x="236410" y="96100"/>
                  </a:lnTo>
                  <a:lnTo>
                    <a:pt x="228790" y="97624"/>
                  </a:lnTo>
                  <a:lnTo>
                    <a:pt x="222694" y="99148"/>
                  </a:lnTo>
                  <a:lnTo>
                    <a:pt x="215074" y="102196"/>
                  </a:lnTo>
                  <a:lnTo>
                    <a:pt x="210502" y="103822"/>
                  </a:lnTo>
                  <a:lnTo>
                    <a:pt x="205841" y="106870"/>
                  </a:lnTo>
                  <a:lnTo>
                    <a:pt x="201269" y="109918"/>
                  </a:lnTo>
                  <a:lnTo>
                    <a:pt x="196697" y="114490"/>
                  </a:lnTo>
                  <a:lnTo>
                    <a:pt x="192125" y="117538"/>
                  </a:lnTo>
                  <a:lnTo>
                    <a:pt x="187553" y="122110"/>
                  </a:lnTo>
                  <a:lnTo>
                    <a:pt x="184505" y="126682"/>
                  </a:lnTo>
                  <a:lnTo>
                    <a:pt x="179933" y="129730"/>
                  </a:lnTo>
                  <a:lnTo>
                    <a:pt x="179933" y="102196"/>
                  </a:lnTo>
                  <a:lnTo>
                    <a:pt x="176885" y="99148"/>
                  </a:lnTo>
                  <a:lnTo>
                    <a:pt x="112877" y="103822"/>
                  </a:lnTo>
                  <a:lnTo>
                    <a:pt x="112877" y="116014"/>
                  </a:lnTo>
                  <a:lnTo>
                    <a:pt x="117449" y="116014"/>
                  </a:lnTo>
                  <a:lnTo>
                    <a:pt x="120497" y="117538"/>
                  </a:lnTo>
                  <a:lnTo>
                    <a:pt x="125069" y="117538"/>
                  </a:lnTo>
                  <a:lnTo>
                    <a:pt x="137261" y="123634"/>
                  </a:lnTo>
                  <a:lnTo>
                    <a:pt x="138785" y="126682"/>
                  </a:lnTo>
                  <a:lnTo>
                    <a:pt x="141833" y="129730"/>
                  </a:lnTo>
                  <a:lnTo>
                    <a:pt x="143357" y="134302"/>
                  </a:lnTo>
                  <a:lnTo>
                    <a:pt x="143357" y="266979"/>
                  </a:lnTo>
                  <a:lnTo>
                    <a:pt x="141833" y="270129"/>
                  </a:lnTo>
                  <a:lnTo>
                    <a:pt x="140309" y="273177"/>
                  </a:lnTo>
                  <a:lnTo>
                    <a:pt x="131165" y="277749"/>
                  </a:lnTo>
                  <a:lnTo>
                    <a:pt x="122021" y="277749"/>
                  </a:lnTo>
                  <a:lnTo>
                    <a:pt x="118973" y="279273"/>
                  </a:lnTo>
                  <a:lnTo>
                    <a:pt x="115925" y="279273"/>
                  </a:lnTo>
                  <a:lnTo>
                    <a:pt x="115925" y="291465"/>
                  </a:lnTo>
                  <a:lnTo>
                    <a:pt x="208978" y="291465"/>
                  </a:lnTo>
                  <a:lnTo>
                    <a:pt x="208978" y="279273"/>
                  </a:lnTo>
                  <a:lnTo>
                    <a:pt x="204317" y="277749"/>
                  </a:lnTo>
                  <a:lnTo>
                    <a:pt x="198221" y="277749"/>
                  </a:lnTo>
                  <a:lnTo>
                    <a:pt x="195173" y="276225"/>
                  </a:lnTo>
                  <a:lnTo>
                    <a:pt x="193649" y="276225"/>
                  </a:lnTo>
                  <a:lnTo>
                    <a:pt x="187553" y="273177"/>
                  </a:lnTo>
                  <a:lnTo>
                    <a:pt x="182981" y="268605"/>
                  </a:lnTo>
                  <a:lnTo>
                    <a:pt x="179933" y="265455"/>
                  </a:lnTo>
                  <a:lnTo>
                    <a:pt x="179933" y="148018"/>
                  </a:lnTo>
                  <a:lnTo>
                    <a:pt x="181457" y="146494"/>
                  </a:lnTo>
                  <a:lnTo>
                    <a:pt x="182981" y="143446"/>
                  </a:lnTo>
                  <a:lnTo>
                    <a:pt x="186029" y="140398"/>
                  </a:lnTo>
                  <a:lnTo>
                    <a:pt x="187553" y="137350"/>
                  </a:lnTo>
                  <a:lnTo>
                    <a:pt x="190601" y="134302"/>
                  </a:lnTo>
                  <a:lnTo>
                    <a:pt x="195173" y="131254"/>
                  </a:lnTo>
                  <a:lnTo>
                    <a:pt x="196697" y="129730"/>
                  </a:lnTo>
                  <a:lnTo>
                    <a:pt x="199745" y="126682"/>
                  </a:lnTo>
                  <a:lnTo>
                    <a:pt x="204317" y="125158"/>
                  </a:lnTo>
                  <a:lnTo>
                    <a:pt x="210502" y="122110"/>
                  </a:lnTo>
                  <a:lnTo>
                    <a:pt x="215074" y="120586"/>
                  </a:lnTo>
                  <a:lnTo>
                    <a:pt x="221170" y="119062"/>
                  </a:lnTo>
                  <a:lnTo>
                    <a:pt x="227266" y="119062"/>
                  </a:lnTo>
                  <a:lnTo>
                    <a:pt x="256984" y="143637"/>
                  </a:lnTo>
                  <a:lnTo>
                    <a:pt x="259270" y="161734"/>
                  </a:lnTo>
                  <a:lnTo>
                    <a:pt x="259270" y="266979"/>
                  </a:lnTo>
                  <a:lnTo>
                    <a:pt x="257746" y="270129"/>
                  </a:lnTo>
                  <a:lnTo>
                    <a:pt x="253174" y="274701"/>
                  </a:lnTo>
                  <a:lnTo>
                    <a:pt x="248602" y="276225"/>
                  </a:lnTo>
                  <a:lnTo>
                    <a:pt x="247078" y="277749"/>
                  </a:lnTo>
                  <a:lnTo>
                    <a:pt x="239458" y="277749"/>
                  </a:lnTo>
                  <a:lnTo>
                    <a:pt x="236410" y="279273"/>
                  </a:lnTo>
                  <a:lnTo>
                    <a:pt x="233362" y="279273"/>
                  </a:lnTo>
                  <a:lnTo>
                    <a:pt x="233362" y="291465"/>
                  </a:lnTo>
                  <a:lnTo>
                    <a:pt x="323380" y="291465"/>
                  </a:lnTo>
                  <a:lnTo>
                    <a:pt x="323380" y="279273"/>
                  </a:lnTo>
                  <a:lnTo>
                    <a:pt x="320332" y="277749"/>
                  </a:lnTo>
                  <a:lnTo>
                    <a:pt x="314236" y="277749"/>
                  </a:lnTo>
                  <a:lnTo>
                    <a:pt x="311086" y="276225"/>
                  </a:lnTo>
                  <a:lnTo>
                    <a:pt x="309562" y="276225"/>
                  </a:lnTo>
                  <a:lnTo>
                    <a:pt x="306514" y="274701"/>
                  </a:lnTo>
                  <a:lnTo>
                    <a:pt x="301942" y="273177"/>
                  </a:lnTo>
                  <a:lnTo>
                    <a:pt x="300418" y="271653"/>
                  </a:lnTo>
                  <a:lnTo>
                    <a:pt x="298894" y="268605"/>
                  </a:lnTo>
                  <a:lnTo>
                    <a:pt x="297370" y="265455"/>
                  </a:lnTo>
                  <a:lnTo>
                    <a:pt x="295846" y="260883"/>
                  </a:lnTo>
                  <a:lnTo>
                    <a:pt x="295846" y="148018"/>
                  </a:lnTo>
                  <a:lnTo>
                    <a:pt x="297370" y="144970"/>
                  </a:lnTo>
                  <a:lnTo>
                    <a:pt x="301942" y="140398"/>
                  </a:lnTo>
                  <a:lnTo>
                    <a:pt x="303466" y="135826"/>
                  </a:lnTo>
                  <a:lnTo>
                    <a:pt x="306514" y="132778"/>
                  </a:lnTo>
                  <a:lnTo>
                    <a:pt x="311086" y="131254"/>
                  </a:lnTo>
                  <a:lnTo>
                    <a:pt x="315760" y="126682"/>
                  </a:lnTo>
                  <a:lnTo>
                    <a:pt x="320332" y="125158"/>
                  </a:lnTo>
                  <a:lnTo>
                    <a:pt x="326428" y="122110"/>
                  </a:lnTo>
                  <a:lnTo>
                    <a:pt x="331000" y="120586"/>
                  </a:lnTo>
                  <a:lnTo>
                    <a:pt x="337096" y="119062"/>
                  </a:lnTo>
                  <a:lnTo>
                    <a:pt x="343192" y="119062"/>
                  </a:lnTo>
                  <a:lnTo>
                    <a:pt x="372910" y="143637"/>
                  </a:lnTo>
                  <a:lnTo>
                    <a:pt x="375196" y="161734"/>
                  </a:lnTo>
                  <a:lnTo>
                    <a:pt x="375196" y="266979"/>
                  </a:lnTo>
                  <a:lnTo>
                    <a:pt x="373672" y="270129"/>
                  </a:lnTo>
                  <a:lnTo>
                    <a:pt x="369100" y="274701"/>
                  </a:lnTo>
                  <a:lnTo>
                    <a:pt x="364528" y="276225"/>
                  </a:lnTo>
                  <a:lnTo>
                    <a:pt x="363004" y="277749"/>
                  </a:lnTo>
                  <a:lnTo>
                    <a:pt x="353860" y="277749"/>
                  </a:lnTo>
                  <a:lnTo>
                    <a:pt x="350812" y="279273"/>
                  </a:lnTo>
                  <a:lnTo>
                    <a:pt x="347764" y="279273"/>
                  </a:lnTo>
                  <a:lnTo>
                    <a:pt x="347764" y="291465"/>
                  </a:lnTo>
                  <a:lnTo>
                    <a:pt x="440817" y="291465"/>
                  </a:lnTo>
                  <a:lnTo>
                    <a:pt x="440817" y="279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64914" y="3811333"/>
              <a:ext cx="167735" cy="19992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60748" y="3715226"/>
              <a:ext cx="2041874" cy="37690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6604825" y="3709130"/>
            <a:ext cx="715645" cy="302260"/>
            <a:chOff x="6604825" y="3709130"/>
            <a:chExt cx="715645" cy="302260"/>
          </a:xfrm>
        </p:grpSpPr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04825" y="3759517"/>
              <a:ext cx="321850" cy="25174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48011" y="3811333"/>
              <a:ext cx="141827" cy="19992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106602" y="3709130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213550" y="297561"/>
                  </a:moveTo>
                  <a:lnTo>
                    <a:pt x="155638" y="297561"/>
                  </a:lnTo>
                  <a:lnTo>
                    <a:pt x="140779" y="275224"/>
                  </a:lnTo>
                  <a:lnTo>
                    <a:pt x="132492" y="263404"/>
                  </a:lnTo>
                  <a:lnTo>
                    <a:pt x="123634" y="251745"/>
                  </a:lnTo>
                  <a:lnTo>
                    <a:pt x="115316" y="239196"/>
                  </a:lnTo>
                  <a:lnTo>
                    <a:pt x="106596" y="226790"/>
                  </a:lnTo>
                  <a:lnTo>
                    <a:pt x="97608" y="214669"/>
                  </a:lnTo>
                  <a:lnTo>
                    <a:pt x="88487" y="202977"/>
                  </a:lnTo>
                  <a:lnTo>
                    <a:pt x="73247" y="218217"/>
                  </a:lnTo>
                  <a:lnTo>
                    <a:pt x="73247" y="271557"/>
                  </a:lnTo>
                  <a:lnTo>
                    <a:pt x="76295" y="277749"/>
                  </a:lnTo>
                  <a:lnTo>
                    <a:pt x="79343" y="279273"/>
                  </a:lnTo>
                  <a:lnTo>
                    <a:pt x="83915" y="280797"/>
                  </a:lnTo>
                  <a:lnTo>
                    <a:pt x="86963" y="282321"/>
                  </a:lnTo>
                  <a:lnTo>
                    <a:pt x="88487" y="282321"/>
                  </a:lnTo>
                  <a:lnTo>
                    <a:pt x="91535" y="283845"/>
                  </a:lnTo>
                  <a:lnTo>
                    <a:pt x="97631" y="283845"/>
                  </a:lnTo>
                  <a:lnTo>
                    <a:pt x="102203" y="285369"/>
                  </a:lnTo>
                  <a:lnTo>
                    <a:pt x="102203" y="297561"/>
                  </a:lnTo>
                  <a:lnTo>
                    <a:pt x="9239" y="297561"/>
                  </a:lnTo>
                  <a:lnTo>
                    <a:pt x="9239" y="285369"/>
                  </a:lnTo>
                  <a:lnTo>
                    <a:pt x="12287" y="285369"/>
                  </a:lnTo>
                  <a:lnTo>
                    <a:pt x="15335" y="283845"/>
                  </a:lnTo>
                  <a:lnTo>
                    <a:pt x="24479" y="283845"/>
                  </a:lnTo>
                  <a:lnTo>
                    <a:pt x="26003" y="282321"/>
                  </a:lnTo>
                  <a:lnTo>
                    <a:pt x="30575" y="280797"/>
                  </a:lnTo>
                  <a:lnTo>
                    <a:pt x="32099" y="279273"/>
                  </a:lnTo>
                  <a:lnTo>
                    <a:pt x="33623" y="276225"/>
                  </a:lnTo>
                  <a:lnTo>
                    <a:pt x="36671" y="273081"/>
                  </a:lnTo>
                  <a:lnTo>
                    <a:pt x="36671" y="36671"/>
                  </a:lnTo>
                  <a:lnTo>
                    <a:pt x="33623" y="32099"/>
                  </a:lnTo>
                  <a:lnTo>
                    <a:pt x="32099" y="27527"/>
                  </a:lnTo>
                  <a:lnTo>
                    <a:pt x="29051" y="24384"/>
                  </a:lnTo>
                  <a:lnTo>
                    <a:pt x="26003" y="22860"/>
                  </a:lnTo>
                  <a:lnTo>
                    <a:pt x="22955" y="19812"/>
                  </a:lnTo>
                  <a:lnTo>
                    <a:pt x="19907" y="18288"/>
                  </a:lnTo>
                  <a:lnTo>
                    <a:pt x="7715" y="18288"/>
                  </a:lnTo>
                  <a:lnTo>
                    <a:pt x="3048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202977"/>
                  </a:lnTo>
                  <a:lnTo>
                    <a:pt x="120955" y="155067"/>
                  </a:lnTo>
                  <a:lnTo>
                    <a:pt x="128062" y="147518"/>
                  </a:lnTo>
                  <a:lnTo>
                    <a:pt x="134302" y="140398"/>
                  </a:lnTo>
                  <a:lnTo>
                    <a:pt x="135826" y="138874"/>
                  </a:lnTo>
                  <a:lnTo>
                    <a:pt x="135826" y="137350"/>
                  </a:lnTo>
                  <a:lnTo>
                    <a:pt x="138874" y="134302"/>
                  </a:lnTo>
                  <a:lnTo>
                    <a:pt x="138874" y="128206"/>
                  </a:lnTo>
                  <a:lnTo>
                    <a:pt x="137350" y="125158"/>
                  </a:lnTo>
                  <a:lnTo>
                    <a:pt x="125158" y="122110"/>
                  </a:lnTo>
                  <a:lnTo>
                    <a:pt x="120586" y="120586"/>
                  </a:lnTo>
                  <a:lnTo>
                    <a:pt x="114395" y="120586"/>
                  </a:lnTo>
                  <a:lnTo>
                    <a:pt x="114395" y="108299"/>
                  </a:lnTo>
                  <a:lnTo>
                    <a:pt x="198310" y="108299"/>
                  </a:lnTo>
                  <a:lnTo>
                    <a:pt x="198310" y="120586"/>
                  </a:lnTo>
                  <a:lnTo>
                    <a:pt x="190571" y="122920"/>
                  </a:lnTo>
                  <a:lnTo>
                    <a:pt x="183261" y="125539"/>
                  </a:lnTo>
                  <a:lnTo>
                    <a:pt x="176236" y="128730"/>
                  </a:lnTo>
                  <a:lnTo>
                    <a:pt x="161734" y="137350"/>
                  </a:lnTo>
                  <a:lnTo>
                    <a:pt x="155638" y="141922"/>
                  </a:lnTo>
                  <a:lnTo>
                    <a:pt x="151066" y="144970"/>
                  </a:lnTo>
                  <a:lnTo>
                    <a:pt x="148018" y="148018"/>
                  </a:lnTo>
                  <a:lnTo>
                    <a:pt x="143446" y="151066"/>
                  </a:lnTo>
                  <a:lnTo>
                    <a:pt x="137350" y="157162"/>
                  </a:lnTo>
                  <a:lnTo>
                    <a:pt x="133348" y="162020"/>
                  </a:lnTo>
                  <a:lnTo>
                    <a:pt x="128194" y="167449"/>
                  </a:lnTo>
                  <a:lnTo>
                    <a:pt x="121879" y="173450"/>
                  </a:lnTo>
                  <a:lnTo>
                    <a:pt x="114395" y="180022"/>
                  </a:lnTo>
                  <a:lnTo>
                    <a:pt x="122713" y="190031"/>
                  </a:lnTo>
                  <a:lnTo>
                    <a:pt x="131433" y="201441"/>
                  </a:lnTo>
                  <a:lnTo>
                    <a:pt x="140420" y="213977"/>
                  </a:lnTo>
                  <a:lnTo>
                    <a:pt x="149542" y="227361"/>
                  </a:lnTo>
                  <a:lnTo>
                    <a:pt x="158996" y="239315"/>
                  </a:lnTo>
                  <a:lnTo>
                    <a:pt x="184594" y="273081"/>
                  </a:lnTo>
                  <a:lnTo>
                    <a:pt x="213550" y="285369"/>
                  </a:lnTo>
                  <a:lnTo>
                    <a:pt x="213550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1998" y="4354639"/>
            <a:ext cx="102203" cy="10220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26604" y="4241672"/>
            <a:ext cx="1096708" cy="28527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230088" y="4325588"/>
            <a:ext cx="591820" cy="200025"/>
            <a:chOff x="2230088" y="4325588"/>
            <a:chExt cx="591820" cy="200025"/>
          </a:xfrm>
        </p:grpSpPr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30088" y="4325588"/>
              <a:ext cx="359949" cy="19983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09850" y="4327112"/>
              <a:ext cx="212026" cy="193738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922555" y="4223289"/>
            <a:ext cx="1179099" cy="30365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202334" y="4223289"/>
            <a:ext cx="1430845" cy="38300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756719" y="4223289"/>
            <a:ext cx="1097280" cy="302260"/>
            <a:chOff x="5756719" y="4223289"/>
            <a:chExt cx="1097280" cy="302260"/>
          </a:xfrm>
        </p:grpSpPr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56719" y="4325588"/>
              <a:ext cx="163163" cy="19983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922924" y="4223296"/>
              <a:ext cx="217170" cy="297815"/>
            </a:xfrm>
            <a:custGeom>
              <a:avLst/>
              <a:gdLst/>
              <a:ahLst/>
              <a:cxnLst/>
              <a:rect l="l" t="t" r="r" b="b"/>
              <a:pathLst>
                <a:path w="217170" h="297814">
                  <a:moveTo>
                    <a:pt x="102196" y="285369"/>
                  </a:moveTo>
                  <a:lnTo>
                    <a:pt x="99148" y="285369"/>
                  </a:lnTo>
                  <a:lnTo>
                    <a:pt x="96100" y="283845"/>
                  </a:lnTo>
                  <a:lnTo>
                    <a:pt x="93052" y="283845"/>
                  </a:lnTo>
                  <a:lnTo>
                    <a:pt x="90004" y="282321"/>
                  </a:lnTo>
                  <a:lnTo>
                    <a:pt x="88480" y="282321"/>
                  </a:lnTo>
                  <a:lnTo>
                    <a:pt x="85432" y="280797"/>
                  </a:lnTo>
                  <a:lnTo>
                    <a:pt x="80860" y="279273"/>
                  </a:lnTo>
                  <a:lnTo>
                    <a:pt x="76288" y="274701"/>
                  </a:lnTo>
                  <a:lnTo>
                    <a:pt x="74764" y="271653"/>
                  </a:lnTo>
                  <a:lnTo>
                    <a:pt x="74764" y="3048"/>
                  </a:lnTo>
                  <a:lnTo>
                    <a:pt x="71716" y="0"/>
                  </a:lnTo>
                  <a:lnTo>
                    <a:pt x="0" y="4572"/>
                  </a:lnTo>
                  <a:lnTo>
                    <a:pt x="0" y="16865"/>
                  </a:lnTo>
                  <a:lnTo>
                    <a:pt x="4572" y="16865"/>
                  </a:lnTo>
                  <a:lnTo>
                    <a:pt x="9144" y="18389"/>
                  </a:lnTo>
                  <a:lnTo>
                    <a:pt x="15328" y="19913"/>
                  </a:lnTo>
                  <a:lnTo>
                    <a:pt x="21424" y="19913"/>
                  </a:lnTo>
                  <a:lnTo>
                    <a:pt x="25996" y="21437"/>
                  </a:lnTo>
                  <a:lnTo>
                    <a:pt x="27520" y="22961"/>
                  </a:lnTo>
                  <a:lnTo>
                    <a:pt x="32092" y="26009"/>
                  </a:lnTo>
                  <a:lnTo>
                    <a:pt x="33616" y="29057"/>
                  </a:lnTo>
                  <a:lnTo>
                    <a:pt x="35140" y="33629"/>
                  </a:lnTo>
                  <a:lnTo>
                    <a:pt x="38188" y="36677"/>
                  </a:lnTo>
                  <a:lnTo>
                    <a:pt x="38188" y="273177"/>
                  </a:lnTo>
                  <a:lnTo>
                    <a:pt x="36664" y="276225"/>
                  </a:lnTo>
                  <a:lnTo>
                    <a:pt x="32092" y="280797"/>
                  </a:lnTo>
                  <a:lnTo>
                    <a:pt x="27520" y="282321"/>
                  </a:lnTo>
                  <a:lnTo>
                    <a:pt x="25996" y="283845"/>
                  </a:lnTo>
                  <a:lnTo>
                    <a:pt x="16852" y="283845"/>
                  </a:lnTo>
                  <a:lnTo>
                    <a:pt x="13716" y="285369"/>
                  </a:lnTo>
                  <a:lnTo>
                    <a:pt x="10668" y="285369"/>
                  </a:lnTo>
                  <a:lnTo>
                    <a:pt x="10668" y="297561"/>
                  </a:lnTo>
                  <a:lnTo>
                    <a:pt x="102196" y="297561"/>
                  </a:lnTo>
                  <a:lnTo>
                    <a:pt x="102196" y="285369"/>
                  </a:lnTo>
                  <a:close/>
                </a:path>
                <a:path w="217170" h="297814">
                  <a:moveTo>
                    <a:pt x="192214" y="24485"/>
                  </a:moveTo>
                  <a:lnTo>
                    <a:pt x="190690" y="18389"/>
                  </a:lnTo>
                  <a:lnTo>
                    <a:pt x="181546" y="9245"/>
                  </a:lnTo>
                  <a:lnTo>
                    <a:pt x="175450" y="6197"/>
                  </a:lnTo>
                  <a:lnTo>
                    <a:pt x="161734" y="6197"/>
                  </a:lnTo>
                  <a:lnTo>
                    <a:pt x="155638" y="9245"/>
                  </a:lnTo>
                  <a:lnTo>
                    <a:pt x="151066" y="13817"/>
                  </a:lnTo>
                  <a:lnTo>
                    <a:pt x="146494" y="19913"/>
                  </a:lnTo>
                  <a:lnTo>
                    <a:pt x="143446" y="26009"/>
                  </a:lnTo>
                  <a:lnTo>
                    <a:pt x="143446" y="39725"/>
                  </a:lnTo>
                  <a:lnTo>
                    <a:pt x="146494" y="45821"/>
                  </a:lnTo>
                  <a:lnTo>
                    <a:pt x="151066" y="50393"/>
                  </a:lnTo>
                  <a:lnTo>
                    <a:pt x="155638" y="56489"/>
                  </a:lnTo>
                  <a:lnTo>
                    <a:pt x="161734" y="58013"/>
                  </a:lnTo>
                  <a:lnTo>
                    <a:pt x="175450" y="58013"/>
                  </a:lnTo>
                  <a:lnTo>
                    <a:pt x="180022" y="54965"/>
                  </a:lnTo>
                  <a:lnTo>
                    <a:pt x="186118" y="50393"/>
                  </a:lnTo>
                  <a:lnTo>
                    <a:pt x="190690" y="44297"/>
                  </a:lnTo>
                  <a:lnTo>
                    <a:pt x="192214" y="38201"/>
                  </a:lnTo>
                  <a:lnTo>
                    <a:pt x="192214" y="24485"/>
                  </a:lnTo>
                  <a:close/>
                </a:path>
                <a:path w="217170" h="297814">
                  <a:moveTo>
                    <a:pt x="216598" y="285369"/>
                  </a:moveTo>
                  <a:lnTo>
                    <a:pt x="213550" y="285369"/>
                  </a:lnTo>
                  <a:lnTo>
                    <a:pt x="210502" y="283845"/>
                  </a:lnTo>
                  <a:lnTo>
                    <a:pt x="207454" y="283845"/>
                  </a:lnTo>
                  <a:lnTo>
                    <a:pt x="205930" y="282321"/>
                  </a:lnTo>
                  <a:lnTo>
                    <a:pt x="202882" y="282321"/>
                  </a:lnTo>
                  <a:lnTo>
                    <a:pt x="199834" y="280797"/>
                  </a:lnTo>
                  <a:lnTo>
                    <a:pt x="195262" y="279273"/>
                  </a:lnTo>
                  <a:lnTo>
                    <a:pt x="193738" y="277749"/>
                  </a:lnTo>
                  <a:lnTo>
                    <a:pt x="192214" y="274701"/>
                  </a:lnTo>
                  <a:lnTo>
                    <a:pt x="189166" y="271653"/>
                  </a:lnTo>
                  <a:lnTo>
                    <a:pt x="189166" y="108394"/>
                  </a:lnTo>
                  <a:lnTo>
                    <a:pt x="186118" y="105346"/>
                  </a:lnTo>
                  <a:lnTo>
                    <a:pt x="118973" y="109918"/>
                  </a:lnTo>
                  <a:lnTo>
                    <a:pt x="118973" y="122110"/>
                  </a:lnTo>
                  <a:lnTo>
                    <a:pt x="123634" y="123634"/>
                  </a:lnTo>
                  <a:lnTo>
                    <a:pt x="128206" y="123634"/>
                  </a:lnTo>
                  <a:lnTo>
                    <a:pt x="132778" y="125158"/>
                  </a:lnTo>
                  <a:lnTo>
                    <a:pt x="137350" y="125158"/>
                  </a:lnTo>
                  <a:lnTo>
                    <a:pt x="140398" y="126682"/>
                  </a:lnTo>
                  <a:lnTo>
                    <a:pt x="141922" y="128206"/>
                  </a:lnTo>
                  <a:lnTo>
                    <a:pt x="146494" y="131254"/>
                  </a:lnTo>
                  <a:lnTo>
                    <a:pt x="148018" y="134302"/>
                  </a:lnTo>
                  <a:lnTo>
                    <a:pt x="151066" y="137350"/>
                  </a:lnTo>
                  <a:lnTo>
                    <a:pt x="152590" y="140398"/>
                  </a:lnTo>
                  <a:lnTo>
                    <a:pt x="152590" y="273177"/>
                  </a:lnTo>
                  <a:lnTo>
                    <a:pt x="149542" y="279273"/>
                  </a:lnTo>
                  <a:lnTo>
                    <a:pt x="146494" y="280797"/>
                  </a:lnTo>
                  <a:lnTo>
                    <a:pt x="141922" y="282321"/>
                  </a:lnTo>
                  <a:lnTo>
                    <a:pt x="140398" y="283845"/>
                  </a:lnTo>
                  <a:lnTo>
                    <a:pt x="131254" y="283845"/>
                  </a:lnTo>
                  <a:lnTo>
                    <a:pt x="128206" y="285369"/>
                  </a:lnTo>
                  <a:lnTo>
                    <a:pt x="125158" y="285369"/>
                  </a:lnTo>
                  <a:lnTo>
                    <a:pt x="125158" y="297561"/>
                  </a:lnTo>
                  <a:lnTo>
                    <a:pt x="216598" y="297561"/>
                  </a:lnTo>
                  <a:lnTo>
                    <a:pt x="216598" y="285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59436" y="4325588"/>
              <a:ext cx="167735" cy="1998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48507" y="4273676"/>
              <a:ext cx="504920" cy="251745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22032" y="4697825"/>
            <a:ext cx="2632710" cy="38299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51998" y="5334094"/>
            <a:ext cx="100679" cy="100679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1022032" y="5221223"/>
            <a:ext cx="233679" cy="283845"/>
          </a:xfrm>
          <a:custGeom>
            <a:avLst/>
            <a:gdLst/>
            <a:ahLst/>
            <a:cxnLst/>
            <a:rect l="l" t="t" r="r" b="b"/>
            <a:pathLst>
              <a:path w="233680" h="283845">
                <a:moveTo>
                  <a:pt x="125063" y="283749"/>
                </a:moveTo>
                <a:lnTo>
                  <a:pt x="77723" y="274605"/>
                </a:lnTo>
                <a:lnTo>
                  <a:pt x="38099" y="247173"/>
                </a:lnTo>
                <a:lnTo>
                  <a:pt x="16668" y="215147"/>
                </a:lnTo>
                <a:lnTo>
                  <a:pt x="3047" y="175629"/>
                </a:lnTo>
                <a:lnTo>
                  <a:pt x="0" y="144875"/>
                </a:lnTo>
                <a:lnTo>
                  <a:pt x="809" y="128301"/>
                </a:lnTo>
                <a:lnTo>
                  <a:pt x="10667" y="85439"/>
                </a:lnTo>
                <a:lnTo>
                  <a:pt x="29527" y="49341"/>
                </a:lnTo>
                <a:lnTo>
                  <a:pt x="57530" y="22860"/>
                </a:lnTo>
                <a:lnTo>
                  <a:pt x="91859" y="5786"/>
                </a:lnTo>
                <a:lnTo>
                  <a:pt x="131159" y="0"/>
                </a:lnTo>
                <a:lnTo>
                  <a:pt x="140279" y="285"/>
                </a:lnTo>
                <a:lnTo>
                  <a:pt x="182784" y="10287"/>
                </a:lnTo>
                <a:lnTo>
                  <a:pt x="198215" y="18288"/>
                </a:lnTo>
                <a:lnTo>
                  <a:pt x="205835" y="6096"/>
                </a:lnTo>
                <a:lnTo>
                  <a:pt x="221170" y="6096"/>
                </a:lnTo>
                <a:lnTo>
                  <a:pt x="222694" y="102203"/>
                </a:lnTo>
                <a:lnTo>
                  <a:pt x="207359" y="102203"/>
                </a:lnTo>
                <a:lnTo>
                  <a:pt x="205930" y="95081"/>
                </a:lnTo>
                <a:lnTo>
                  <a:pt x="203930" y="87522"/>
                </a:lnTo>
                <a:lnTo>
                  <a:pt x="187285" y="50196"/>
                </a:lnTo>
                <a:lnTo>
                  <a:pt x="154757" y="19740"/>
                </a:lnTo>
                <a:lnTo>
                  <a:pt x="132683" y="15239"/>
                </a:lnTo>
                <a:lnTo>
                  <a:pt x="123561" y="15811"/>
                </a:lnTo>
                <a:lnTo>
                  <a:pt x="82676" y="34290"/>
                </a:lnTo>
                <a:lnTo>
                  <a:pt x="60007" y="66305"/>
                </a:lnTo>
                <a:lnTo>
                  <a:pt x="48577" y="113442"/>
                </a:lnTo>
                <a:lnTo>
                  <a:pt x="47243" y="141827"/>
                </a:lnTo>
                <a:lnTo>
                  <a:pt x="47553" y="154407"/>
                </a:lnTo>
                <a:lnTo>
                  <a:pt x="57054" y="200048"/>
                </a:lnTo>
                <a:lnTo>
                  <a:pt x="78509" y="234972"/>
                </a:lnTo>
                <a:lnTo>
                  <a:pt x="109806" y="257270"/>
                </a:lnTo>
                <a:lnTo>
                  <a:pt x="138779" y="262413"/>
                </a:lnTo>
                <a:lnTo>
                  <a:pt x="146518" y="262128"/>
                </a:lnTo>
                <a:lnTo>
                  <a:pt x="184880" y="248412"/>
                </a:lnTo>
                <a:lnTo>
                  <a:pt x="201263" y="233362"/>
                </a:lnTo>
                <a:lnTo>
                  <a:pt x="207359" y="225742"/>
                </a:lnTo>
                <a:lnTo>
                  <a:pt x="210581" y="220003"/>
                </a:lnTo>
                <a:lnTo>
                  <a:pt x="213348" y="214122"/>
                </a:lnTo>
                <a:lnTo>
                  <a:pt x="215811" y="207954"/>
                </a:lnTo>
                <a:lnTo>
                  <a:pt x="218122" y="201358"/>
                </a:lnTo>
                <a:lnTo>
                  <a:pt x="233362" y="208978"/>
                </a:lnTo>
                <a:lnTo>
                  <a:pt x="214074" y="243697"/>
                </a:lnTo>
                <a:lnTo>
                  <a:pt x="174783" y="274105"/>
                </a:lnTo>
                <a:lnTo>
                  <a:pt x="142779" y="282630"/>
                </a:lnTo>
                <a:lnTo>
                  <a:pt x="125063" y="28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1275206" y="5305138"/>
            <a:ext cx="408940" cy="198755"/>
            <a:chOff x="1275206" y="5305138"/>
            <a:chExt cx="408940" cy="198755"/>
          </a:xfrm>
        </p:grpSpPr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73517" y="5305139"/>
              <a:ext cx="210502" cy="19373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5206" y="5305138"/>
              <a:ext cx="178498" cy="198310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1786223" y="5201316"/>
            <a:ext cx="723265" cy="302260"/>
            <a:chOff x="1786223" y="5201316"/>
            <a:chExt cx="723265" cy="302260"/>
          </a:xfrm>
        </p:grpSpPr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86223" y="5251703"/>
              <a:ext cx="321849" cy="25174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117216" y="5201316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4" h="297814">
                  <a:moveTo>
                    <a:pt x="213550" y="297561"/>
                  </a:moveTo>
                  <a:lnTo>
                    <a:pt x="155543" y="297561"/>
                  </a:lnTo>
                  <a:lnTo>
                    <a:pt x="140684" y="275832"/>
                  </a:lnTo>
                  <a:lnTo>
                    <a:pt x="123539" y="251745"/>
                  </a:lnTo>
                  <a:lnTo>
                    <a:pt x="115276" y="239196"/>
                  </a:lnTo>
                  <a:lnTo>
                    <a:pt x="106584" y="226790"/>
                  </a:lnTo>
                  <a:lnTo>
                    <a:pt x="97607" y="214669"/>
                  </a:lnTo>
                  <a:lnTo>
                    <a:pt x="88487" y="202977"/>
                  </a:lnTo>
                  <a:lnTo>
                    <a:pt x="73151" y="218217"/>
                  </a:lnTo>
                  <a:lnTo>
                    <a:pt x="73151" y="271653"/>
                  </a:lnTo>
                  <a:lnTo>
                    <a:pt x="76295" y="277749"/>
                  </a:lnTo>
                  <a:lnTo>
                    <a:pt x="79343" y="279273"/>
                  </a:lnTo>
                  <a:lnTo>
                    <a:pt x="83915" y="280797"/>
                  </a:lnTo>
                  <a:lnTo>
                    <a:pt x="86963" y="282321"/>
                  </a:lnTo>
                  <a:lnTo>
                    <a:pt x="88487" y="283845"/>
                  </a:lnTo>
                  <a:lnTo>
                    <a:pt x="94583" y="283845"/>
                  </a:lnTo>
                  <a:lnTo>
                    <a:pt x="97631" y="285369"/>
                  </a:lnTo>
                  <a:lnTo>
                    <a:pt x="102203" y="285369"/>
                  </a:lnTo>
                  <a:lnTo>
                    <a:pt x="102203" y="297561"/>
                  </a:lnTo>
                  <a:lnTo>
                    <a:pt x="9144" y="297561"/>
                  </a:lnTo>
                  <a:lnTo>
                    <a:pt x="9144" y="285369"/>
                  </a:lnTo>
                  <a:lnTo>
                    <a:pt x="15239" y="285369"/>
                  </a:lnTo>
                  <a:lnTo>
                    <a:pt x="18287" y="283845"/>
                  </a:lnTo>
                  <a:lnTo>
                    <a:pt x="24383" y="283845"/>
                  </a:lnTo>
                  <a:lnTo>
                    <a:pt x="25907" y="282321"/>
                  </a:lnTo>
                  <a:lnTo>
                    <a:pt x="30480" y="282321"/>
                  </a:lnTo>
                  <a:lnTo>
                    <a:pt x="33527" y="276225"/>
                  </a:lnTo>
                  <a:lnTo>
                    <a:pt x="36575" y="274701"/>
                  </a:lnTo>
                  <a:lnTo>
                    <a:pt x="36575" y="36671"/>
                  </a:lnTo>
                  <a:lnTo>
                    <a:pt x="33527" y="32099"/>
                  </a:lnTo>
                  <a:lnTo>
                    <a:pt x="32004" y="27527"/>
                  </a:lnTo>
                  <a:lnTo>
                    <a:pt x="28956" y="24479"/>
                  </a:lnTo>
                  <a:lnTo>
                    <a:pt x="19811" y="19907"/>
                  </a:lnTo>
                  <a:lnTo>
                    <a:pt x="13715" y="18383"/>
                  </a:lnTo>
                  <a:lnTo>
                    <a:pt x="3047" y="18383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03" y="0"/>
                  </a:lnTo>
                  <a:lnTo>
                    <a:pt x="73151" y="3048"/>
                  </a:lnTo>
                  <a:lnTo>
                    <a:pt x="73151" y="204501"/>
                  </a:lnTo>
                  <a:lnTo>
                    <a:pt x="80350" y="196475"/>
                  </a:lnTo>
                  <a:lnTo>
                    <a:pt x="96391" y="179815"/>
                  </a:lnTo>
                  <a:lnTo>
                    <a:pt x="120872" y="155067"/>
                  </a:lnTo>
                  <a:lnTo>
                    <a:pt x="127968" y="147518"/>
                  </a:lnTo>
                  <a:lnTo>
                    <a:pt x="134207" y="140398"/>
                  </a:lnTo>
                  <a:lnTo>
                    <a:pt x="135731" y="140398"/>
                  </a:lnTo>
                  <a:lnTo>
                    <a:pt x="135731" y="138874"/>
                  </a:lnTo>
                  <a:lnTo>
                    <a:pt x="137255" y="135826"/>
                  </a:lnTo>
                  <a:lnTo>
                    <a:pt x="138779" y="134302"/>
                  </a:lnTo>
                  <a:lnTo>
                    <a:pt x="138779" y="128206"/>
                  </a:lnTo>
                  <a:lnTo>
                    <a:pt x="137255" y="126682"/>
                  </a:lnTo>
                  <a:lnTo>
                    <a:pt x="131159" y="123634"/>
                  </a:lnTo>
                  <a:lnTo>
                    <a:pt x="125063" y="122110"/>
                  </a:lnTo>
                  <a:lnTo>
                    <a:pt x="120491" y="122110"/>
                  </a:lnTo>
                  <a:lnTo>
                    <a:pt x="114395" y="120586"/>
                  </a:lnTo>
                  <a:lnTo>
                    <a:pt x="114395" y="108394"/>
                  </a:lnTo>
                  <a:lnTo>
                    <a:pt x="198310" y="108394"/>
                  </a:lnTo>
                  <a:lnTo>
                    <a:pt x="198310" y="120586"/>
                  </a:lnTo>
                  <a:lnTo>
                    <a:pt x="190556" y="123134"/>
                  </a:lnTo>
                  <a:lnTo>
                    <a:pt x="183213" y="126110"/>
                  </a:lnTo>
                  <a:lnTo>
                    <a:pt x="176155" y="129373"/>
                  </a:lnTo>
                  <a:lnTo>
                    <a:pt x="169259" y="132778"/>
                  </a:lnTo>
                  <a:lnTo>
                    <a:pt x="161639" y="137350"/>
                  </a:lnTo>
                  <a:lnTo>
                    <a:pt x="155543" y="141922"/>
                  </a:lnTo>
                  <a:lnTo>
                    <a:pt x="150971" y="144970"/>
                  </a:lnTo>
                  <a:lnTo>
                    <a:pt x="143351" y="152590"/>
                  </a:lnTo>
                  <a:lnTo>
                    <a:pt x="137255" y="157162"/>
                  </a:lnTo>
                  <a:lnTo>
                    <a:pt x="133254" y="162021"/>
                  </a:lnTo>
                  <a:lnTo>
                    <a:pt x="128111" y="167461"/>
                  </a:lnTo>
                  <a:lnTo>
                    <a:pt x="121824" y="173490"/>
                  </a:lnTo>
                  <a:lnTo>
                    <a:pt x="114395" y="180117"/>
                  </a:lnTo>
                  <a:lnTo>
                    <a:pt x="131349" y="202025"/>
                  </a:lnTo>
                  <a:lnTo>
                    <a:pt x="140327" y="214193"/>
                  </a:lnTo>
                  <a:lnTo>
                    <a:pt x="149447" y="227361"/>
                  </a:lnTo>
                  <a:lnTo>
                    <a:pt x="173235" y="258905"/>
                  </a:lnTo>
                  <a:lnTo>
                    <a:pt x="178403" y="265557"/>
                  </a:lnTo>
                  <a:lnTo>
                    <a:pt x="184594" y="273177"/>
                  </a:lnTo>
                  <a:lnTo>
                    <a:pt x="189166" y="279273"/>
                  </a:lnTo>
                  <a:lnTo>
                    <a:pt x="193738" y="280797"/>
                  </a:lnTo>
                  <a:lnTo>
                    <a:pt x="198310" y="283845"/>
                  </a:lnTo>
                  <a:lnTo>
                    <a:pt x="204406" y="283845"/>
                  </a:lnTo>
                  <a:lnTo>
                    <a:pt x="213550" y="285369"/>
                  </a:lnTo>
                  <a:lnTo>
                    <a:pt x="213550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39911" y="5305138"/>
              <a:ext cx="169259" cy="19831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625185" y="5201316"/>
            <a:ext cx="1748028" cy="383000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486084" y="5201316"/>
            <a:ext cx="354330" cy="304165"/>
            <a:chOff x="4486084" y="5201316"/>
            <a:chExt cx="354330" cy="304165"/>
          </a:xfrm>
        </p:grpSpPr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486084" y="5305139"/>
              <a:ext cx="184594" cy="19983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688967" y="5201316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561"/>
                  </a:moveTo>
                  <a:lnTo>
                    <a:pt x="10667" y="297561"/>
                  </a:lnTo>
                  <a:lnTo>
                    <a:pt x="10667" y="285368"/>
                  </a:lnTo>
                  <a:lnTo>
                    <a:pt x="16763" y="285368"/>
                  </a:lnTo>
                  <a:lnTo>
                    <a:pt x="19811" y="283844"/>
                  </a:lnTo>
                  <a:lnTo>
                    <a:pt x="24383" y="283844"/>
                  </a:lnTo>
                  <a:lnTo>
                    <a:pt x="27431" y="282321"/>
                  </a:lnTo>
                  <a:lnTo>
                    <a:pt x="30479" y="282321"/>
                  </a:lnTo>
                  <a:lnTo>
                    <a:pt x="33527" y="279273"/>
                  </a:lnTo>
                  <a:lnTo>
                    <a:pt x="35051" y="276225"/>
                  </a:lnTo>
                  <a:lnTo>
                    <a:pt x="36575" y="274701"/>
                  </a:lnTo>
                  <a:lnTo>
                    <a:pt x="38099" y="270129"/>
                  </a:lnTo>
                  <a:lnTo>
                    <a:pt x="38099" y="128206"/>
                  </a:lnTo>
                  <a:lnTo>
                    <a:pt x="0" y="128206"/>
                  </a:lnTo>
                  <a:lnTo>
                    <a:pt x="0" y="109918"/>
                  </a:lnTo>
                  <a:lnTo>
                    <a:pt x="38099" y="109918"/>
                  </a:lnTo>
                  <a:lnTo>
                    <a:pt x="38099" y="97726"/>
                  </a:lnTo>
                  <a:lnTo>
                    <a:pt x="39528" y="77073"/>
                  </a:lnTo>
                  <a:lnTo>
                    <a:pt x="60959" y="27527"/>
                  </a:lnTo>
                  <a:lnTo>
                    <a:pt x="99630" y="1715"/>
                  </a:lnTo>
                  <a:lnTo>
                    <a:pt x="115919" y="0"/>
                  </a:lnTo>
                  <a:lnTo>
                    <a:pt x="124253" y="547"/>
                  </a:lnTo>
                  <a:lnTo>
                    <a:pt x="150971" y="16859"/>
                  </a:lnTo>
                  <a:lnTo>
                    <a:pt x="150971" y="22955"/>
                  </a:lnTo>
                  <a:lnTo>
                    <a:pt x="150971" y="29051"/>
                  </a:lnTo>
                  <a:lnTo>
                    <a:pt x="149447" y="33623"/>
                  </a:lnTo>
                  <a:lnTo>
                    <a:pt x="143351" y="42767"/>
                  </a:lnTo>
                  <a:lnTo>
                    <a:pt x="138779" y="44291"/>
                  </a:lnTo>
                  <a:lnTo>
                    <a:pt x="128111" y="44291"/>
                  </a:lnTo>
                  <a:lnTo>
                    <a:pt x="115919" y="38195"/>
                  </a:lnTo>
                  <a:lnTo>
                    <a:pt x="112871" y="35147"/>
                  </a:lnTo>
                  <a:lnTo>
                    <a:pt x="111347" y="32099"/>
                  </a:lnTo>
                  <a:lnTo>
                    <a:pt x="108299" y="29051"/>
                  </a:lnTo>
                  <a:lnTo>
                    <a:pt x="106775" y="26003"/>
                  </a:lnTo>
                  <a:lnTo>
                    <a:pt x="103727" y="21431"/>
                  </a:lnTo>
                  <a:lnTo>
                    <a:pt x="102203" y="18383"/>
                  </a:lnTo>
                  <a:lnTo>
                    <a:pt x="100679" y="16859"/>
                  </a:lnTo>
                  <a:lnTo>
                    <a:pt x="94368" y="18002"/>
                  </a:lnTo>
                  <a:lnTo>
                    <a:pt x="89058" y="21431"/>
                  </a:lnTo>
                  <a:lnTo>
                    <a:pt x="73794" y="72009"/>
                  </a:lnTo>
                  <a:lnTo>
                    <a:pt x="73247" y="90011"/>
                  </a:lnTo>
                  <a:lnTo>
                    <a:pt x="73247" y="109918"/>
                  </a:lnTo>
                  <a:lnTo>
                    <a:pt x="122015" y="109918"/>
                  </a:lnTo>
                  <a:lnTo>
                    <a:pt x="122015" y="128206"/>
                  </a:lnTo>
                  <a:lnTo>
                    <a:pt x="73247" y="128206"/>
                  </a:lnTo>
                  <a:lnTo>
                    <a:pt x="73247" y="268605"/>
                  </a:lnTo>
                  <a:lnTo>
                    <a:pt x="77819" y="277749"/>
                  </a:lnTo>
                  <a:lnTo>
                    <a:pt x="86963" y="282321"/>
                  </a:lnTo>
                  <a:lnTo>
                    <a:pt x="91535" y="282321"/>
                  </a:lnTo>
                  <a:lnTo>
                    <a:pt x="96107" y="283844"/>
                  </a:lnTo>
                  <a:lnTo>
                    <a:pt x="102203" y="283844"/>
                  </a:lnTo>
                  <a:lnTo>
                    <a:pt x="106775" y="285368"/>
                  </a:lnTo>
                  <a:lnTo>
                    <a:pt x="109823" y="285368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1" name="object 9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13185" y="5201316"/>
            <a:ext cx="1293495" cy="38300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311931" y="5208936"/>
            <a:ext cx="1838039" cy="375380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634156" y="239553"/>
            <a:ext cx="94583" cy="17240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72490" y="479107"/>
            <a:ext cx="993140" cy="380365"/>
            <a:chOff x="872490" y="479107"/>
            <a:chExt cx="993140" cy="380365"/>
          </a:xfrm>
        </p:grpSpPr>
        <p:sp>
          <p:nvSpPr>
            <p:cNvPr id="13" name="object 13"/>
            <p:cNvSpPr/>
            <p:nvPr/>
          </p:nvSpPr>
          <p:spPr>
            <a:xfrm>
              <a:off x="872490" y="483679"/>
              <a:ext cx="372745" cy="375285"/>
            </a:xfrm>
            <a:custGeom>
              <a:avLst/>
              <a:gdLst/>
              <a:ahLst/>
              <a:cxnLst/>
              <a:rect l="l" t="t" r="r" b="b"/>
              <a:pathLst>
                <a:path w="372744" h="375284">
                  <a:moveTo>
                    <a:pt x="161734" y="219748"/>
                  </a:moveTo>
                  <a:lnTo>
                    <a:pt x="155943" y="180860"/>
                  </a:lnTo>
                  <a:lnTo>
                    <a:pt x="122034" y="144526"/>
                  </a:lnTo>
                  <a:lnTo>
                    <a:pt x="85432" y="126593"/>
                  </a:lnTo>
                  <a:lnTo>
                    <a:pt x="74879" y="121183"/>
                  </a:lnTo>
                  <a:lnTo>
                    <a:pt x="44284" y="94589"/>
                  </a:lnTo>
                  <a:lnTo>
                    <a:pt x="41236" y="88493"/>
                  </a:lnTo>
                  <a:lnTo>
                    <a:pt x="39712" y="80873"/>
                  </a:lnTo>
                  <a:lnTo>
                    <a:pt x="39712" y="73253"/>
                  </a:lnTo>
                  <a:lnTo>
                    <a:pt x="64096" y="36004"/>
                  </a:lnTo>
                  <a:lnTo>
                    <a:pt x="82384" y="33528"/>
                  </a:lnTo>
                  <a:lnTo>
                    <a:pt x="89509" y="33820"/>
                  </a:lnTo>
                  <a:lnTo>
                    <a:pt x="97053" y="34671"/>
                  </a:lnTo>
                  <a:lnTo>
                    <a:pt x="104889" y="36106"/>
                  </a:lnTo>
                  <a:lnTo>
                    <a:pt x="112864" y="38100"/>
                  </a:lnTo>
                  <a:lnTo>
                    <a:pt x="123532" y="42672"/>
                  </a:lnTo>
                  <a:lnTo>
                    <a:pt x="131152" y="45720"/>
                  </a:lnTo>
                  <a:lnTo>
                    <a:pt x="135724" y="48768"/>
                  </a:lnTo>
                  <a:lnTo>
                    <a:pt x="148018" y="15240"/>
                  </a:lnTo>
                  <a:lnTo>
                    <a:pt x="136842" y="8369"/>
                  </a:lnTo>
                  <a:lnTo>
                    <a:pt x="121831" y="3619"/>
                  </a:lnTo>
                  <a:lnTo>
                    <a:pt x="103124" y="889"/>
                  </a:lnTo>
                  <a:lnTo>
                    <a:pt x="80860" y="0"/>
                  </a:lnTo>
                  <a:lnTo>
                    <a:pt x="64312" y="1193"/>
                  </a:lnTo>
                  <a:lnTo>
                    <a:pt x="22860" y="21336"/>
                  </a:lnTo>
                  <a:lnTo>
                    <a:pt x="1422" y="59359"/>
                  </a:lnTo>
                  <a:lnTo>
                    <a:pt x="0" y="74777"/>
                  </a:lnTo>
                  <a:lnTo>
                    <a:pt x="825" y="87058"/>
                  </a:lnTo>
                  <a:lnTo>
                    <a:pt x="19050" y="129413"/>
                  </a:lnTo>
                  <a:lnTo>
                    <a:pt x="53428" y="152590"/>
                  </a:lnTo>
                  <a:lnTo>
                    <a:pt x="76288" y="163258"/>
                  </a:lnTo>
                  <a:lnTo>
                    <a:pt x="90627" y="170980"/>
                  </a:lnTo>
                  <a:lnTo>
                    <a:pt x="119037" y="197345"/>
                  </a:lnTo>
                  <a:lnTo>
                    <a:pt x="123532" y="218224"/>
                  </a:lnTo>
                  <a:lnTo>
                    <a:pt x="122656" y="227076"/>
                  </a:lnTo>
                  <a:lnTo>
                    <a:pt x="92290" y="259181"/>
                  </a:lnTo>
                  <a:lnTo>
                    <a:pt x="71716" y="262420"/>
                  </a:lnTo>
                  <a:lnTo>
                    <a:pt x="65481" y="262115"/>
                  </a:lnTo>
                  <a:lnTo>
                    <a:pt x="58381" y="261086"/>
                  </a:lnTo>
                  <a:lnTo>
                    <a:pt x="50711" y="259207"/>
                  </a:lnTo>
                  <a:lnTo>
                    <a:pt x="42760" y="256324"/>
                  </a:lnTo>
                  <a:lnTo>
                    <a:pt x="34988" y="253771"/>
                  </a:lnTo>
                  <a:lnTo>
                    <a:pt x="27813" y="250799"/>
                  </a:lnTo>
                  <a:lnTo>
                    <a:pt x="21234" y="247535"/>
                  </a:lnTo>
                  <a:lnTo>
                    <a:pt x="15240" y="244132"/>
                  </a:lnTo>
                  <a:lnTo>
                    <a:pt x="1524" y="279184"/>
                  </a:lnTo>
                  <a:lnTo>
                    <a:pt x="15176" y="287197"/>
                  </a:lnTo>
                  <a:lnTo>
                    <a:pt x="30708" y="292950"/>
                  </a:lnTo>
                  <a:lnTo>
                    <a:pt x="47675" y="296405"/>
                  </a:lnTo>
                  <a:lnTo>
                    <a:pt x="65620" y="297561"/>
                  </a:lnTo>
                  <a:lnTo>
                    <a:pt x="87071" y="296125"/>
                  </a:lnTo>
                  <a:lnTo>
                    <a:pt x="135724" y="274612"/>
                  </a:lnTo>
                  <a:lnTo>
                    <a:pt x="160248" y="235178"/>
                  </a:lnTo>
                  <a:lnTo>
                    <a:pt x="161734" y="219748"/>
                  </a:lnTo>
                  <a:close/>
                </a:path>
                <a:path w="372744" h="375284">
                  <a:moveTo>
                    <a:pt x="372237" y="82397"/>
                  </a:moveTo>
                  <a:lnTo>
                    <a:pt x="334035" y="82397"/>
                  </a:lnTo>
                  <a:lnTo>
                    <a:pt x="277647" y="245656"/>
                  </a:lnTo>
                  <a:lnTo>
                    <a:pt x="216598" y="82397"/>
                  </a:lnTo>
                  <a:lnTo>
                    <a:pt x="178498" y="82397"/>
                  </a:lnTo>
                  <a:lnTo>
                    <a:pt x="247307" y="261467"/>
                  </a:lnTo>
                  <a:lnTo>
                    <a:pt x="253060" y="278942"/>
                  </a:lnTo>
                  <a:lnTo>
                    <a:pt x="254965" y="287578"/>
                  </a:lnTo>
                  <a:lnTo>
                    <a:pt x="256006" y="296227"/>
                  </a:lnTo>
                  <a:lnTo>
                    <a:pt x="256311" y="305181"/>
                  </a:lnTo>
                  <a:lnTo>
                    <a:pt x="255435" y="312661"/>
                  </a:lnTo>
                  <a:lnTo>
                    <a:pt x="221551" y="339280"/>
                  </a:lnTo>
                  <a:lnTo>
                    <a:pt x="199834" y="341757"/>
                  </a:lnTo>
                  <a:lnTo>
                    <a:pt x="199834" y="375285"/>
                  </a:lnTo>
                  <a:lnTo>
                    <a:pt x="239941" y="367576"/>
                  </a:lnTo>
                  <a:lnTo>
                    <a:pt x="277888" y="338645"/>
                  </a:lnTo>
                  <a:lnTo>
                    <a:pt x="282219" y="329565"/>
                  </a:lnTo>
                  <a:lnTo>
                    <a:pt x="372237" y="8239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207" y="561498"/>
              <a:ext cx="167735" cy="215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661" y="561498"/>
              <a:ext cx="175355" cy="2197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97736" y="479107"/>
              <a:ext cx="168275" cy="297815"/>
            </a:xfrm>
            <a:custGeom>
              <a:avLst/>
              <a:gdLst/>
              <a:ahLst/>
              <a:cxnLst/>
              <a:rect l="l" t="t" r="r" b="b"/>
              <a:pathLst>
                <a:path w="168275" h="297815">
                  <a:moveTo>
                    <a:pt x="167735" y="297465"/>
                  </a:moveTo>
                  <a:lnTo>
                    <a:pt x="131159" y="297465"/>
                  </a:lnTo>
                  <a:lnTo>
                    <a:pt x="131159" y="164782"/>
                  </a:lnTo>
                  <a:lnTo>
                    <a:pt x="130325" y="153922"/>
                  </a:lnTo>
                  <a:lnTo>
                    <a:pt x="105060" y="117824"/>
                  </a:lnTo>
                  <a:lnTo>
                    <a:pt x="85439" y="114395"/>
                  </a:lnTo>
                  <a:lnTo>
                    <a:pt x="79460" y="114942"/>
                  </a:lnTo>
                  <a:lnTo>
                    <a:pt x="42076" y="135771"/>
                  </a:lnTo>
                  <a:lnTo>
                    <a:pt x="38100" y="140398"/>
                  </a:lnTo>
                  <a:lnTo>
                    <a:pt x="38100" y="297465"/>
                  </a:lnTo>
                  <a:lnTo>
                    <a:pt x="0" y="29746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09823"/>
                  </a:lnTo>
                  <a:lnTo>
                    <a:pt x="42124" y="104370"/>
                  </a:lnTo>
                  <a:lnTo>
                    <a:pt x="78759" y="84486"/>
                  </a:lnTo>
                  <a:lnTo>
                    <a:pt x="96107" y="82391"/>
                  </a:lnTo>
                  <a:lnTo>
                    <a:pt x="112156" y="83819"/>
                  </a:lnTo>
                  <a:lnTo>
                    <a:pt x="149447" y="105251"/>
                  </a:lnTo>
                  <a:lnTo>
                    <a:pt x="166592" y="147122"/>
                  </a:lnTo>
                  <a:lnTo>
                    <a:pt x="167735" y="164782"/>
                  </a:lnTo>
                  <a:lnTo>
                    <a:pt x="167735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921954" y="486727"/>
            <a:ext cx="955040" cy="294640"/>
            <a:chOff x="1921954" y="486727"/>
            <a:chExt cx="955040" cy="29464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1954" y="561498"/>
              <a:ext cx="335565" cy="2197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2572" y="561498"/>
              <a:ext cx="166306" cy="2150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03074" y="486727"/>
              <a:ext cx="71755" cy="290195"/>
            </a:xfrm>
            <a:custGeom>
              <a:avLst/>
              <a:gdLst/>
              <a:ahLst/>
              <a:cxnLst/>
              <a:rect l="l" t="t" r="r" b="b"/>
              <a:pathLst>
                <a:path w="71755" h="290195">
                  <a:moveTo>
                    <a:pt x="54959" y="45720"/>
                  </a:moveTo>
                  <a:lnTo>
                    <a:pt x="42767" y="45720"/>
                  </a:lnTo>
                  <a:lnTo>
                    <a:pt x="36671" y="42672"/>
                  </a:lnTo>
                  <a:lnTo>
                    <a:pt x="32099" y="38100"/>
                  </a:lnTo>
                  <a:lnTo>
                    <a:pt x="27527" y="35052"/>
                  </a:lnTo>
                  <a:lnTo>
                    <a:pt x="26003" y="28956"/>
                  </a:lnTo>
                  <a:lnTo>
                    <a:pt x="26003" y="16764"/>
                  </a:lnTo>
                  <a:lnTo>
                    <a:pt x="27527" y="10668"/>
                  </a:lnTo>
                  <a:lnTo>
                    <a:pt x="36671" y="1524"/>
                  </a:lnTo>
                  <a:lnTo>
                    <a:pt x="42767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70199" y="10668"/>
                  </a:lnTo>
                  <a:lnTo>
                    <a:pt x="71723" y="16764"/>
                  </a:lnTo>
                  <a:lnTo>
                    <a:pt x="71723" y="28956"/>
                  </a:lnTo>
                  <a:lnTo>
                    <a:pt x="70199" y="35052"/>
                  </a:lnTo>
                  <a:lnTo>
                    <a:pt x="65627" y="38100"/>
                  </a:lnTo>
                  <a:lnTo>
                    <a:pt x="61055" y="42672"/>
                  </a:lnTo>
                  <a:lnTo>
                    <a:pt x="54959" y="45720"/>
                  </a:lnTo>
                  <a:close/>
                </a:path>
                <a:path w="71755" h="290195">
                  <a:moveTo>
                    <a:pt x="65627" y="289845"/>
                  </a:moveTo>
                  <a:lnTo>
                    <a:pt x="29051" y="289845"/>
                  </a:lnTo>
                  <a:lnTo>
                    <a:pt x="29051" y="111347"/>
                  </a:lnTo>
                  <a:lnTo>
                    <a:pt x="0" y="111347"/>
                  </a:lnTo>
                  <a:lnTo>
                    <a:pt x="0" y="79343"/>
                  </a:lnTo>
                  <a:lnTo>
                    <a:pt x="65627" y="79343"/>
                  </a:lnTo>
                  <a:lnTo>
                    <a:pt x="65627" y="28984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5277" y="566070"/>
              <a:ext cx="175450" cy="21050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05112" y="486727"/>
              <a:ext cx="71755" cy="290195"/>
            </a:xfrm>
            <a:custGeom>
              <a:avLst/>
              <a:gdLst/>
              <a:ahLst/>
              <a:cxnLst/>
              <a:rect l="l" t="t" r="r" b="b"/>
              <a:pathLst>
                <a:path w="71755" h="290195">
                  <a:moveTo>
                    <a:pt x="54959" y="45720"/>
                  </a:moveTo>
                  <a:lnTo>
                    <a:pt x="42767" y="45720"/>
                  </a:lnTo>
                  <a:lnTo>
                    <a:pt x="36671" y="42672"/>
                  </a:lnTo>
                  <a:lnTo>
                    <a:pt x="32099" y="38100"/>
                  </a:lnTo>
                  <a:lnTo>
                    <a:pt x="27527" y="35052"/>
                  </a:lnTo>
                  <a:lnTo>
                    <a:pt x="26003" y="28956"/>
                  </a:lnTo>
                  <a:lnTo>
                    <a:pt x="26003" y="16764"/>
                  </a:lnTo>
                  <a:lnTo>
                    <a:pt x="27527" y="10668"/>
                  </a:lnTo>
                  <a:lnTo>
                    <a:pt x="36671" y="1524"/>
                  </a:lnTo>
                  <a:lnTo>
                    <a:pt x="42767" y="0"/>
                  </a:lnTo>
                  <a:lnTo>
                    <a:pt x="54959" y="0"/>
                  </a:lnTo>
                  <a:lnTo>
                    <a:pt x="61055" y="1524"/>
                  </a:lnTo>
                  <a:lnTo>
                    <a:pt x="70199" y="10668"/>
                  </a:lnTo>
                  <a:lnTo>
                    <a:pt x="71723" y="16764"/>
                  </a:lnTo>
                  <a:lnTo>
                    <a:pt x="71723" y="28956"/>
                  </a:lnTo>
                  <a:lnTo>
                    <a:pt x="70199" y="35052"/>
                  </a:lnTo>
                  <a:lnTo>
                    <a:pt x="65627" y="38100"/>
                  </a:lnTo>
                  <a:lnTo>
                    <a:pt x="61055" y="42672"/>
                  </a:lnTo>
                  <a:lnTo>
                    <a:pt x="54959" y="45720"/>
                  </a:lnTo>
                  <a:close/>
                </a:path>
                <a:path w="71755" h="290195">
                  <a:moveTo>
                    <a:pt x="65627" y="289845"/>
                  </a:moveTo>
                  <a:lnTo>
                    <a:pt x="29051" y="289845"/>
                  </a:lnTo>
                  <a:lnTo>
                    <a:pt x="29051" y="111347"/>
                  </a:lnTo>
                  <a:lnTo>
                    <a:pt x="0" y="111347"/>
                  </a:lnTo>
                  <a:lnTo>
                    <a:pt x="0" y="79343"/>
                  </a:lnTo>
                  <a:lnTo>
                    <a:pt x="65627" y="79343"/>
                  </a:lnTo>
                  <a:lnTo>
                    <a:pt x="65627" y="28984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25603" y="552354"/>
            <a:ext cx="386080" cy="306705"/>
            <a:chOff x="2925603" y="552354"/>
            <a:chExt cx="386080" cy="30670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5603" y="561498"/>
              <a:ext cx="167830" cy="2150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36106" y="552354"/>
              <a:ext cx="175895" cy="306705"/>
            </a:xfrm>
            <a:custGeom>
              <a:avLst/>
              <a:gdLst/>
              <a:ahLst/>
              <a:cxnLst/>
              <a:rect l="l" t="t" r="r" b="b"/>
              <a:pathLst>
                <a:path w="175895" h="306705">
                  <a:moveTo>
                    <a:pt x="172402" y="22859"/>
                  </a:moveTo>
                  <a:lnTo>
                    <a:pt x="128206" y="22859"/>
                  </a:lnTo>
                  <a:lnTo>
                    <a:pt x="148018" y="0"/>
                  </a:lnTo>
                  <a:lnTo>
                    <a:pt x="172402" y="22859"/>
                  </a:lnTo>
                  <a:close/>
                </a:path>
                <a:path w="175895" h="306705">
                  <a:moveTo>
                    <a:pt x="53435" y="224218"/>
                  </a:moveTo>
                  <a:lnTo>
                    <a:pt x="10492" y="205573"/>
                  </a:lnTo>
                  <a:lnTo>
                    <a:pt x="7620" y="183070"/>
                  </a:lnTo>
                  <a:lnTo>
                    <a:pt x="12192" y="176974"/>
                  </a:lnTo>
                  <a:lnTo>
                    <a:pt x="44291" y="158686"/>
                  </a:lnTo>
                  <a:lnTo>
                    <a:pt x="25114" y="146367"/>
                  </a:lnTo>
                  <a:lnTo>
                    <a:pt x="11251" y="130218"/>
                  </a:lnTo>
                  <a:lnTo>
                    <a:pt x="2835" y="110372"/>
                  </a:lnTo>
                  <a:lnTo>
                    <a:pt x="0" y="86963"/>
                  </a:lnTo>
                  <a:lnTo>
                    <a:pt x="1430" y="70660"/>
                  </a:lnTo>
                  <a:lnTo>
                    <a:pt x="22955" y="32003"/>
                  </a:lnTo>
                  <a:lnTo>
                    <a:pt x="64317" y="10572"/>
                  </a:lnTo>
                  <a:lnTo>
                    <a:pt x="80867" y="9143"/>
                  </a:lnTo>
                  <a:lnTo>
                    <a:pt x="95108" y="10001"/>
                  </a:lnTo>
                  <a:lnTo>
                    <a:pt x="107930" y="12572"/>
                  </a:lnTo>
                  <a:lnTo>
                    <a:pt x="119055" y="16859"/>
                  </a:lnTo>
                  <a:lnTo>
                    <a:pt x="128206" y="22859"/>
                  </a:lnTo>
                  <a:lnTo>
                    <a:pt x="172402" y="22859"/>
                  </a:lnTo>
                  <a:lnTo>
                    <a:pt x="149542" y="39624"/>
                  </a:lnTo>
                  <a:lnTo>
                    <a:pt x="82391" y="39624"/>
                  </a:lnTo>
                  <a:lnTo>
                    <a:pt x="73533" y="40481"/>
                  </a:lnTo>
                  <a:lnTo>
                    <a:pt x="41433" y="68437"/>
                  </a:lnTo>
                  <a:lnTo>
                    <a:pt x="38195" y="86963"/>
                  </a:lnTo>
                  <a:lnTo>
                    <a:pt x="39028" y="97821"/>
                  </a:lnTo>
                  <a:lnTo>
                    <a:pt x="64103" y="133826"/>
                  </a:lnTo>
                  <a:lnTo>
                    <a:pt x="82391" y="137255"/>
                  </a:lnTo>
                  <a:lnTo>
                    <a:pt x="147098" y="137255"/>
                  </a:lnTo>
                  <a:lnTo>
                    <a:pt x="143446" y="141827"/>
                  </a:lnTo>
                  <a:lnTo>
                    <a:pt x="133192" y="151907"/>
                  </a:lnTo>
                  <a:lnTo>
                    <a:pt x="120919" y="159246"/>
                  </a:lnTo>
                  <a:lnTo>
                    <a:pt x="106933" y="163995"/>
                  </a:lnTo>
                  <a:lnTo>
                    <a:pt x="61055" y="170878"/>
                  </a:lnTo>
                  <a:lnTo>
                    <a:pt x="58007" y="170878"/>
                  </a:lnTo>
                  <a:lnTo>
                    <a:pt x="45815" y="173926"/>
                  </a:lnTo>
                  <a:lnTo>
                    <a:pt x="39719" y="176974"/>
                  </a:lnTo>
                  <a:lnTo>
                    <a:pt x="36671" y="180022"/>
                  </a:lnTo>
                  <a:lnTo>
                    <a:pt x="36671" y="189166"/>
                  </a:lnTo>
                  <a:lnTo>
                    <a:pt x="42767" y="192214"/>
                  </a:lnTo>
                  <a:lnTo>
                    <a:pt x="142762" y="192214"/>
                  </a:lnTo>
                  <a:lnTo>
                    <a:pt x="148064" y="194476"/>
                  </a:lnTo>
                  <a:lnTo>
                    <a:pt x="157162" y="201358"/>
                  </a:lnTo>
                  <a:lnTo>
                    <a:pt x="165163" y="209075"/>
                  </a:lnTo>
                  <a:lnTo>
                    <a:pt x="170640" y="218122"/>
                  </a:lnTo>
                  <a:lnTo>
                    <a:pt x="90011" y="218122"/>
                  </a:lnTo>
                  <a:lnTo>
                    <a:pt x="79343" y="221170"/>
                  </a:lnTo>
                  <a:lnTo>
                    <a:pt x="64103" y="223265"/>
                  </a:lnTo>
                  <a:lnTo>
                    <a:pt x="58340" y="223956"/>
                  </a:lnTo>
                  <a:lnTo>
                    <a:pt x="53435" y="224218"/>
                  </a:lnTo>
                  <a:close/>
                </a:path>
                <a:path w="175895" h="306705">
                  <a:moveTo>
                    <a:pt x="147098" y="137255"/>
                  </a:moveTo>
                  <a:lnTo>
                    <a:pt x="82391" y="137255"/>
                  </a:lnTo>
                  <a:lnTo>
                    <a:pt x="92106" y="136397"/>
                  </a:lnTo>
                  <a:lnTo>
                    <a:pt x="100679" y="133826"/>
                  </a:lnTo>
                  <a:lnTo>
                    <a:pt x="124467" y="97821"/>
                  </a:lnTo>
                  <a:lnTo>
                    <a:pt x="125063" y="86963"/>
                  </a:lnTo>
                  <a:lnTo>
                    <a:pt x="124229" y="77209"/>
                  </a:lnTo>
                  <a:lnTo>
                    <a:pt x="99345" y="43052"/>
                  </a:lnTo>
                  <a:lnTo>
                    <a:pt x="82391" y="39624"/>
                  </a:lnTo>
                  <a:lnTo>
                    <a:pt x="149542" y="39624"/>
                  </a:lnTo>
                  <a:lnTo>
                    <a:pt x="155543" y="49616"/>
                  </a:lnTo>
                  <a:lnTo>
                    <a:pt x="159829" y="61198"/>
                  </a:lnTo>
                  <a:lnTo>
                    <a:pt x="162401" y="74208"/>
                  </a:lnTo>
                  <a:lnTo>
                    <a:pt x="163258" y="88487"/>
                  </a:lnTo>
                  <a:lnTo>
                    <a:pt x="162091" y="103893"/>
                  </a:lnTo>
                  <a:lnTo>
                    <a:pt x="158496" y="118014"/>
                  </a:lnTo>
                  <a:lnTo>
                    <a:pt x="152328" y="130706"/>
                  </a:lnTo>
                  <a:lnTo>
                    <a:pt x="147098" y="137255"/>
                  </a:lnTo>
                  <a:close/>
                </a:path>
                <a:path w="175895" h="306705">
                  <a:moveTo>
                    <a:pt x="142762" y="192214"/>
                  </a:moveTo>
                  <a:lnTo>
                    <a:pt x="56483" y="192214"/>
                  </a:lnTo>
                  <a:lnTo>
                    <a:pt x="60745" y="191952"/>
                  </a:lnTo>
                  <a:lnTo>
                    <a:pt x="66579" y="191261"/>
                  </a:lnTo>
                  <a:lnTo>
                    <a:pt x="98393" y="187070"/>
                  </a:lnTo>
                  <a:lnTo>
                    <a:pt x="104679" y="186380"/>
                  </a:lnTo>
                  <a:lnTo>
                    <a:pt x="109823" y="186118"/>
                  </a:lnTo>
                  <a:lnTo>
                    <a:pt x="124118" y="186999"/>
                  </a:lnTo>
                  <a:lnTo>
                    <a:pt x="136957" y="189737"/>
                  </a:lnTo>
                  <a:lnTo>
                    <a:pt x="142762" y="192214"/>
                  </a:lnTo>
                  <a:close/>
                </a:path>
                <a:path w="175895" h="306705">
                  <a:moveTo>
                    <a:pt x="164112" y="274605"/>
                  </a:moveTo>
                  <a:lnTo>
                    <a:pt x="83915" y="274605"/>
                  </a:lnTo>
                  <a:lnTo>
                    <a:pt x="95892" y="274034"/>
                  </a:lnTo>
                  <a:lnTo>
                    <a:pt x="106584" y="272319"/>
                  </a:lnTo>
                  <a:lnTo>
                    <a:pt x="137991" y="249816"/>
                  </a:lnTo>
                  <a:lnTo>
                    <a:pt x="138874" y="244125"/>
                  </a:lnTo>
                  <a:lnTo>
                    <a:pt x="136573" y="232307"/>
                  </a:lnTo>
                  <a:lnTo>
                    <a:pt x="129682" y="224230"/>
                  </a:lnTo>
                  <a:lnTo>
                    <a:pt x="118220" y="219600"/>
                  </a:lnTo>
                  <a:lnTo>
                    <a:pt x="102203" y="218122"/>
                  </a:lnTo>
                  <a:lnTo>
                    <a:pt x="170640" y="218122"/>
                  </a:lnTo>
                  <a:lnTo>
                    <a:pt x="170878" y="218515"/>
                  </a:lnTo>
                  <a:lnTo>
                    <a:pt x="174307" y="229687"/>
                  </a:lnTo>
                  <a:lnTo>
                    <a:pt x="175450" y="242601"/>
                  </a:lnTo>
                  <a:lnTo>
                    <a:pt x="173759" y="255960"/>
                  </a:lnTo>
                  <a:lnTo>
                    <a:pt x="168783" y="268319"/>
                  </a:lnTo>
                  <a:lnTo>
                    <a:pt x="164112" y="274605"/>
                  </a:lnTo>
                  <a:close/>
                </a:path>
                <a:path w="175895" h="306705">
                  <a:moveTo>
                    <a:pt x="82391" y="306609"/>
                  </a:moveTo>
                  <a:lnTo>
                    <a:pt x="28845" y="295298"/>
                  </a:lnTo>
                  <a:lnTo>
                    <a:pt x="3048" y="282225"/>
                  </a:lnTo>
                  <a:lnTo>
                    <a:pt x="24479" y="251745"/>
                  </a:lnTo>
                  <a:lnTo>
                    <a:pt x="40195" y="261746"/>
                  </a:lnTo>
                  <a:lnTo>
                    <a:pt x="55340" y="268890"/>
                  </a:lnTo>
                  <a:lnTo>
                    <a:pt x="69913" y="273176"/>
                  </a:lnTo>
                  <a:lnTo>
                    <a:pt x="83915" y="274605"/>
                  </a:lnTo>
                  <a:lnTo>
                    <a:pt x="164112" y="274605"/>
                  </a:lnTo>
                  <a:lnTo>
                    <a:pt x="160662" y="279249"/>
                  </a:lnTo>
                  <a:lnTo>
                    <a:pt x="149542" y="288321"/>
                  </a:lnTo>
                  <a:lnTo>
                    <a:pt x="135192" y="296322"/>
                  </a:lnTo>
                  <a:lnTo>
                    <a:pt x="119395" y="302037"/>
                  </a:lnTo>
                  <a:lnTo>
                    <a:pt x="101884" y="305466"/>
                  </a:lnTo>
                  <a:lnTo>
                    <a:pt x="82391" y="306609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3499103" y="487680"/>
            <a:ext cx="40005" cy="291465"/>
          </a:xfrm>
          <a:custGeom>
            <a:avLst/>
            <a:gdLst/>
            <a:ahLst/>
            <a:cxnLst/>
            <a:rect l="l" t="t" r="r" b="b"/>
            <a:pathLst>
              <a:path w="40004" h="291465">
                <a:moveTo>
                  <a:pt x="39624" y="291084"/>
                </a:moveTo>
                <a:lnTo>
                  <a:pt x="0" y="291084"/>
                </a:lnTo>
                <a:lnTo>
                  <a:pt x="0" y="0"/>
                </a:lnTo>
                <a:lnTo>
                  <a:pt x="39624" y="0"/>
                </a:lnTo>
                <a:lnTo>
                  <a:pt x="39624" y="2910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599878" y="508063"/>
            <a:ext cx="1357630" cy="273685"/>
            <a:chOff x="3599878" y="508063"/>
            <a:chExt cx="1357630" cy="273685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878" y="561403"/>
              <a:ext cx="167735" cy="2151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7332" y="561498"/>
              <a:ext cx="137255" cy="2197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72020" y="508063"/>
              <a:ext cx="134620" cy="273685"/>
            </a:xfrm>
            <a:custGeom>
              <a:avLst/>
              <a:gdLst/>
              <a:ahLst/>
              <a:cxnLst/>
              <a:rect l="l" t="t" r="r" b="b"/>
              <a:pathLst>
                <a:path w="134620" h="273684">
                  <a:moveTo>
                    <a:pt x="82391" y="273176"/>
                  </a:moveTo>
                  <a:lnTo>
                    <a:pt x="41243" y="253269"/>
                  </a:lnTo>
                  <a:lnTo>
                    <a:pt x="24384" y="207549"/>
                  </a:lnTo>
                  <a:lnTo>
                    <a:pt x="24384" y="86963"/>
                  </a:lnTo>
                  <a:lnTo>
                    <a:pt x="0" y="86963"/>
                  </a:lnTo>
                  <a:lnTo>
                    <a:pt x="0" y="58007"/>
                  </a:lnTo>
                  <a:lnTo>
                    <a:pt x="24384" y="58007"/>
                  </a:lnTo>
                  <a:lnTo>
                    <a:pt x="24384" y="13715"/>
                  </a:lnTo>
                  <a:lnTo>
                    <a:pt x="61055" y="0"/>
                  </a:lnTo>
                  <a:lnTo>
                    <a:pt x="61055" y="58007"/>
                  </a:lnTo>
                  <a:lnTo>
                    <a:pt x="118967" y="58007"/>
                  </a:lnTo>
                  <a:lnTo>
                    <a:pt x="118967" y="86963"/>
                  </a:lnTo>
                  <a:lnTo>
                    <a:pt x="61055" y="86963"/>
                  </a:lnTo>
                  <a:lnTo>
                    <a:pt x="61055" y="192309"/>
                  </a:lnTo>
                  <a:lnTo>
                    <a:pt x="70199" y="230409"/>
                  </a:lnTo>
                  <a:lnTo>
                    <a:pt x="99155" y="241077"/>
                  </a:lnTo>
                  <a:lnTo>
                    <a:pt x="106251" y="240530"/>
                  </a:lnTo>
                  <a:lnTo>
                    <a:pt x="113633" y="238982"/>
                  </a:lnTo>
                  <a:lnTo>
                    <a:pt x="121015" y="236577"/>
                  </a:lnTo>
                  <a:lnTo>
                    <a:pt x="128111" y="233457"/>
                  </a:lnTo>
                  <a:lnTo>
                    <a:pt x="134207" y="266985"/>
                  </a:lnTo>
                  <a:lnTo>
                    <a:pt x="122467" y="269239"/>
                  </a:lnTo>
                  <a:lnTo>
                    <a:pt x="110013" y="271224"/>
                  </a:lnTo>
                  <a:lnTo>
                    <a:pt x="96702" y="272638"/>
                  </a:lnTo>
                  <a:lnTo>
                    <a:pt x="82391" y="27317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2230" y="561498"/>
              <a:ext cx="179927" cy="2197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4925" y="561498"/>
              <a:ext cx="166211" cy="2150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2379" y="561498"/>
              <a:ext cx="173831" cy="21974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3738" y="561498"/>
              <a:ext cx="193643" cy="21974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105400" y="479107"/>
            <a:ext cx="1466215" cy="302260"/>
            <a:chOff x="5105400" y="479107"/>
            <a:chExt cx="1466215" cy="302260"/>
          </a:xfrm>
        </p:grpSpPr>
        <p:sp>
          <p:nvSpPr>
            <p:cNvPr id="36" name="object 36"/>
            <p:cNvSpPr/>
            <p:nvPr/>
          </p:nvSpPr>
          <p:spPr>
            <a:xfrm>
              <a:off x="5105400" y="488251"/>
              <a:ext cx="280670" cy="293370"/>
            </a:xfrm>
            <a:custGeom>
              <a:avLst/>
              <a:gdLst/>
              <a:ahLst/>
              <a:cxnLst/>
              <a:rect l="l" t="t" r="r" b="b"/>
              <a:pathLst>
                <a:path w="280670" h="293370">
                  <a:moveTo>
                    <a:pt x="146399" y="292988"/>
                  </a:moveTo>
                  <a:lnTo>
                    <a:pt x="135731" y="292988"/>
                  </a:lnTo>
                  <a:lnTo>
                    <a:pt x="71627" y="103727"/>
                  </a:lnTo>
                  <a:lnTo>
                    <a:pt x="38100" y="288321"/>
                  </a:lnTo>
                  <a:lnTo>
                    <a:pt x="0" y="288321"/>
                  </a:lnTo>
                  <a:lnTo>
                    <a:pt x="54863" y="0"/>
                  </a:lnTo>
                  <a:lnTo>
                    <a:pt x="71627" y="0"/>
                  </a:lnTo>
                  <a:lnTo>
                    <a:pt x="141827" y="210597"/>
                  </a:lnTo>
                  <a:lnTo>
                    <a:pt x="204406" y="0"/>
                  </a:lnTo>
                  <a:lnTo>
                    <a:pt x="222694" y="0"/>
                  </a:lnTo>
                  <a:lnTo>
                    <a:pt x="280606" y="288321"/>
                  </a:lnTo>
                  <a:lnTo>
                    <a:pt x="242506" y="288321"/>
                  </a:lnTo>
                  <a:lnTo>
                    <a:pt x="208978" y="103727"/>
                  </a:lnTo>
                  <a:lnTo>
                    <a:pt x="146399" y="292988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6674" y="561403"/>
              <a:ext cx="193738" cy="21974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20982" y="479107"/>
              <a:ext cx="339090" cy="302260"/>
            </a:xfrm>
            <a:custGeom>
              <a:avLst/>
              <a:gdLst/>
              <a:ahLst/>
              <a:cxnLst/>
              <a:rect l="l" t="t" r="r" b="b"/>
              <a:pathLst>
                <a:path w="339089" h="302259">
                  <a:moveTo>
                    <a:pt x="134213" y="295948"/>
                  </a:moveTo>
                  <a:lnTo>
                    <a:pt x="129641" y="262420"/>
                  </a:lnTo>
                  <a:lnTo>
                    <a:pt x="121653" y="265544"/>
                  </a:lnTo>
                  <a:lnTo>
                    <a:pt x="113817" y="267944"/>
                  </a:lnTo>
                  <a:lnTo>
                    <a:pt x="106235" y="269494"/>
                  </a:lnTo>
                  <a:lnTo>
                    <a:pt x="99060" y="270040"/>
                  </a:lnTo>
                  <a:lnTo>
                    <a:pt x="89611" y="269443"/>
                  </a:lnTo>
                  <a:lnTo>
                    <a:pt x="61531" y="233222"/>
                  </a:lnTo>
                  <a:lnTo>
                    <a:pt x="60960" y="221272"/>
                  </a:lnTo>
                  <a:lnTo>
                    <a:pt x="60960" y="115925"/>
                  </a:lnTo>
                  <a:lnTo>
                    <a:pt x="118973" y="115925"/>
                  </a:lnTo>
                  <a:lnTo>
                    <a:pt x="118973" y="86969"/>
                  </a:lnTo>
                  <a:lnTo>
                    <a:pt x="60960" y="86969"/>
                  </a:lnTo>
                  <a:lnTo>
                    <a:pt x="60960" y="28968"/>
                  </a:lnTo>
                  <a:lnTo>
                    <a:pt x="24384" y="42684"/>
                  </a:lnTo>
                  <a:lnTo>
                    <a:pt x="24384" y="86969"/>
                  </a:lnTo>
                  <a:lnTo>
                    <a:pt x="0" y="86969"/>
                  </a:lnTo>
                  <a:lnTo>
                    <a:pt x="0" y="115925"/>
                  </a:lnTo>
                  <a:lnTo>
                    <a:pt x="24384" y="115925"/>
                  </a:lnTo>
                  <a:lnTo>
                    <a:pt x="24384" y="236512"/>
                  </a:lnTo>
                  <a:lnTo>
                    <a:pt x="25501" y="249656"/>
                  </a:lnTo>
                  <a:lnTo>
                    <a:pt x="50596" y="291134"/>
                  </a:lnTo>
                  <a:lnTo>
                    <a:pt x="83820" y="302133"/>
                  </a:lnTo>
                  <a:lnTo>
                    <a:pt x="97269" y="301599"/>
                  </a:lnTo>
                  <a:lnTo>
                    <a:pt x="110159" y="300189"/>
                  </a:lnTo>
                  <a:lnTo>
                    <a:pt x="122478" y="298196"/>
                  </a:lnTo>
                  <a:lnTo>
                    <a:pt x="134213" y="295948"/>
                  </a:lnTo>
                  <a:close/>
                </a:path>
                <a:path w="339089" h="302259">
                  <a:moveTo>
                    <a:pt x="338620" y="164782"/>
                  </a:moveTo>
                  <a:lnTo>
                    <a:pt x="328333" y="116916"/>
                  </a:lnTo>
                  <a:lnTo>
                    <a:pt x="297002" y="88112"/>
                  </a:lnTo>
                  <a:lnTo>
                    <a:pt x="266890" y="82397"/>
                  </a:lnTo>
                  <a:lnTo>
                    <a:pt x="258013" y="82943"/>
                  </a:lnTo>
                  <a:lnTo>
                    <a:pt x="218300" y="99352"/>
                  </a:lnTo>
                  <a:lnTo>
                    <a:pt x="208889" y="109829"/>
                  </a:lnTo>
                  <a:lnTo>
                    <a:pt x="208889" y="0"/>
                  </a:lnTo>
                  <a:lnTo>
                    <a:pt x="170789" y="0"/>
                  </a:lnTo>
                  <a:lnTo>
                    <a:pt x="170789" y="297472"/>
                  </a:lnTo>
                  <a:lnTo>
                    <a:pt x="208889" y="297472"/>
                  </a:lnTo>
                  <a:lnTo>
                    <a:pt x="208889" y="140398"/>
                  </a:lnTo>
                  <a:lnTo>
                    <a:pt x="212915" y="135775"/>
                  </a:lnTo>
                  <a:lnTo>
                    <a:pt x="250888" y="114947"/>
                  </a:lnTo>
                  <a:lnTo>
                    <a:pt x="257746" y="114401"/>
                  </a:lnTo>
                  <a:lnTo>
                    <a:pt x="267462" y="115252"/>
                  </a:lnTo>
                  <a:lnTo>
                    <a:pt x="298704" y="144208"/>
                  </a:lnTo>
                  <a:lnTo>
                    <a:pt x="301942" y="164782"/>
                  </a:lnTo>
                  <a:lnTo>
                    <a:pt x="301942" y="297472"/>
                  </a:lnTo>
                  <a:lnTo>
                    <a:pt x="338620" y="297472"/>
                  </a:lnTo>
                  <a:lnTo>
                    <a:pt x="338620" y="16478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9226" y="561403"/>
              <a:ext cx="190690" cy="21974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12776" y="479107"/>
              <a:ext cx="183515" cy="300990"/>
            </a:xfrm>
            <a:custGeom>
              <a:avLst/>
              <a:gdLst/>
              <a:ahLst/>
              <a:cxnLst/>
              <a:rect l="l" t="t" r="r" b="b"/>
              <a:pathLst>
                <a:path w="183514" h="300990">
                  <a:moveTo>
                    <a:pt x="183070" y="97631"/>
                  </a:moveTo>
                  <a:lnTo>
                    <a:pt x="146399" y="97631"/>
                  </a:lnTo>
                  <a:lnTo>
                    <a:pt x="146399" y="0"/>
                  </a:lnTo>
                  <a:lnTo>
                    <a:pt x="183070" y="0"/>
                  </a:lnTo>
                  <a:lnTo>
                    <a:pt x="183070" y="97631"/>
                  </a:lnTo>
                  <a:close/>
                </a:path>
                <a:path w="183514" h="300990">
                  <a:moveTo>
                    <a:pt x="90011" y="300513"/>
                  </a:moveTo>
                  <a:lnTo>
                    <a:pt x="38495" y="285083"/>
                  </a:lnTo>
                  <a:lnTo>
                    <a:pt x="6667" y="240113"/>
                  </a:lnTo>
                  <a:lnTo>
                    <a:pt x="0" y="196786"/>
                  </a:lnTo>
                  <a:lnTo>
                    <a:pt x="1952" y="174520"/>
                  </a:lnTo>
                  <a:lnTo>
                    <a:pt x="16716" y="133952"/>
                  </a:lnTo>
                  <a:lnTo>
                    <a:pt x="43560" y="101679"/>
                  </a:lnTo>
                  <a:lnTo>
                    <a:pt x="96107" y="82391"/>
                  </a:lnTo>
                  <a:lnTo>
                    <a:pt x="111894" y="83486"/>
                  </a:lnTo>
                  <a:lnTo>
                    <a:pt x="125253" y="86582"/>
                  </a:lnTo>
                  <a:lnTo>
                    <a:pt x="136612" y="91392"/>
                  </a:lnTo>
                  <a:lnTo>
                    <a:pt x="146399" y="97631"/>
                  </a:lnTo>
                  <a:lnTo>
                    <a:pt x="183070" y="97631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725" y="115825"/>
                  </a:lnTo>
                  <a:lnTo>
                    <a:pt x="58007" y="137350"/>
                  </a:lnTo>
                  <a:lnTo>
                    <a:pt x="40781" y="177212"/>
                  </a:lnTo>
                  <a:lnTo>
                    <a:pt x="39624" y="193738"/>
                  </a:lnTo>
                  <a:lnTo>
                    <a:pt x="43948" y="226916"/>
                  </a:lnTo>
                  <a:lnTo>
                    <a:pt x="57007" y="250781"/>
                  </a:lnTo>
                  <a:lnTo>
                    <a:pt x="78923" y="265198"/>
                  </a:lnTo>
                  <a:lnTo>
                    <a:pt x="109823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399" y="282225"/>
                  </a:lnTo>
                  <a:lnTo>
                    <a:pt x="135231" y="290226"/>
                  </a:lnTo>
                  <a:lnTo>
                    <a:pt x="122205" y="295941"/>
                  </a:lnTo>
                  <a:lnTo>
                    <a:pt x="107180" y="299370"/>
                  </a:lnTo>
                  <a:lnTo>
                    <a:pt x="90011" y="300513"/>
                  </a:lnTo>
                  <a:close/>
                </a:path>
                <a:path w="183514" h="300990">
                  <a:moveTo>
                    <a:pt x="183070" y="270033"/>
                  </a:moveTo>
                  <a:lnTo>
                    <a:pt x="115919" y="270033"/>
                  </a:lnTo>
                  <a:lnTo>
                    <a:pt x="122015" y="268509"/>
                  </a:lnTo>
                  <a:lnTo>
                    <a:pt x="131159" y="263937"/>
                  </a:lnTo>
                  <a:lnTo>
                    <a:pt x="138779" y="260889"/>
                  </a:lnTo>
                  <a:lnTo>
                    <a:pt x="143351" y="256317"/>
                  </a:lnTo>
                  <a:lnTo>
                    <a:pt x="146399" y="251745"/>
                  </a:lnTo>
                  <a:lnTo>
                    <a:pt x="146399" y="135731"/>
                  </a:lnTo>
                  <a:lnTo>
                    <a:pt x="138707" y="126611"/>
                  </a:lnTo>
                  <a:lnTo>
                    <a:pt x="129444" y="119919"/>
                  </a:lnTo>
                  <a:lnTo>
                    <a:pt x="118752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4" h="300990">
                  <a:moveTo>
                    <a:pt x="183070" y="297465"/>
                  </a:moveTo>
                  <a:lnTo>
                    <a:pt x="146399" y="297465"/>
                  </a:lnTo>
                  <a:lnTo>
                    <a:pt x="146399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2423" y="561498"/>
              <a:ext cx="138779" cy="219741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6737508" y="479107"/>
            <a:ext cx="615315" cy="302260"/>
            <a:chOff x="6737508" y="479107"/>
            <a:chExt cx="615315" cy="302260"/>
          </a:xfrm>
        </p:grpSpPr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7508" y="561498"/>
              <a:ext cx="181546" cy="21974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0108" y="561498"/>
              <a:ext cx="167830" cy="2150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69181" y="479107"/>
              <a:ext cx="183515" cy="300990"/>
            </a:xfrm>
            <a:custGeom>
              <a:avLst/>
              <a:gdLst/>
              <a:ahLst/>
              <a:cxnLst/>
              <a:rect l="l" t="t" r="r" b="b"/>
              <a:pathLst>
                <a:path w="183515" h="300990">
                  <a:moveTo>
                    <a:pt x="183070" y="97631"/>
                  </a:moveTo>
                  <a:lnTo>
                    <a:pt x="146399" y="97631"/>
                  </a:lnTo>
                  <a:lnTo>
                    <a:pt x="146399" y="0"/>
                  </a:lnTo>
                  <a:lnTo>
                    <a:pt x="183070" y="0"/>
                  </a:lnTo>
                  <a:lnTo>
                    <a:pt x="183070" y="97631"/>
                  </a:lnTo>
                  <a:close/>
                </a:path>
                <a:path w="183515" h="300990">
                  <a:moveTo>
                    <a:pt x="88487" y="300513"/>
                  </a:moveTo>
                  <a:lnTo>
                    <a:pt x="37829" y="285083"/>
                  </a:lnTo>
                  <a:lnTo>
                    <a:pt x="6477" y="240113"/>
                  </a:lnTo>
                  <a:lnTo>
                    <a:pt x="0" y="196786"/>
                  </a:lnTo>
                  <a:lnTo>
                    <a:pt x="1738" y="174520"/>
                  </a:lnTo>
                  <a:lnTo>
                    <a:pt x="16073" y="133952"/>
                  </a:lnTo>
                  <a:lnTo>
                    <a:pt x="43520" y="101679"/>
                  </a:lnTo>
                  <a:lnTo>
                    <a:pt x="96107" y="82391"/>
                  </a:lnTo>
                  <a:lnTo>
                    <a:pt x="111252" y="83486"/>
                  </a:lnTo>
                  <a:lnTo>
                    <a:pt x="124682" y="86582"/>
                  </a:lnTo>
                  <a:lnTo>
                    <a:pt x="136398" y="91392"/>
                  </a:lnTo>
                  <a:lnTo>
                    <a:pt x="146399" y="97631"/>
                  </a:lnTo>
                  <a:lnTo>
                    <a:pt x="183070" y="97631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511" y="115825"/>
                  </a:lnTo>
                  <a:lnTo>
                    <a:pt x="58007" y="137350"/>
                  </a:lnTo>
                  <a:lnTo>
                    <a:pt x="40768" y="177212"/>
                  </a:lnTo>
                  <a:lnTo>
                    <a:pt x="39624" y="193738"/>
                  </a:lnTo>
                  <a:lnTo>
                    <a:pt x="43925" y="226916"/>
                  </a:lnTo>
                  <a:lnTo>
                    <a:pt x="56816" y="250781"/>
                  </a:lnTo>
                  <a:lnTo>
                    <a:pt x="78280" y="265198"/>
                  </a:lnTo>
                  <a:lnTo>
                    <a:pt x="108299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399" y="282225"/>
                  </a:lnTo>
                  <a:lnTo>
                    <a:pt x="135207" y="290226"/>
                  </a:lnTo>
                  <a:lnTo>
                    <a:pt x="122015" y="295941"/>
                  </a:lnTo>
                  <a:lnTo>
                    <a:pt x="106537" y="299370"/>
                  </a:lnTo>
                  <a:lnTo>
                    <a:pt x="88487" y="300513"/>
                  </a:lnTo>
                  <a:close/>
                </a:path>
                <a:path w="183515" h="300990">
                  <a:moveTo>
                    <a:pt x="183070" y="270033"/>
                  </a:moveTo>
                  <a:lnTo>
                    <a:pt x="114395" y="270033"/>
                  </a:lnTo>
                  <a:lnTo>
                    <a:pt x="122015" y="268509"/>
                  </a:lnTo>
                  <a:lnTo>
                    <a:pt x="129635" y="263937"/>
                  </a:lnTo>
                  <a:lnTo>
                    <a:pt x="138779" y="260889"/>
                  </a:lnTo>
                  <a:lnTo>
                    <a:pt x="143351" y="256317"/>
                  </a:lnTo>
                  <a:lnTo>
                    <a:pt x="146399" y="251745"/>
                  </a:lnTo>
                  <a:lnTo>
                    <a:pt x="146399" y="135731"/>
                  </a:lnTo>
                  <a:lnTo>
                    <a:pt x="138064" y="126611"/>
                  </a:lnTo>
                  <a:lnTo>
                    <a:pt x="128873" y="119919"/>
                  </a:lnTo>
                  <a:lnTo>
                    <a:pt x="118538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5" h="300990">
                  <a:moveTo>
                    <a:pt x="183070" y="297465"/>
                  </a:moveTo>
                  <a:lnTo>
                    <a:pt x="146399" y="297465"/>
                  </a:lnTo>
                  <a:lnTo>
                    <a:pt x="146399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7523035" y="483679"/>
            <a:ext cx="1005840" cy="297815"/>
            <a:chOff x="7523035" y="483679"/>
            <a:chExt cx="1005840" cy="297815"/>
          </a:xfrm>
        </p:grpSpPr>
        <p:sp>
          <p:nvSpPr>
            <p:cNvPr id="47" name="object 47"/>
            <p:cNvSpPr/>
            <p:nvPr/>
          </p:nvSpPr>
          <p:spPr>
            <a:xfrm>
              <a:off x="7523035" y="483679"/>
              <a:ext cx="327025" cy="297815"/>
            </a:xfrm>
            <a:custGeom>
              <a:avLst/>
              <a:gdLst/>
              <a:ahLst/>
              <a:cxnLst/>
              <a:rect l="l" t="t" r="r" b="b"/>
              <a:pathLst>
                <a:path w="327025" h="297815">
                  <a:moveTo>
                    <a:pt x="161734" y="219748"/>
                  </a:moveTo>
                  <a:lnTo>
                    <a:pt x="154660" y="180860"/>
                  </a:lnTo>
                  <a:lnTo>
                    <a:pt x="122059" y="144526"/>
                  </a:lnTo>
                  <a:lnTo>
                    <a:pt x="85432" y="126593"/>
                  </a:lnTo>
                  <a:lnTo>
                    <a:pt x="74879" y="121183"/>
                  </a:lnTo>
                  <a:lnTo>
                    <a:pt x="39712" y="88493"/>
                  </a:lnTo>
                  <a:lnTo>
                    <a:pt x="39712" y="73253"/>
                  </a:lnTo>
                  <a:lnTo>
                    <a:pt x="64096" y="36004"/>
                  </a:lnTo>
                  <a:lnTo>
                    <a:pt x="82384" y="33528"/>
                  </a:lnTo>
                  <a:lnTo>
                    <a:pt x="89268" y="33820"/>
                  </a:lnTo>
                  <a:lnTo>
                    <a:pt x="126441" y="44005"/>
                  </a:lnTo>
                  <a:lnTo>
                    <a:pt x="135826" y="48768"/>
                  </a:lnTo>
                  <a:lnTo>
                    <a:pt x="148018" y="15240"/>
                  </a:lnTo>
                  <a:lnTo>
                    <a:pt x="136880" y="8369"/>
                  </a:lnTo>
                  <a:lnTo>
                    <a:pt x="121869" y="3619"/>
                  </a:lnTo>
                  <a:lnTo>
                    <a:pt x="103136" y="889"/>
                  </a:lnTo>
                  <a:lnTo>
                    <a:pt x="80860" y="0"/>
                  </a:lnTo>
                  <a:lnTo>
                    <a:pt x="64312" y="1193"/>
                  </a:lnTo>
                  <a:lnTo>
                    <a:pt x="22948" y="21336"/>
                  </a:lnTo>
                  <a:lnTo>
                    <a:pt x="1422" y="59359"/>
                  </a:lnTo>
                  <a:lnTo>
                    <a:pt x="0" y="74777"/>
                  </a:lnTo>
                  <a:lnTo>
                    <a:pt x="584" y="87058"/>
                  </a:lnTo>
                  <a:lnTo>
                    <a:pt x="18427" y="129413"/>
                  </a:lnTo>
                  <a:lnTo>
                    <a:pt x="51904" y="152590"/>
                  </a:lnTo>
                  <a:lnTo>
                    <a:pt x="76288" y="163258"/>
                  </a:lnTo>
                  <a:lnTo>
                    <a:pt x="89954" y="170980"/>
                  </a:lnTo>
                  <a:lnTo>
                    <a:pt x="118148" y="197345"/>
                  </a:lnTo>
                  <a:lnTo>
                    <a:pt x="122008" y="218224"/>
                  </a:lnTo>
                  <a:lnTo>
                    <a:pt x="121158" y="227076"/>
                  </a:lnTo>
                  <a:lnTo>
                    <a:pt x="92290" y="259181"/>
                  </a:lnTo>
                  <a:lnTo>
                    <a:pt x="71716" y="262420"/>
                  </a:lnTo>
                  <a:lnTo>
                    <a:pt x="64833" y="262115"/>
                  </a:lnTo>
                  <a:lnTo>
                    <a:pt x="57810" y="261086"/>
                  </a:lnTo>
                  <a:lnTo>
                    <a:pt x="50495" y="259207"/>
                  </a:lnTo>
                  <a:lnTo>
                    <a:pt x="42760" y="256324"/>
                  </a:lnTo>
                  <a:lnTo>
                    <a:pt x="34188" y="253771"/>
                  </a:lnTo>
                  <a:lnTo>
                    <a:pt x="26746" y="250799"/>
                  </a:lnTo>
                  <a:lnTo>
                    <a:pt x="20434" y="247535"/>
                  </a:lnTo>
                  <a:lnTo>
                    <a:pt x="15240" y="244132"/>
                  </a:lnTo>
                  <a:lnTo>
                    <a:pt x="0" y="279184"/>
                  </a:lnTo>
                  <a:lnTo>
                    <a:pt x="14325" y="287197"/>
                  </a:lnTo>
                  <a:lnTo>
                    <a:pt x="29946" y="292950"/>
                  </a:lnTo>
                  <a:lnTo>
                    <a:pt x="47002" y="296405"/>
                  </a:lnTo>
                  <a:lnTo>
                    <a:pt x="65620" y="297561"/>
                  </a:lnTo>
                  <a:lnTo>
                    <a:pt x="86436" y="296125"/>
                  </a:lnTo>
                  <a:lnTo>
                    <a:pt x="135826" y="274612"/>
                  </a:lnTo>
                  <a:lnTo>
                    <a:pt x="160032" y="235178"/>
                  </a:lnTo>
                  <a:lnTo>
                    <a:pt x="161734" y="219748"/>
                  </a:lnTo>
                  <a:close/>
                </a:path>
                <a:path w="327025" h="297815">
                  <a:moveTo>
                    <a:pt x="326415" y="291376"/>
                  </a:moveTo>
                  <a:lnTo>
                    <a:pt x="320319" y="257848"/>
                  </a:lnTo>
                  <a:lnTo>
                    <a:pt x="312559" y="260972"/>
                  </a:lnTo>
                  <a:lnTo>
                    <a:pt x="305079" y="263372"/>
                  </a:lnTo>
                  <a:lnTo>
                    <a:pt x="297599" y="264922"/>
                  </a:lnTo>
                  <a:lnTo>
                    <a:pt x="289839" y="265468"/>
                  </a:lnTo>
                  <a:lnTo>
                    <a:pt x="281051" y="264871"/>
                  </a:lnTo>
                  <a:lnTo>
                    <a:pt x="253834" y="228650"/>
                  </a:lnTo>
                  <a:lnTo>
                    <a:pt x="253263" y="216700"/>
                  </a:lnTo>
                  <a:lnTo>
                    <a:pt x="253263" y="111353"/>
                  </a:lnTo>
                  <a:lnTo>
                    <a:pt x="311175" y="111353"/>
                  </a:lnTo>
                  <a:lnTo>
                    <a:pt x="311175" y="82397"/>
                  </a:lnTo>
                  <a:lnTo>
                    <a:pt x="253263" y="82397"/>
                  </a:lnTo>
                  <a:lnTo>
                    <a:pt x="253263" y="24396"/>
                  </a:lnTo>
                  <a:lnTo>
                    <a:pt x="215074" y="38112"/>
                  </a:lnTo>
                  <a:lnTo>
                    <a:pt x="215074" y="82397"/>
                  </a:lnTo>
                  <a:lnTo>
                    <a:pt x="190690" y="82397"/>
                  </a:lnTo>
                  <a:lnTo>
                    <a:pt x="190690" y="111353"/>
                  </a:lnTo>
                  <a:lnTo>
                    <a:pt x="215074" y="111353"/>
                  </a:lnTo>
                  <a:lnTo>
                    <a:pt x="215074" y="231940"/>
                  </a:lnTo>
                  <a:lnTo>
                    <a:pt x="216192" y="245084"/>
                  </a:lnTo>
                  <a:lnTo>
                    <a:pt x="241338" y="286562"/>
                  </a:lnTo>
                  <a:lnTo>
                    <a:pt x="274599" y="297561"/>
                  </a:lnTo>
                  <a:lnTo>
                    <a:pt x="288048" y="297027"/>
                  </a:lnTo>
                  <a:lnTo>
                    <a:pt x="301078" y="295617"/>
                  </a:lnTo>
                  <a:lnTo>
                    <a:pt x="313817" y="293624"/>
                  </a:lnTo>
                  <a:lnTo>
                    <a:pt x="326415" y="29137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5460" y="561498"/>
              <a:ext cx="179927" cy="21974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85950" y="486727"/>
              <a:ext cx="233679" cy="294640"/>
            </a:xfrm>
            <a:custGeom>
              <a:avLst/>
              <a:gdLst/>
              <a:ahLst/>
              <a:cxnLst/>
              <a:rect l="l" t="t" r="r" b="b"/>
              <a:pathLst>
                <a:path w="233679" h="294640">
                  <a:moveTo>
                    <a:pt x="135737" y="288328"/>
                  </a:moveTo>
                  <a:lnTo>
                    <a:pt x="129641" y="254800"/>
                  </a:lnTo>
                  <a:lnTo>
                    <a:pt x="121907" y="257924"/>
                  </a:lnTo>
                  <a:lnTo>
                    <a:pt x="114592" y="260324"/>
                  </a:lnTo>
                  <a:lnTo>
                    <a:pt x="107569" y="261874"/>
                  </a:lnTo>
                  <a:lnTo>
                    <a:pt x="100685" y="262420"/>
                  </a:lnTo>
                  <a:lnTo>
                    <a:pt x="91173" y="261823"/>
                  </a:lnTo>
                  <a:lnTo>
                    <a:pt x="63055" y="225602"/>
                  </a:lnTo>
                  <a:lnTo>
                    <a:pt x="62484" y="213652"/>
                  </a:lnTo>
                  <a:lnTo>
                    <a:pt x="62484" y="108305"/>
                  </a:lnTo>
                  <a:lnTo>
                    <a:pt x="120497" y="108305"/>
                  </a:lnTo>
                  <a:lnTo>
                    <a:pt x="120497" y="79349"/>
                  </a:lnTo>
                  <a:lnTo>
                    <a:pt x="62484" y="79349"/>
                  </a:lnTo>
                  <a:lnTo>
                    <a:pt x="62484" y="21348"/>
                  </a:lnTo>
                  <a:lnTo>
                    <a:pt x="24384" y="35064"/>
                  </a:lnTo>
                  <a:lnTo>
                    <a:pt x="24384" y="79349"/>
                  </a:lnTo>
                  <a:lnTo>
                    <a:pt x="0" y="79349"/>
                  </a:lnTo>
                  <a:lnTo>
                    <a:pt x="0" y="108305"/>
                  </a:lnTo>
                  <a:lnTo>
                    <a:pt x="24384" y="108305"/>
                  </a:lnTo>
                  <a:lnTo>
                    <a:pt x="24384" y="228892"/>
                  </a:lnTo>
                  <a:lnTo>
                    <a:pt x="25527" y="242036"/>
                  </a:lnTo>
                  <a:lnTo>
                    <a:pt x="51244" y="283514"/>
                  </a:lnTo>
                  <a:lnTo>
                    <a:pt x="83820" y="294513"/>
                  </a:lnTo>
                  <a:lnTo>
                    <a:pt x="97548" y="293979"/>
                  </a:lnTo>
                  <a:lnTo>
                    <a:pt x="110959" y="292569"/>
                  </a:lnTo>
                  <a:lnTo>
                    <a:pt x="123786" y="290576"/>
                  </a:lnTo>
                  <a:lnTo>
                    <a:pt x="135737" y="288328"/>
                  </a:lnTo>
                  <a:close/>
                </a:path>
                <a:path w="233679" h="294640">
                  <a:moveTo>
                    <a:pt x="227279" y="79349"/>
                  </a:moveTo>
                  <a:lnTo>
                    <a:pt x="161645" y="79349"/>
                  </a:lnTo>
                  <a:lnTo>
                    <a:pt x="161645" y="111353"/>
                  </a:lnTo>
                  <a:lnTo>
                    <a:pt x="190703" y="111353"/>
                  </a:lnTo>
                  <a:lnTo>
                    <a:pt x="190703" y="289852"/>
                  </a:lnTo>
                  <a:lnTo>
                    <a:pt x="227279" y="289852"/>
                  </a:lnTo>
                  <a:lnTo>
                    <a:pt x="227279" y="79349"/>
                  </a:lnTo>
                  <a:close/>
                </a:path>
                <a:path w="233679" h="294640">
                  <a:moveTo>
                    <a:pt x="233375" y="16764"/>
                  </a:moveTo>
                  <a:lnTo>
                    <a:pt x="231851" y="10668"/>
                  </a:lnTo>
                  <a:lnTo>
                    <a:pt x="222707" y="1524"/>
                  </a:lnTo>
                  <a:lnTo>
                    <a:pt x="216611" y="0"/>
                  </a:lnTo>
                  <a:lnTo>
                    <a:pt x="204419" y="0"/>
                  </a:lnTo>
                  <a:lnTo>
                    <a:pt x="198323" y="1524"/>
                  </a:lnTo>
                  <a:lnTo>
                    <a:pt x="189179" y="10668"/>
                  </a:lnTo>
                  <a:lnTo>
                    <a:pt x="187655" y="16764"/>
                  </a:lnTo>
                  <a:lnTo>
                    <a:pt x="187655" y="28956"/>
                  </a:lnTo>
                  <a:lnTo>
                    <a:pt x="189179" y="35052"/>
                  </a:lnTo>
                  <a:lnTo>
                    <a:pt x="193751" y="38100"/>
                  </a:lnTo>
                  <a:lnTo>
                    <a:pt x="198323" y="42672"/>
                  </a:lnTo>
                  <a:lnTo>
                    <a:pt x="204419" y="45720"/>
                  </a:lnTo>
                  <a:lnTo>
                    <a:pt x="216611" y="45720"/>
                  </a:lnTo>
                  <a:lnTo>
                    <a:pt x="222707" y="42672"/>
                  </a:lnTo>
                  <a:lnTo>
                    <a:pt x="227279" y="38100"/>
                  </a:lnTo>
                  <a:lnTo>
                    <a:pt x="231851" y="35052"/>
                  </a:lnTo>
                  <a:lnTo>
                    <a:pt x="233375" y="28956"/>
                  </a:lnTo>
                  <a:lnTo>
                    <a:pt x="233375" y="16764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4377" y="561498"/>
              <a:ext cx="173926" cy="21974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860297" y="962786"/>
            <a:ext cx="1466215" cy="302260"/>
            <a:chOff x="860297" y="962786"/>
            <a:chExt cx="1466215" cy="302260"/>
          </a:xfrm>
        </p:grpSpPr>
        <p:sp>
          <p:nvSpPr>
            <p:cNvPr id="52" name="object 52"/>
            <p:cNvSpPr/>
            <p:nvPr/>
          </p:nvSpPr>
          <p:spPr>
            <a:xfrm>
              <a:off x="860297" y="971930"/>
              <a:ext cx="281305" cy="293370"/>
            </a:xfrm>
            <a:custGeom>
              <a:avLst/>
              <a:gdLst/>
              <a:ahLst/>
              <a:cxnLst/>
              <a:rect l="l" t="t" r="r" b="b"/>
              <a:pathLst>
                <a:path w="281305" h="293369">
                  <a:moveTo>
                    <a:pt x="146399" y="292893"/>
                  </a:moveTo>
                  <a:lnTo>
                    <a:pt x="135731" y="292893"/>
                  </a:lnTo>
                  <a:lnTo>
                    <a:pt x="71723" y="103727"/>
                  </a:lnTo>
                  <a:lnTo>
                    <a:pt x="38100" y="288321"/>
                  </a:lnTo>
                  <a:lnTo>
                    <a:pt x="0" y="288321"/>
                  </a:lnTo>
                  <a:lnTo>
                    <a:pt x="54959" y="0"/>
                  </a:lnTo>
                  <a:lnTo>
                    <a:pt x="71723" y="0"/>
                  </a:lnTo>
                  <a:lnTo>
                    <a:pt x="140303" y="210502"/>
                  </a:lnTo>
                  <a:lnTo>
                    <a:pt x="204406" y="0"/>
                  </a:lnTo>
                  <a:lnTo>
                    <a:pt x="222694" y="0"/>
                  </a:lnTo>
                  <a:lnTo>
                    <a:pt x="280701" y="288321"/>
                  </a:lnTo>
                  <a:lnTo>
                    <a:pt x="242506" y="288321"/>
                  </a:lnTo>
                  <a:lnTo>
                    <a:pt x="208978" y="103727"/>
                  </a:lnTo>
                  <a:lnTo>
                    <a:pt x="146399" y="29289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667" y="1046702"/>
              <a:ext cx="193738" cy="21812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75879" y="962786"/>
              <a:ext cx="339090" cy="302260"/>
            </a:xfrm>
            <a:custGeom>
              <a:avLst/>
              <a:gdLst/>
              <a:ahLst/>
              <a:cxnLst/>
              <a:rect l="l" t="t" r="r" b="b"/>
              <a:pathLst>
                <a:path w="339089" h="302259">
                  <a:moveTo>
                    <a:pt x="134200" y="295948"/>
                  </a:moveTo>
                  <a:lnTo>
                    <a:pt x="128104" y="262420"/>
                  </a:lnTo>
                  <a:lnTo>
                    <a:pt x="121018" y="266179"/>
                  </a:lnTo>
                  <a:lnTo>
                    <a:pt x="113626" y="268516"/>
                  </a:lnTo>
                  <a:lnTo>
                    <a:pt x="106248" y="269709"/>
                  </a:lnTo>
                  <a:lnTo>
                    <a:pt x="99148" y="270040"/>
                  </a:lnTo>
                  <a:lnTo>
                    <a:pt x="89700" y="269443"/>
                  </a:lnTo>
                  <a:lnTo>
                    <a:pt x="61531" y="233832"/>
                  </a:lnTo>
                  <a:lnTo>
                    <a:pt x="60960" y="221170"/>
                  </a:lnTo>
                  <a:lnTo>
                    <a:pt x="60960" y="115925"/>
                  </a:lnTo>
                  <a:lnTo>
                    <a:pt x="118960" y="115925"/>
                  </a:lnTo>
                  <a:lnTo>
                    <a:pt x="118960" y="86969"/>
                  </a:lnTo>
                  <a:lnTo>
                    <a:pt x="60960" y="86969"/>
                  </a:lnTo>
                  <a:lnTo>
                    <a:pt x="60960" y="28956"/>
                  </a:lnTo>
                  <a:lnTo>
                    <a:pt x="24384" y="42672"/>
                  </a:lnTo>
                  <a:lnTo>
                    <a:pt x="24384" y="86969"/>
                  </a:lnTo>
                  <a:lnTo>
                    <a:pt x="0" y="86969"/>
                  </a:lnTo>
                  <a:lnTo>
                    <a:pt x="0" y="115925"/>
                  </a:lnTo>
                  <a:lnTo>
                    <a:pt x="24384" y="115925"/>
                  </a:lnTo>
                  <a:lnTo>
                    <a:pt x="24384" y="236512"/>
                  </a:lnTo>
                  <a:lnTo>
                    <a:pt x="25285" y="249897"/>
                  </a:lnTo>
                  <a:lnTo>
                    <a:pt x="49961" y="291757"/>
                  </a:lnTo>
                  <a:lnTo>
                    <a:pt x="83908" y="302044"/>
                  </a:lnTo>
                  <a:lnTo>
                    <a:pt x="97345" y="301739"/>
                  </a:lnTo>
                  <a:lnTo>
                    <a:pt x="110197" y="300710"/>
                  </a:lnTo>
                  <a:lnTo>
                    <a:pt x="122491" y="298831"/>
                  </a:lnTo>
                  <a:lnTo>
                    <a:pt x="134200" y="295948"/>
                  </a:lnTo>
                  <a:close/>
                </a:path>
                <a:path w="339089" h="302259">
                  <a:moveTo>
                    <a:pt x="338620" y="164782"/>
                  </a:moveTo>
                  <a:lnTo>
                    <a:pt x="327685" y="117551"/>
                  </a:lnTo>
                  <a:lnTo>
                    <a:pt x="296887" y="88874"/>
                  </a:lnTo>
                  <a:lnTo>
                    <a:pt x="266890" y="83921"/>
                  </a:lnTo>
                  <a:lnTo>
                    <a:pt x="258013" y="84251"/>
                  </a:lnTo>
                  <a:lnTo>
                    <a:pt x="218313" y="99542"/>
                  </a:lnTo>
                  <a:lnTo>
                    <a:pt x="208978" y="109829"/>
                  </a:lnTo>
                  <a:lnTo>
                    <a:pt x="208978" y="0"/>
                  </a:lnTo>
                  <a:lnTo>
                    <a:pt x="170789" y="0"/>
                  </a:lnTo>
                  <a:lnTo>
                    <a:pt x="170789" y="297472"/>
                  </a:lnTo>
                  <a:lnTo>
                    <a:pt x="208978" y="297472"/>
                  </a:lnTo>
                  <a:lnTo>
                    <a:pt x="208978" y="141833"/>
                  </a:lnTo>
                  <a:lnTo>
                    <a:pt x="212953" y="136385"/>
                  </a:lnTo>
                  <a:lnTo>
                    <a:pt x="249605" y="114947"/>
                  </a:lnTo>
                  <a:lnTo>
                    <a:pt x="256222" y="114401"/>
                  </a:lnTo>
                  <a:lnTo>
                    <a:pt x="266814" y="115252"/>
                  </a:lnTo>
                  <a:lnTo>
                    <a:pt x="298043" y="144170"/>
                  </a:lnTo>
                  <a:lnTo>
                    <a:pt x="300520" y="164782"/>
                  </a:lnTo>
                  <a:lnTo>
                    <a:pt x="300520" y="297472"/>
                  </a:lnTo>
                  <a:lnTo>
                    <a:pt x="338620" y="297472"/>
                  </a:lnTo>
                  <a:lnTo>
                    <a:pt x="338620" y="164782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54124" y="1046702"/>
              <a:ext cx="190690" cy="21812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967674" y="962786"/>
              <a:ext cx="183515" cy="302260"/>
            </a:xfrm>
            <a:custGeom>
              <a:avLst/>
              <a:gdLst/>
              <a:ahLst/>
              <a:cxnLst/>
              <a:rect l="l" t="t" r="r" b="b"/>
              <a:pathLst>
                <a:path w="183514" h="302259">
                  <a:moveTo>
                    <a:pt x="183070" y="99155"/>
                  </a:moveTo>
                  <a:lnTo>
                    <a:pt x="146494" y="99155"/>
                  </a:lnTo>
                  <a:lnTo>
                    <a:pt x="146494" y="0"/>
                  </a:lnTo>
                  <a:lnTo>
                    <a:pt x="183070" y="0"/>
                  </a:lnTo>
                  <a:lnTo>
                    <a:pt x="183070" y="99155"/>
                  </a:lnTo>
                  <a:close/>
                </a:path>
                <a:path w="183514" h="302259">
                  <a:moveTo>
                    <a:pt x="90011" y="302037"/>
                  </a:moveTo>
                  <a:lnTo>
                    <a:pt x="37933" y="285964"/>
                  </a:lnTo>
                  <a:lnTo>
                    <a:pt x="6488" y="240303"/>
                  </a:lnTo>
                  <a:lnTo>
                    <a:pt x="0" y="198310"/>
                  </a:lnTo>
                  <a:lnTo>
                    <a:pt x="1954" y="175173"/>
                  </a:lnTo>
                  <a:lnTo>
                    <a:pt x="16756" y="134579"/>
                  </a:lnTo>
                  <a:lnTo>
                    <a:pt x="43600" y="102560"/>
                  </a:lnTo>
                  <a:lnTo>
                    <a:pt x="96107" y="83915"/>
                  </a:lnTo>
                  <a:lnTo>
                    <a:pt x="111266" y="84796"/>
                  </a:lnTo>
                  <a:lnTo>
                    <a:pt x="124729" y="87534"/>
                  </a:lnTo>
                  <a:lnTo>
                    <a:pt x="136478" y="92273"/>
                  </a:lnTo>
                  <a:lnTo>
                    <a:pt x="146494" y="99155"/>
                  </a:lnTo>
                  <a:lnTo>
                    <a:pt x="183070" y="99155"/>
                  </a:lnTo>
                  <a:lnTo>
                    <a:pt x="183070" y="114395"/>
                  </a:lnTo>
                  <a:lnTo>
                    <a:pt x="106775" y="114395"/>
                  </a:lnTo>
                  <a:lnTo>
                    <a:pt x="92511" y="115824"/>
                  </a:lnTo>
                  <a:lnTo>
                    <a:pt x="58007" y="137255"/>
                  </a:lnTo>
                  <a:lnTo>
                    <a:pt x="40862" y="177425"/>
                  </a:lnTo>
                  <a:lnTo>
                    <a:pt x="39719" y="193738"/>
                  </a:lnTo>
                  <a:lnTo>
                    <a:pt x="44029" y="227559"/>
                  </a:lnTo>
                  <a:lnTo>
                    <a:pt x="57054" y="251352"/>
                  </a:lnTo>
                  <a:lnTo>
                    <a:pt x="78938" y="265412"/>
                  </a:lnTo>
                  <a:lnTo>
                    <a:pt x="109823" y="270033"/>
                  </a:lnTo>
                  <a:lnTo>
                    <a:pt x="183070" y="270033"/>
                  </a:lnTo>
                  <a:lnTo>
                    <a:pt x="183070" y="282225"/>
                  </a:lnTo>
                  <a:lnTo>
                    <a:pt x="146494" y="282225"/>
                  </a:lnTo>
                  <a:lnTo>
                    <a:pt x="135311" y="290464"/>
                  </a:lnTo>
                  <a:lnTo>
                    <a:pt x="122253" y="296703"/>
                  </a:lnTo>
                  <a:lnTo>
                    <a:pt x="107194" y="300656"/>
                  </a:lnTo>
                  <a:lnTo>
                    <a:pt x="90011" y="302037"/>
                  </a:lnTo>
                  <a:close/>
                </a:path>
                <a:path w="183514" h="302259">
                  <a:moveTo>
                    <a:pt x="183070" y="270033"/>
                  </a:moveTo>
                  <a:lnTo>
                    <a:pt x="114395" y="270033"/>
                  </a:lnTo>
                  <a:lnTo>
                    <a:pt x="122110" y="268509"/>
                  </a:lnTo>
                  <a:lnTo>
                    <a:pt x="129828" y="265412"/>
                  </a:lnTo>
                  <a:lnTo>
                    <a:pt x="138874" y="260889"/>
                  </a:lnTo>
                  <a:lnTo>
                    <a:pt x="143446" y="257841"/>
                  </a:lnTo>
                  <a:lnTo>
                    <a:pt x="146494" y="253269"/>
                  </a:lnTo>
                  <a:lnTo>
                    <a:pt x="146494" y="135731"/>
                  </a:lnTo>
                  <a:lnTo>
                    <a:pt x="138158" y="126611"/>
                  </a:lnTo>
                  <a:lnTo>
                    <a:pt x="128956" y="119919"/>
                  </a:lnTo>
                  <a:lnTo>
                    <a:pt x="118593" y="115800"/>
                  </a:lnTo>
                  <a:lnTo>
                    <a:pt x="106775" y="114395"/>
                  </a:lnTo>
                  <a:lnTo>
                    <a:pt x="183070" y="114395"/>
                  </a:lnTo>
                  <a:lnTo>
                    <a:pt x="183070" y="270033"/>
                  </a:lnTo>
                  <a:close/>
                </a:path>
                <a:path w="183514" h="302259">
                  <a:moveTo>
                    <a:pt x="183070" y="297465"/>
                  </a:moveTo>
                  <a:lnTo>
                    <a:pt x="146494" y="297465"/>
                  </a:lnTo>
                  <a:lnTo>
                    <a:pt x="146494" y="282225"/>
                  </a:lnTo>
                  <a:lnTo>
                    <a:pt x="183070" y="282225"/>
                  </a:lnTo>
                  <a:lnTo>
                    <a:pt x="183070" y="29746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7320" y="1046702"/>
              <a:ext cx="138874" cy="218122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352329" y="1748504"/>
            <a:ext cx="720090" cy="255270"/>
            <a:chOff x="352329" y="1748504"/>
            <a:chExt cx="720090" cy="255270"/>
          </a:xfrm>
        </p:grpSpPr>
        <p:sp>
          <p:nvSpPr>
            <p:cNvPr id="59" name="object 59"/>
            <p:cNvSpPr/>
            <p:nvPr/>
          </p:nvSpPr>
          <p:spPr>
            <a:xfrm>
              <a:off x="352329" y="1769935"/>
              <a:ext cx="329565" cy="233679"/>
            </a:xfrm>
            <a:custGeom>
              <a:avLst/>
              <a:gdLst/>
              <a:ahLst/>
              <a:cxnLst/>
              <a:rect l="l" t="t" r="r" b="b"/>
              <a:pathLst>
                <a:path w="329565" h="233680">
                  <a:moveTo>
                    <a:pt x="85439" y="12192"/>
                  </a:moveTo>
                  <a:lnTo>
                    <a:pt x="6095" y="12192"/>
                  </a:lnTo>
                  <a:lnTo>
                    <a:pt x="3048" y="10668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93059" y="0"/>
                  </a:lnTo>
                  <a:lnTo>
                    <a:pt x="93059" y="10668"/>
                  </a:lnTo>
                  <a:lnTo>
                    <a:pt x="85439" y="12192"/>
                  </a:lnTo>
                  <a:close/>
                </a:path>
                <a:path w="329565" h="233680">
                  <a:moveTo>
                    <a:pt x="252717" y="176974"/>
                  </a:moveTo>
                  <a:lnTo>
                    <a:pt x="238029" y="176974"/>
                  </a:lnTo>
                  <a:lnTo>
                    <a:pt x="249078" y="139553"/>
                  </a:lnTo>
                  <a:lnTo>
                    <a:pt x="253888" y="122445"/>
                  </a:lnTo>
                  <a:lnTo>
                    <a:pt x="257841" y="106775"/>
                  </a:lnTo>
                  <a:lnTo>
                    <a:pt x="262128" y="92449"/>
                  </a:lnTo>
                  <a:lnTo>
                    <a:pt x="265842" y="79105"/>
                  </a:lnTo>
                  <a:lnTo>
                    <a:pt x="268986" y="66618"/>
                  </a:lnTo>
                  <a:lnTo>
                    <a:pt x="271557" y="54864"/>
                  </a:lnTo>
                  <a:lnTo>
                    <a:pt x="274605" y="45720"/>
                  </a:lnTo>
                  <a:lnTo>
                    <a:pt x="276129" y="38100"/>
                  </a:lnTo>
                  <a:lnTo>
                    <a:pt x="277653" y="35052"/>
                  </a:lnTo>
                  <a:lnTo>
                    <a:pt x="277653" y="21336"/>
                  </a:lnTo>
                  <a:lnTo>
                    <a:pt x="276129" y="18288"/>
                  </a:lnTo>
                  <a:lnTo>
                    <a:pt x="270033" y="16764"/>
                  </a:lnTo>
                  <a:lnTo>
                    <a:pt x="265461" y="13716"/>
                  </a:lnTo>
                  <a:lnTo>
                    <a:pt x="257841" y="12192"/>
                  </a:lnTo>
                  <a:lnTo>
                    <a:pt x="245649" y="10668"/>
                  </a:lnTo>
                  <a:lnTo>
                    <a:pt x="245649" y="0"/>
                  </a:lnTo>
                  <a:lnTo>
                    <a:pt x="329469" y="0"/>
                  </a:lnTo>
                  <a:lnTo>
                    <a:pt x="329469" y="10668"/>
                  </a:lnTo>
                  <a:lnTo>
                    <a:pt x="326421" y="10668"/>
                  </a:lnTo>
                  <a:lnTo>
                    <a:pt x="323373" y="12192"/>
                  </a:lnTo>
                  <a:lnTo>
                    <a:pt x="320325" y="12192"/>
                  </a:lnTo>
                  <a:lnTo>
                    <a:pt x="317277" y="13716"/>
                  </a:lnTo>
                  <a:lnTo>
                    <a:pt x="312705" y="15240"/>
                  </a:lnTo>
                  <a:lnTo>
                    <a:pt x="309657" y="16764"/>
                  </a:lnTo>
                  <a:lnTo>
                    <a:pt x="300513" y="25908"/>
                  </a:lnTo>
                  <a:lnTo>
                    <a:pt x="298989" y="28956"/>
                  </a:lnTo>
                  <a:lnTo>
                    <a:pt x="297465" y="33528"/>
                  </a:lnTo>
                  <a:lnTo>
                    <a:pt x="294417" y="38100"/>
                  </a:lnTo>
                  <a:lnTo>
                    <a:pt x="288655" y="58141"/>
                  </a:lnTo>
                  <a:lnTo>
                    <a:pt x="282606" y="79486"/>
                  </a:lnTo>
                  <a:lnTo>
                    <a:pt x="275986" y="102259"/>
                  </a:lnTo>
                  <a:lnTo>
                    <a:pt x="268509" y="126587"/>
                  </a:lnTo>
                  <a:lnTo>
                    <a:pt x="260483" y="152097"/>
                  </a:lnTo>
                  <a:lnTo>
                    <a:pt x="252717" y="176974"/>
                  </a:lnTo>
                  <a:close/>
                </a:path>
                <a:path w="329565" h="233680">
                  <a:moveTo>
                    <a:pt x="122025" y="173926"/>
                  </a:moveTo>
                  <a:lnTo>
                    <a:pt x="106775" y="173926"/>
                  </a:lnTo>
                  <a:lnTo>
                    <a:pt x="164782" y="3048"/>
                  </a:lnTo>
                  <a:lnTo>
                    <a:pt x="180022" y="3048"/>
                  </a:lnTo>
                  <a:lnTo>
                    <a:pt x="197303" y="54864"/>
                  </a:lnTo>
                  <a:lnTo>
                    <a:pt x="161734" y="54864"/>
                  </a:lnTo>
                  <a:lnTo>
                    <a:pt x="122025" y="173926"/>
                  </a:lnTo>
                  <a:close/>
                </a:path>
                <a:path w="329565" h="233680">
                  <a:moveTo>
                    <a:pt x="102203" y="233362"/>
                  </a:moveTo>
                  <a:lnTo>
                    <a:pt x="86963" y="233362"/>
                  </a:lnTo>
                  <a:lnTo>
                    <a:pt x="70770" y="175021"/>
                  </a:lnTo>
                  <a:lnTo>
                    <a:pt x="62317" y="144985"/>
                  </a:lnTo>
                  <a:lnTo>
                    <a:pt x="53435" y="114395"/>
                  </a:lnTo>
                  <a:lnTo>
                    <a:pt x="46005" y="86931"/>
                  </a:lnTo>
                  <a:lnTo>
                    <a:pt x="39719" y="64210"/>
                  </a:lnTo>
                  <a:lnTo>
                    <a:pt x="34575" y="46364"/>
                  </a:lnTo>
                  <a:lnTo>
                    <a:pt x="30575" y="33528"/>
                  </a:lnTo>
                  <a:lnTo>
                    <a:pt x="30575" y="28956"/>
                  </a:lnTo>
                  <a:lnTo>
                    <a:pt x="29051" y="25908"/>
                  </a:lnTo>
                  <a:lnTo>
                    <a:pt x="22955" y="19812"/>
                  </a:lnTo>
                  <a:lnTo>
                    <a:pt x="18288" y="16764"/>
                  </a:lnTo>
                  <a:lnTo>
                    <a:pt x="16763" y="15240"/>
                  </a:lnTo>
                  <a:lnTo>
                    <a:pt x="13715" y="13716"/>
                  </a:lnTo>
                  <a:lnTo>
                    <a:pt x="9143" y="12192"/>
                  </a:lnTo>
                  <a:lnTo>
                    <a:pt x="77819" y="12192"/>
                  </a:lnTo>
                  <a:lnTo>
                    <a:pt x="73247" y="13716"/>
                  </a:lnTo>
                  <a:lnTo>
                    <a:pt x="67151" y="15240"/>
                  </a:lnTo>
                  <a:lnTo>
                    <a:pt x="64103" y="16764"/>
                  </a:lnTo>
                  <a:lnTo>
                    <a:pt x="64103" y="25908"/>
                  </a:lnTo>
                  <a:lnTo>
                    <a:pt x="65627" y="27432"/>
                  </a:lnTo>
                  <a:lnTo>
                    <a:pt x="67317" y="36314"/>
                  </a:lnTo>
                  <a:lnTo>
                    <a:pt x="70008" y="47053"/>
                  </a:lnTo>
                  <a:lnTo>
                    <a:pt x="73556" y="59793"/>
                  </a:lnTo>
                  <a:lnTo>
                    <a:pt x="77819" y="74676"/>
                  </a:lnTo>
                  <a:lnTo>
                    <a:pt x="83843" y="93639"/>
                  </a:lnTo>
                  <a:lnTo>
                    <a:pt x="90582" y="116300"/>
                  </a:lnTo>
                  <a:lnTo>
                    <a:pt x="98178" y="142961"/>
                  </a:lnTo>
                  <a:lnTo>
                    <a:pt x="106775" y="173926"/>
                  </a:lnTo>
                  <a:lnTo>
                    <a:pt x="122025" y="173926"/>
                  </a:lnTo>
                  <a:lnTo>
                    <a:pt x="102203" y="233362"/>
                  </a:lnTo>
                  <a:close/>
                </a:path>
                <a:path w="329565" h="233680">
                  <a:moveTo>
                    <a:pt x="234886" y="233362"/>
                  </a:moveTo>
                  <a:lnTo>
                    <a:pt x="219646" y="233362"/>
                  </a:lnTo>
                  <a:lnTo>
                    <a:pt x="161734" y="54864"/>
                  </a:lnTo>
                  <a:lnTo>
                    <a:pt x="197303" y="54864"/>
                  </a:lnTo>
                  <a:lnTo>
                    <a:pt x="238029" y="176974"/>
                  </a:lnTo>
                  <a:lnTo>
                    <a:pt x="252717" y="176974"/>
                  </a:lnTo>
                  <a:lnTo>
                    <a:pt x="243823" y="205333"/>
                  </a:lnTo>
                  <a:lnTo>
                    <a:pt x="234886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1799" y="1748504"/>
              <a:ext cx="390524" cy="254793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1169955" y="1748504"/>
            <a:ext cx="464184" cy="256540"/>
            <a:chOff x="1169955" y="1748504"/>
            <a:chExt cx="464184" cy="256540"/>
          </a:xfrm>
        </p:grpSpPr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9955" y="1748504"/>
              <a:ext cx="294417" cy="25479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1927" y="1835467"/>
              <a:ext cx="141704" cy="169354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34311" y="1748504"/>
            <a:ext cx="1064704" cy="32346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98171" y="1748504"/>
            <a:ext cx="1125759" cy="25631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30706" y="1748504"/>
            <a:ext cx="2040921" cy="323469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6264687" y="1748504"/>
            <a:ext cx="464184" cy="256540"/>
            <a:chOff x="6264687" y="1748504"/>
            <a:chExt cx="464184" cy="256540"/>
          </a:xfrm>
        </p:grpSpPr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64687" y="1748504"/>
              <a:ext cx="294322" cy="25479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86659" y="1835467"/>
              <a:ext cx="141704" cy="169354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21423" y="1748504"/>
            <a:ext cx="1456658" cy="32346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378761" y="1753076"/>
            <a:ext cx="1223390" cy="25174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64521" y="2194083"/>
            <a:ext cx="1005268" cy="21355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450657" y="2151316"/>
            <a:ext cx="1185195" cy="32346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741104" y="2151316"/>
            <a:ext cx="250126" cy="251745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3052286" y="2151316"/>
            <a:ext cx="694055" cy="256540"/>
            <a:chOff x="3052286" y="2151316"/>
            <a:chExt cx="694055" cy="256540"/>
          </a:xfrm>
        </p:grpSpPr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52286" y="2172652"/>
              <a:ext cx="362997" cy="23498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35096" y="2151316"/>
              <a:ext cx="311181" cy="256317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843909" y="2224563"/>
            <a:ext cx="152495" cy="178498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4109275" y="2194089"/>
            <a:ext cx="795020" cy="213995"/>
          </a:xfrm>
          <a:custGeom>
            <a:avLst/>
            <a:gdLst/>
            <a:ahLst/>
            <a:cxnLst/>
            <a:rect l="l" t="t" r="r" b="b"/>
            <a:pathLst>
              <a:path w="795020" h="213994">
                <a:moveTo>
                  <a:pt x="120586" y="155638"/>
                </a:moveTo>
                <a:lnTo>
                  <a:pt x="119062" y="149542"/>
                </a:lnTo>
                <a:lnTo>
                  <a:pt x="115912" y="144868"/>
                </a:lnTo>
                <a:lnTo>
                  <a:pt x="114388" y="138772"/>
                </a:lnTo>
                <a:lnTo>
                  <a:pt x="111340" y="134200"/>
                </a:lnTo>
                <a:lnTo>
                  <a:pt x="106768" y="131152"/>
                </a:lnTo>
                <a:lnTo>
                  <a:pt x="102196" y="126580"/>
                </a:lnTo>
                <a:lnTo>
                  <a:pt x="97624" y="123532"/>
                </a:lnTo>
                <a:lnTo>
                  <a:pt x="90004" y="120484"/>
                </a:lnTo>
                <a:lnTo>
                  <a:pt x="77812" y="114388"/>
                </a:lnTo>
                <a:lnTo>
                  <a:pt x="70192" y="112864"/>
                </a:lnTo>
                <a:lnTo>
                  <a:pt x="62572" y="109816"/>
                </a:lnTo>
                <a:lnTo>
                  <a:pt x="56476" y="108292"/>
                </a:lnTo>
                <a:lnTo>
                  <a:pt x="51904" y="106768"/>
                </a:lnTo>
                <a:lnTo>
                  <a:pt x="47332" y="103720"/>
                </a:lnTo>
                <a:lnTo>
                  <a:pt x="42760" y="102196"/>
                </a:lnTo>
                <a:lnTo>
                  <a:pt x="39712" y="100672"/>
                </a:lnTo>
                <a:lnTo>
                  <a:pt x="33616" y="94576"/>
                </a:lnTo>
                <a:lnTo>
                  <a:pt x="30568" y="88480"/>
                </a:lnTo>
                <a:lnTo>
                  <a:pt x="30568" y="73240"/>
                </a:lnTo>
                <a:lnTo>
                  <a:pt x="32092" y="68668"/>
                </a:lnTo>
                <a:lnTo>
                  <a:pt x="38188" y="64096"/>
                </a:lnTo>
                <a:lnTo>
                  <a:pt x="42760" y="59436"/>
                </a:lnTo>
                <a:lnTo>
                  <a:pt x="48856" y="56388"/>
                </a:lnTo>
                <a:lnTo>
                  <a:pt x="58000" y="56388"/>
                </a:lnTo>
                <a:lnTo>
                  <a:pt x="94767" y="80098"/>
                </a:lnTo>
                <a:lnTo>
                  <a:pt x="100672" y="96100"/>
                </a:lnTo>
                <a:lnTo>
                  <a:pt x="111340" y="96100"/>
                </a:lnTo>
                <a:lnTo>
                  <a:pt x="109816" y="44196"/>
                </a:lnTo>
                <a:lnTo>
                  <a:pt x="97624" y="44196"/>
                </a:lnTo>
                <a:lnTo>
                  <a:pt x="94576" y="53340"/>
                </a:lnTo>
                <a:lnTo>
                  <a:pt x="90004" y="50292"/>
                </a:lnTo>
                <a:lnTo>
                  <a:pt x="65620" y="44196"/>
                </a:lnTo>
                <a:lnTo>
                  <a:pt x="58000" y="44196"/>
                </a:lnTo>
                <a:lnTo>
                  <a:pt x="19900" y="57912"/>
                </a:lnTo>
                <a:lnTo>
                  <a:pt x="4572" y="91528"/>
                </a:lnTo>
                <a:lnTo>
                  <a:pt x="4572" y="99148"/>
                </a:lnTo>
                <a:lnTo>
                  <a:pt x="30568" y="131152"/>
                </a:lnTo>
                <a:lnTo>
                  <a:pt x="48856" y="138772"/>
                </a:lnTo>
                <a:lnTo>
                  <a:pt x="53428" y="140296"/>
                </a:lnTo>
                <a:lnTo>
                  <a:pt x="61048" y="141820"/>
                </a:lnTo>
                <a:lnTo>
                  <a:pt x="65620" y="144868"/>
                </a:lnTo>
                <a:lnTo>
                  <a:pt x="71716" y="146494"/>
                </a:lnTo>
                <a:lnTo>
                  <a:pt x="76288" y="148018"/>
                </a:lnTo>
                <a:lnTo>
                  <a:pt x="80860" y="151066"/>
                </a:lnTo>
                <a:lnTo>
                  <a:pt x="83908" y="152590"/>
                </a:lnTo>
                <a:lnTo>
                  <a:pt x="88480" y="155638"/>
                </a:lnTo>
                <a:lnTo>
                  <a:pt x="90004" y="158686"/>
                </a:lnTo>
                <a:lnTo>
                  <a:pt x="93052" y="161734"/>
                </a:lnTo>
                <a:lnTo>
                  <a:pt x="94576" y="164782"/>
                </a:lnTo>
                <a:lnTo>
                  <a:pt x="94576" y="183070"/>
                </a:lnTo>
                <a:lnTo>
                  <a:pt x="62572" y="201358"/>
                </a:lnTo>
                <a:lnTo>
                  <a:pt x="54952" y="201358"/>
                </a:lnTo>
                <a:lnTo>
                  <a:pt x="48856" y="199834"/>
                </a:lnTo>
                <a:lnTo>
                  <a:pt x="42760" y="196786"/>
                </a:lnTo>
                <a:lnTo>
                  <a:pt x="36664" y="192214"/>
                </a:lnTo>
                <a:lnTo>
                  <a:pt x="32092" y="189166"/>
                </a:lnTo>
                <a:lnTo>
                  <a:pt x="22948" y="180022"/>
                </a:lnTo>
                <a:lnTo>
                  <a:pt x="19900" y="173926"/>
                </a:lnTo>
                <a:lnTo>
                  <a:pt x="16852" y="169354"/>
                </a:lnTo>
                <a:lnTo>
                  <a:pt x="15328" y="163258"/>
                </a:lnTo>
                <a:lnTo>
                  <a:pt x="12280" y="158686"/>
                </a:lnTo>
                <a:lnTo>
                  <a:pt x="12280" y="154114"/>
                </a:lnTo>
                <a:lnTo>
                  <a:pt x="0" y="154114"/>
                </a:lnTo>
                <a:lnTo>
                  <a:pt x="3048" y="210502"/>
                </a:lnTo>
                <a:lnTo>
                  <a:pt x="13804" y="210502"/>
                </a:lnTo>
                <a:lnTo>
                  <a:pt x="18376" y="199834"/>
                </a:lnTo>
                <a:lnTo>
                  <a:pt x="21424" y="201358"/>
                </a:lnTo>
                <a:lnTo>
                  <a:pt x="61048" y="213550"/>
                </a:lnTo>
                <a:lnTo>
                  <a:pt x="73291" y="212686"/>
                </a:lnTo>
                <a:lnTo>
                  <a:pt x="110858" y="192405"/>
                </a:lnTo>
                <a:lnTo>
                  <a:pt x="120586" y="163258"/>
                </a:lnTo>
                <a:lnTo>
                  <a:pt x="120586" y="155638"/>
                </a:lnTo>
                <a:close/>
              </a:path>
              <a:path w="795020" h="213994">
                <a:moveTo>
                  <a:pt x="241071" y="190690"/>
                </a:moveTo>
                <a:lnTo>
                  <a:pt x="238023" y="190690"/>
                </a:lnTo>
                <a:lnTo>
                  <a:pt x="234975" y="192214"/>
                </a:lnTo>
                <a:lnTo>
                  <a:pt x="224307" y="192214"/>
                </a:lnTo>
                <a:lnTo>
                  <a:pt x="219646" y="193738"/>
                </a:lnTo>
                <a:lnTo>
                  <a:pt x="212026" y="193738"/>
                </a:lnTo>
                <a:lnTo>
                  <a:pt x="192214" y="175450"/>
                </a:lnTo>
                <a:lnTo>
                  <a:pt x="192214" y="167830"/>
                </a:lnTo>
                <a:lnTo>
                  <a:pt x="190690" y="161734"/>
                </a:lnTo>
                <a:lnTo>
                  <a:pt x="190690" y="65620"/>
                </a:lnTo>
                <a:lnTo>
                  <a:pt x="236499" y="65620"/>
                </a:lnTo>
                <a:lnTo>
                  <a:pt x="236499" y="50292"/>
                </a:lnTo>
                <a:lnTo>
                  <a:pt x="190690" y="50292"/>
                </a:lnTo>
                <a:lnTo>
                  <a:pt x="190690" y="0"/>
                </a:lnTo>
                <a:lnTo>
                  <a:pt x="161734" y="0"/>
                </a:lnTo>
                <a:lnTo>
                  <a:pt x="161734" y="50292"/>
                </a:lnTo>
                <a:lnTo>
                  <a:pt x="132778" y="50292"/>
                </a:lnTo>
                <a:lnTo>
                  <a:pt x="132778" y="65620"/>
                </a:lnTo>
                <a:lnTo>
                  <a:pt x="160210" y="65620"/>
                </a:lnTo>
                <a:lnTo>
                  <a:pt x="160210" y="173926"/>
                </a:lnTo>
                <a:lnTo>
                  <a:pt x="160782" y="182524"/>
                </a:lnTo>
                <a:lnTo>
                  <a:pt x="187998" y="211455"/>
                </a:lnTo>
                <a:lnTo>
                  <a:pt x="196786" y="212026"/>
                </a:lnTo>
                <a:lnTo>
                  <a:pt x="213550" y="212026"/>
                </a:lnTo>
                <a:lnTo>
                  <a:pt x="221170" y="208978"/>
                </a:lnTo>
                <a:lnTo>
                  <a:pt x="233451" y="205930"/>
                </a:lnTo>
                <a:lnTo>
                  <a:pt x="241071" y="202882"/>
                </a:lnTo>
                <a:lnTo>
                  <a:pt x="241071" y="190690"/>
                </a:lnTo>
                <a:close/>
              </a:path>
              <a:path w="795020" h="213994">
                <a:moveTo>
                  <a:pt x="404228" y="195262"/>
                </a:moveTo>
                <a:lnTo>
                  <a:pt x="387464" y="195262"/>
                </a:lnTo>
                <a:lnTo>
                  <a:pt x="385940" y="193738"/>
                </a:lnTo>
                <a:lnTo>
                  <a:pt x="379844" y="190690"/>
                </a:lnTo>
                <a:lnTo>
                  <a:pt x="379082" y="189166"/>
                </a:lnTo>
                <a:lnTo>
                  <a:pt x="378320" y="187642"/>
                </a:lnTo>
                <a:lnTo>
                  <a:pt x="376796" y="186118"/>
                </a:lnTo>
                <a:lnTo>
                  <a:pt x="376796" y="120497"/>
                </a:lnTo>
                <a:lnTo>
                  <a:pt x="376758" y="89916"/>
                </a:lnTo>
                <a:lnTo>
                  <a:pt x="363080" y="56388"/>
                </a:lnTo>
                <a:lnTo>
                  <a:pt x="360032" y="54864"/>
                </a:lnTo>
                <a:lnTo>
                  <a:pt x="355460" y="50292"/>
                </a:lnTo>
                <a:lnTo>
                  <a:pt x="349364" y="47244"/>
                </a:lnTo>
                <a:lnTo>
                  <a:pt x="347840" y="46939"/>
                </a:lnTo>
                <a:lnTo>
                  <a:pt x="347840" y="120497"/>
                </a:lnTo>
                <a:lnTo>
                  <a:pt x="346316" y="176974"/>
                </a:lnTo>
                <a:lnTo>
                  <a:pt x="337172" y="186118"/>
                </a:lnTo>
                <a:lnTo>
                  <a:pt x="331076" y="189166"/>
                </a:lnTo>
                <a:lnTo>
                  <a:pt x="326415" y="193738"/>
                </a:lnTo>
                <a:lnTo>
                  <a:pt x="318795" y="195262"/>
                </a:lnTo>
                <a:lnTo>
                  <a:pt x="303555" y="195262"/>
                </a:lnTo>
                <a:lnTo>
                  <a:pt x="297459" y="193738"/>
                </a:lnTo>
                <a:lnTo>
                  <a:pt x="288315" y="184594"/>
                </a:lnTo>
                <a:lnTo>
                  <a:pt x="286791" y="178498"/>
                </a:lnTo>
                <a:lnTo>
                  <a:pt x="286791" y="161734"/>
                </a:lnTo>
                <a:lnTo>
                  <a:pt x="303555" y="138785"/>
                </a:lnTo>
                <a:lnTo>
                  <a:pt x="309651" y="134213"/>
                </a:lnTo>
                <a:lnTo>
                  <a:pt x="315747" y="131165"/>
                </a:lnTo>
                <a:lnTo>
                  <a:pt x="323367" y="128117"/>
                </a:lnTo>
                <a:lnTo>
                  <a:pt x="328472" y="126707"/>
                </a:lnTo>
                <a:lnTo>
                  <a:pt x="334467" y="124879"/>
                </a:lnTo>
                <a:lnTo>
                  <a:pt x="347840" y="120497"/>
                </a:lnTo>
                <a:lnTo>
                  <a:pt x="347840" y="46939"/>
                </a:lnTo>
                <a:lnTo>
                  <a:pt x="341744" y="45720"/>
                </a:lnTo>
                <a:lnTo>
                  <a:pt x="335648" y="45720"/>
                </a:lnTo>
                <a:lnTo>
                  <a:pt x="327939" y="44196"/>
                </a:lnTo>
                <a:lnTo>
                  <a:pt x="311175" y="44196"/>
                </a:lnTo>
                <a:lnTo>
                  <a:pt x="305079" y="45720"/>
                </a:lnTo>
                <a:lnTo>
                  <a:pt x="297459" y="47244"/>
                </a:lnTo>
                <a:lnTo>
                  <a:pt x="291363" y="50292"/>
                </a:lnTo>
                <a:lnTo>
                  <a:pt x="285267" y="51816"/>
                </a:lnTo>
                <a:lnTo>
                  <a:pt x="280695" y="54864"/>
                </a:lnTo>
                <a:lnTo>
                  <a:pt x="274599" y="59436"/>
                </a:lnTo>
                <a:lnTo>
                  <a:pt x="270027" y="62484"/>
                </a:lnTo>
                <a:lnTo>
                  <a:pt x="266979" y="67157"/>
                </a:lnTo>
                <a:lnTo>
                  <a:pt x="262407" y="71729"/>
                </a:lnTo>
                <a:lnTo>
                  <a:pt x="260883" y="77825"/>
                </a:lnTo>
                <a:lnTo>
                  <a:pt x="260883" y="86969"/>
                </a:lnTo>
                <a:lnTo>
                  <a:pt x="262407" y="91541"/>
                </a:lnTo>
                <a:lnTo>
                  <a:pt x="265455" y="94589"/>
                </a:lnTo>
                <a:lnTo>
                  <a:pt x="268503" y="99161"/>
                </a:lnTo>
                <a:lnTo>
                  <a:pt x="271551" y="100685"/>
                </a:lnTo>
                <a:lnTo>
                  <a:pt x="283743" y="100685"/>
                </a:lnTo>
                <a:lnTo>
                  <a:pt x="288315" y="99161"/>
                </a:lnTo>
                <a:lnTo>
                  <a:pt x="294411" y="93065"/>
                </a:lnTo>
                <a:lnTo>
                  <a:pt x="295935" y="90017"/>
                </a:lnTo>
                <a:lnTo>
                  <a:pt x="295935" y="77825"/>
                </a:lnTo>
                <a:lnTo>
                  <a:pt x="294411" y="73253"/>
                </a:lnTo>
                <a:lnTo>
                  <a:pt x="294411" y="70205"/>
                </a:lnTo>
                <a:lnTo>
                  <a:pt x="292887" y="67157"/>
                </a:lnTo>
                <a:lnTo>
                  <a:pt x="292887" y="64109"/>
                </a:lnTo>
                <a:lnTo>
                  <a:pt x="294411" y="62484"/>
                </a:lnTo>
                <a:lnTo>
                  <a:pt x="297459" y="60960"/>
                </a:lnTo>
                <a:lnTo>
                  <a:pt x="311175" y="56388"/>
                </a:lnTo>
                <a:lnTo>
                  <a:pt x="323367" y="56388"/>
                </a:lnTo>
                <a:lnTo>
                  <a:pt x="329463" y="57912"/>
                </a:lnTo>
                <a:lnTo>
                  <a:pt x="332600" y="60960"/>
                </a:lnTo>
                <a:lnTo>
                  <a:pt x="337172" y="64109"/>
                </a:lnTo>
                <a:lnTo>
                  <a:pt x="340220" y="67157"/>
                </a:lnTo>
                <a:lnTo>
                  <a:pt x="341744" y="71729"/>
                </a:lnTo>
                <a:lnTo>
                  <a:pt x="344792" y="74777"/>
                </a:lnTo>
                <a:lnTo>
                  <a:pt x="344792" y="79349"/>
                </a:lnTo>
                <a:lnTo>
                  <a:pt x="346316" y="82397"/>
                </a:lnTo>
                <a:lnTo>
                  <a:pt x="346316" y="106781"/>
                </a:lnTo>
                <a:lnTo>
                  <a:pt x="306717" y="122135"/>
                </a:lnTo>
                <a:lnTo>
                  <a:pt x="298030" y="124879"/>
                </a:lnTo>
                <a:lnTo>
                  <a:pt x="291338" y="127330"/>
                </a:lnTo>
                <a:lnTo>
                  <a:pt x="283743" y="131165"/>
                </a:lnTo>
                <a:lnTo>
                  <a:pt x="279171" y="132689"/>
                </a:lnTo>
                <a:lnTo>
                  <a:pt x="274599" y="135737"/>
                </a:lnTo>
                <a:lnTo>
                  <a:pt x="270027" y="137261"/>
                </a:lnTo>
                <a:lnTo>
                  <a:pt x="263931" y="143357"/>
                </a:lnTo>
                <a:lnTo>
                  <a:pt x="260883" y="148018"/>
                </a:lnTo>
                <a:lnTo>
                  <a:pt x="257835" y="152590"/>
                </a:lnTo>
                <a:lnTo>
                  <a:pt x="254787" y="161734"/>
                </a:lnTo>
                <a:lnTo>
                  <a:pt x="253263" y="167830"/>
                </a:lnTo>
                <a:lnTo>
                  <a:pt x="253263" y="173926"/>
                </a:lnTo>
                <a:lnTo>
                  <a:pt x="278218" y="210502"/>
                </a:lnTo>
                <a:lnTo>
                  <a:pt x="294411" y="213550"/>
                </a:lnTo>
                <a:lnTo>
                  <a:pt x="303009" y="213029"/>
                </a:lnTo>
                <a:lnTo>
                  <a:pt x="340715" y="195262"/>
                </a:lnTo>
                <a:lnTo>
                  <a:pt x="341464" y="194602"/>
                </a:lnTo>
                <a:lnTo>
                  <a:pt x="346316" y="189166"/>
                </a:lnTo>
                <a:lnTo>
                  <a:pt x="347840" y="189166"/>
                </a:lnTo>
                <a:lnTo>
                  <a:pt x="349364" y="196786"/>
                </a:lnTo>
                <a:lnTo>
                  <a:pt x="352412" y="202882"/>
                </a:lnTo>
                <a:lnTo>
                  <a:pt x="356984" y="205930"/>
                </a:lnTo>
                <a:lnTo>
                  <a:pt x="363080" y="210502"/>
                </a:lnTo>
                <a:lnTo>
                  <a:pt x="369176" y="212026"/>
                </a:lnTo>
                <a:lnTo>
                  <a:pt x="387464" y="212026"/>
                </a:lnTo>
                <a:lnTo>
                  <a:pt x="390512" y="210502"/>
                </a:lnTo>
                <a:lnTo>
                  <a:pt x="404228" y="205930"/>
                </a:lnTo>
                <a:lnTo>
                  <a:pt x="404228" y="195262"/>
                </a:lnTo>
                <a:close/>
              </a:path>
              <a:path w="795020" h="213994">
                <a:moveTo>
                  <a:pt x="546163" y="62484"/>
                </a:moveTo>
                <a:lnTo>
                  <a:pt x="544639" y="56388"/>
                </a:lnTo>
                <a:lnTo>
                  <a:pt x="539965" y="51816"/>
                </a:lnTo>
                <a:lnTo>
                  <a:pt x="535393" y="47244"/>
                </a:lnTo>
                <a:lnTo>
                  <a:pt x="529297" y="45720"/>
                </a:lnTo>
                <a:lnTo>
                  <a:pt x="515581" y="45720"/>
                </a:lnTo>
                <a:lnTo>
                  <a:pt x="483196" y="66040"/>
                </a:lnTo>
                <a:lnTo>
                  <a:pt x="477481" y="71729"/>
                </a:lnTo>
                <a:lnTo>
                  <a:pt x="477481" y="48768"/>
                </a:lnTo>
                <a:lnTo>
                  <a:pt x="474433" y="47244"/>
                </a:lnTo>
                <a:lnTo>
                  <a:pt x="422529" y="50292"/>
                </a:lnTo>
                <a:lnTo>
                  <a:pt x="422529" y="60960"/>
                </a:lnTo>
                <a:lnTo>
                  <a:pt x="425577" y="60960"/>
                </a:lnTo>
                <a:lnTo>
                  <a:pt x="428625" y="62484"/>
                </a:lnTo>
                <a:lnTo>
                  <a:pt x="433197" y="62484"/>
                </a:lnTo>
                <a:lnTo>
                  <a:pt x="436245" y="64109"/>
                </a:lnTo>
                <a:lnTo>
                  <a:pt x="437857" y="65633"/>
                </a:lnTo>
                <a:lnTo>
                  <a:pt x="440905" y="67157"/>
                </a:lnTo>
                <a:lnTo>
                  <a:pt x="443953" y="70205"/>
                </a:lnTo>
                <a:lnTo>
                  <a:pt x="447001" y="76301"/>
                </a:lnTo>
                <a:lnTo>
                  <a:pt x="447001" y="189166"/>
                </a:lnTo>
                <a:lnTo>
                  <a:pt x="445477" y="192214"/>
                </a:lnTo>
                <a:lnTo>
                  <a:pt x="443953" y="193738"/>
                </a:lnTo>
                <a:lnTo>
                  <a:pt x="437857" y="196786"/>
                </a:lnTo>
                <a:lnTo>
                  <a:pt x="436245" y="196786"/>
                </a:lnTo>
                <a:lnTo>
                  <a:pt x="433197" y="198310"/>
                </a:lnTo>
                <a:lnTo>
                  <a:pt x="424053" y="198310"/>
                </a:lnTo>
                <a:lnTo>
                  <a:pt x="424053" y="208978"/>
                </a:lnTo>
                <a:lnTo>
                  <a:pt x="507961" y="208978"/>
                </a:lnTo>
                <a:lnTo>
                  <a:pt x="507961" y="198310"/>
                </a:lnTo>
                <a:lnTo>
                  <a:pt x="501865" y="198310"/>
                </a:lnTo>
                <a:lnTo>
                  <a:pt x="497293" y="196786"/>
                </a:lnTo>
                <a:lnTo>
                  <a:pt x="489673" y="196786"/>
                </a:lnTo>
                <a:lnTo>
                  <a:pt x="480529" y="192214"/>
                </a:lnTo>
                <a:lnTo>
                  <a:pt x="479005" y="189166"/>
                </a:lnTo>
                <a:lnTo>
                  <a:pt x="477481" y="187642"/>
                </a:lnTo>
                <a:lnTo>
                  <a:pt x="477481" y="86969"/>
                </a:lnTo>
                <a:lnTo>
                  <a:pt x="482053" y="79349"/>
                </a:lnTo>
                <a:lnTo>
                  <a:pt x="488149" y="73253"/>
                </a:lnTo>
                <a:lnTo>
                  <a:pt x="491197" y="71729"/>
                </a:lnTo>
                <a:lnTo>
                  <a:pt x="494245" y="70205"/>
                </a:lnTo>
                <a:lnTo>
                  <a:pt x="501865" y="65633"/>
                </a:lnTo>
                <a:lnTo>
                  <a:pt x="507961" y="64109"/>
                </a:lnTo>
                <a:lnTo>
                  <a:pt x="512533" y="64109"/>
                </a:lnTo>
                <a:lnTo>
                  <a:pt x="512533" y="67157"/>
                </a:lnTo>
                <a:lnTo>
                  <a:pt x="511009" y="68681"/>
                </a:lnTo>
                <a:lnTo>
                  <a:pt x="511009" y="79349"/>
                </a:lnTo>
                <a:lnTo>
                  <a:pt x="512533" y="82397"/>
                </a:lnTo>
                <a:lnTo>
                  <a:pt x="515581" y="86969"/>
                </a:lnTo>
                <a:lnTo>
                  <a:pt x="518629" y="90017"/>
                </a:lnTo>
                <a:lnTo>
                  <a:pt x="523201" y="91541"/>
                </a:lnTo>
                <a:lnTo>
                  <a:pt x="535393" y="91541"/>
                </a:lnTo>
                <a:lnTo>
                  <a:pt x="539965" y="88493"/>
                </a:lnTo>
                <a:lnTo>
                  <a:pt x="541489" y="83921"/>
                </a:lnTo>
                <a:lnTo>
                  <a:pt x="544639" y="80873"/>
                </a:lnTo>
                <a:lnTo>
                  <a:pt x="546163" y="74777"/>
                </a:lnTo>
                <a:lnTo>
                  <a:pt x="546163" y="64109"/>
                </a:lnTo>
                <a:lnTo>
                  <a:pt x="546163" y="62484"/>
                </a:lnTo>
                <a:close/>
              </a:path>
              <a:path w="795020" h="213994">
                <a:moveTo>
                  <a:pt x="663600" y="190690"/>
                </a:moveTo>
                <a:lnTo>
                  <a:pt x="660552" y="190690"/>
                </a:lnTo>
                <a:lnTo>
                  <a:pt x="657504" y="192214"/>
                </a:lnTo>
                <a:lnTo>
                  <a:pt x="646734" y="192214"/>
                </a:lnTo>
                <a:lnTo>
                  <a:pt x="642162" y="193738"/>
                </a:lnTo>
                <a:lnTo>
                  <a:pt x="634542" y="193738"/>
                </a:lnTo>
                <a:lnTo>
                  <a:pt x="614730" y="175450"/>
                </a:lnTo>
                <a:lnTo>
                  <a:pt x="614730" y="65620"/>
                </a:lnTo>
                <a:lnTo>
                  <a:pt x="659028" y="65620"/>
                </a:lnTo>
                <a:lnTo>
                  <a:pt x="659028" y="50292"/>
                </a:lnTo>
                <a:lnTo>
                  <a:pt x="613206" y="50292"/>
                </a:lnTo>
                <a:lnTo>
                  <a:pt x="613206" y="0"/>
                </a:lnTo>
                <a:lnTo>
                  <a:pt x="584250" y="0"/>
                </a:lnTo>
                <a:lnTo>
                  <a:pt x="584250" y="50292"/>
                </a:lnTo>
                <a:lnTo>
                  <a:pt x="555294" y="50292"/>
                </a:lnTo>
                <a:lnTo>
                  <a:pt x="555294" y="65620"/>
                </a:lnTo>
                <a:lnTo>
                  <a:pt x="584250" y="65620"/>
                </a:lnTo>
                <a:lnTo>
                  <a:pt x="584250" y="173926"/>
                </a:lnTo>
                <a:lnTo>
                  <a:pt x="584593" y="182524"/>
                </a:lnTo>
                <a:lnTo>
                  <a:pt x="611378" y="211455"/>
                </a:lnTo>
                <a:lnTo>
                  <a:pt x="620826" y="212026"/>
                </a:lnTo>
                <a:lnTo>
                  <a:pt x="637590" y="212026"/>
                </a:lnTo>
                <a:lnTo>
                  <a:pt x="643686" y="208978"/>
                </a:lnTo>
                <a:lnTo>
                  <a:pt x="655980" y="205930"/>
                </a:lnTo>
                <a:lnTo>
                  <a:pt x="663600" y="202882"/>
                </a:lnTo>
                <a:lnTo>
                  <a:pt x="663600" y="190690"/>
                </a:lnTo>
                <a:close/>
              </a:path>
              <a:path w="795020" h="213994">
                <a:moveTo>
                  <a:pt x="794753" y="155638"/>
                </a:moveTo>
                <a:lnTo>
                  <a:pt x="781037" y="131152"/>
                </a:lnTo>
                <a:lnTo>
                  <a:pt x="776465" y="126580"/>
                </a:lnTo>
                <a:lnTo>
                  <a:pt x="771893" y="123532"/>
                </a:lnTo>
                <a:lnTo>
                  <a:pt x="765797" y="120484"/>
                </a:lnTo>
                <a:lnTo>
                  <a:pt x="758088" y="117436"/>
                </a:lnTo>
                <a:lnTo>
                  <a:pt x="751992" y="114388"/>
                </a:lnTo>
                <a:lnTo>
                  <a:pt x="744372" y="112864"/>
                </a:lnTo>
                <a:lnTo>
                  <a:pt x="736752" y="109816"/>
                </a:lnTo>
                <a:lnTo>
                  <a:pt x="730656" y="108292"/>
                </a:lnTo>
                <a:lnTo>
                  <a:pt x="726084" y="106768"/>
                </a:lnTo>
                <a:lnTo>
                  <a:pt x="721512" y="103720"/>
                </a:lnTo>
                <a:lnTo>
                  <a:pt x="716940" y="102196"/>
                </a:lnTo>
                <a:lnTo>
                  <a:pt x="713892" y="100672"/>
                </a:lnTo>
                <a:lnTo>
                  <a:pt x="707796" y="94576"/>
                </a:lnTo>
                <a:lnTo>
                  <a:pt x="704748" y="88480"/>
                </a:lnTo>
                <a:lnTo>
                  <a:pt x="704748" y="73240"/>
                </a:lnTo>
                <a:lnTo>
                  <a:pt x="706272" y="68668"/>
                </a:lnTo>
                <a:lnTo>
                  <a:pt x="712368" y="64096"/>
                </a:lnTo>
                <a:lnTo>
                  <a:pt x="716940" y="59436"/>
                </a:lnTo>
                <a:lnTo>
                  <a:pt x="724560" y="56388"/>
                </a:lnTo>
                <a:lnTo>
                  <a:pt x="732180" y="56388"/>
                </a:lnTo>
                <a:lnTo>
                  <a:pt x="769607" y="80098"/>
                </a:lnTo>
                <a:lnTo>
                  <a:pt x="774941" y="96100"/>
                </a:lnTo>
                <a:lnTo>
                  <a:pt x="785609" y="96100"/>
                </a:lnTo>
                <a:lnTo>
                  <a:pt x="784085" y="44196"/>
                </a:lnTo>
                <a:lnTo>
                  <a:pt x="771893" y="44196"/>
                </a:lnTo>
                <a:lnTo>
                  <a:pt x="768845" y="53340"/>
                </a:lnTo>
                <a:lnTo>
                  <a:pt x="764273" y="50292"/>
                </a:lnTo>
                <a:lnTo>
                  <a:pt x="739800" y="44196"/>
                </a:lnTo>
                <a:lnTo>
                  <a:pt x="733704" y="44196"/>
                </a:lnTo>
                <a:lnTo>
                  <a:pt x="694080" y="57912"/>
                </a:lnTo>
                <a:lnTo>
                  <a:pt x="678840" y="91528"/>
                </a:lnTo>
                <a:lnTo>
                  <a:pt x="678840" y="99148"/>
                </a:lnTo>
                <a:lnTo>
                  <a:pt x="704748" y="131152"/>
                </a:lnTo>
                <a:lnTo>
                  <a:pt x="712368" y="134200"/>
                </a:lnTo>
                <a:lnTo>
                  <a:pt x="718464" y="137248"/>
                </a:lnTo>
                <a:lnTo>
                  <a:pt x="723036" y="138772"/>
                </a:lnTo>
                <a:lnTo>
                  <a:pt x="735228" y="141820"/>
                </a:lnTo>
                <a:lnTo>
                  <a:pt x="741324" y="144868"/>
                </a:lnTo>
                <a:lnTo>
                  <a:pt x="750468" y="148018"/>
                </a:lnTo>
                <a:lnTo>
                  <a:pt x="755040" y="151066"/>
                </a:lnTo>
                <a:lnTo>
                  <a:pt x="759701" y="152590"/>
                </a:lnTo>
                <a:lnTo>
                  <a:pt x="765797" y="158686"/>
                </a:lnTo>
                <a:lnTo>
                  <a:pt x="768845" y="164782"/>
                </a:lnTo>
                <a:lnTo>
                  <a:pt x="770369" y="169354"/>
                </a:lnTo>
                <a:lnTo>
                  <a:pt x="770369" y="183070"/>
                </a:lnTo>
                <a:lnTo>
                  <a:pt x="736752" y="201358"/>
                </a:lnTo>
                <a:lnTo>
                  <a:pt x="729132" y="201358"/>
                </a:lnTo>
                <a:lnTo>
                  <a:pt x="723036" y="199834"/>
                </a:lnTo>
                <a:lnTo>
                  <a:pt x="716940" y="196786"/>
                </a:lnTo>
                <a:lnTo>
                  <a:pt x="710844" y="192214"/>
                </a:lnTo>
                <a:lnTo>
                  <a:pt x="706272" y="189166"/>
                </a:lnTo>
                <a:lnTo>
                  <a:pt x="701700" y="184594"/>
                </a:lnTo>
                <a:lnTo>
                  <a:pt x="698652" y="180022"/>
                </a:lnTo>
                <a:lnTo>
                  <a:pt x="694080" y="173926"/>
                </a:lnTo>
                <a:lnTo>
                  <a:pt x="692556" y="169354"/>
                </a:lnTo>
                <a:lnTo>
                  <a:pt x="689508" y="163258"/>
                </a:lnTo>
                <a:lnTo>
                  <a:pt x="686460" y="158686"/>
                </a:lnTo>
                <a:lnTo>
                  <a:pt x="686460" y="154114"/>
                </a:lnTo>
                <a:lnTo>
                  <a:pt x="675792" y="154114"/>
                </a:lnTo>
                <a:lnTo>
                  <a:pt x="677316" y="210502"/>
                </a:lnTo>
                <a:lnTo>
                  <a:pt x="689508" y="210502"/>
                </a:lnTo>
                <a:lnTo>
                  <a:pt x="692556" y="199834"/>
                </a:lnTo>
                <a:lnTo>
                  <a:pt x="695604" y="201358"/>
                </a:lnTo>
                <a:lnTo>
                  <a:pt x="735228" y="213550"/>
                </a:lnTo>
                <a:lnTo>
                  <a:pt x="747483" y="212686"/>
                </a:lnTo>
                <a:lnTo>
                  <a:pt x="785114" y="192405"/>
                </a:lnTo>
                <a:lnTo>
                  <a:pt x="794753" y="163258"/>
                </a:lnTo>
                <a:lnTo>
                  <a:pt x="794753" y="155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06244" y="2194083"/>
            <a:ext cx="275975" cy="213550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5398198" y="2194089"/>
            <a:ext cx="756920" cy="213995"/>
          </a:xfrm>
          <a:custGeom>
            <a:avLst/>
            <a:gdLst/>
            <a:ahLst/>
            <a:cxnLst/>
            <a:rect l="l" t="t" r="r" b="b"/>
            <a:pathLst>
              <a:path w="756920" h="213994">
                <a:moveTo>
                  <a:pt x="141922" y="172402"/>
                </a:moveTo>
                <a:lnTo>
                  <a:pt x="129730" y="164782"/>
                </a:lnTo>
                <a:lnTo>
                  <a:pt x="125133" y="173088"/>
                </a:lnTo>
                <a:lnTo>
                  <a:pt x="120383" y="179832"/>
                </a:lnTo>
                <a:lnTo>
                  <a:pt x="115328" y="185140"/>
                </a:lnTo>
                <a:lnTo>
                  <a:pt x="109816" y="189166"/>
                </a:lnTo>
                <a:lnTo>
                  <a:pt x="103720" y="193738"/>
                </a:lnTo>
                <a:lnTo>
                  <a:pt x="94576" y="195262"/>
                </a:lnTo>
                <a:lnTo>
                  <a:pt x="76288" y="195262"/>
                </a:lnTo>
                <a:lnTo>
                  <a:pt x="39712" y="169354"/>
                </a:lnTo>
                <a:lnTo>
                  <a:pt x="35140" y="152590"/>
                </a:lnTo>
                <a:lnTo>
                  <a:pt x="33375" y="146291"/>
                </a:lnTo>
                <a:lnTo>
                  <a:pt x="32473" y="139166"/>
                </a:lnTo>
                <a:lnTo>
                  <a:pt x="32143" y="131495"/>
                </a:lnTo>
                <a:lnTo>
                  <a:pt x="32092" y="123532"/>
                </a:lnTo>
                <a:lnTo>
                  <a:pt x="137350" y="123532"/>
                </a:lnTo>
                <a:lnTo>
                  <a:pt x="137223" y="109816"/>
                </a:lnTo>
                <a:lnTo>
                  <a:pt x="128206" y="71716"/>
                </a:lnTo>
                <a:lnTo>
                  <a:pt x="113461" y="56388"/>
                </a:lnTo>
                <a:lnTo>
                  <a:pt x="108546" y="53098"/>
                </a:lnTo>
                <a:lnTo>
                  <a:pt x="105244" y="51650"/>
                </a:lnTo>
                <a:lnTo>
                  <a:pt x="105244" y="97624"/>
                </a:lnTo>
                <a:lnTo>
                  <a:pt x="105244" y="109816"/>
                </a:lnTo>
                <a:lnTo>
                  <a:pt x="32092" y="109816"/>
                </a:lnTo>
                <a:lnTo>
                  <a:pt x="32931" y="98082"/>
                </a:lnTo>
                <a:lnTo>
                  <a:pt x="56857" y="60020"/>
                </a:lnTo>
                <a:lnTo>
                  <a:pt x="71716" y="56388"/>
                </a:lnTo>
                <a:lnTo>
                  <a:pt x="79336" y="56388"/>
                </a:lnTo>
                <a:lnTo>
                  <a:pt x="103720" y="91528"/>
                </a:lnTo>
                <a:lnTo>
                  <a:pt x="105244" y="97624"/>
                </a:lnTo>
                <a:lnTo>
                  <a:pt x="105244" y="51650"/>
                </a:lnTo>
                <a:lnTo>
                  <a:pt x="102196" y="50292"/>
                </a:lnTo>
                <a:lnTo>
                  <a:pt x="95961" y="47409"/>
                </a:lnTo>
                <a:lnTo>
                  <a:pt x="88861" y="45529"/>
                </a:lnTo>
                <a:lnTo>
                  <a:pt x="81191" y="44500"/>
                </a:lnTo>
                <a:lnTo>
                  <a:pt x="73240" y="44196"/>
                </a:lnTo>
                <a:lnTo>
                  <a:pt x="64389" y="44742"/>
                </a:lnTo>
                <a:lnTo>
                  <a:pt x="28663" y="59829"/>
                </a:lnTo>
                <a:lnTo>
                  <a:pt x="4660" y="97624"/>
                </a:lnTo>
                <a:lnTo>
                  <a:pt x="0" y="128104"/>
                </a:lnTo>
                <a:lnTo>
                  <a:pt x="279" y="136347"/>
                </a:lnTo>
                <a:lnTo>
                  <a:pt x="10375" y="175069"/>
                </a:lnTo>
                <a:lnTo>
                  <a:pt x="41236" y="207454"/>
                </a:lnTo>
                <a:lnTo>
                  <a:pt x="76288" y="213550"/>
                </a:lnTo>
                <a:lnTo>
                  <a:pt x="86525" y="212737"/>
                </a:lnTo>
                <a:lnTo>
                  <a:pt x="122847" y="196621"/>
                </a:lnTo>
                <a:lnTo>
                  <a:pt x="124167" y="195262"/>
                </a:lnTo>
                <a:lnTo>
                  <a:pt x="129921" y="189357"/>
                </a:lnTo>
                <a:lnTo>
                  <a:pt x="136131" y="181241"/>
                </a:lnTo>
                <a:lnTo>
                  <a:pt x="141922" y="172402"/>
                </a:lnTo>
                <a:close/>
              </a:path>
              <a:path w="756920" h="213994">
                <a:moveTo>
                  <a:pt x="337185" y="198310"/>
                </a:moveTo>
                <a:lnTo>
                  <a:pt x="329565" y="198310"/>
                </a:lnTo>
                <a:lnTo>
                  <a:pt x="326517" y="196786"/>
                </a:lnTo>
                <a:lnTo>
                  <a:pt x="324891" y="196786"/>
                </a:lnTo>
                <a:lnTo>
                  <a:pt x="318795" y="193738"/>
                </a:lnTo>
                <a:lnTo>
                  <a:pt x="317271" y="192214"/>
                </a:lnTo>
                <a:lnTo>
                  <a:pt x="315747" y="189166"/>
                </a:lnTo>
                <a:lnTo>
                  <a:pt x="314223" y="187642"/>
                </a:lnTo>
                <a:lnTo>
                  <a:pt x="314223" y="97624"/>
                </a:lnTo>
                <a:lnTo>
                  <a:pt x="313385" y="85890"/>
                </a:lnTo>
                <a:lnTo>
                  <a:pt x="288124" y="48387"/>
                </a:lnTo>
                <a:lnTo>
                  <a:pt x="268503" y="44196"/>
                </a:lnTo>
                <a:lnTo>
                  <a:pt x="260883" y="44196"/>
                </a:lnTo>
                <a:lnTo>
                  <a:pt x="254787" y="45720"/>
                </a:lnTo>
                <a:lnTo>
                  <a:pt x="250215" y="47244"/>
                </a:lnTo>
                <a:lnTo>
                  <a:pt x="244119" y="48768"/>
                </a:lnTo>
                <a:lnTo>
                  <a:pt x="239547" y="51816"/>
                </a:lnTo>
                <a:lnTo>
                  <a:pt x="234975" y="53340"/>
                </a:lnTo>
                <a:lnTo>
                  <a:pt x="228879" y="59436"/>
                </a:lnTo>
                <a:lnTo>
                  <a:pt x="224307" y="62484"/>
                </a:lnTo>
                <a:lnTo>
                  <a:pt x="215074" y="71716"/>
                </a:lnTo>
                <a:lnTo>
                  <a:pt x="213550" y="71716"/>
                </a:lnTo>
                <a:lnTo>
                  <a:pt x="213550" y="48768"/>
                </a:lnTo>
                <a:lnTo>
                  <a:pt x="212026" y="47244"/>
                </a:lnTo>
                <a:lnTo>
                  <a:pt x="158686" y="50292"/>
                </a:lnTo>
                <a:lnTo>
                  <a:pt x="158686" y="60960"/>
                </a:lnTo>
                <a:lnTo>
                  <a:pt x="161734" y="60960"/>
                </a:lnTo>
                <a:lnTo>
                  <a:pt x="164782" y="62484"/>
                </a:lnTo>
                <a:lnTo>
                  <a:pt x="170878" y="62484"/>
                </a:lnTo>
                <a:lnTo>
                  <a:pt x="173926" y="65620"/>
                </a:lnTo>
                <a:lnTo>
                  <a:pt x="176974" y="67144"/>
                </a:lnTo>
                <a:lnTo>
                  <a:pt x="180022" y="70192"/>
                </a:lnTo>
                <a:lnTo>
                  <a:pt x="183070" y="76288"/>
                </a:lnTo>
                <a:lnTo>
                  <a:pt x="183070" y="189166"/>
                </a:lnTo>
                <a:lnTo>
                  <a:pt x="181546" y="192214"/>
                </a:lnTo>
                <a:lnTo>
                  <a:pt x="180022" y="193738"/>
                </a:lnTo>
                <a:lnTo>
                  <a:pt x="173926" y="196786"/>
                </a:lnTo>
                <a:lnTo>
                  <a:pt x="172402" y="196786"/>
                </a:lnTo>
                <a:lnTo>
                  <a:pt x="170878" y="198310"/>
                </a:lnTo>
                <a:lnTo>
                  <a:pt x="160210" y="198310"/>
                </a:lnTo>
                <a:lnTo>
                  <a:pt x="160210" y="208978"/>
                </a:lnTo>
                <a:lnTo>
                  <a:pt x="238023" y="208978"/>
                </a:lnTo>
                <a:lnTo>
                  <a:pt x="238023" y="198310"/>
                </a:lnTo>
                <a:lnTo>
                  <a:pt x="233451" y="198310"/>
                </a:lnTo>
                <a:lnTo>
                  <a:pt x="230403" y="196786"/>
                </a:lnTo>
                <a:lnTo>
                  <a:pt x="225831" y="196786"/>
                </a:lnTo>
                <a:lnTo>
                  <a:pt x="219735" y="193738"/>
                </a:lnTo>
                <a:lnTo>
                  <a:pt x="218122" y="192214"/>
                </a:lnTo>
                <a:lnTo>
                  <a:pt x="216598" y="189166"/>
                </a:lnTo>
                <a:lnTo>
                  <a:pt x="215074" y="187642"/>
                </a:lnTo>
                <a:lnTo>
                  <a:pt x="213550" y="184594"/>
                </a:lnTo>
                <a:lnTo>
                  <a:pt x="213550" y="88480"/>
                </a:lnTo>
                <a:lnTo>
                  <a:pt x="215074" y="86956"/>
                </a:lnTo>
                <a:lnTo>
                  <a:pt x="218122" y="80860"/>
                </a:lnTo>
                <a:lnTo>
                  <a:pt x="222783" y="76288"/>
                </a:lnTo>
                <a:lnTo>
                  <a:pt x="227355" y="73240"/>
                </a:lnTo>
                <a:lnTo>
                  <a:pt x="230403" y="70192"/>
                </a:lnTo>
                <a:lnTo>
                  <a:pt x="244119" y="65620"/>
                </a:lnTo>
                <a:lnTo>
                  <a:pt x="250215" y="64096"/>
                </a:lnTo>
                <a:lnTo>
                  <a:pt x="262407" y="64096"/>
                </a:lnTo>
                <a:lnTo>
                  <a:pt x="282219" y="99148"/>
                </a:lnTo>
                <a:lnTo>
                  <a:pt x="282219" y="189166"/>
                </a:lnTo>
                <a:lnTo>
                  <a:pt x="280695" y="192214"/>
                </a:lnTo>
                <a:lnTo>
                  <a:pt x="277647" y="195262"/>
                </a:lnTo>
                <a:lnTo>
                  <a:pt x="274599" y="196786"/>
                </a:lnTo>
                <a:lnTo>
                  <a:pt x="271551" y="196786"/>
                </a:lnTo>
                <a:lnTo>
                  <a:pt x="270027" y="198310"/>
                </a:lnTo>
                <a:lnTo>
                  <a:pt x="257835" y="198310"/>
                </a:lnTo>
                <a:lnTo>
                  <a:pt x="257835" y="208978"/>
                </a:lnTo>
                <a:lnTo>
                  <a:pt x="337185" y="208978"/>
                </a:lnTo>
                <a:lnTo>
                  <a:pt x="337185" y="198310"/>
                </a:lnTo>
                <a:close/>
              </a:path>
              <a:path w="756920" h="213994">
                <a:moveTo>
                  <a:pt x="460717" y="190690"/>
                </a:moveTo>
                <a:lnTo>
                  <a:pt x="459193" y="190690"/>
                </a:lnTo>
                <a:lnTo>
                  <a:pt x="454621" y="192214"/>
                </a:lnTo>
                <a:lnTo>
                  <a:pt x="443953" y="192214"/>
                </a:lnTo>
                <a:lnTo>
                  <a:pt x="440905" y="193738"/>
                </a:lnTo>
                <a:lnTo>
                  <a:pt x="431660" y="193738"/>
                </a:lnTo>
                <a:lnTo>
                  <a:pt x="413372" y="175450"/>
                </a:lnTo>
                <a:lnTo>
                  <a:pt x="413372" y="172402"/>
                </a:lnTo>
                <a:lnTo>
                  <a:pt x="411848" y="167830"/>
                </a:lnTo>
                <a:lnTo>
                  <a:pt x="411848" y="65620"/>
                </a:lnTo>
                <a:lnTo>
                  <a:pt x="457669" y="65620"/>
                </a:lnTo>
                <a:lnTo>
                  <a:pt x="457669" y="50292"/>
                </a:lnTo>
                <a:lnTo>
                  <a:pt x="411848" y="50292"/>
                </a:lnTo>
                <a:lnTo>
                  <a:pt x="411848" y="0"/>
                </a:lnTo>
                <a:lnTo>
                  <a:pt x="382892" y="0"/>
                </a:lnTo>
                <a:lnTo>
                  <a:pt x="382892" y="50292"/>
                </a:lnTo>
                <a:lnTo>
                  <a:pt x="352412" y="50292"/>
                </a:lnTo>
                <a:lnTo>
                  <a:pt x="352412" y="65620"/>
                </a:lnTo>
                <a:lnTo>
                  <a:pt x="381368" y="65620"/>
                </a:lnTo>
                <a:lnTo>
                  <a:pt x="381368" y="173926"/>
                </a:lnTo>
                <a:lnTo>
                  <a:pt x="381927" y="182524"/>
                </a:lnTo>
                <a:lnTo>
                  <a:pt x="408495" y="211455"/>
                </a:lnTo>
                <a:lnTo>
                  <a:pt x="417944" y="212026"/>
                </a:lnTo>
                <a:lnTo>
                  <a:pt x="434809" y="212026"/>
                </a:lnTo>
                <a:lnTo>
                  <a:pt x="440905" y="208978"/>
                </a:lnTo>
                <a:lnTo>
                  <a:pt x="447001" y="207454"/>
                </a:lnTo>
                <a:lnTo>
                  <a:pt x="454621" y="205930"/>
                </a:lnTo>
                <a:lnTo>
                  <a:pt x="460717" y="202882"/>
                </a:lnTo>
                <a:lnTo>
                  <a:pt x="460717" y="190690"/>
                </a:lnTo>
                <a:close/>
              </a:path>
              <a:path w="756920" h="213994">
                <a:moveTo>
                  <a:pt x="614743" y="172402"/>
                </a:moveTo>
                <a:lnTo>
                  <a:pt x="604075" y="164782"/>
                </a:lnTo>
                <a:lnTo>
                  <a:pt x="599262" y="173088"/>
                </a:lnTo>
                <a:lnTo>
                  <a:pt x="594169" y="179832"/>
                </a:lnTo>
                <a:lnTo>
                  <a:pt x="558355" y="195262"/>
                </a:lnTo>
                <a:lnTo>
                  <a:pt x="549211" y="195262"/>
                </a:lnTo>
                <a:lnTo>
                  <a:pt x="514057" y="169354"/>
                </a:lnTo>
                <a:lnTo>
                  <a:pt x="509485" y="161734"/>
                </a:lnTo>
                <a:lnTo>
                  <a:pt x="508000" y="152831"/>
                </a:lnTo>
                <a:lnTo>
                  <a:pt x="506844" y="146291"/>
                </a:lnTo>
                <a:lnTo>
                  <a:pt x="505866" y="139166"/>
                </a:lnTo>
                <a:lnTo>
                  <a:pt x="505180" y="131495"/>
                </a:lnTo>
                <a:lnTo>
                  <a:pt x="504913" y="123532"/>
                </a:lnTo>
                <a:lnTo>
                  <a:pt x="611695" y="123532"/>
                </a:lnTo>
                <a:lnTo>
                  <a:pt x="611670" y="112293"/>
                </a:lnTo>
                <a:lnTo>
                  <a:pt x="611555" y="109816"/>
                </a:lnTo>
                <a:lnTo>
                  <a:pt x="611403" y="106032"/>
                </a:lnTo>
                <a:lnTo>
                  <a:pt x="610552" y="99339"/>
                </a:lnTo>
                <a:lnTo>
                  <a:pt x="609117" y="92938"/>
                </a:lnTo>
                <a:lnTo>
                  <a:pt x="607123" y="86956"/>
                </a:lnTo>
                <a:lnTo>
                  <a:pt x="605599" y="77812"/>
                </a:lnTo>
                <a:lnTo>
                  <a:pt x="596455" y="65620"/>
                </a:lnTo>
                <a:lnTo>
                  <a:pt x="591883" y="59436"/>
                </a:lnTo>
                <a:lnTo>
                  <a:pt x="588073" y="56388"/>
                </a:lnTo>
                <a:lnTo>
                  <a:pt x="584263" y="53340"/>
                </a:lnTo>
                <a:lnTo>
                  <a:pt x="579691" y="51511"/>
                </a:lnTo>
                <a:lnTo>
                  <a:pt x="579691" y="109816"/>
                </a:lnTo>
                <a:lnTo>
                  <a:pt x="504913" y="109816"/>
                </a:lnTo>
                <a:lnTo>
                  <a:pt x="517105" y="71716"/>
                </a:lnTo>
                <a:lnTo>
                  <a:pt x="546163" y="56388"/>
                </a:lnTo>
                <a:lnTo>
                  <a:pt x="552259" y="56388"/>
                </a:lnTo>
                <a:lnTo>
                  <a:pt x="572071" y="73240"/>
                </a:lnTo>
                <a:lnTo>
                  <a:pt x="575119" y="77812"/>
                </a:lnTo>
                <a:lnTo>
                  <a:pt x="576643" y="83908"/>
                </a:lnTo>
                <a:lnTo>
                  <a:pt x="578167" y="91528"/>
                </a:lnTo>
                <a:lnTo>
                  <a:pt x="578256" y="98082"/>
                </a:lnTo>
                <a:lnTo>
                  <a:pt x="579589" y="104749"/>
                </a:lnTo>
                <a:lnTo>
                  <a:pt x="579691" y="109816"/>
                </a:lnTo>
                <a:lnTo>
                  <a:pt x="579691" y="51511"/>
                </a:lnTo>
                <a:lnTo>
                  <a:pt x="576643" y="50292"/>
                </a:lnTo>
                <a:lnTo>
                  <a:pt x="569734" y="47409"/>
                </a:lnTo>
                <a:lnTo>
                  <a:pt x="562546" y="45529"/>
                </a:lnTo>
                <a:lnTo>
                  <a:pt x="554774" y="44500"/>
                </a:lnTo>
                <a:lnTo>
                  <a:pt x="546163" y="44196"/>
                </a:lnTo>
                <a:lnTo>
                  <a:pt x="538124" y="44742"/>
                </a:lnTo>
                <a:lnTo>
                  <a:pt x="503008" y="59829"/>
                </a:lnTo>
                <a:lnTo>
                  <a:pt x="477481" y="97624"/>
                </a:lnTo>
                <a:lnTo>
                  <a:pt x="472909" y="128104"/>
                </a:lnTo>
                <a:lnTo>
                  <a:pt x="473202" y="136347"/>
                </a:lnTo>
                <a:lnTo>
                  <a:pt x="483196" y="175069"/>
                </a:lnTo>
                <a:lnTo>
                  <a:pt x="508774" y="203504"/>
                </a:lnTo>
                <a:lnTo>
                  <a:pt x="549211" y="213550"/>
                </a:lnTo>
                <a:lnTo>
                  <a:pt x="560108" y="212737"/>
                </a:lnTo>
                <a:lnTo>
                  <a:pt x="596519" y="196621"/>
                </a:lnTo>
                <a:lnTo>
                  <a:pt x="609612" y="181241"/>
                </a:lnTo>
                <a:lnTo>
                  <a:pt x="614743" y="172402"/>
                </a:lnTo>
                <a:close/>
              </a:path>
              <a:path w="756920" h="213994">
                <a:moveTo>
                  <a:pt x="756653" y="62484"/>
                </a:moveTo>
                <a:lnTo>
                  <a:pt x="753605" y="56388"/>
                </a:lnTo>
                <a:lnTo>
                  <a:pt x="750468" y="51816"/>
                </a:lnTo>
                <a:lnTo>
                  <a:pt x="745896" y="47244"/>
                </a:lnTo>
                <a:lnTo>
                  <a:pt x="739800" y="45720"/>
                </a:lnTo>
                <a:lnTo>
                  <a:pt x="726084" y="45720"/>
                </a:lnTo>
                <a:lnTo>
                  <a:pt x="692835" y="66040"/>
                </a:lnTo>
                <a:lnTo>
                  <a:pt x="687984" y="71729"/>
                </a:lnTo>
                <a:lnTo>
                  <a:pt x="687984" y="48768"/>
                </a:lnTo>
                <a:lnTo>
                  <a:pt x="684936" y="47244"/>
                </a:lnTo>
                <a:lnTo>
                  <a:pt x="631494" y="50292"/>
                </a:lnTo>
                <a:lnTo>
                  <a:pt x="631494" y="60960"/>
                </a:lnTo>
                <a:lnTo>
                  <a:pt x="634542" y="60960"/>
                </a:lnTo>
                <a:lnTo>
                  <a:pt x="637590" y="62484"/>
                </a:lnTo>
                <a:lnTo>
                  <a:pt x="643686" y="62484"/>
                </a:lnTo>
                <a:lnTo>
                  <a:pt x="646836" y="64109"/>
                </a:lnTo>
                <a:lnTo>
                  <a:pt x="648360" y="65633"/>
                </a:lnTo>
                <a:lnTo>
                  <a:pt x="651408" y="67157"/>
                </a:lnTo>
                <a:lnTo>
                  <a:pt x="657504" y="79349"/>
                </a:lnTo>
                <a:lnTo>
                  <a:pt x="657504" y="186118"/>
                </a:lnTo>
                <a:lnTo>
                  <a:pt x="654456" y="192214"/>
                </a:lnTo>
                <a:lnTo>
                  <a:pt x="651408" y="195262"/>
                </a:lnTo>
                <a:lnTo>
                  <a:pt x="648360" y="196786"/>
                </a:lnTo>
                <a:lnTo>
                  <a:pt x="646836" y="196786"/>
                </a:lnTo>
                <a:lnTo>
                  <a:pt x="643686" y="198310"/>
                </a:lnTo>
                <a:lnTo>
                  <a:pt x="633018" y="198310"/>
                </a:lnTo>
                <a:lnTo>
                  <a:pt x="633018" y="208978"/>
                </a:lnTo>
                <a:lnTo>
                  <a:pt x="718464" y="208978"/>
                </a:lnTo>
                <a:lnTo>
                  <a:pt x="718464" y="198310"/>
                </a:lnTo>
                <a:lnTo>
                  <a:pt x="710844" y="198310"/>
                </a:lnTo>
                <a:lnTo>
                  <a:pt x="706272" y="196786"/>
                </a:lnTo>
                <a:lnTo>
                  <a:pt x="698652" y="196786"/>
                </a:lnTo>
                <a:lnTo>
                  <a:pt x="697128" y="195262"/>
                </a:lnTo>
                <a:lnTo>
                  <a:pt x="692556" y="193738"/>
                </a:lnTo>
                <a:lnTo>
                  <a:pt x="691032" y="192214"/>
                </a:lnTo>
                <a:lnTo>
                  <a:pt x="689508" y="189166"/>
                </a:lnTo>
                <a:lnTo>
                  <a:pt x="687984" y="187642"/>
                </a:lnTo>
                <a:lnTo>
                  <a:pt x="687984" y="86969"/>
                </a:lnTo>
                <a:lnTo>
                  <a:pt x="692556" y="79349"/>
                </a:lnTo>
                <a:lnTo>
                  <a:pt x="697128" y="73253"/>
                </a:lnTo>
                <a:lnTo>
                  <a:pt x="700938" y="71729"/>
                </a:lnTo>
                <a:lnTo>
                  <a:pt x="704748" y="70205"/>
                </a:lnTo>
                <a:lnTo>
                  <a:pt x="710844" y="65633"/>
                </a:lnTo>
                <a:lnTo>
                  <a:pt x="716940" y="64109"/>
                </a:lnTo>
                <a:lnTo>
                  <a:pt x="723036" y="64109"/>
                </a:lnTo>
                <a:lnTo>
                  <a:pt x="721512" y="65633"/>
                </a:lnTo>
                <a:lnTo>
                  <a:pt x="721512" y="79349"/>
                </a:lnTo>
                <a:lnTo>
                  <a:pt x="723036" y="82397"/>
                </a:lnTo>
                <a:lnTo>
                  <a:pt x="726084" y="86969"/>
                </a:lnTo>
                <a:lnTo>
                  <a:pt x="729132" y="90017"/>
                </a:lnTo>
                <a:lnTo>
                  <a:pt x="733704" y="91541"/>
                </a:lnTo>
                <a:lnTo>
                  <a:pt x="745896" y="91541"/>
                </a:lnTo>
                <a:lnTo>
                  <a:pt x="748944" y="88493"/>
                </a:lnTo>
                <a:lnTo>
                  <a:pt x="751992" y="83921"/>
                </a:lnTo>
                <a:lnTo>
                  <a:pt x="755129" y="80873"/>
                </a:lnTo>
                <a:lnTo>
                  <a:pt x="756653" y="74777"/>
                </a:lnTo>
                <a:lnTo>
                  <a:pt x="756653" y="64109"/>
                </a:lnTo>
                <a:lnTo>
                  <a:pt x="756653" y="62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6243256" y="2151316"/>
            <a:ext cx="465455" cy="256540"/>
            <a:chOff x="6243256" y="2151316"/>
            <a:chExt cx="465455" cy="256540"/>
          </a:xfrm>
        </p:grpSpPr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43256" y="2151316"/>
              <a:ext cx="294417" cy="25479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65106" y="2238279"/>
              <a:ext cx="143446" cy="169354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804659" y="2151316"/>
            <a:ext cx="1198912" cy="309753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8127110" y="2151316"/>
            <a:ext cx="548005" cy="256540"/>
            <a:chOff x="8127110" y="2151316"/>
            <a:chExt cx="548005" cy="256540"/>
          </a:xfrm>
        </p:grpSpPr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127110" y="2238279"/>
              <a:ext cx="347757" cy="16935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499252" y="2151316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5" h="256539">
                  <a:moveTo>
                    <a:pt x="146494" y="97631"/>
                  </a:moveTo>
                  <a:lnTo>
                    <a:pt x="116014" y="97631"/>
                  </a:lnTo>
                  <a:lnTo>
                    <a:pt x="116014" y="33623"/>
                  </a:lnTo>
                  <a:lnTo>
                    <a:pt x="114490" y="29051"/>
                  </a:lnTo>
                  <a:lnTo>
                    <a:pt x="112966" y="26003"/>
                  </a:lnTo>
                  <a:lnTo>
                    <a:pt x="105251" y="18288"/>
                  </a:lnTo>
                  <a:lnTo>
                    <a:pt x="100679" y="16764"/>
                  </a:lnTo>
                  <a:lnTo>
                    <a:pt x="96107" y="16764"/>
                  </a:lnTo>
                  <a:lnTo>
                    <a:pt x="90011" y="15240"/>
                  </a:lnTo>
                  <a:lnTo>
                    <a:pt x="85439" y="15240"/>
                  </a:lnTo>
                  <a:lnTo>
                    <a:pt x="79343" y="13716"/>
                  </a:lnTo>
                  <a:lnTo>
                    <a:pt x="79343" y="4572"/>
                  </a:lnTo>
                  <a:lnTo>
                    <a:pt x="144970" y="0"/>
                  </a:lnTo>
                  <a:lnTo>
                    <a:pt x="146494" y="3048"/>
                  </a:lnTo>
                  <a:lnTo>
                    <a:pt x="146494" y="97631"/>
                  </a:lnTo>
                  <a:close/>
                </a:path>
                <a:path w="175895" h="256539">
                  <a:moveTo>
                    <a:pt x="68675" y="256317"/>
                  </a:moveTo>
                  <a:lnTo>
                    <a:pt x="61841" y="256008"/>
                  </a:lnTo>
                  <a:lnTo>
                    <a:pt x="55149" y="254984"/>
                  </a:lnTo>
                  <a:lnTo>
                    <a:pt x="48744" y="253103"/>
                  </a:lnTo>
                  <a:lnTo>
                    <a:pt x="42767" y="250221"/>
                  </a:lnTo>
                  <a:lnTo>
                    <a:pt x="36195" y="247388"/>
                  </a:lnTo>
                  <a:lnTo>
                    <a:pt x="8079" y="213741"/>
                  </a:lnTo>
                  <a:lnTo>
                    <a:pt x="0" y="172402"/>
                  </a:lnTo>
                  <a:lnTo>
                    <a:pt x="311" y="163520"/>
                  </a:lnTo>
                  <a:lnTo>
                    <a:pt x="12668" y="124015"/>
                  </a:lnTo>
                  <a:lnTo>
                    <a:pt x="45815" y="94583"/>
                  </a:lnTo>
                  <a:lnTo>
                    <a:pt x="76295" y="86963"/>
                  </a:lnTo>
                  <a:lnTo>
                    <a:pt x="82391" y="86963"/>
                  </a:lnTo>
                  <a:lnTo>
                    <a:pt x="105251" y="91535"/>
                  </a:lnTo>
                  <a:lnTo>
                    <a:pt x="111347" y="94583"/>
                  </a:lnTo>
                  <a:lnTo>
                    <a:pt x="116014" y="97631"/>
                  </a:lnTo>
                  <a:lnTo>
                    <a:pt x="146494" y="97631"/>
                  </a:lnTo>
                  <a:lnTo>
                    <a:pt x="146494" y="99155"/>
                  </a:lnTo>
                  <a:lnTo>
                    <a:pt x="71723" y="99155"/>
                  </a:lnTo>
                  <a:lnTo>
                    <a:pt x="67151" y="102203"/>
                  </a:lnTo>
                  <a:lnTo>
                    <a:pt x="39719" y="132778"/>
                  </a:lnTo>
                  <a:lnTo>
                    <a:pt x="33669" y="172402"/>
                  </a:lnTo>
                  <a:lnTo>
                    <a:pt x="33623" y="190785"/>
                  </a:lnTo>
                  <a:lnTo>
                    <a:pt x="36671" y="198405"/>
                  </a:lnTo>
                  <a:lnTo>
                    <a:pt x="38195" y="206025"/>
                  </a:lnTo>
                  <a:lnTo>
                    <a:pt x="41243" y="212121"/>
                  </a:lnTo>
                  <a:lnTo>
                    <a:pt x="44291" y="219741"/>
                  </a:lnTo>
                  <a:lnTo>
                    <a:pt x="48863" y="225837"/>
                  </a:lnTo>
                  <a:lnTo>
                    <a:pt x="53435" y="230409"/>
                  </a:lnTo>
                  <a:lnTo>
                    <a:pt x="59531" y="233457"/>
                  </a:lnTo>
                  <a:lnTo>
                    <a:pt x="65627" y="238029"/>
                  </a:lnTo>
                  <a:lnTo>
                    <a:pt x="71723" y="239553"/>
                  </a:lnTo>
                  <a:lnTo>
                    <a:pt x="111066" y="239553"/>
                  </a:lnTo>
                  <a:lnTo>
                    <a:pt x="105834" y="243744"/>
                  </a:lnTo>
                  <a:lnTo>
                    <a:pt x="75295" y="256008"/>
                  </a:lnTo>
                  <a:lnTo>
                    <a:pt x="68675" y="256317"/>
                  </a:lnTo>
                  <a:close/>
                </a:path>
                <a:path w="175895" h="256539">
                  <a:moveTo>
                    <a:pt x="111066" y="239553"/>
                  </a:moveTo>
                  <a:lnTo>
                    <a:pt x="88487" y="239553"/>
                  </a:lnTo>
                  <a:lnTo>
                    <a:pt x="96107" y="238029"/>
                  </a:lnTo>
                  <a:lnTo>
                    <a:pt x="102203" y="233457"/>
                  </a:lnTo>
                  <a:lnTo>
                    <a:pt x="108299" y="230409"/>
                  </a:lnTo>
                  <a:lnTo>
                    <a:pt x="112966" y="225837"/>
                  </a:lnTo>
                  <a:lnTo>
                    <a:pt x="116014" y="221265"/>
                  </a:lnTo>
                  <a:lnTo>
                    <a:pt x="116014" y="125158"/>
                  </a:lnTo>
                  <a:lnTo>
                    <a:pt x="114490" y="122110"/>
                  </a:lnTo>
                  <a:lnTo>
                    <a:pt x="111347" y="117538"/>
                  </a:lnTo>
                  <a:lnTo>
                    <a:pt x="108299" y="111442"/>
                  </a:lnTo>
                  <a:lnTo>
                    <a:pt x="105251" y="109918"/>
                  </a:lnTo>
                  <a:lnTo>
                    <a:pt x="102203" y="106870"/>
                  </a:lnTo>
                  <a:lnTo>
                    <a:pt x="97631" y="103727"/>
                  </a:lnTo>
                  <a:lnTo>
                    <a:pt x="93059" y="102203"/>
                  </a:lnTo>
                  <a:lnTo>
                    <a:pt x="90011" y="100679"/>
                  </a:lnTo>
                  <a:lnTo>
                    <a:pt x="83915" y="99155"/>
                  </a:lnTo>
                  <a:lnTo>
                    <a:pt x="146494" y="99155"/>
                  </a:lnTo>
                  <a:lnTo>
                    <a:pt x="146494" y="222789"/>
                  </a:lnTo>
                  <a:lnTo>
                    <a:pt x="151066" y="231933"/>
                  </a:lnTo>
                  <a:lnTo>
                    <a:pt x="152590" y="233457"/>
                  </a:lnTo>
                  <a:lnTo>
                    <a:pt x="155638" y="234981"/>
                  </a:lnTo>
                  <a:lnTo>
                    <a:pt x="116014" y="234981"/>
                  </a:lnTo>
                  <a:lnTo>
                    <a:pt x="111066" y="239553"/>
                  </a:lnTo>
                  <a:close/>
                </a:path>
                <a:path w="175895" h="256539">
                  <a:moveTo>
                    <a:pt x="119062" y="253269"/>
                  </a:moveTo>
                  <a:lnTo>
                    <a:pt x="116014" y="250221"/>
                  </a:lnTo>
                  <a:lnTo>
                    <a:pt x="116014" y="234981"/>
                  </a:lnTo>
                  <a:lnTo>
                    <a:pt x="155638" y="234981"/>
                  </a:lnTo>
                  <a:lnTo>
                    <a:pt x="157162" y="236505"/>
                  </a:lnTo>
                  <a:lnTo>
                    <a:pt x="160210" y="238029"/>
                  </a:lnTo>
                  <a:lnTo>
                    <a:pt x="175450" y="238029"/>
                  </a:lnTo>
                  <a:lnTo>
                    <a:pt x="175450" y="248697"/>
                  </a:lnTo>
                  <a:lnTo>
                    <a:pt x="119062" y="253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8750998" y="2151316"/>
            <a:ext cx="694055" cy="256540"/>
            <a:chOff x="8750998" y="2151316"/>
            <a:chExt cx="694055" cy="256540"/>
          </a:xfrm>
        </p:grpSpPr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50998" y="2172652"/>
              <a:ext cx="362997" cy="23498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33807" y="2151316"/>
              <a:ext cx="311181" cy="256317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556337" y="2224563"/>
            <a:ext cx="109823" cy="178498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359949" y="2560224"/>
            <a:ext cx="224790" cy="250825"/>
            <a:chOff x="359949" y="2560224"/>
            <a:chExt cx="224790" cy="250825"/>
          </a:xfrm>
        </p:grpSpPr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9949" y="2560224"/>
              <a:ext cx="82391" cy="24564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5200" y="2641091"/>
              <a:ext cx="118967" cy="169354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86371" y="2555652"/>
            <a:ext cx="1083087" cy="323469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1859375" y="2560224"/>
            <a:ext cx="282575" cy="245745"/>
            <a:chOff x="1859375" y="2560224"/>
            <a:chExt cx="282575" cy="245745"/>
          </a:xfrm>
        </p:grpSpPr>
        <p:pic>
          <p:nvPicPr>
            <p:cNvPr id="98" name="object 9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59375" y="2560224"/>
              <a:ext cx="82391" cy="24564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1578" y="2642615"/>
              <a:ext cx="180022" cy="163258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2227040" y="2555652"/>
            <a:ext cx="464184" cy="255270"/>
            <a:chOff x="2227040" y="2555652"/>
            <a:chExt cx="464184" cy="255270"/>
          </a:xfrm>
        </p:grpSpPr>
        <p:pic>
          <p:nvPicPr>
            <p:cNvPr id="101" name="object 1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27040" y="2555652"/>
              <a:ext cx="294417" cy="25479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49002" y="2641091"/>
              <a:ext cx="141715" cy="169354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786824" y="2555652"/>
            <a:ext cx="1198911" cy="308229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4100131" y="2555652"/>
            <a:ext cx="692785" cy="255270"/>
            <a:chOff x="4100131" y="2555652"/>
            <a:chExt cx="692785" cy="255270"/>
          </a:xfrm>
        </p:grpSpPr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00131" y="2575464"/>
              <a:ext cx="363092" cy="23498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83036" y="2555652"/>
              <a:ext cx="309657" cy="254793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890325" y="2627375"/>
            <a:ext cx="152495" cy="178498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5151119" y="2560224"/>
            <a:ext cx="226060" cy="250825"/>
            <a:chOff x="5151119" y="2560224"/>
            <a:chExt cx="226060" cy="250825"/>
          </a:xfrm>
        </p:grpSpPr>
        <p:pic>
          <p:nvPicPr>
            <p:cNvPr id="109" name="object 10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51119" y="2560224"/>
              <a:ext cx="83915" cy="24564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56371" y="2641091"/>
              <a:ext cx="120491" cy="169354"/>
            </a:xfrm>
            <a:prstGeom prst="rect">
              <a:avLst/>
            </a:prstGeom>
          </p:spPr>
        </p:pic>
      </p:grpSp>
      <p:pic>
        <p:nvPicPr>
          <p:cNvPr id="111" name="object 11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463825" y="2555652"/>
            <a:ext cx="1136427" cy="259365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6710071" y="2555658"/>
            <a:ext cx="685165" cy="255270"/>
          </a:xfrm>
          <a:custGeom>
            <a:avLst/>
            <a:gdLst/>
            <a:ahLst/>
            <a:cxnLst/>
            <a:rect l="l" t="t" r="r" b="b"/>
            <a:pathLst>
              <a:path w="685165" h="255269">
                <a:moveTo>
                  <a:pt x="178409" y="238036"/>
                </a:moveTo>
                <a:lnTo>
                  <a:pt x="175361" y="238036"/>
                </a:lnTo>
                <a:lnTo>
                  <a:pt x="172313" y="236512"/>
                </a:lnTo>
                <a:lnTo>
                  <a:pt x="166217" y="236512"/>
                </a:lnTo>
                <a:lnTo>
                  <a:pt x="164693" y="234988"/>
                </a:lnTo>
                <a:lnTo>
                  <a:pt x="161645" y="234988"/>
                </a:lnTo>
                <a:lnTo>
                  <a:pt x="157073" y="230416"/>
                </a:lnTo>
                <a:lnTo>
                  <a:pt x="155549" y="227368"/>
                </a:lnTo>
                <a:lnTo>
                  <a:pt x="154025" y="225844"/>
                </a:lnTo>
                <a:lnTo>
                  <a:pt x="154025" y="91541"/>
                </a:lnTo>
                <a:lnTo>
                  <a:pt x="150977" y="88493"/>
                </a:lnTo>
                <a:lnTo>
                  <a:pt x="93065" y="93065"/>
                </a:lnTo>
                <a:lnTo>
                  <a:pt x="93065" y="103733"/>
                </a:lnTo>
                <a:lnTo>
                  <a:pt x="109829" y="103733"/>
                </a:lnTo>
                <a:lnTo>
                  <a:pt x="112877" y="105257"/>
                </a:lnTo>
                <a:lnTo>
                  <a:pt x="114401" y="106781"/>
                </a:lnTo>
                <a:lnTo>
                  <a:pt x="117449" y="108305"/>
                </a:lnTo>
                <a:lnTo>
                  <a:pt x="118973" y="109829"/>
                </a:lnTo>
                <a:lnTo>
                  <a:pt x="123545" y="119062"/>
                </a:lnTo>
                <a:lnTo>
                  <a:pt x="123545" y="213652"/>
                </a:lnTo>
                <a:lnTo>
                  <a:pt x="122021" y="216700"/>
                </a:lnTo>
                <a:lnTo>
                  <a:pt x="112877" y="225844"/>
                </a:lnTo>
                <a:lnTo>
                  <a:pt x="109829" y="227368"/>
                </a:lnTo>
                <a:lnTo>
                  <a:pt x="103733" y="233464"/>
                </a:lnTo>
                <a:lnTo>
                  <a:pt x="99161" y="234988"/>
                </a:lnTo>
                <a:lnTo>
                  <a:pt x="93065" y="236512"/>
                </a:lnTo>
                <a:lnTo>
                  <a:pt x="88493" y="238036"/>
                </a:lnTo>
                <a:lnTo>
                  <a:pt x="74676" y="238036"/>
                </a:lnTo>
                <a:lnTo>
                  <a:pt x="68580" y="234988"/>
                </a:lnTo>
                <a:lnTo>
                  <a:pt x="60248" y="223761"/>
                </a:lnTo>
                <a:lnTo>
                  <a:pt x="57912" y="217652"/>
                </a:lnTo>
                <a:lnTo>
                  <a:pt x="56718" y="210667"/>
                </a:lnTo>
                <a:lnTo>
                  <a:pt x="56388" y="202984"/>
                </a:lnTo>
                <a:lnTo>
                  <a:pt x="56388" y="91541"/>
                </a:lnTo>
                <a:lnTo>
                  <a:pt x="53340" y="88493"/>
                </a:lnTo>
                <a:lnTo>
                  <a:pt x="0" y="93065"/>
                </a:lnTo>
                <a:lnTo>
                  <a:pt x="0" y="103733"/>
                </a:lnTo>
                <a:lnTo>
                  <a:pt x="9144" y="103733"/>
                </a:lnTo>
                <a:lnTo>
                  <a:pt x="12192" y="105257"/>
                </a:lnTo>
                <a:lnTo>
                  <a:pt x="15240" y="105257"/>
                </a:lnTo>
                <a:lnTo>
                  <a:pt x="21336" y="111353"/>
                </a:lnTo>
                <a:lnTo>
                  <a:pt x="25908" y="120586"/>
                </a:lnTo>
                <a:lnTo>
                  <a:pt x="25908" y="201460"/>
                </a:lnTo>
                <a:lnTo>
                  <a:pt x="26504" y="213436"/>
                </a:lnTo>
                <a:lnTo>
                  <a:pt x="50292" y="251371"/>
                </a:lnTo>
                <a:lnTo>
                  <a:pt x="68580" y="254800"/>
                </a:lnTo>
                <a:lnTo>
                  <a:pt x="83921" y="254800"/>
                </a:lnTo>
                <a:lnTo>
                  <a:pt x="93065" y="251752"/>
                </a:lnTo>
                <a:lnTo>
                  <a:pt x="102209" y="245656"/>
                </a:lnTo>
                <a:lnTo>
                  <a:pt x="106781" y="244132"/>
                </a:lnTo>
                <a:lnTo>
                  <a:pt x="112877" y="238036"/>
                </a:lnTo>
                <a:lnTo>
                  <a:pt x="117449" y="234988"/>
                </a:lnTo>
                <a:lnTo>
                  <a:pt x="120497" y="231940"/>
                </a:lnTo>
                <a:lnTo>
                  <a:pt x="122021" y="228892"/>
                </a:lnTo>
                <a:lnTo>
                  <a:pt x="123545" y="228892"/>
                </a:lnTo>
                <a:lnTo>
                  <a:pt x="123545" y="248704"/>
                </a:lnTo>
                <a:lnTo>
                  <a:pt x="125069" y="251752"/>
                </a:lnTo>
                <a:lnTo>
                  <a:pt x="178409" y="248704"/>
                </a:lnTo>
                <a:lnTo>
                  <a:pt x="178409" y="238036"/>
                </a:lnTo>
                <a:close/>
              </a:path>
              <a:path w="685165" h="255269">
                <a:moveTo>
                  <a:pt x="375183" y="239547"/>
                </a:moveTo>
                <a:lnTo>
                  <a:pt x="366039" y="239547"/>
                </a:lnTo>
                <a:lnTo>
                  <a:pt x="364515" y="238023"/>
                </a:lnTo>
                <a:lnTo>
                  <a:pt x="362991" y="238023"/>
                </a:lnTo>
                <a:lnTo>
                  <a:pt x="353847" y="233451"/>
                </a:lnTo>
                <a:lnTo>
                  <a:pt x="353847" y="231927"/>
                </a:lnTo>
                <a:lnTo>
                  <a:pt x="350799" y="225831"/>
                </a:lnTo>
                <a:lnTo>
                  <a:pt x="350799" y="138874"/>
                </a:lnTo>
                <a:lnTo>
                  <a:pt x="350215" y="127762"/>
                </a:lnTo>
                <a:lnTo>
                  <a:pt x="348335" y="117538"/>
                </a:lnTo>
                <a:lnTo>
                  <a:pt x="345020" y="108356"/>
                </a:lnTo>
                <a:lnTo>
                  <a:pt x="343039" y="105244"/>
                </a:lnTo>
                <a:lnTo>
                  <a:pt x="340131" y="100672"/>
                </a:lnTo>
                <a:lnTo>
                  <a:pt x="333832" y="94678"/>
                </a:lnTo>
                <a:lnTo>
                  <a:pt x="326224" y="90385"/>
                </a:lnTo>
                <a:lnTo>
                  <a:pt x="317207" y="87820"/>
                </a:lnTo>
                <a:lnTo>
                  <a:pt x="306603" y="86956"/>
                </a:lnTo>
                <a:lnTo>
                  <a:pt x="292798" y="86956"/>
                </a:lnTo>
                <a:lnTo>
                  <a:pt x="286702" y="88480"/>
                </a:lnTo>
                <a:lnTo>
                  <a:pt x="282130" y="90004"/>
                </a:lnTo>
                <a:lnTo>
                  <a:pt x="272986" y="96100"/>
                </a:lnTo>
                <a:lnTo>
                  <a:pt x="269938" y="97624"/>
                </a:lnTo>
                <a:lnTo>
                  <a:pt x="265366" y="100672"/>
                </a:lnTo>
                <a:lnTo>
                  <a:pt x="254698" y="111340"/>
                </a:lnTo>
                <a:lnTo>
                  <a:pt x="251650" y="112864"/>
                </a:lnTo>
                <a:lnTo>
                  <a:pt x="251650" y="91528"/>
                </a:lnTo>
                <a:lnTo>
                  <a:pt x="248602" y="88480"/>
                </a:lnTo>
                <a:lnTo>
                  <a:pt x="195262" y="91528"/>
                </a:lnTo>
                <a:lnTo>
                  <a:pt x="195262" y="102196"/>
                </a:lnTo>
                <a:lnTo>
                  <a:pt x="199834" y="103720"/>
                </a:lnTo>
                <a:lnTo>
                  <a:pt x="204406" y="103720"/>
                </a:lnTo>
                <a:lnTo>
                  <a:pt x="207454" y="105244"/>
                </a:lnTo>
                <a:lnTo>
                  <a:pt x="210502" y="105244"/>
                </a:lnTo>
                <a:lnTo>
                  <a:pt x="212026" y="106768"/>
                </a:lnTo>
                <a:lnTo>
                  <a:pt x="215074" y="108292"/>
                </a:lnTo>
                <a:lnTo>
                  <a:pt x="216598" y="111340"/>
                </a:lnTo>
                <a:lnTo>
                  <a:pt x="218122" y="114490"/>
                </a:lnTo>
                <a:lnTo>
                  <a:pt x="221119" y="117487"/>
                </a:lnTo>
                <a:lnTo>
                  <a:pt x="221170" y="230403"/>
                </a:lnTo>
                <a:lnTo>
                  <a:pt x="219646" y="233451"/>
                </a:lnTo>
                <a:lnTo>
                  <a:pt x="215074" y="238023"/>
                </a:lnTo>
                <a:lnTo>
                  <a:pt x="212026" y="238023"/>
                </a:lnTo>
                <a:lnTo>
                  <a:pt x="210502" y="239547"/>
                </a:lnTo>
                <a:lnTo>
                  <a:pt x="198310" y="239547"/>
                </a:lnTo>
                <a:lnTo>
                  <a:pt x="198310" y="250215"/>
                </a:lnTo>
                <a:lnTo>
                  <a:pt x="276034" y="250215"/>
                </a:lnTo>
                <a:lnTo>
                  <a:pt x="276034" y="239547"/>
                </a:lnTo>
                <a:lnTo>
                  <a:pt x="268414" y="239547"/>
                </a:lnTo>
                <a:lnTo>
                  <a:pt x="265366" y="238023"/>
                </a:lnTo>
                <a:lnTo>
                  <a:pt x="262318" y="238023"/>
                </a:lnTo>
                <a:lnTo>
                  <a:pt x="260794" y="236499"/>
                </a:lnTo>
                <a:lnTo>
                  <a:pt x="254698" y="233451"/>
                </a:lnTo>
                <a:lnTo>
                  <a:pt x="253174" y="230403"/>
                </a:lnTo>
                <a:lnTo>
                  <a:pt x="251650" y="228879"/>
                </a:lnTo>
                <a:lnTo>
                  <a:pt x="251650" y="128206"/>
                </a:lnTo>
                <a:lnTo>
                  <a:pt x="253174" y="125158"/>
                </a:lnTo>
                <a:lnTo>
                  <a:pt x="256222" y="123634"/>
                </a:lnTo>
                <a:lnTo>
                  <a:pt x="257746" y="120586"/>
                </a:lnTo>
                <a:lnTo>
                  <a:pt x="263842" y="114490"/>
                </a:lnTo>
                <a:lnTo>
                  <a:pt x="268414" y="112864"/>
                </a:lnTo>
                <a:lnTo>
                  <a:pt x="272986" y="109816"/>
                </a:lnTo>
                <a:lnTo>
                  <a:pt x="286702" y="105244"/>
                </a:lnTo>
                <a:lnTo>
                  <a:pt x="300507" y="105244"/>
                </a:lnTo>
                <a:lnTo>
                  <a:pt x="320319" y="141922"/>
                </a:lnTo>
                <a:lnTo>
                  <a:pt x="320319" y="230403"/>
                </a:lnTo>
                <a:lnTo>
                  <a:pt x="318795" y="233451"/>
                </a:lnTo>
                <a:lnTo>
                  <a:pt x="314223" y="238023"/>
                </a:lnTo>
                <a:lnTo>
                  <a:pt x="311175" y="238023"/>
                </a:lnTo>
                <a:lnTo>
                  <a:pt x="309651" y="239547"/>
                </a:lnTo>
                <a:lnTo>
                  <a:pt x="295846" y="239547"/>
                </a:lnTo>
                <a:lnTo>
                  <a:pt x="295846" y="250215"/>
                </a:lnTo>
                <a:lnTo>
                  <a:pt x="375183" y="250215"/>
                </a:lnTo>
                <a:lnTo>
                  <a:pt x="375183" y="239547"/>
                </a:lnTo>
                <a:close/>
              </a:path>
              <a:path w="685165" h="255269">
                <a:moveTo>
                  <a:pt x="498729" y="231940"/>
                </a:moveTo>
                <a:lnTo>
                  <a:pt x="495681" y="233464"/>
                </a:lnTo>
                <a:lnTo>
                  <a:pt x="486537" y="233464"/>
                </a:lnTo>
                <a:lnTo>
                  <a:pt x="481965" y="234988"/>
                </a:lnTo>
                <a:lnTo>
                  <a:pt x="469773" y="234988"/>
                </a:lnTo>
                <a:lnTo>
                  <a:pt x="463677" y="233464"/>
                </a:lnTo>
                <a:lnTo>
                  <a:pt x="454533" y="228892"/>
                </a:lnTo>
                <a:lnTo>
                  <a:pt x="453009" y="225844"/>
                </a:lnTo>
                <a:lnTo>
                  <a:pt x="451485" y="221272"/>
                </a:lnTo>
                <a:lnTo>
                  <a:pt x="449961" y="218224"/>
                </a:lnTo>
                <a:lnTo>
                  <a:pt x="449961" y="213652"/>
                </a:lnTo>
                <a:lnTo>
                  <a:pt x="448437" y="209080"/>
                </a:lnTo>
                <a:lnTo>
                  <a:pt x="448437" y="106781"/>
                </a:lnTo>
                <a:lnTo>
                  <a:pt x="494157" y="106781"/>
                </a:lnTo>
                <a:lnTo>
                  <a:pt x="494157" y="91541"/>
                </a:lnTo>
                <a:lnTo>
                  <a:pt x="448437" y="91541"/>
                </a:lnTo>
                <a:lnTo>
                  <a:pt x="448437" y="41249"/>
                </a:lnTo>
                <a:lnTo>
                  <a:pt x="419481" y="41249"/>
                </a:lnTo>
                <a:lnTo>
                  <a:pt x="419481" y="91541"/>
                </a:lnTo>
                <a:lnTo>
                  <a:pt x="388912" y="91541"/>
                </a:lnTo>
                <a:lnTo>
                  <a:pt x="388912" y="106781"/>
                </a:lnTo>
                <a:lnTo>
                  <a:pt x="417957" y="106781"/>
                </a:lnTo>
                <a:lnTo>
                  <a:pt x="417957" y="215176"/>
                </a:lnTo>
                <a:lnTo>
                  <a:pt x="437388" y="252323"/>
                </a:lnTo>
                <a:lnTo>
                  <a:pt x="454533" y="254800"/>
                </a:lnTo>
                <a:lnTo>
                  <a:pt x="463677" y="254800"/>
                </a:lnTo>
                <a:lnTo>
                  <a:pt x="471297" y="253276"/>
                </a:lnTo>
                <a:lnTo>
                  <a:pt x="477393" y="251752"/>
                </a:lnTo>
                <a:lnTo>
                  <a:pt x="485013" y="248704"/>
                </a:lnTo>
                <a:lnTo>
                  <a:pt x="491109" y="247180"/>
                </a:lnTo>
                <a:lnTo>
                  <a:pt x="498729" y="244132"/>
                </a:lnTo>
                <a:lnTo>
                  <a:pt x="498729" y="231940"/>
                </a:lnTo>
                <a:close/>
              </a:path>
              <a:path w="685165" h="255269">
                <a:moveTo>
                  <a:pt x="567397" y="19812"/>
                </a:moveTo>
                <a:lnTo>
                  <a:pt x="565873" y="15240"/>
                </a:lnTo>
                <a:lnTo>
                  <a:pt x="556729" y="6096"/>
                </a:lnTo>
                <a:lnTo>
                  <a:pt x="552157" y="4572"/>
                </a:lnTo>
                <a:lnTo>
                  <a:pt x="539965" y="4572"/>
                </a:lnTo>
                <a:lnTo>
                  <a:pt x="535393" y="7620"/>
                </a:lnTo>
                <a:lnTo>
                  <a:pt x="527773" y="15240"/>
                </a:lnTo>
                <a:lnTo>
                  <a:pt x="526249" y="21336"/>
                </a:lnTo>
                <a:lnTo>
                  <a:pt x="526249" y="32092"/>
                </a:lnTo>
                <a:lnTo>
                  <a:pt x="527773" y="38188"/>
                </a:lnTo>
                <a:lnTo>
                  <a:pt x="532345" y="41236"/>
                </a:lnTo>
                <a:lnTo>
                  <a:pt x="535393" y="45808"/>
                </a:lnTo>
                <a:lnTo>
                  <a:pt x="539965" y="48856"/>
                </a:lnTo>
                <a:lnTo>
                  <a:pt x="552157" y="48856"/>
                </a:lnTo>
                <a:lnTo>
                  <a:pt x="556729" y="45808"/>
                </a:lnTo>
                <a:lnTo>
                  <a:pt x="565873" y="36664"/>
                </a:lnTo>
                <a:lnTo>
                  <a:pt x="567397" y="32092"/>
                </a:lnTo>
                <a:lnTo>
                  <a:pt x="567397" y="19812"/>
                </a:lnTo>
                <a:close/>
              </a:path>
              <a:path w="685165" h="255269">
                <a:moveTo>
                  <a:pt x="587209" y="239547"/>
                </a:moveTo>
                <a:lnTo>
                  <a:pt x="579589" y="239547"/>
                </a:lnTo>
                <a:lnTo>
                  <a:pt x="578065" y="238023"/>
                </a:lnTo>
                <a:lnTo>
                  <a:pt x="575017" y="238023"/>
                </a:lnTo>
                <a:lnTo>
                  <a:pt x="573493" y="236499"/>
                </a:lnTo>
                <a:lnTo>
                  <a:pt x="567397" y="233451"/>
                </a:lnTo>
                <a:lnTo>
                  <a:pt x="565873" y="230403"/>
                </a:lnTo>
                <a:lnTo>
                  <a:pt x="564349" y="228879"/>
                </a:lnTo>
                <a:lnTo>
                  <a:pt x="564349" y="91528"/>
                </a:lnTo>
                <a:lnTo>
                  <a:pt x="561301" y="88480"/>
                </a:lnTo>
                <a:lnTo>
                  <a:pt x="504825" y="91528"/>
                </a:lnTo>
                <a:lnTo>
                  <a:pt x="504825" y="102196"/>
                </a:lnTo>
                <a:lnTo>
                  <a:pt x="507873" y="103720"/>
                </a:lnTo>
                <a:lnTo>
                  <a:pt x="512533" y="103720"/>
                </a:lnTo>
                <a:lnTo>
                  <a:pt x="515581" y="105244"/>
                </a:lnTo>
                <a:lnTo>
                  <a:pt x="520153" y="105244"/>
                </a:lnTo>
                <a:lnTo>
                  <a:pt x="523201" y="106768"/>
                </a:lnTo>
                <a:lnTo>
                  <a:pt x="524725" y="108292"/>
                </a:lnTo>
                <a:lnTo>
                  <a:pt x="527773" y="109816"/>
                </a:lnTo>
                <a:lnTo>
                  <a:pt x="529297" y="112864"/>
                </a:lnTo>
                <a:lnTo>
                  <a:pt x="530821" y="114490"/>
                </a:lnTo>
                <a:lnTo>
                  <a:pt x="533869" y="120586"/>
                </a:lnTo>
                <a:lnTo>
                  <a:pt x="533869" y="227355"/>
                </a:lnTo>
                <a:lnTo>
                  <a:pt x="532345" y="230403"/>
                </a:lnTo>
                <a:lnTo>
                  <a:pt x="532345" y="233451"/>
                </a:lnTo>
                <a:lnTo>
                  <a:pt x="527773" y="238023"/>
                </a:lnTo>
                <a:lnTo>
                  <a:pt x="524725" y="238023"/>
                </a:lnTo>
                <a:lnTo>
                  <a:pt x="523201" y="239547"/>
                </a:lnTo>
                <a:lnTo>
                  <a:pt x="509397" y="239547"/>
                </a:lnTo>
                <a:lnTo>
                  <a:pt x="509397" y="250215"/>
                </a:lnTo>
                <a:lnTo>
                  <a:pt x="587209" y="250215"/>
                </a:lnTo>
                <a:lnTo>
                  <a:pt x="587209" y="239547"/>
                </a:lnTo>
                <a:close/>
              </a:path>
              <a:path w="685165" h="255269">
                <a:moveTo>
                  <a:pt x="684847" y="239547"/>
                </a:moveTo>
                <a:lnTo>
                  <a:pt x="677227" y="239547"/>
                </a:lnTo>
                <a:lnTo>
                  <a:pt x="674179" y="238023"/>
                </a:lnTo>
                <a:lnTo>
                  <a:pt x="672655" y="238023"/>
                </a:lnTo>
                <a:lnTo>
                  <a:pt x="666559" y="234975"/>
                </a:lnTo>
                <a:lnTo>
                  <a:pt x="665035" y="233451"/>
                </a:lnTo>
                <a:lnTo>
                  <a:pt x="663511" y="230403"/>
                </a:lnTo>
                <a:lnTo>
                  <a:pt x="661987" y="228879"/>
                </a:lnTo>
                <a:lnTo>
                  <a:pt x="661987" y="1524"/>
                </a:lnTo>
                <a:lnTo>
                  <a:pt x="658939" y="0"/>
                </a:lnTo>
                <a:lnTo>
                  <a:pt x="599401" y="3048"/>
                </a:lnTo>
                <a:lnTo>
                  <a:pt x="599401" y="13716"/>
                </a:lnTo>
                <a:lnTo>
                  <a:pt x="605497" y="13716"/>
                </a:lnTo>
                <a:lnTo>
                  <a:pt x="611593" y="15240"/>
                </a:lnTo>
                <a:lnTo>
                  <a:pt x="616165" y="16764"/>
                </a:lnTo>
                <a:lnTo>
                  <a:pt x="619315" y="18288"/>
                </a:lnTo>
                <a:lnTo>
                  <a:pt x="622363" y="18288"/>
                </a:lnTo>
                <a:lnTo>
                  <a:pt x="626935" y="22860"/>
                </a:lnTo>
                <a:lnTo>
                  <a:pt x="628459" y="27432"/>
                </a:lnTo>
                <a:lnTo>
                  <a:pt x="631507" y="33616"/>
                </a:lnTo>
                <a:lnTo>
                  <a:pt x="631507" y="227355"/>
                </a:lnTo>
                <a:lnTo>
                  <a:pt x="628459" y="233451"/>
                </a:lnTo>
                <a:lnTo>
                  <a:pt x="626935" y="234975"/>
                </a:lnTo>
                <a:lnTo>
                  <a:pt x="625411" y="238023"/>
                </a:lnTo>
                <a:lnTo>
                  <a:pt x="622363" y="238023"/>
                </a:lnTo>
                <a:lnTo>
                  <a:pt x="620839" y="239547"/>
                </a:lnTo>
                <a:lnTo>
                  <a:pt x="607021" y="239547"/>
                </a:lnTo>
                <a:lnTo>
                  <a:pt x="607021" y="250215"/>
                </a:lnTo>
                <a:lnTo>
                  <a:pt x="684847" y="250215"/>
                </a:lnTo>
                <a:lnTo>
                  <a:pt x="684847" y="239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7481887" y="2555652"/>
            <a:ext cx="692785" cy="255270"/>
            <a:chOff x="7481887" y="2555652"/>
            <a:chExt cx="692785" cy="255270"/>
          </a:xfrm>
        </p:grpSpPr>
        <p:pic>
          <p:nvPicPr>
            <p:cNvPr id="114" name="object 11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81887" y="2575464"/>
              <a:ext cx="362997" cy="23498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864792" y="2555652"/>
              <a:ext cx="309562" cy="254793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285702" y="2627375"/>
            <a:ext cx="109823" cy="17849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490108" y="2554128"/>
            <a:ext cx="1142523" cy="256317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355377" y="2958464"/>
            <a:ext cx="464184" cy="256540"/>
            <a:chOff x="355377" y="2958464"/>
            <a:chExt cx="464184" cy="256540"/>
          </a:xfrm>
        </p:grpSpPr>
        <p:pic>
          <p:nvPicPr>
            <p:cNvPr id="119" name="object 11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55377" y="2958464"/>
              <a:ext cx="294417" cy="25479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75703" y="3045428"/>
              <a:ext cx="143446" cy="169354"/>
            </a:xfrm>
            <a:prstGeom prst="rect">
              <a:avLst/>
            </a:prstGeom>
          </p:spPr>
        </p:pic>
      </p:grpSp>
      <p:pic>
        <p:nvPicPr>
          <p:cNvPr id="121" name="object 12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15257" y="2958464"/>
            <a:ext cx="1195863" cy="256317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9512141" y="239553"/>
            <a:ext cx="229235" cy="172720"/>
            <a:chOff x="9512141" y="239553"/>
            <a:chExt cx="229235" cy="172720"/>
          </a:xfrm>
        </p:grpSpPr>
        <p:pic>
          <p:nvPicPr>
            <p:cNvPr id="123" name="object 12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512141" y="239553"/>
              <a:ext cx="96107" cy="17240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32697" y="239553"/>
              <a:ext cx="108234" cy="172402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2156074" y="3798374"/>
            <a:ext cx="2686685" cy="226060"/>
            <a:chOff x="2156074" y="3798374"/>
            <a:chExt cx="2686685" cy="226060"/>
          </a:xfrm>
        </p:grpSpPr>
        <p:sp>
          <p:nvSpPr>
            <p:cNvPr id="126" name="object 126"/>
            <p:cNvSpPr/>
            <p:nvPr/>
          </p:nvSpPr>
          <p:spPr>
            <a:xfrm>
              <a:off x="2162936" y="3805237"/>
              <a:ext cx="2672715" cy="212725"/>
            </a:xfrm>
            <a:custGeom>
              <a:avLst/>
              <a:gdLst/>
              <a:ahLst/>
              <a:cxnLst/>
              <a:rect l="l" t="t" r="r" b="b"/>
              <a:pathLst>
                <a:path w="2672715" h="212725">
                  <a:moveTo>
                    <a:pt x="0" y="212121"/>
                  </a:moveTo>
                  <a:lnTo>
                    <a:pt x="2672429" y="212121"/>
                  </a:lnTo>
                  <a:lnTo>
                    <a:pt x="2672429" y="0"/>
                  </a:lnTo>
                  <a:lnTo>
                    <a:pt x="0" y="0"/>
                  </a:lnTo>
                  <a:lnTo>
                    <a:pt x="0" y="212121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257520" y="3849528"/>
              <a:ext cx="2484786" cy="154114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2148454" y="4428548"/>
            <a:ext cx="2680335" cy="230504"/>
            <a:chOff x="2148454" y="4428548"/>
            <a:chExt cx="2680335" cy="230504"/>
          </a:xfrm>
        </p:grpSpPr>
        <p:sp>
          <p:nvSpPr>
            <p:cNvPr id="129" name="object 129"/>
            <p:cNvSpPr/>
            <p:nvPr/>
          </p:nvSpPr>
          <p:spPr>
            <a:xfrm>
              <a:off x="2155316" y="4435411"/>
              <a:ext cx="2666365" cy="217170"/>
            </a:xfrm>
            <a:custGeom>
              <a:avLst/>
              <a:gdLst/>
              <a:ahLst/>
              <a:cxnLst/>
              <a:rect l="l" t="t" r="r" b="b"/>
              <a:pathLst>
                <a:path w="2666365" h="217170">
                  <a:moveTo>
                    <a:pt x="0" y="216693"/>
                  </a:moveTo>
                  <a:lnTo>
                    <a:pt x="2666333" y="216693"/>
                  </a:lnTo>
                  <a:lnTo>
                    <a:pt x="2666333" y="0"/>
                  </a:lnTo>
                  <a:lnTo>
                    <a:pt x="0" y="0"/>
                  </a:lnTo>
                  <a:lnTo>
                    <a:pt x="0" y="216693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53461" y="4479702"/>
              <a:ext cx="1874615" cy="154019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2162170" y="4655153"/>
            <a:ext cx="2680335" cy="661670"/>
            <a:chOff x="2162170" y="4655153"/>
            <a:chExt cx="2680335" cy="661670"/>
          </a:xfrm>
        </p:grpSpPr>
        <p:sp>
          <p:nvSpPr>
            <p:cNvPr id="132" name="object 132"/>
            <p:cNvSpPr/>
            <p:nvPr/>
          </p:nvSpPr>
          <p:spPr>
            <a:xfrm>
              <a:off x="2169032" y="5080825"/>
              <a:ext cx="2666365" cy="229235"/>
            </a:xfrm>
            <a:custGeom>
              <a:avLst/>
              <a:gdLst/>
              <a:ahLst/>
              <a:cxnLst/>
              <a:rect l="l" t="t" r="r" b="b"/>
              <a:pathLst>
                <a:path w="2666365" h="229235">
                  <a:moveTo>
                    <a:pt x="0" y="228886"/>
                  </a:moveTo>
                  <a:lnTo>
                    <a:pt x="2666333" y="228886"/>
                  </a:lnTo>
                  <a:lnTo>
                    <a:pt x="2666333" y="0"/>
                  </a:lnTo>
                  <a:lnTo>
                    <a:pt x="0" y="0"/>
                  </a:lnTo>
                  <a:lnTo>
                    <a:pt x="0" y="228886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950082" y="4655153"/>
              <a:ext cx="1108900" cy="588930"/>
            </a:xfrm>
            <a:prstGeom prst="rect">
              <a:avLst/>
            </a:prstGeom>
          </p:spPr>
        </p:pic>
      </p:grpSp>
      <p:pic>
        <p:nvPicPr>
          <p:cNvPr id="134" name="object 13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311556" y="3454336"/>
            <a:ext cx="324897" cy="120586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3697509" y="3458908"/>
            <a:ext cx="44450" cy="113030"/>
          </a:xfrm>
          <a:custGeom>
            <a:avLst/>
            <a:gdLst/>
            <a:ahLst/>
            <a:cxnLst/>
            <a:rect l="l" t="t" r="r" b="b"/>
            <a:pathLst>
              <a:path w="44450" h="113029">
                <a:moveTo>
                  <a:pt x="0" y="15240"/>
                </a:moveTo>
                <a:lnTo>
                  <a:pt x="0" y="12192"/>
                </a:lnTo>
                <a:lnTo>
                  <a:pt x="25908" y="0"/>
                </a:lnTo>
                <a:lnTo>
                  <a:pt x="28956" y="0"/>
                </a:lnTo>
                <a:lnTo>
                  <a:pt x="28956" y="12192"/>
                </a:lnTo>
                <a:lnTo>
                  <a:pt x="7620" y="12192"/>
                </a:lnTo>
                <a:lnTo>
                  <a:pt x="4572" y="13716"/>
                </a:lnTo>
                <a:lnTo>
                  <a:pt x="0" y="15240"/>
                </a:lnTo>
                <a:close/>
              </a:path>
              <a:path w="44450" h="113029">
                <a:moveTo>
                  <a:pt x="33528" y="109823"/>
                </a:moveTo>
                <a:lnTo>
                  <a:pt x="12192" y="109823"/>
                </a:lnTo>
                <a:lnTo>
                  <a:pt x="13716" y="108299"/>
                </a:lnTo>
                <a:lnTo>
                  <a:pt x="13716" y="106775"/>
                </a:lnTo>
                <a:lnTo>
                  <a:pt x="15240" y="105251"/>
                </a:lnTo>
                <a:lnTo>
                  <a:pt x="15240" y="15240"/>
                </a:lnTo>
                <a:lnTo>
                  <a:pt x="13716" y="15240"/>
                </a:lnTo>
                <a:lnTo>
                  <a:pt x="10668" y="12192"/>
                </a:lnTo>
                <a:lnTo>
                  <a:pt x="28956" y="12192"/>
                </a:lnTo>
                <a:lnTo>
                  <a:pt x="28956" y="103727"/>
                </a:lnTo>
                <a:lnTo>
                  <a:pt x="30480" y="105251"/>
                </a:lnTo>
                <a:lnTo>
                  <a:pt x="30480" y="106775"/>
                </a:lnTo>
                <a:lnTo>
                  <a:pt x="33528" y="109823"/>
                </a:lnTo>
                <a:close/>
              </a:path>
              <a:path w="44450" h="113029">
                <a:moveTo>
                  <a:pt x="44196" y="112966"/>
                </a:moveTo>
                <a:lnTo>
                  <a:pt x="1524" y="112966"/>
                </a:lnTo>
                <a:lnTo>
                  <a:pt x="1524" y="109823"/>
                </a:lnTo>
                <a:lnTo>
                  <a:pt x="44196" y="109823"/>
                </a:lnTo>
                <a:lnTo>
                  <a:pt x="44196" y="112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6" name="object 136"/>
          <p:cNvGrpSpPr/>
          <p:nvPr/>
        </p:nvGrpSpPr>
        <p:grpSpPr>
          <a:xfrm>
            <a:off x="3450336" y="4011263"/>
            <a:ext cx="116205" cy="447040"/>
            <a:chOff x="3450336" y="4011263"/>
            <a:chExt cx="116205" cy="447040"/>
          </a:xfrm>
        </p:grpSpPr>
        <p:sp>
          <p:nvSpPr>
            <p:cNvPr id="137" name="object 137"/>
            <p:cNvSpPr/>
            <p:nvPr/>
          </p:nvSpPr>
          <p:spPr>
            <a:xfrm>
              <a:off x="3451860" y="4012787"/>
              <a:ext cx="113030" cy="444500"/>
            </a:xfrm>
            <a:custGeom>
              <a:avLst/>
              <a:gdLst/>
              <a:ahLst/>
              <a:cxnLst/>
              <a:rect l="l" t="t" r="r" b="b"/>
              <a:pathLst>
                <a:path w="113029" h="444500">
                  <a:moveTo>
                    <a:pt x="56483" y="369189"/>
                  </a:moveTo>
                  <a:lnTo>
                    <a:pt x="47339" y="363021"/>
                  </a:lnTo>
                  <a:lnTo>
                    <a:pt x="47339" y="10668"/>
                  </a:lnTo>
                  <a:lnTo>
                    <a:pt x="48863" y="6096"/>
                  </a:lnTo>
                  <a:lnTo>
                    <a:pt x="48863" y="4572"/>
                  </a:lnTo>
                  <a:lnTo>
                    <a:pt x="53435" y="1524"/>
                  </a:lnTo>
                  <a:lnTo>
                    <a:pt x="56483" y="0"/>
                  </a:lnTo>
                  <a:lnTo>
                    <a:pt x="61055" y="1524"/>
                  </a:lnTo>
                  <a:lnTo>
                    <a:pt x="62579" y="4572"/>
                  </a:lnTo>
                  <a:lnTo>
                    <a:pt x="65627" y="6096"/>
                  </a:lnTo>
                  <a:lnTo>
                    <a:pt x="67151" y="10668"/>
                  </a:lnTo>
                  <a:lnTo>
                    <a:pt x="67151" y="361980"/>
                  </a:lnTo>
                  <a:lnTo>
                    <a:pt x="56483" y="369189"/>
                  </a:lnTo>
                  <a:close/>
                </a:path>
                <a:path w="113029" h="444500">
                  <a:moveTo>
                    <a:pt x="56483" y="443960"/>
                  </a:moveTo>
                  <a:lnTo>
                    <a:pt x="0" y="331089"/>
                  </a:lnTo>
                  <a:lnTo>
                    <a:pt x="47339" y="363021"/>
                  </a:lnTo>
                  <a:lnTo>
                    <a:pt x="47339" y="369189"/>
                  </a:lnTo>
                  <a:lnTo>
                    <a:pt x="48863" y="370713"/>
                  </a:lnTo>
                  <a:lnTo>
                    <a:pt x="48863" y="375285"/>
                  </a:lnTo>
                  <a:lnTo>
                    <a:pt x="53435" y="378332"/>
                  </a:lnTo>
                  <a:lnTo>
                    <a:pt x="89269" y="378332"/>
                  </a:lnTo>
                  <a:lnTo>
                    <a:pt x="56483" y="443960"/>
                  </a:lnTo>
                  <a:close/>
                </a:path>
                <a:path w="113029" h="444500">
                  <a:moveTo>
                    <a:pt x="89269" y="378332"/>
                  </a:moveTo>
                  <a:lnTo>
                    <a:pt x="61055" y="378332"/>
                  </a:lnTo>
                  <a:lnTo>
                    <a:pt x="62579" y="375285"/>
                  </a:lnTo>
                  <a:lnTo>
                    <a:pt x="65627" y="370713"/>
                  </a:lnTo>
                  <a:lnTo>
                    <a:pt x="67151" y="369189"/>
                  </a:lnTo>
                  <a:lnTo>
                    <a:pt x="67151" y="361980"/>
                  </a:lnTo>
                  <a:lnTo>
                    <a:pt x="112871" y="331089"/>
                  </a:lnTo>
                  <a:lnTo>
                    <a:pt x="89269" y="378332"/>
                  </a:lnTo>
                  <a:close/>
                </a:path>
                <a:path w="113029" h="444500">
                  <a:moveTo>
                    <a:pt x="67151" y="369189"/>
                  </a:moveTo>
                  <a:lnTo>
                    <a:pt x="56483" y="369189"/>
                  </a:lnTo>
                  <a:lnTo>
                    <a:pt x="67151" y="361980"/>
                  </a:lnTo>
                  <a:lnTo>
                    <a:pt x="67151" y="369189"/>
                  </a:lnTo>
                  <a:close/>
                </a:path>
                <a:path w="113029" h="444500">
                  <a:moveTo>
                    <a:pt x="61055" y="378332"/>
                  </a:moveTo>
                  <a:lnTo>
                    <a:pt x="53435" y="378332"/>
                  </a:lnTo>
                  <a:lnTo>
                    <a:pt x="48863" y="375285"/>
                  </a:lnTo>
                  <a:lnTo>
                    <a:pt x="48863" y="370713"/>
                  </a:lnTo>
                  <a:lnTo>
                    <a:pt x="47339" y="369189"/>
                  </a:lnTo>
                  <a:lnTo>
                    <a:pt x="47339" y="363021"/>
                  </a:lnTo>
                  <a:lnTo>
                    <a:pt x="56483" y="369189"/>
                  </a:lnTo>
                  <a:lnTo>
                    <a:pt x="67151" y="369189"/>
                  </a:lnTo>
                  <a:lnTo>
                    <a:pt x="65627" y="370713"/>
                  </a:lnTo>
                  <a:lnTo>
                    <a:pt x="62579" y="375285"/>
                  </a:lnTo>
                  <a:lnTo>
                    <a:pt x="61055" y="378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451860" y="4012787"/>
              <a:ext cx="113030" cy="444500"/>
            </a:xfrm>
            <a:custGeom>
              <a:avLst/>
              <a:gdLst/>
              <a:ahLst/>
              <a:cxnLst/>
              <a:rect l="l" t="t" r="r" b="b"/>
              <a:pathLst>
                <a:path w="113029" h="444500">
                  <a:moveTo>
                    <a:pt x="67151" y="10667"/>
                  </a:moveTo>
                  <a:lnTo>
                    <a:pt x="67151" y="369188"/>
                  </a:lnTo>
                  <a:lnTo>
                    <a:pt x="65627" y="370712"/>
                  </a:lnTo>
                  <a:lnTo>
                    <a:pt x="62579" y="375284"/>
                  </a:lnTo>
                  <a:lnTo>
                    <a:pt x="61055" y="378332"/>
                  </a:lnTo>
                  <a:lnTo>
                    <a:pt x="56483" y="378332"/>
                  </a:lnTo>
                  <a:lnTo>
                    <a:pt x="53435" y="378332"/>
                  </a:lnTo>
                  <a:lnTo>
                    <a:pt x="48863" y="375284"/>
                  </a:lnTo>
                  <a:lnTo>
                    <a:pt x="48863" y="370712"/>
                  </a:lnTo>
                  <a:lnTo>
                    <a:pt x="47339" y="369188"/>
                  </a:lnTo>
                  <a:lnTo>
                    <a:pt x="47339" y="10667"/>
                  </a:lnTo>
                  <a:lnTo>
                    <a:pt x="48863" y="6095"/>
                  </a:lnTo>
                  <a:lnTo>
                    <a:pt x="48863" y="4571"/>
                  </a:lnTo>
                  <a:lnTo>
                    <a:pt x="53435" y="1523"/>
                  </a:lnTo>
                  <a:lnTo>
                    <a:pt x="56483" y="0"/>
                  </a:lnTo>
                  <a:lnTo>
                    <a:pt x="61055" y="1523"/>
                  </a:lnTo>
                  <a:lnTo>
                    <a:pt x="62579" y="4571"/>
                  </a:lnTo>
                  <a:lnTo>
                    <a:pt x="65627" y="6095"/>
                  </a:lnTo>
                  <a:lnTo>
                    <a:pt x="67151" y="10667"/>
                  </a:lnTo>
                  <a:lnTo>
                    <a:pt x="68675" y="10667"/>
                  </a:lnTo>
                  <a:lnTo>
                    <a:pt x="67151" y="10667"/>
                  </a:lnTo>
                  <a:close/>
                </a:path>
                <a:path w="113029" h="444500">
                  <a:moveTo>
                    <a:pt x="56483" y="369188"/>
                  </a:moveTo>
                  <a:lnTo>
                    <a:pt x="112871" y="331088"/>
                  </a:lnTo>
                  <a:lnTo>
                    <a:pt x="56483" y="443960"/>
                  </a:lnTo>
                  <a:lnTo>
                    <a:pt x="0" y="331088"/>
                  </a:lnTo>
                  <a:lnTo>
                    <a:pt x="56483" y="3691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5382192" y="5374571"/>
            <a:ext cx="2770505" cy="226060"/>
            <a:chOff x="5382192" y="5374571"/>
            <a:chExt cx="2770505" cy="226060"/>
          </a:xfrm>
        </p:grpSpPr>
        <p:sp>
          <p:nvSpPr>
            <p:cNvPr id="140" name="object 140"/>
            <p:cNvSpPr/>
            <p:nvPr/>
          </p:nvSpPr>
          <p:spPr>
            <a:xfrm>
              <a:off x="5389054" y="5381434"/>
              <a:ext cx="2756535" cy="212090"/>
            </a:xfrm>
            <a:custGeom>
              <a:avLst/>
              <a:gdLst/>
              <a:ahLst/>
              <a:cxnLst/>
              <a:rect l="l" t="t" r="r" b="b"/>
              <a:pathLst>
                <a:path w="2756534" h="212089">
                  <a:moveTo>
                    <a:pt x="0" y="212026"/>
                  </a:moveTo>
                  <a:lnTo>
                    <a:pt x="2756343" y="212026"/>
                  </a:lnTo>
                  <a:lnTo>
                    <a:pt x="2756343" y="0"/>
                  </a:lnTo>
                  <a:lnTo>
                    <a:pt x="0" y="0"/>
                  </a:lnTo>
                  <a:lnTo>
                    <a:pt x="0" y="212026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523357" y="5427154"/>
              <a:ext cx="2486310" cy="154114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5374571" y="6006174"/>
            <a:ext cx="2764155" cy="230504"/>
            <a:chOff x="5374571" y="6006174"/>
            <a:chExt cx="2764155" cy="230504"/>
          </a:xfrm>
        </p:grpSpPr>
        <p:sp>
          <p:nvSpPr>
            <p:cNvPr id="143" name="object 143"/>
            <p:cNvSpPr/>
            <p:nvPr/>
          </p:nvSpPr>
          <p:spPr>
            <a:xfrm>
              <a:off x="5381434" y="6013036"/>
              <a:ext cx="2750820" cy="217170"/>
            </a:xfrm>
            <a:custGeom>
              <a:avLst/>
              <a:gdLst/>
              <a:ahLst/>
              <a:cxnLst/>
              <a:rect l="l" t="t" r="r" b="b"/>
              <a:pathLst>
                <a:path w="2750820" h="217170">
                  <a:moveTo>
                    <a:pt x="0" y="216693"/>
                  </a:moveTo>
                  <a:lnTo>
                    <a:pt x="2750248" y="216693"/>
                  </a:lnTo>
                  <a:lnTo>
                    <a:pt x="2750248" y="0"/>
                  </a:lnTo>
                  <a:lnTo>
                    <a:pt x="0" y="0"/>
                  </a:lnTo>
                  <a:lnTo>
                    <a:pt x="0" y="216693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822251" y="6057328"/>
              <a:ext cx="1874710" cy="154114"/>
            </a:xfrm>
            <a:prstGeom prst="rect">
              <a:avLst/>
            </a:prstGeom>
          </p:spPr>
        </p:pic>
      </p:grpSp>
      <p:grpSp>
        <p:nvGrpSpPr>
          <p:cNvPr id="145" name="object 145"/>
          <p:cNvGrpSpPr/>
          <p:nvPr/>
        </p:nvGrpSpPr>
        <p:grpSpPr>
          <a:xfrm>
            <a:off x="5382192" y="6232778"/>
            <a:ext cx="2770505" cy="661670"/>
            <a:chOff x="5382192" y="6232778"/>
            <a:chExt cx="2770505" cy="661670"/>
          </a:xfrm>
        </p:grpSpPr>
        <p:sp>
          <p:nvSpPr>
            <p:cNvPr id="146" name="object 146"/>
            <p:cNvSpPr/>
            <p:nvPr/>
          </p:nvSpPr>
          <p:spPr>
            <a:xfrm>
              <a:off x="5389054" y="6658451"/>
              <a:ext cx="2756535" cy="229235"/>
            </a:xfrm>
            <a:custGeom>
              <a:avLst/>
              <a:gdLst/>
              <a:ahLst/>
              <a:cxnLst/>
              <a:rect l="l" t="t" r="r" b="b"/>
              <a:pathLst>
                <a:path w="2756534" h="229234">
                  <a:moveTo>
                    <a:pt x="0" y="228886"/>
                  </a:moveTo>
                  <a:lnTo>
                    <a:pt x="2756343" y="228886"/>
                  </a:lnTo>
                  <a:lnTo>
                    <a:pt x="2756343" y="0"/>
                  </a:lnTo>
                  <a:lnTo>
                    <a:pt x="0" y="0"/>
                  </a:lnTo>
                  <a:lnTo>
                    <a:pt x="0" y="228886"/>
                  </a:lnTo>
                  <a:close/>
                </a:path>
              </a:pathLst>
            </a:custGeom>
            <a:ln w="137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214300" y="6232778"/>
              <a:ext cx="1108900" cy="588931"/>
            </a:xfrm>
            <a:prstGeom prst="rect">
              <a:avLst/>
            </a:prstGeom>
          </p:spPr>
        </p:pic>
      </p:grpSp>
      <p:grpSp>
        <p:nvGrpSpPr>
          <p:cNvPr id="148" name="object 148"/>
          <p:cNvGrpSpPr/>
          <p:nvPr/>
        </p:nvGrpSpPr>
        <p:grpSpPr>
          <a:xfrm>
            <a:off x="6703980" y="5588888"/>
            <a:ext cx="116205" cy="447040"/>
            <a:chOff x="6703980" y="5588888"/>
            <a:chExt cx="116205" cy="447040"/>
          </a:xfrm>
        </p:grpSpPr>
        <p:sp>
          <p:nvSpPr>
            <p:cNvPr id="149" name="object 149"/>
            <p:cNvSpPr/>
            <p:nvPr/>
          </p:nvSpPr>
          <p:spPr>
            <a:xfrm>
              <a:off x="6705504" y="5590412"/>
              <a:ext cx="113030" cy="444500"/>
            </a:xfrm>
            <a:custGeom>
              <a:avLst/>
              <a:gdLst/>
              <a:ahLst/>
              <a:cxnLst/>
              <a:rect l="l" t="t" r="r" b="b"/>
              <a:pathLst>
                <a:path w="113029" h="444500">
                  <a:moveTo>
                    <a:pt x="56388" y="369284"/>
                  </a:moveTo>
                  <a:lnTo>
                    <a:pt x="47259" y="363100"/>
                  </a:lnTo>
                  <a:lnTo>
                    <a:pt x="47244" y="6096"/>
                  </a:lnTo>
                  <a:lnTo>
                    <a:pt x="51816" y="1524"/>
                  </a:lnTo>
                  <a:lnTo>
                    <a:pt x="56388" y="0"/>
                  </a:lnTo>
                  <a:lnTo>
                    <a:pt x="57912" y="1524"/>
                  </a:lnTo>
                  <a:lnTo>
                    <a:pt x="62484" y="4572"/>
                  </a:lnTo>
                  <a:lnTo>
                    <a:pt x="65532" y="6096"/>
                  </a:lnTo>
                  <a:lnTo>
                    <a:pt x="65532" y="363100"/>
                  </a:lnTo>
                  <a:lnTo>
                    <a:pt x="56388" y="369284"/>
                  </a:lnTo>
                  <a:close/>
                </a:path>
                <a:path w="113029" h="444500">
                  <a:moveTo>
                    <a:pt x="56388" y="443960"/>
                  </a:moveTo>
                  <a:lnTo>
                    <a:pt x="0" y="331089"/>
                  </a:lnTo>
                  <a:lnTo>
                    <a:pt x="47244" y="363090"/>
                  </a:lnTo>
                  <a:lnTo>
                    <a:pt x="47244" y="370808"/>
                  </a:lnTo>
                  <a:lnTo>
                    <a:pt x="48768" y="375380"/>
                  </a:lnTo>
                  <a:lnTo>
                    <a:pt x="51816" y="378428"/>
                  </a:lnTo>
                  <a:lnTo>
                    <a:pt x="89181" y="378428"/>
                  </a:lnTo>
                  <a:lnTo>
                    <a:pt x="56388" y="443960"/>
                  </a:lnTo>
                  <a:close/>
                </a:path>
                <a:path w="113029" h="444500">
                  <a:moveTo>
                    <a:pt x="89181" y="378428"/>
                  </a:moveTo>
                  <a:lnTo>
                    <a:pt x="57912" y="378428"/>
                  </a:lnTo>
                  <a:lnTo>
                    <a:pt x="62484" y="375380"/>
                  </a:lnTo>
                  <a:lnTo>
                    <a:pt x="65532" y="370808"/>
                  </a:lnTo>
                  <a:lnTo>
                    <a:pt x="65547" y="363090"/>
                  </a:lnTo>
                  <a:lnTo>
                    <a:pt x="112871" y="331089"/>
                  </a:lnTo>
                  <a:lnTo>
                    <a:pt x="89181" y="378428"/>
                  </a:lnTo>
                  <a:close/>
                </a:path>
                <a:path w="113029" h="444500">
                  <a:moveTo>
                    <a:pt x="57912" y="378428"/>
                  </a:moveTo>
                  <a:lnTo>
                    <a:pt x="51816" y="378428"/>
                  </a:lnTo>
                  <a:lnTo>
                    <a:pt x="48768" y="375380"/>
                  </a:lnTo>
                  <a:lnTo>
                    <a:pt x="47244" y="370808"/>
                  </a:lnTo>
                  <a:lnTo>
                    <a:pt x="47244" y="363090"/>
                  </a:lnTo>
                  <a:lnTo>
                    <a:pt x="56388" y="369284"/>
                  </a:lnTo>
                  <a:lnTo>
                    <a:pt x="65532" y="369284"/>
                  </a:lnTo>
                  <a:lnTo>
                    <a:pt x="65532" y="370808"/>
                  </a:lnTo>
                  <a:lnTo>
                    <a:pt x="62484" y="375380"/>
                  </a:lnTo>
                  <a:lnTo>
                    <a:pt x="57912" y="378428"/>
                  </a:lnTo>
                  <a:close/>
                </a:path>
                <a:path w="113029" h="444500">
                  <a:moveTo>
                    <a:pt x="65532" y="369284"/>
                  </a:moveTo>
                  <a:lnTo>
                    <a:pt x="56388" y="369284"/>
                  </a:lnTo>
                  <a:lnTo>
                    <a:pt x="65532" y="363100"/>
                  </a:lnTo>
                  <a:lnTo>
                    <a:pt x="65532" y="369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05504" y="5590412"/>
              <a:ext cx="113030" cy="444500"/>
            </a:xfrm>
            <a:custGeom>
              <a:avLst/>
              <a:gdLst/>
              <a:ahLst/>
              <a:cxnLst/>
              <a:rect l="l" t="t" r="r" b="b"/>
              <a:pathLst>
                <a:path w="113029" h="444500">
                  <a:moveTo>
                    <a:pt x="65531" y="10667"/>
                  </a:moveTo>
                  <a:lnTo>
                    <a:pt x="65531" y="369284"/>
                  </a:lnTo>
                  <a:lnTo>
                    <a:pt x="65531" y="370808"/>
                  </a:lnTo>
                  <a:lnTo>
                    <a:pt x="62483" y="375380"/>
                  </a:lnTo>
                  <a:lnTo>
                    <a:pt x="57911" y="378428"/>
                  </a:lnTo>
                  <a:lnTo>
                    <a:pt x="56387" y="378428"/>
                  </a:lnTo>
                  <a:lnTo>
                    <a:pt x="51815" y="378428"/>
                  </a:lnTo>
                  <a:lnTo>
                    <a:pt x="48767" y="375380"/>
                  </a:lnTo>
                  <a:lnTo>
                    <a:pt x="47243" y="370808"/>
                  </a:lnTo>
                  <a:lnTo>
                    <a:pt x="47243" y="369284"/>
                  </a:lnTo>
                  <a:lnTo>
                    <a:pt x="47243" y="10667"/>
                  </a:lnTo>
                  <a:lnTo>
                    <a:pt x="47243" y="6095"/>
                  </a:lnTo>
                  <a:lnTo>
                    <a:pt x="48767" y="4571"/>
                  </a:lnTo>
                  <a:lnTo>
                    <a:pt x="51815" y="1523"/>
                  </a:lnTo>
                  <a:lnTo>
                    <a:pt x="56387" y="0"/>
                  </a:lnTo>
                  <a:lnTo>
                    <a:pt x="57911" y="1523"/>
                  </a:lnTo>
                  <a:lnTo>
                    <a:pt x="62483" y="4571"/>
                  </a:lnTo>
                  <a:lnTo>
                    <a:pt x="65531" y="6095"/>
                  </a:lnTo>
                  <a:lnTo>
                    <a:pt x="65531" y="10667"/>
                  </a:lnTo>
                  <a:lnTo>
                    <a:pt x="67055" y="10667"/>
                  </a:lnTo>
                  <a:lnTo>
                    <a:pt x="65531" y="10667"/>
                  </a:lnTo>
                  <a:close/>
                </a:path>
                <a:path w="113029" h="444500">
                  <a:moveTo>
                    <a:pt x="56387" y="369284"/>
                  </a:moveTo>
                  <a:lnTo>
                    <a:pt x="112871" y="331088"/>
                  </a:lnTo>
                  <a:lnTo>
                    <a:pt x="56387" y="443960"/>
                  </a:lnTo>
                  <a:lnTo>
                    <a:pt x="0" y="331088"/>
                  </a:lnTo>
                  <a:lnTo>
                    <a:pt x="56387" y="3692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1" name="object 151"/>
          <p:cNvGrpSpPr/>
          <p:nvPr/>
        </p:nvGrpSpPr>
        <p:grpSpPr>
          <a:xfrm>
            <a:off x="6438518" y="3454336"/>
            <a:ext cx="442595" cy="120650"/>
            <a:chOff x="6438518" y="3454336"/>
            <a:chExt cx="442595" cy="120650"/>
          </a:xfrm>
        </p:grpSpPr>
        <p:pic>
          <p:nvPicPr>
            <p:cNvPr id="152" name="object 15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438518" y="3454336"/>
              <a:ext cx="324898" cy="120586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807708" y="3458908"/>
              <a:ext cx="73151" cy="112966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6694837" y="4944999"/>
            <a:ext cx="116205" cy="459740"/>
            <a:chOff x="6694837" y="4944999"/>
            <a:chExt cx="116205" cy="459740"/>
          </a:xfrm>
        </p:grpSpPr>
        <p:sp>
          <p:nvSpPr>
            <p:cNvPr id="155" name="object 155"/>
            <p:cNvSpPr/>
            <p:nvPr/>
          </p:nvSpPr>
          <p:spPr>
            <a:xfrm>
              <a:off x="6696361" y="4946523"/>
              <a:ext cx="113030" cy="456565"/>
            </a:xfrm>
            <a:custGeom>
              <a:avLst/>
              <a:gdLst/>
              <a:ahLst/>
              <a:cxnLst/>
              <a:rect l="l" t="t" r="r" b="b"/>
              <a:pathLst>
                <a:path w="113029" h="456564">
                  <a:moveTo>
                    <a:pt x="56388" y="381476"/>
                  </a:moveTo>
                  <a:lnTo>
                    <a:pt x="47244" y="375282"/>
                  </a:lnTo>
                  <a:lnTo>
                    <a:pt x="47244" y="9144"/>
                  </a:lnTo>
                  <a:lnTo>
                    <a:pt x="48768" y="6096"/>
                  </a:lnTo>
                  <a:lnTo>
                    <a:pt x="48768" y="3048"/>
                  </a:lnTo>
                  <a:lnTo>
                    <a:pt x="53340" y="0"/>
                  </a:lnTo>
                  <a:lnTo>
                    <a:pt x="60960" y="0"/>
                  </a:lnTo>
                  <a:lnTo>
                    <a:pt x="62484" y="3048"/>
                  </a:lnTo>
                  <a:lnTo>
                    <a:pt x="65532" y="6096"/>
                  </a:lnTo>
                  <a:lnTo>
                    <a:pt x="67056" y="9144"/>
                  </a:lnTo>
                  <a:lnTo>
                    <a:pt x="67056" y="374262"/>
                  </a:lnTo>
                  <a:lnTo>
                    <a:pt x="56388" y="381476"/>
                  </a:lnTo>
                  <a:close/>
                </a:path>
                <a:path w="113029" h="456564">
                  <a:moveTo>
                    <a:pt x="56388" y="456247"/>
                  </a:moveTo>
                  <a:lnTo>
                    <a:pt x="0" y="343281"/>
                  </a:lnTo>
                  <a:lnTo>
                    <a:pt x="47244" y="375282"/>
                  </a:lnTo>
                  <a:lnTo>
                    <a:pt x="47244" y="381476"/>
                  </a:lnTo>
                  <a:lnTo>
                    <a:pt x="48768" y="384524"/>
                  </a:lnTo>
                  <a:lnTo>
                    <a:pt x="48768" y="389096"/>
                  </a:lnTo>
                  <a:lnTo>
                    <a:pt x="53340" y="390620"/>
                  </a:lnTo>
                  <a:lnTo>
                    <a:pt x="89201" y="390620"/>
                  </a:lnTo>
                  <a:lnTo>
                    <a:pt x="56388" y="456247"/>
                  </a:lnTo>
                  <a:close/>
                </a:path>
                <a:path w="113029" h="456564">
                  <a:moveTo>
                    <a:pt x="89201" y="390620"/>
                  </a:moveTo>
                  <a:lnTo>
                    <a:pt x="60960" y="390620"/>
                  </a:lnTo>
                  <a:lnTo>
                    <a:pt x="62484" y="389096"/>
                  </a:lnTo>
                  <a:lnTo>
                    <a:pt x="65532" y="384524"/>
                  </a:lnTo>
                  <a:lnTo>
                    <a:pt x="67056" y="381476"/>
                  </a:lnTo>
                  <a:lnTo>
                    <a:pt x="67056" y="374262"/>
                  </a:lnTo>
                  <a:lnTo>
                    <a:pt x="112871" y="343281"/>
                  </a:lnTo>
                  <a:lnTo>
                    <a:pt x="89201" y="390620"/>
                  </a:lnTo>
                  <a:close/>
                </a:path>
                <a:path w="113029" h="456564">
                  <a:moveTo>
                    <a:pt x="67056" y="381476"/>
                  </a:moveTo>
                  <a:lnTo>
                    <a:pt x="56388" y="381476"/>
                  </a:lnTo>
                  <a:lnTo>
                    <a:pt x="67056" y="374262"/>
                  </a:lnTo>
                  <a:lnTo>
                    <a:pt x="67056" y="381476"/>
                  </a:lnTo>
                  <a:close/>
                </a:path>
                <a:path w="113029" h="456564">
                  <a:moveTo>
                    <a:pt x="60960" y="390620"/>
                  </a:moveTo>
                  <a:lnTo>
                    <a:pt x="53340" y="390620"/>
                  </a:lnTo>
                  <a:lnTo>
                    <a:pt x="48768" y="389096"/>
                  </a:lnTo>
                  <a:lnTo>
                    <a:pt x="48768" y="384524"/>
                  </a:lnTo>
                  <a:lnTo>
                    <a:pt x="47244" y="381476"/>
                  </a:lnTo>
                  <a:lnTo>
                    <a:pt x="47244" y="375282"/>
                  </a:lnTo>
                  <a:lnTo>
                    <a:pt x="56388" y="381476"/>
                  </a:lnTo>
                  <a:lnTo>
                    <a:pt x="67056" y="381476"/>
                  </a:lnTo>
                  <a:lnTo>
                    <a:pt x="65532" y="384524"/>
                  </a:lnTo>
                  <a:lnTo>
                    <a:pt x="62484" y="389096"/>
                  </a:lnTo>
                  <a:lnTo>
                    <a:pt x="60960" y="3906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696361" y="4946523"/>
              <a:ext cx="113030" cy="456565"/>
            </a:xfrm>
            <a:custGeom>
              <a:avLst/>
              <a:gdLst/>
              <a:ahLst/>
              <a:cxnLst/>
              <a:rect l="l" t="t" r="r" b="b"/>
              <a:pathLst>
                <a:path w="113029" h="456564">
                  <a:moveTo>
                    <a:pt x="67055" y="9144"/>
                  </a:moveTo>
                  <a:lnTo>
                    <a:pt x="67055" y="381476"/>
                  </a:lnTo>
                  <a:lnTo>
                    <a:pt x="65531" y="384524"/>
                  </a:lnTo>
                  <a:lnTo>
                    <a:pt x="62483" y="389096"/>
                  </a:lnTo>
                  <a:lnTo>
                    <a:pt x="60959" y="390620"/>
                  </a:lnTo>
                  <a:lnTo>
                    <a:pt x="56387" y="390620"/>
                  </a:lnTo>
                  <a:lnTo>
                    <a:pt x="53339" y="390620"/>
                  </a:lnTo>
                  <a:lnTo>
                    <a:pt x="48767" y="389096"/>
                  </a:lnTo>
                  <a:lnTo>
                    <a:pt x="48767" y="384524"/>
                  </a:lnTo>
                  <a:lnTo>
                    <a:pt x="47243" y="381476"/>
                  </a:lnTo>
                  <a:lnTo>
                    <a:pt x="47243" y="9144"/>
                  </a:lnTo>
                  <a:lnTo>
                    <a:pt x="48767" y="6096"/>
                  </a:lnTo>
                  <a:lnTo>
                    <a:pt x="48767" y="3048"/>
                  </a:lnTo>
                  <a:lnTo>
                    <a:pt x="53339" y="0"/>
                  </a:lnTo>
                  <a:lnTo>
                    <a:pt x="56387" y="0"/>
                  </a:lnTo>
                  <a:lnTo>
                    <a:pt x="60959" y="0"/>
                  </a:lnTo>
                  <a:lnTo>
                    <a:pt x="62483" y="3048"/>
                  </a:lnTo>
                  <a:lnTo>
                    <a:pt x="65531" y="6096"/>
                  </a:lnTo>
                  <a:lnTo>
                    <a:pt x="67055" y="9144"/>
                  </a:lnTo>
                  <a:lnTo>
                    <a:pt x="68579" y="9144"/>
                  </a:lnTo>
                  <a:lnTo>
                    <a:pt x="67055" y="9144"/>
                  </a:lnTo>
                  <a:close/>
                </a:path>
                <a:path w="113029" h="456564">
                  <a:moveTo>
                    <a:pt x="56387" y="381476"/>
                  </a:moveTo>
                  <a:lnTo>
                    <a:pt x="112871" y="343281"/>
                  </a:lnTo>
                  <a:lnTo>
                    <a:pt x="56387" y="456247"/>
                  </a:lnTo>
                  <a:lnTo>
                    <a:pt x="0" y="343281"/>
                  </a:lnTo>
                  <a:lnTo>
                    <a:pt x="56387" y="38147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7" name="object 15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915311" y="4703921"/>
            <a:ext cx="1629155" cy="1525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145571" y="514159"/>
            <a:ext cx="863600" cy="414020"/>
            <a:chOff x="1145571" y="514159"/>
            <a:chExt cx="863600" cy="414020"/>
          </a:xfrm>
        </p:grpSpPr>
        <p:sp>
          <p:nvSpPr>
            <p:cNvPr id="13" name="object 13"/>
            <p:cNvSpPr/>
            <p:nvPr/>
          </p:nvSpPr>
          <p:spPr>
            <a:xfrm>
              <a:off x="1145565" y="514159"/>
              <a:ext cx="410845" cy="414020"/>
            </a:xfrm>
            <a:custGeom>
              <a:avLst/>
              <a:gdLst/>
              <a:ahLst/>
              <a:cxnLst/>
              <a:rect l="l" t="t" r="r" b="b"/>
              <a:pathLst>
                <a:path w="410844" h="414019">
                  <a:moveTo>
                    <a:pt x="178409" y="242608"/>
                  </a:moveTo>
                  <a:lnTo>
                    <a:pt x="171335" y="200393"/>
                  </a:lnTo>
                  <a:lnTo>
                    <a:pt x="147929" y="168414"/>
                  </a:lnTo>
                  <a:lnTo>
                    <a:pt x="82854" y="133451"/>
                  </a:lnTo>
                  <a:lnTo>
                    <a:pt x="73164" y="128587"/>
                  </a:lnTo>
                  <a:lnTo>
                    <a:pt x="65773" y="124307"/>
                  </a:lnTo>
                  <a:lnTo>
                    <a:pt x="54864" y="116014"/>
                  </a:lnTo>
                  <a:lnTo>
                    <a:pt x="45720" y="97637"/>
                  </a:lnTo>
                  <a:lnTo>
                    <a:pt x="44196" y="90017"/>
                  </a:lnTo>
                  <a:lnTo>
                    <a:pt x="44196" y="82397"/>
                  </a:lnTo>
                  <a:lnTo>
                    <a:pt x="62941" y="43751"/>
                  </a:lnTo>
                  <a:lnTo>
                    <a:pt x="91541" y="36677"/>
                  </a:lnTo>
                  <a:lnTo>
                    <a:pt x="98894" y="36982"/>
                  </a:lnTo>
                  <a:lnTo>
                    <a:pt x="139547" y="48869"/>
                  </a:lnTo>
                  <a:lnTo>
                    <a:pt x="150977" y="54965"/>
                  </a:lnTo>
                  <a:lnTo>
                    <a:pt x="163156" y="16764"/>
                  </a:lnTo>
                  <a:lnTo>
                    <a:pt x="150876" y="9652"/>
                  </a:lnTo>
                  <a:lnTo>
                    <a:pt x="134581" y="4381"/>
                  </a:lnTo>
                  <a:lnTo>
                    <a:pt x="114300" y="1130"/>
                  </a:lnTo>
                  <a:lnTo>
                    <a:pt x="90017" y="0"/>
                  </a:lnTo>
                  <a:lnTo>
                    <a:pt x="71386" y="1435"/>
                  </a:lnTo>
                  <a:lnTo>
                    <a:pt x="25908" y="22961"/>
                  </a:lnTo>
                  <a:lnTo>
                    <a:pt x="1689" y="65824"/>
                  </a:lnTo>
                  <a:lnTo>
                    <a:pt x="0" y="82397"/>
                  </a:lnTo>
                  <a:lnTo>
                    <a:pt x="863" y="96735"/>
                  </a:lnTo>
                  <a:lnTo>
                    <a:pt x="13716" y="132778"/>
                  </a:lnTo>
                  <a:lnTo>
                    <a:pt x="43078" y="160426"/>
                  </a:lnTo>
                  <a:lnTo>
                    <a:pt x="83820" y="180022"/>
                  </a:lnTo>
                  <a:lnTo>
                    <a:pt x="99542" y="188061"/>
                  </a:lnTo>
                  <a:lnTo>
                    <a:pt x="130594" y="217487"/>
                  </a:lnTo>
                  <a:lnTo>
                    <a:pt x="135737" y="239560"/>
                  </a:lnTo>
                  <a:lnTo>
                    <a:pt x="134848" y="250431"/>
                  </a:lnTo>
                  <a:lnTo>
                    <a:pt x="111912" y="282232"/>
                  </a:lnTo>
                  <a:lnTo>
                    <a:pt x="79248" y="289941"/>
                  </a:lnTo>
                  <a:lnTo>
                    <a:pt x="72110" y="289420"/>
                  </a:lnTo>
                  <a:lnTo>
                    <a:pt x="30289" y="276796"/>
                  </a:lnTo>
                  <a:lnTo>
                    <a:pt x="16764" y="268605"/>
                  </a:lnTo>
                  <a:lnTo>
                    <a:pt x="1524" y="308229"/>
                  </a:lnTo>
                  <a:lnTo>
                    <a:pt x="17221" y="317119"/>
                  </a:lnTo>
                  <a:lnTo>
                    <a:pt x="34480" y="323278"/>
                  </a:lnTo>
                  <a:lnTo>
                    <a:pt x="53174" y="326885"/>
                  </a:lnTo>
                  <a:lnTo>
                    <a:pt x="73152" y="328041"/>
                  </a:lnTo>
                  <a:lnTo>
                    <a:pt x="96037" y="326593"/>
                  </a:lnTo>
                  <a:lnTo>
                    <a:pt x="134327" y="314540"/>
                  </a:lnTo>
                  <a:lnTo>
                    <a:pt x="171361" y="276034"/>
                  </a:lnTo>
                  <a:lnTo>
                    <a:pt x="176669" y="260121"/>
                  </a:lnTo>
                  <a:lnTo>
                    <a:pt x="178409" y="242608"/>
                  </a:lnTo>
                  <a:close/>
                </a:path>
                <a:path w="410844" h="414019">
                  <a:moveTo>
                    <a:pt x="410337" y="91541"/>
                  </a:moveTo>
                  <a:lnTo>
                    <a:pt x="369100" y="91541"/>
                  </a:lnTo>
                  <a:lnTo>
                    <a:pt x="308140" y="270129"/>
                  </a:lnTo>
                  <a:lnTo>
                    <a:pt x="239458" y="91541"/>
                  </a:lnTo>
                  <a:lnTo>
                    <a:pt x="196786" y="91541"/>
                  </a:lnTo>
                  <a:lnTo>
                    <a:pt x="260794" y="251752"/>
                  </a:lnTo>
                  <a:lnTo>
                    <a:pt x="265341" y="264947"/>
                  </a:lnTo>
                  <a:lnTo>
                    <a:pt x="280441" y="306946"/>
                  </a:lnTo>
                  <a:lnTo>
                    <a:pt x="283654" y="335661"/>
                  </a:lnTo>
                  <a:lnTo>
                    <a:pt x="282511" y="344284"/>
                  </a:lnTo>
                  <a:lnTo>
                    <a:pt x="244983" y="374243"/>
                  </a:lnTo>
                  <a:lnTo>
                    <a:pt x="221170" y="376910"/>
                  </a:lnTo>
                  <a:lnTo>
                    <a:pt x="221170" y="413486"/>
                  </a:lnTo>
                  <a:lnTo>
                    <a:pt x="265963" y="405765"/>
                  </a:lnTo>
                  <a:lnTo>
                    <a:pt x="299897" y="382435"/>
                  </a:lnTo>
                  <a:lnTo>
                    <a:pt x="312712" y="361670"/>
                  </a:lnTo>
                  <a:lnTo>
                    <a:pt x="410337" y="915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960" y="601122"/>
              <a:ext cx="184594" cy="2365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227" y="601122"/>
              <a:ext cx="190690" cy="239553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054637" y="509587"/>
            <a:ext cx="183515" cy="328295"/>
          </a:xfrm>
          <a:custGeom>
            <a:avLst/>
            <a:gdLst/>
            <a:ahLst/>
            <a:cxnLst/>
            <a:rect l="l" t="t" r="r" b="b"/>
            <a:pathLst>
              <a:path w="183514" h="328294">
                <a:moveTo>
                  <a:pt x="183070" y="328040"/>
                </a:moveTo>
                <a:lnTo>
                  <a:pt x="141922" y="328040"/>
                </a:lnTo>
                <a:lnTo>
                  <a:pt x="141922" y="181546"/>
                </a:lnTo>
                <a:lnTo>
                  <a:pt x="141301" y="169544"/>
                </a:lnTo>
                <a:lnTo>
                  <a:pt x="122420" y="134159"/>
                </a:lnTo>
                <a:lnTo>
                  <a:pt x="93059" y="125158"/>
                </a:lnTo>
                <a:lnTo>
                  <a:pt x="85963" y="125729"/>
                </a:lnTo>
                <a:lnTo>
                  <a:pt x="50387" y="143827"/>
                </a:lnTo>
                <a:lnTo>
                  <a:pt x="41243" y="155638"/>
                </a:lnTo>
                <a:lnTo>
                  <a:pt x="41243" y="328040"/>
                </a:lnTo>
                <a:lnTo>
                  <a:pt x="0" y="328040"/>
                </a:lnTo>
                <a:lnTo>
                  <a:pt x="0" y="0"/>
                </a:lnTo>
                <a:lnTo>
                  <a:pt x="41243" y="0"/>
                </a:lnTo>
                <a:lnTo>
                  <a:pt x="41243" y="120586"/>
                </a:lnTo>
                <a:lnTo>
                  <a:pt x="45505" y="114880"/>
                </a:lnTo>
                <a:lnTo>
                  <a:pt x="85629" y="93630"/>
                </a:lnTo>
                <a:lnTo>
                  <a:pt x="105251" y="91535"/>
                </a:lnTo>
                <a:lnTo>
                  <a:pt x="122458" y="92989"/>
                </a:lnTo>
                <a:lnTo>
                  <a:pt x="163258" y="116014"/>
                </a:lnTo>
                <a:lnTo>
                  <a:pt x="181903" y="161877"/>
                </a:lnTo>
                <a:lnTo>
                  <a:pt x="183070" y="181546"/>
                </a:lnTo>
                <a:lnTo>
                  <a:pt x="183070" y="32804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0287" y="601122"/>
            <a:ext cx="361473" cy="2395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9005" y="601122"/>
            <a:ext cx="183070" cy="23650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939319" y="517207"/>
            <a:ext cx="421005" cy="320675"/>
            <a:chOff x="2939319" y="517207"/>
            <a:chExt cx="421005" cy="320675"/>
          </a:xfrm>
        </p:grpSpPr>
        <p:sp>
          <p:nvSpPr>
            <p:cNvPr id="20" name="object 20"/>
            <p:cNvSpPr/>
            <p:nvPr/>
          </p:nvSpPr>
          <p:spPr>
            <a:xfrm>
              <a:off x="2939319" y="517207"/>
              <a:ext cx="79375" cy="320675"/>
            </a:xfrm>
            <a:custGeom>
              <a:avLst/>
              <a:gdLst/>
              <a:ahLst/>
              <a:cxnLst/>
              <a:rect l="l" t="t" r="r" b="b"/>
              <a:pathLst>
                <a:path w="79375" h="320675">
                  <a:moveTo>
                    <a:pt x="61055" y="50387"/>
                  </a:moveTo>
                  <a:lnTo>
                    <a:pt x="47339" y="50387"/>
                  </a:lnTo>
                  <a:lnTo>
                    <a:pt x="41243" y="48863"/>
                  </a:lnTo>
                  <a:lnTo>
                    <a:pt x="36671" y="42767"/>
                  </a:lnTo>
                  <a:lnTo>
                    <a:pt x="32099" y="38195"/>
                  </a:lnTo>
                  <a:lnTo>
                    <a:pt x="29051" y="32099"/>
                  </a:lnTo>
                  <a:lnTo>
                    <a:pt x="29051" y="18383"/>
                  </a:lnTo>
                  <a:lnTo>
                    <a:pt x="30575" y="12192"/>
                  </a:lnTo>
                  <a:lnTo>
                    <a:pt x="36671" y="7620"/>
                  </a:lnTo>
                  <a:lnTo>
                    <a:pt x="41243" y="3048"/>
                  </a:lnTo>
                  <a:lnTo>
                    <a:pt x="47339" y="0"/>
                  </a:lnTo>
                  <a:lnTo>
                    <a:pt x="61055" y="0"/>
                  </a:lnTo>
                  <a:lnTo>
                    <a:pt x="67151" y="3048"/>
                  </a:lnTo>
                  <a:lnTo>
                    <a:pt x="71723" y="7620"/>
                  </a:lnTo>
                  <a:lnTo>
                    <a:pt x="77819" y="12192"/>
                  </a:lnTo>
                  <a:lnTo>
                    <a:pt x="79343" y="18383"/>
                  </a:lnTo>
                  <a:lnTo>
                    <a:pt x="79343" y="32099"/>
                  </a:lnTo>
                  <a:lnTo>
                    <a:pt x="77819" y="38195"/>
                  </a:lnTo>
                  <a:lnTo>
                    <a:pt x="71723" y="42767"/>
                  </a:lnTo>
                  <a:lnTo>
                    <a:pt x="67151" y="48863"/>
                  </a:lnTo>
                  <a:lnTo>
                    <a:pt x="61055" y="50387"/>
                  </a:lnTo>
                  <a:close/>
                </a:path>
                <a:path w="79375" h="320675">
                  <a:moveTo>
                    <a:pt x="73247" y="320421"/>
                  </a:moveTo>
                  <a:lnTo>
                    <a:pt x="32099" y="320421"/>
                  </a:lnTo>
                  <a:lnTo>
                    <a:pt x="32099" y="122110"/>
                  </a:lnTo>
                  <a:lnTo>
                    <a:pt x="0" y="122110"/>
                  </a:lnTo>
                  <a:lnTo>
                    <a:pt x="0" y="88487"/>
                  </a:lnTo>
                  <a:lnTo>
                    <a:pt x="73247" y="88487"/>
                  </a:lnTo>
                  <a:lnTo>
                    <a:pt x="73247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430" y="605694"/>
              <a:ext cx="192119" cy="2319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81076" y="517207"/>
              <a:ext cx="79375" cy="320675"/>
            </a:xfrm>
            <a:custGeom>
              <a:avLst/>
              <a:gdLst/>
              <a:ahLst/>
              <a:cxnLst/>
              <a:rect l="l" t="t" r="r" b="b"/>
              <a:pathLst>
                <a:path w="79375" h="320675">
                  <a:moveTo>
                    <a:pt x="60960" y="50387"/>
                  </a:moveTo>
                  <a:lnTo>
                    <a:pt x="47244" y="50387"/>
                  </a:lnTo>
                  <a:lnTo>
                    <a:pt x="41148" y="48863"/>
                  </a:lnTo>
                  <a:lnTo>
                    <a:pt x="30480" y="38195"/>
                  </a:lnTo>
                  <a:lnTo>
                    <a:pt x="28956" y="32099"/>
                  </a:lnTo>
                  <a:lnTo>
                    <a:pt x="28956" y="18383"/>
                  </a:lnTo>
                  <a:lnTo>
                    <a:pt x="30480" y="12192"/>
                  </a:lnTo>
                  <a:lnTo>
                    <a:pt x="35052" y="7620"/>
                  </a:lnTo>
                  <a:lnTo>
                    <a:pt x="41148" y="3048"/>
                  </a:lnTo>
                  <a:lnTo>
                    <a:pt x="47244" y="0"/>
                  </a:lnTo>
                  <a:lnTo>
                    <a:pt x="60960" y="0"/>
                  </a:lnTo>
                  <a:lnTo>
                    <a:pt x="67056" y="3048"/>
                  </a:lnTo>
                  <a:lnTo>
                    <a:pt x="76200" y="12192"/>
                  </a:lnTo>
                  <a:lnTo>
                    <a:pt x="79248" y="18383"/>
                  </a:lnTo>
                  <a:lnTo>
                    <a:pt x="79248" y="32099"/>
                  </a:lnTo>
                  <a:lnTo>
                    <a:pt x="76200" y="38195"/>
                  </a:lnTo>
                  <a:lnTo>
                    <a:pt x="71628" y="42767"/>
                  </a:lnTo>
                  <a:lnTo>
                    <a:pt x="67056" y="48863"/>
                  </a:lnTo>
                  <a:lnTo>
                    <a:pt x="60960" y="50387"/>
                  </a:lnTo>
                  <a:close/>
                </a:path>
                <a:path w="79375" h="320675">
                  <a:moveTo>
                    <a:pt x="71628" y="320421"/>
                  </a:moveTo>
                  <a:lnTo>
                    <a:pt x="30480" y="320421"/>
                  </a:lnTo>
                  <a:lnTo>
                    <a:pt x="30480" y="122110"/>
                  </a:lnTo>
                  <a:lnTo>
                    <a:pt x="0" y="122110"/>
                  </a:lnTo>
                  <a:lnTo>
                    <a:pt x="0" y="88487"/>
                  </a:lnTo>
                  <a:lnTo>
                    <a:pt x="71628" y="88487"/>
                  </a:lnTo>
                  <a:lnTo>
                    <a:pt x="71628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4332" y="601122"/>
            <a:ext cx="183070" cy="23650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654742" y="590454"/>
            <a:ext cx="192405" cy="337185"/>
          </a:xfrm>
          <a:custGeom>
            <a:avLst/>
            <a:gdLst/>
            <a:ahLst/>
            <a:cxnLst/>
            <a:rect l="l" t="t" r="r" b="b"/>
            <a:pathLst>
              <a:path w="192404" h="337184">
                <a:moveTo>
                  <a:pt x="189166" y="24384"/>
                </a:moveTo>
                <a:lnTo>
                  <a:pt x="140303" y="24384"/>
                </a:lnTo>
                <a:lnTo>
                  <a:pt x="161734" y="0"/>
                </a:lnTo>
                <a:lnTo>
                  <a:pt x="189166" y="24384"/>
                </a:lnTo>
                <a:close/>
              </a:path>
              <a:path w="192404" h="337184">
                <a:moveTo>
                  <a:pt x="58007" y="245649"/>
                </a:moveTo>
                <a:lnTo>
                  <a:pt x="20204" y="236505"/>
                </a:lnTo>
                <a:lnTo>
                  <a:pt x="7620" y="201453"/>
                </a:lnTo>
                <a:lnTo>
                  <a:pt x="12192" y="195357"/>
                </a:lnTo>
                <a:lnTo>
                  <a:pt x="48863" y="175450"/>
                </a:lnTo>
                <a:lnTo>
                  <a:pt x="27043" y="161756"/>
                </a:lnTo>
                <a:lnTo>
                  <a:pt x="11822" y="143625"/>
                </a:lnTo>
                <a:lnTo>
                  <a:pt x="2906" y="121189"/>
                </a:lnTo>
                <a:lnTo>
                  <a:pt x="0" y="94583"/>
                </a:lnTo>
                <a:lnTo>
                  <a:pt x="1452" y="77152"/>
                </a:lnTo>
                <a:lnTo>
                  <a:pt x="24384" y="35147"/>
                </a:lnTo>
                <a:lnTo>
                  <a:pt x="69269" y="12122"/>
                </a:lnTo>
                <a:lnTo>
                  <a:pt x="86963" y="10668"/>
                </a:lnTo>
                <a:lnTo>
                  <a:pt x="103227" y="11525"/>
                </a:lnTo>
                <a:lnTo>
                  <a:pt x="117633" y="14097"/>
                </a:lnTo>
                <a:lnTo>
                  <a:pt x="130040" y="18383"/>
                </a:lnTo>
                <a:lnTo>
                  <a:pt x="140303" y="24384"/>
                </a:lnTo>
                <a:lnTo>
                  <a:pt x="189166" y="24384"/>
                </a:lnTo>
                <a:lnTo>
                  <a:pt x="165241" y="42767"/>
                </a:lnTo>
                <a:lnTo>
                  <a:pt x="90011" y="42767"/>
                </a:lnTo>
                <a:lnTo>
                  <a:pt x="80033" y="43862"/>
                </a:lnTo>
                <a:lnTo>
                  <a:pt x="48958" y="66317"/>
                </a:lnTo>
                <a:lnTo>
                  <a:pt x="41360" y="97631"/>
                </a:lnTo>
                <a:lnTo>
                  <a:pt x="42100" y="107282"/>
                </a:lnTo>
                <a:lnTo>
                  <a:pt x="62150" y="142708"/>
                </a:lnTo>
                <a:lnTo>
                  <a:pt x="90011" y="151066"/>
                </a:lnTo>
                <a:lnTo>
                  <a:pt x="160890" y="151066"/>
                </a:lnTo>
                <a:lnTo>
                  <a:pt x="157162" y="155638"/>
                </a:lnTo>
                <a:lnTo>
                  <a:pt x="117220" y="180498"/>
                </a:lnTo>
                <a:lnTo>
                  <a:pt x="65627" y="187642"/>
                </a:lnTo>
                <a:lnTo>
                  <a:pt x="62579" y="187642"/>
                </a:lnTo>
                <a:lnTo>
                  <a:pt x="56483" y="189166"/>
                </a:lnTo>
                <a:lnTo>
                  <a:pt x="50387" y="192309"/>
                </a:lnTo>
                <a:lnTo>
                  <a:pt x="42767" y="193833"/>
                </a:lnTo>
                <a:lnTo>
                  <a:pt x="39719" y="198405"/>
                </a:lnTo>
                <a:lnTo>
                  <a:pt x="39719" y="207549"/>
                </a:lnTo>
                <a:lnTo>
                  <a:pt x="47339" y="210597"/>
                </a:lnTo>
                <a:lnTo>
                  <a:pt x="155163" y="210597"/>
                </a:lnTo>
                <a:lnTo>
                  <a:pt x="162124" y="213502"/>
                </a:lnTo>
                <a:lnTo>
                  <a:pt x="172402" y="221265"/>
                </a:lnTo>
                <a:lnTo>
                  <a:pt x="181284" y="230100"/>
                </a:lnTo>
                <a:lnTo>
                  <a:pt x="186887" y="239553"/>
                </a:lnTo>
                <a:lnTo>
                  <a:pt x="111347" y="239553"/>
                </a:lnTo>
                <a:lnTo>
                  <a:pt x="107084" y="239815"/>
                </a:lnTo>
                <a:lnTo>
                  <a:pt x="101250" y="240506"/>
                </a:lnTo>
                <a:lnTo>
                  <a:pt x="85439" y="242601"/>
                </a:lnTo>
                <a:lnTo>
                  <a:pt x="76866" y="244363"/>
                </a:lnTo>
                <a:lnTo>
                  <a:pt x="69437" y="245268"/>
                </a:lnTo>
                <a:lnTo>
                  <a:pt x="63150" y="245602"/>
                </a:lnTo>
                <a:lnTo>
                  <a:pt x="58007" y="245649"/>
                </a:lnTo>
                <a:close/>
              </a:path>
              <a:path w="192404" h="337184">
                <a:moveTo>
                  <a:pt x="160890" y="151066"/>
                </a:moveTo>
                <a:lnTo>
                  <a:pt x="90011" y="151066"/>
                </a:lnTo>
                <a:lnTo>
                  <a:pt x="100631" y="150185"/>
                </a:lnTo>
                <a:lnTo>
                  <a:pt x="109823" y="147447"/>
                </a:lnTo>
                <a:lnTo>
                  <a:pt x="136421" y="107925"/>
                </a:lnTo>
                <a:lnTo>
                  <a:pt x="137147" y="97631"/>
                </a:lnTo>
                <a:lnTo>
                  <a:pt x="137135" y="94583"/>
                </a:lnTo>
                <a:lnTo>
                  <a:pt x="123539" y="58007"/>
                </a:lnTo>
                <a:lnTo>
                  <a:pt x="90011" y="42767"/>
                </a:lnTo>
                <a:lnTo>
                  <a:pt x="165241" y="42767"/>
                </a:lnTo>
                <a:lnTo>
                  <a:pt x="163258" y="44291"/>
                </a:lnTo>
                <a:lnTo>
                  <a:pt x="170378" y="55197"/>
                </a:lnTo>
                <a:lnTo>
                  <a:pt x="175641" y="67532"/>
                </a:lnTo>
                <a:lnTo>
                  <a:pt x="178903" y="81581"/>
                </a:lnTo>
                <a:lnTo>
                  <a:pt x="180022" y="97631"/>
                </a:lnTo>
                <a:lnTo>
                  <a:pt x="178593" y="114236"/>
                </a:lnTo>
                <a:lnTo>
                  <a:pt x="174307" y="129528"/>
                </a:lnTo>
                <a:lnTo>
                  <a:pt x="167163" y="143373"/>
                </a:lnTo>
                <a:lnTo>
                  <a:pt x="160890" y="151066"/>
                </a:lnTo>
                <a:close/>
              </a:path>
              <a:path w="192404" h="337184">
                <a:moveTo>
                  <a:pt x="155163" y="210597"/>
                </a:moveTo>
                <a:lnTo>
                  <a:pt x="61055" y="210597"/>
                </a:lnTo>
                <a:lnTo>
                  <a:pt x="66222" y="210550"/>
                </a:lnTo>
                <a:lnTo>
                  <a:pt x="72675" y="210216"/>
                </a:lnTo>
                <a:lnTo>
                  <a:pt x="80557" y="209311"/>
                </a:lnTo>
                <a:lnTo>
                  <a:pt x="90011" y="207549"/>
                </a:lnTo>
                <a:lnTo>
                  <a:pt x="107346" y="205454"/>
                </a:lnTo>
                <a:lnTo>
                  <a:pt x="113799" y="204763"/>
                </a:lnTo>
                <a:lnTo>
                  <a:pt x="118967" y="204501"/>
                </a:lnTo>
                <a:lnTo>
                  <a:pt x="135246" y="205406"/>
                </a:lnTo>
                <a:lnTo>
                  <a:pt x="149685" y="208311"/>
                </a:lnTo>
                <a:lnTo>
                  <a:pt x="155163" y="210597"/>
                </a:lnTo>
                <a:close/>
              </a:path>
              <a:path w="192404" h="337184">
                <a:moveTo>
                  <a:pt x="180946" y="300609"/>
                </a:moveTo>
                <a:lnTo>
                  <a:pt x="91535" y="300609"/>
                </a:lnTo>
                <a:lnTo>
                  <a:pt x="104655" y="300037"/>
                </a:lnTo>
                <a:lnTo>
                  <a:pt x="116490" y="298323"/>
                </a:lnTo>
                <a:lnTo>
                  <a:pt x="151469" y="274494"/>
                </a:lnTo>
                <a:lnTo>
                  <a:pt x="152590" y="266985"/>
                </a:lnTo>
                <a:lnTo>
                  <a:pt x="150003" y="254984"/>
                </a:lnTo>
                <a:lnTo>
                  <a:pt x="142255" y="246411"/>
                </a:lnTo>
                <a:lnTo>
                  <a:pt x="129364" y="241268"/>
                </a:lnTo>
                <a:lnTo>
                  <a:pt x="111347" y="239553"/>
                </a:lnTo>
                <a:lnTo>
                  <a:pt x="186887" y="239553"/>
                </a:lnTo>
                <a:lnTo>
                  <a:pt x="187452" y="240506"/>
                </a:lnTo>
                <a:lnTo>
                  <a:pt x="191047" y="252341"/>
                </a:lnTo>
                <a:lnTo>
                  <a:pt x="192214" y="265461"/>
                </a:lnTo>
                <a:lnTo>
                  <a:pt x="190476" y="280899"/>
                </a:lnTo>
                <a:lnTo>
                  <a:pt x="185157" y="294894"/>
                </a:lnTo>
                <a:lnTo>
                  <a:pt x="180946" y="300609"/>
                </a:lnTo>
                <a:close/>
              </a:path>
              <a:path w="192404" h="337184">
                <a:moveTo>
                  <a:pt x="90011" y="337185"/>
                </a:moveTo>
                <a:lnTo>
                  <a:pt x="42767" y="329565"/>
                </a:lnTo>
                <a:lnTo>
                  <a:pt x="3048" y="309753"/>
                </a:lnTo>
                <a:lnTo>
                  <a:pt x="25908" y="277749"/>
                </a:lnTo>
                <a:lnTo>
                  <a:pt x="43060" y="287750"/>
                </a:lnTo>
                <a:lnTo>
                  <a:pt x="59900" y="294894"/>
                </a:lnTo>
                <a:lnTo>
                  <a:pt x="76150" y="299180"/>
                </a:lnTo>
                <a:lnTo>
                  <a:pt x="91535" y="300609"/>
                </a:lnTo>
                <a:lnTo>
                  <a:pt x="180946" y="300609"/>
                </a:lnTo>
                <a:lnTo>
                  <a:pt x="176141" y="307132"/>
                </a:lnTo>
                <a:lnTo>
                  <a:pt x="163258" y="317373"/>
                </a:lnTo>
                <a:lnTo>
                  <a:pt x="148384" y="326255"/>
                </a:lnTo>
                <a:lnTo>
                  <a:pt x="131206" y="332422"/>
                </a:lnTo>
                <a:lnTo>
                  <a:pt x="111743" y="336018"/>
                </a:lnTo>
                <a:lnTo>
                  <a:pt x="90011" y="33718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026979" y="514159"/>
            <a:ext cx="1350010" cy="328295"/>
            <a:chOff x="4026979" y="514159"/>
            <a:chExt cx="1350010" cy="328295"/>
          </a:xfrm>
        </p:grpSpPr>
        <p:sp>
          <p:nvSpPr>
            <p:cNvPr id="26" name="object 26"/>
            <p:cNvSpPr/>
            <p:nvPr/>
          </p:nvSpPr>
          <p:spPr>
            <a:xfrm>
              <a:off x="4026979" y="514159"/>
              <a:ext cx="360045" cy="328295"/>
            </a:xfrm>
            <a:custGeom>
              <a:avLst/>
              <a:gdLst/>
              <a:ahLst/>
              <a:cxnLst/>
              <a:rect l="l" t="t" r="r" b="b"/>
              <a:pathLst>
                <a:path w="360045" h="328294">
                  <a:moveTo>
                    <a:pt x="178396" y="242608"/>
                  </a:moveTo>
                  <a:lnTo>
                    <a:pt x="171323" y="200393"/>
                  </a:lnTo>
                  <a:lnTo>
                    <a:pt x="147916" y="168414"/>
                  </a:lnTo>
                  <a:lnTo>
                    <a:pt x="82854" y="133451"/>
                  </a:lnTo>
                  <a:lnTo>
                    <a:pt x="73152" y="128587"/>
                  </a:lnTo>
                  <a:lnTo>
                    <a:pt x="44196" y="97637"/>
                  </a:lnTo>
                  <a:lnTo>
                    <a:pt x="42672" y="90017"/>
                  </a:lnTo>
                  <a:lnTo>
                    <a:pt x="42672" y="82397"/>
                  </a:lnTo>
                  <a:lnTo>
                    <a:pt x="62928" y="43751"/>
                  </a:lnTo>
                  <a:lnTo>
                    <a:pt x="91440" y="36677"/>
                  </a:lnTo>
                  <a:lnTo>
                    <a:pt x="98628" y="36982"/>
                  </a:lnTo>
                  <a:lnTo>
                    <a:pt x="139344" y="48869"/>
                  </a:lnTo>
                  <a:lnTo>
                    <a:pt x="149440" y="54965"/>
                  </a:lnTo>
                  <a:lnTo>
                    <a:pt x="163156" y="16764"/>
                  </a:lnTo>
                  <a:lnTo>
                    <a:pt x="150863" y="9652"/>
                  </a:lnTo>
                  <a:lnTo>
                    <a:pt x="134569" y="4381"/>
                  </a:lnTo>
                  <a:lnTo>
                    <a:pt x="114249" y="1130"/>
                  </a:lnTo>
                  <a:lnTo>
                    <a:pt x="89916" y="0"/>
                  </a:lnTo>
                  <a:lnTo>
                    <a:pt x="71120" y="1435"/>
                  </a:lnTo>
                  <a:lnTo>
                    <a:pt x="25908" y="22961"/>
                  </a:lnTo>
                  <a:lnTo>
                    <a:pt x="1689" y="65824"/>
                  </a:lnTo>
                  <a:lnTo>
                    <a:pt x="0" y="82397"/>
                  </a:lnTo>
                  <a:lnTo>
                    <a:pt x="850" y="96735"/>
                  </a:lnTo>
                  <a:lnTo>
                    <a:pt x="13716" y="132778"/>
                  </a:lnTo>
                  <a:lnTo>
                    <a:pt x="43065" y="160426"/>
                  </a:lnTo>
                  <a:lnTo>
                    <a:pt x="83820" y="180022"/>
                  </a:lnTo>
                  <a:lnTo>
                    <a:pt x="99542" y="188061"/>
                  </a:lnTo>
                  <a:lnTo>
                    <a:pt x="130581" y="217487"/>
                  </a:lnTo>
                  <a:lnTo>
                    <a:pt x="135724" y="239560"/>
                  </a:lnTo>
                  <a:lnTo>
                    <a:pt x="134632" y="250431"/>
                  </a:lnTo>
                  <a:lnTo>
                    <a:pt x="111912" y="282232"/>
                  </a:lnTo>
                  <a:lnTo>
                    <a:pt x="79248" y="289941"/>
                  </a:lnTo>
                  <a:lnTo>
                    <a:pt x="72097" y="289420"/>
                  </a:lnTo>
                  <a:lnTo>
                    <a:pt x="30289" y="276796"/>
                  </a:lnTo>
                  <a:lnTo>
                    <a:pt x="16764" y="268605"/>
                  </a:lnTo>
                  <a:lnTo>
                    <a:pt x="1524" y="308229"/>
                  </a:lnTo>
                  <a:lnTo>
                    <a:pt x="16992" y="317119"/>
                  </a:lnTo>
                  <a:lnTo>
                    <a:pt x="33909" y="323278"/>
                  </a:lnTo>
                  <a:lnTo>
                    <a:pt x="52527" y="326885"/>
                  </a:lnTo>
                  <a:lnTo>
                    <a:pt x="73152" y="328041"/>
                  </a:lnTo>
                  <a:lnTo>
                    <a:pt x="96037" y="326593"/>
                  </a:lnTo>
                  <a:lnTo>
                    <a:pt x="134315" y="314540"/>
                  </a:lnTo>
                  <a:lnTo>
                    <a:pt x="171348" y="276034"/>
                  </a:lnTo>
                  <a:lnTo>
                    <a:pt x="176657" y="260121"/>
                  </a:lnTo>
                  <a:lnTo>
                    <a:pt x="178396" y="242608"/>
                  </a:lnTo>
                  <a:close/>
                </a:path>
                <a:path w="360045" h="328294">
                  <a:moveTo>
                    <a:pt x="359943" y="320421"/>
                  </a:moveTo>
                  <a:lnTo>
                    <a:pt x="353847" y="285369"/>
                  </a:lnTo>
                  <a:lnTo>
                    <a:pt x="345630" y="288493"/>
                  </a:lnTo>
                  <a:lnTo>
                    <a:pt x="337273" y="290893"/>
                  </a:lnTo>
                  <a:lnTo>
                    <a:pt x="329196" y="292442"/>
                  </a:lnTo>
                  <a:lnTo>
                    <a:pt x="321843" y="292989"/>
                  </a:lnTo>
                  <a:lnTo>
                    <a:pt x="311251" y="292163"/>
                  </a:lnTo>
                  <a:lnTo>
                    <a:pt x="281559" y="263423"/>
                  </a:lnTo>
                  <a:lnTo>
                    <a:pt x="279082" y="238036"/>
                  </a:lnTo>
                  <a:lnTo>
                    <a:pt x="279082" y="123634"/>
                  </a:lnTo>
                  <a:lnTo>
                    <a:pt x="343179" y="123634"/>
                  </a:lnTo>
                  <a:lnTo>
                    <a:pt x="343179" y="91541"/>
                  </a:lnTo>
                  <a:lnTo>
                    <a:pt x="279082" y="91541"/>
                  </a:lnTo>
                  <a:lnTo>
                    <a:pt x="279082" y="26009"/>
                  </a:lnTo>
                  <a:lnTo>
                    <a:pt x="237934" y="42773"/>
                  </a:lnTo>
                  <a:lnTo>
                    <a:pt x="237934" y="91541"/>
                  </a:lnTo>
                  <a:lnTo>
                    <a:pt x="212026" y="91541"/>
                  </a:lnTo>
                  <a:lnTo>
                    <a:pt x="212026" y="123634"/>
                  </a:lnTo>
                  <a:lnTo>
                    <a:pt x="237934" y="123634"/>
                  </a:lnTo>
                  <a:lnTo>
                    <a:pt x="237934" y="254800"/>
                  </a:lnTo>
                  <a:lnTo>
                    <a:pt x="239090" y="270027"/>
                  </a:lnTo>
                  <a:lnTo>
                    <a:pt x="257746" y="306705"/>
                  </a:lnTo>
                  <a:lnTo>
                    <a:pt x="303466" y="326517"/>
                  </a:lnTo>
                  <a:lnTo>
                    <a:pt x="318973" y="326212"/>
                  </a:lnTo>
                  <a:lnTo>
                    <a:pt x="333451" y="325183"/>
                  </a:lnTo>
                  <a:lnTo>
                    <a:pt x="347065" y="323303"/>
                  </a:lnTo>
                  <a:lnTo>
                    <a:pt x="359943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9789" y="601122"/>
              <a:ext cx="198310" cy="239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43151" y="540162"/>
              <a:ext cx="148590" cy="300990"/>
            </a:xfrm>
            <a:custGeom>
              <a:avLst/>
              <a:gdLst/>
              <a:ahLst/>
              <a:cxnLst/>
              <a:rect l="l" t="t" r="r" b="b"/>
              <a:pathLst>
                <a:path w="148589" h="300990">
                  <a:moveTo>
                    <a:pt x="91535" y="300513"/>
                  </a:moveTo>
                  <a:lnTo>
                    <a:pt x="45815" y="280701"/>
                  </a:lnTo>
                  <a:lnTo>
                    <a:pt x="28670" y="244014"/>
                  </a:lnTo>
                  <a:lnTo>
                    <a:pt x="27527" y="228790"/>
                  </a:lnTo>
                  <a:lnTo>
                    <a:pt x="27527" y="97631"/>
                  </a:lnTo>
                  <a:lnTo>
                    <a:pt x="0" y="97631"/>
                  </a:lnTo>
                  <a:lnTo>
                    <a:pt x="0" y="65532"/>
                  </a:lnTo>
                  <a:lnTo>
                    <a:pt x="27527" y="65532"/>
                  </a:lnTo>
                  <a:lnTo>
                    <a:pt x="27527" y="16764"/>
                  </a:lnTo>
                  <a:lnTo>
                    <a:pt x="68675" y="0"/>
                  </a:lnTo>
                  <a:lnTo>
                    <a:pt x="68675" y="65532"/>
                  </a:lnTo>
                  <a:lnTo>
                    <a:pt x="131254" y="65532"/>
                  </a:lnTo>
                  <a:lnTo>
                    <a:pt x="131254" y="97631"/>
                  </a:lnTo>
                  <a:lnTo>
                    <a:pt x="68675" y="97631"/>
                  </a:lnTo>
                  <a:lnTo>
                    <a:pt x="68675" y="212026"/>
                  </a:lnTo>
                  <a:lnTo>
                    <a:pt x="77819" y="254793"/>
                  </a:lnTo>
                  <a:lnTo>
                    <a:pt x="109823" y="266985"/>
                  </a:lnTo>
                  <a:lnTo>
                    <a:pt x="117879" y="266438"/>
                  </a:lnTo>
                  <a:lnTo>
                    <a:pt x="125908" y="264890"/>
                  </a:lnTo>
                  <a:lnTo>
                    <a:pt x="133920" y="262485"/>
                  </a:lnTo>
                  <a:lnTo>
                    <a:pt x="141922" y="259365"/>
                  </a:lnTo>
                  <a:lnTo>
                    <a:pt x="148018" y="294417"/>
                  </a:lnTo>
                  <a:lnTo>
                    <a:pt x="135121" y="297299"/>
                  </a:lnTo>
                  <a:lnTo>
                    <a:pt x="121491" y="299180"/>
                  </a:lnTo>
                  <a:lnTo>
                    <a:pt x="107004" y="300204"/>
                  </a:lnTo>
                  <a:lnTo>
                    <a:pt x="91535" y="30051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982" y="601122"/>
              <a:ext cx="213550" cy="23955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67204" y="601122"/>
              <a:ext cx="309880" cy="236854"/>
            </a:xfrm>
            <a:custGeom>
              <a:avLst/>
              <a:gdLst/>
              <a:ahLst/>
              <a:cxnLst/>
              <a:rect l="l" t="t" r="r" b="b"/>
              <a:pathLst>
                <a:path w="309879" h="236855">
                  <a:moveTo>
                    <a:pt x="309657" y="236505"/>
                  </a:moveTo>
                  <a:lnTo>
                    <a:pt x="268509" y="236505"/>
                  </a:lnTo>
                  <a:lnTo>
                    <a:pt x="268509" y="88487"/>
                  </a:lnTo>
                  <a:lnTo>
                    <a:pt x="265626" y="64484"/>
                  </a:lnTo>
                  <a:lnTo>
                    <a:pt x="256877" y="47339"/>
                  </a:lnTo>
                  <a:lnTo>
                    <a:pt x="242109" y="37052"/>
                  </a:lnTo>
                  <a:lnTo>
                    <a:pt x="221170" y="33623"/>
                  </a:lnTo>
                  <a:lnTo>
                    <a:pt x="214098" y="34194"/>
                  </a:lnTo>
                  <a:lnTo>
                    <a:pt x="178308" y="58412"/>
                  </a:lnTo>
                  <a:lnTo>
                    <a:pt x="175450" y="64103"/>
                  </a:lnTo>
                  <a:lnTo>
                    <a:pt x="175450" y="236505"/>
                  </a:lnTo>
                  <a:lnTo>
                    <a:pt x="134302" y="236505"/>
                  </a:lnTo>
                  <a:lnTo>
                    <a:pt x="134302" y="71723"/>
                  </a:lnTo>
                  <a:lnTo>
                    <a:pt x="133469" y="63150"/>
                  </a:lnTo>
                  <a:lnTo>
                    <a:pt x="97585" y="34432"/>
                  </a:lnTo>
                  <a:lnTo>
                    <a:pt x="86963" y="33623"/>
                  </a:lnTo>
                  <a:lnTo>
                    <a:pt x="80986" y="34218"/>
                  </a:lnTo>
                  <a:lnTo>
                    <a:pt x="44981" y="58650"/>
                  </a:lnTo>
                  <a:lnTo>
                    <a:pt x="41243" y="64103"/>
                  </a:lnTo>
                  <a:lnTo>
                    <a:pt x="41243" y="236505"/>
                  </a:lnTo>
                  <a:lnTo>
                    <a:pt x="0" y="236505"/>
                  </a:lnTo>
                  <a:lnTo>
                    <a:pt x="0" y="4571"/>
                  </a:lnTo>
                  <a:lnTo>
                    <a:pt x="27527" y="4571"/>
                  </a:lnTo>
                  <a:lnTo>
                    <a:pt x="41243" y="30575"/>
                  </a:lnTo>
                  <a:lnTo>
                    <a:pt x="53530" y="17399"/>
                  </a:lnTo>
                  <a:lnTo>
                    <a:pt x="67532" y="7822"/>
                  </a:lnTo>
                  <a:lnTo>
                    <a:pt x="83248" y="1977"/>
                  </a:lnTo>
                  <a:lnTo>
                    <a:pt x="100679" y="0"/>
                  </a:lnTo>
                  <a:lnTo>
                    <a:pt x="123237" y="1763"/>
                  </a:lnTo>
                  <a:lnTo>
                    <a:pt x="142482" y="7250"/>
                  </a:lnTo>
                  <a:lnTo>
                    <a:pt x="157994" y="16756"/>
                  </a:lnTo>
                  <a:lnTo>
                    <a:pt x="169354" y="30575"/>
                  </a:lnTo>
                  <a:lnTo>
                    <a:pt x="173616" y="24011"/>
                  </a:lnTo>
                  <a:lnTo>
                    <a:pt x="215086" y="2285"/>
                  </a:lnTo>
                  <a:lnTo>
                    <a:pt x="234981" y="0"/>
                  </a:lnTo>
                  <a:lnTo>
                    <a:pt x="251483" y="1192"/>
                  </a:lnTo>
                  <a:lnTo>
                    <a:pt x="289845" y="21431"/>
                  </a:lnTo>
                  <a:lnTo>
                    <a:pt x="308490" y="62579"/>
                  </a:lnTo>
                  <a:lnTo>
                    <a:pt x="309657" y="80867"/>
                  </a:lnTo>
                  <a:lnTo>
                    <a:pt x="309657" y="23650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424201" y="601122"/>
            <a:ext cx="442595" cy="240029"/>
            <a:chOff x="5424201" y="601122"/>
            <a:chExt cx="442595" cy="240029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4201" y="601122"/>
              <a:ext cx="215074" cy="2395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948" y="601122"/>
              <a:ext cx="184594" cy="23650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912262" y="540162"/>
            <a:ext cx="319405" cy="300990"/>
            <a:chOff x="5912262" y="540162"/>
            <a:chExt cx="319405" cy="300990"/>
          </a:xfrm>
        </p:grpSpPr>
        <p:sp>
          <p:nvSpPr>
            <p:cNvPr id="35" name="object 35"/>
            <p:cNvSpPr/>
            <p:nvPr/>
          </p:nvSpPr>
          <p:spPr>
            <a:xfrm>
              <a:off x="5912262" y="540162"/>
              <a:ext cx="148590" cy="300990"/>
            </a:xfrm>
            <a:custGeom>
              <a:avLst/>
              <a:gdLst/>
              <a:ahLst/>
              <a:cxnLst/>
              <a:rect l="l" t="t" r="r" b="b"/>
              <a:pathLst>
                <a:path w="148589" h="300990">
                  <a:moveTo>
                    <a:pt x="91535" y="300513"/>
                  </a:moveTo>
                  <a:lnTo>
                    <a:pt x="45815" y="280701"/>
                  </a:lnTo>
                  <a:lnTo>
                    <a:pt x="27384" y="244014"/>
                  </a:lnTo>
                  <a:lnTo>
                    <a:pt x="26003" y="228790"/>
                  </a:lnTo>
                  <a:lnTo>
                    <a:pt x="26003" y="97631"/>
                  </a:lnTo>
                  <a:lnTo>
                    <a:pt x="0" y="97631"/>
                  </a:lnTo>
                  <a:lnTo>
                    <a:pt x="0" y="65532"/>
                  </a:lnTo>
                  <a:lnTo>
                    <a:pt x="26003" y="65532"/>
                  </a:lnTo>
                  <a:lnTo>
                    <a:pt x="26003" y="16764"/>
                  </a:lnTo>
                  <a:lnTo>
                    <a:pt x="67151" y="0"/>
                  </a:lnTo>
                  <a:lnTo>
                    <a:pt x="67151" y="65532"/>
                  </a:lnTo>
                  <a:lnTo>
                    <a:pt x="131159" y="65532"/>
                  </a:lnTo>
                  <a:lnTo>
                    <a:pt x="131159" y="97631"/>
                  </a:lnTo>
                  <a:lnTo>
                    <a:pt x="67151" y="97631"/>
                  </a:lnTo>
                  <a:lnTo>
                    <a:pt x="67151" y="212026"/>
                  </a:lnTo>
                  <a:lnTo>
                    <a:pt x="77819" y="254793"/>
                  </a:lnTo>
                  <a:lnTo>
                    <a:pt x="109823" y="266985"/>
                  </a:lnTo>
                  <a:lnTo>
                    <a:pt x="117825" y="266438"/>
                  </a:lnTo>
                  <a:lnTo>
                    <a:pt x="125837" y="264890"/>
                  </a:lnTo>
                  <a:lnTo>
                    <a:pt x="133866" y="262485"/>
                  </a:lnTo>
                  <a:lnTo>
                    <a:pt x="141922" y="259365"/>
                  </a:lnTo>
                  <a:lnTo>
                    <a:pt x="148018" y="294417"/>
                  </a:lnTo>
                  <a:lnTo>
                    <a:pt x="135080" y="297299"/>
                  </a:lnTo>
                  <a:lnTo>
                    <a:pt x="121455" y="299180"/>
                  </a:lnTo>
                  <a:lnTo>
                    <a:pt x="106991" y="300204"/>
                  </a:lnTo>
                  <a:lnTo>
                    <a:pt x="91535" y="30051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0093" y="601122"/>
              <a:ext cx="150971" cy="239553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96046" y="1251108"/>
            <a:ext cx="150971" cy="16783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97762" y="1168717"/>
            <a:ext cx="1224915" cy="25022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285" y="1164145"/>
            <a:ext cx="1842611" cy="5782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20308" y="1164145"/>
            <a:ext cx="1125664" cy="2563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52749" y="1164145"/>
            <a:ext cx="300513" cy="2563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26509" y="1251108"/>
            <a:ext cx="347758" cy="16783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7568850" y="1164145"/>
            <a:ext cx="875665" cy="323850"/>
            <a:chOff x="7568850" y="1164145"/>
            <a:chExt cx="875665" cy="32385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68850" y="1251108"/>
              <a:ext cx="157067" cy="16935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736586" y="1164157"/>
              <a:ext cx="256540" cy="323850"/>
            </a:xfrm>
            <a:custGeom>
              <a:avLst/>
              <a:gdLst/>
              <a:ahLst/>
              <a:cxnLst/>
              <a:rect l="l" t="t" r="r" b="b"/>
              <a:pathLst>
                <a:path w="256540" h="323850">
                  <a:moveTo>
                    <a:pt x="176974" y="170878"/>
                  </a:moveTo>
                  <a:lnTo>
                    <a:pt x="165392" y="122440"/>
                  </a:lnTo>
                  <a:lnTo>
                    <a:pt x="143446" y="98171"/>
                  </a:lnTo>
                  <a:lnTo>
                    <a:pt x="143446" y="163258"/>
                  </a:lnTo>
                  <a:lnTo>
                    <a:pt x="143446" y="172402"/>
                  </a:lnTo>
                  <a:lnTo>
                    <a:pt x="136372" y="214071"/>
                  </a:lnTo>
                  <a:lnTo>
                    <a:pt x="108013" y="242735"/>
                  </a:lnTo>
                  <a:lnTo>
                    <a:pt x="99148" y="244119"/>
                  </a:lnTo>
                  <a:lnTo>
                    <a:pt x="93052" y="244119"/>
                  </a:lnTo>
                  <a:lnTo>
                    <a:pt x="86956" y="242595"/>
                  </a:lnTo>
                  <a:lnTo>
                    <a:pt x="83908" y="241071"/>
                  </a:lnTo>
                  <a:lnTo>
                    <a:pt x="79336" y="238023"/>
                  </a:lnTo>
                  <a:lnTo>
                    <a:pt x="76288" y="236499"/>
                  </a:lnTo>
                  <a:lnTo>
                    <a:pt x="71716" y="233451"/>
                  </a:lnTo>
                  <a:lnTo>
                    <a:pt x="68668" y="230403"/>
                  </a:lnTo>
                  <a:lnTo>
                    <a:pt x="67144" y="227355"/>
                  </a:lnTo>
                  <a:lnTo>
                    <a:pt x="64096" y="222783"/>
                  </a:lnTo>
                  <a:lnTo>
                    <a:pt x="61048" y="216687"/>
                  </a:lnTo>
                  <a:lnTo>
                    <a:pt x="61048" y="120586"/>
                  </a:lnTo>
                  <a:lnTo>
                    <a:pt x="70192" y="111442"/>
                  </a:lnTo>
                  <a:lnTo>
                    <a:pt x="76288" y="108292"/>
                  </a:lnTo>
                  <a:lnTo>
                    <a:pt x="82384" y="105244"/>
                  </a:lnTo>
                  <a:lnTo>
                    <a:pt x="88480" y="103720"/>
                  </a:lnTo>
                  <a:lnTo>
                    <a:pt x="103720" y="103720"/>
                  </a:lnTo>
                  <a:lnTo>
                    <a:pt x="135826" y="131254"/>
                  </a:lnTo>
                  <a:lnTo>
                    <a:pt x="140398" y="148018"/>
                  </a:lnTo>
                  <a:lnTo>
                    <a:pt x="143446" y="163258"/>
                  </a:lnTo>
                  <a:lnTo>
                    <a:pt x="143446" y="98171"/>
                  </a:lnTo>
                  <a:lnTo>
                    <a:pt x="134289" y="92684"/>
                  </a:lnTo>
                  <a:lnTo>
                    <a:pt x="121107" y="88392"/>
                  </a:lnTo>
                  <a:lnTo>
                    <a:pt x="106768" y="86956"/>
                  </a:lnTo>
                  <a:lnTo>
                    <a:pt x="99148" y="86956"/>
                  </a:lnTo>
                  <a:lnTo>
                    <a:pt x="62572" y="108292"/>
                  </a:lnTo>
                  <a:lnTo>
                    <a:pt x="61048" y="106768"/>
                  </a:lnTo>
                  <a:lnTo>
                    <a:pt x="61048" y="1524"/>
                  </a:lnTo>
                  <a:lnTo>
                    <a:pt x="58000" y="0"/>
                  </a:lnTo>
                  <a:lnTo>
                    <a:pt x="0" y="3048"/>
                  </a:lnTo>
                  <a:lnTo>
                    <a:pt x="0" y="13716"/>
                  </a:lnTo>
                  <a:lnTo>
                    <a:pt x="6096" y="13716"/>
                  </a:lnTo>
                  <a:lnTo>
                    <a:pt x="10668" y="15240"/>
                  </a:lnTo>
                  <a:lnTo>
                    <a:pt x="16764" y="15240"/>
                  </a:lnTo>
                  <a:lnTo>
                    <a:pt x="19900" y="16764"/>
                  </a:lnTo>
                  <a:lnTo>
                    <a:pt x="21424" y="18288"/>
                  </a:lnTo>
                  <a:lnTo>
                    <a:pt x="24472" y="19812"/>
                  </a:lnTo>
                  <a:lnTo>
                    <a:pt x="27520" y="25908"/>
                  </a:lnTo>
                  <a:lnTo>
                    <a:pt x="30568" y="30568"/>
                  </a:lnTo>
                  <a:lnTo>
                    <a:pt x="30454" y="232549"/>
                  </a:lnTo>
                  <a:lnTo>
                    <a:pt x="30327" y="236613"/>
                  </a:lnTo>
                  <a:lnTo>
                    <a:pt x="29451" y="248691"/>
                  </a:lnTo>
                  <a:lnTo>
                    <a:pt x="29260" y="251739"/>
                  </a:lnTo>
                  <a:lnTo>
                    <a:pt x="29044" y="257835"/>
                  </a:lnTo>
                  <a:lnTo>
                    <a:pt x="39712" y="259359"/>
                  </a:lnTo>
                  <a:lnTo>
                    <a:pt x="51904" y="241071"/>
                  </a:lnTo>
                  <a:lnTo>
                    <a:pt x="58000" y="245643"/>
                  </a:lnTo>
                  <a:lnTo>
                    <a:pt x="67144" y="248691"/>
                  </a:lnTo>
                  <a:lnTo>
                    <a:pt x="74764" y="251739"/>
                  </a:lnTo>
                  <a:lnTo>
                    <a:pt x="81597" y="253746"/>
                  </a:lnTo>
                  <a:lnTo>
                    <a:pt x="88290" y="255168"/>
                  </a:lnTo>
                  <a:lnTo>
                    <a:pt x="94691" y="256032"/>
                  </a:lnTo>
                  <a:lnTo>
                    <a:pt x="100672" y="256311"/>
                  </a:lnTo>
                  <a:lnTo>
                    <a:pt x="115239" y="254647"/>
                  </a:lnTo>
                  <a:lnTo>
                    <a:pt x="154114" y="231927"/>
                  </a:lnTo>
                  <a:lnTo>
                    <a:pt x="175539" y="188379"/>
                  </a:lnTo>
                  <a:lnTo>
                    <a:pt x="176974" y="170878"/>
                  </a:lnTo>
                  <a:close/>
                </a:path>
                <a:path w="256540" h="323850">
                  <a:moveTo>
                    <a:pt x="253263" y="91528"/>
                  </a:moveTo>
                  <a:lnTo>
                    <a:pt x="251739" y="88480"/>
                  </a:lnTo>
                  <a:lnTo>
                    <a:pt x="187642" y="93052"/>
                  </a:lnTo>
                  <a:lnTo>
                    <a:pt x="187642" y="102196"/>
                  </a:lnTo>
                  <a:lnTo>
                    <a:pt x="190690" y="102196"/>
                  </a:lnTo>
                  <a:lnTo>
                    <a:pt x="195262" y="103720"/>
                  </a:lnTo>
                  <a:lnTo>
                    <a:pt x="202882" y="105244"/>
                  </a:lnTo>
                  <a:lnTo>
                    <a:pt x="208978" y="105244"/>
                  </a:lnTo>
                  <a:lnTo>
                    <a:pt x="213550" y="106768"/>
                  </a:lnTo>
                  <a:lnTo>
                    <a:pt x="215074" y="108292"/>
                  </a:lnTo>
                  <a:lnTo>
                    <a:pt x="218122" y="109905"/>
                  </a:lnTo>
                  <a:lnTo>
                    <a:pt x="224218" y="122097"/>
                  </a:lnTo>
                  <a:lnTo>
                    <a:pt x="224155" y="249948"/>
                  </a:lnTo>
                  <a:lnTo>
                    <a:pt x="218122" y="294500"/>
                  </a:lnTo>
                  <a:lnTo>
                    <a:pt x="215074" y="305168"/>
                  </a:lnTo>
                  <a:lnTo>
                    <a:pt x="208978" y="309740"/>
                  </a:lnTo>
                  <a:lnTo>
                    <a:pt x="201358" y="309740"/>
                  </a:lnTo>
                  <a:lnTo>
                    <a:pt x="199834" y="306692"/>
                  </a:lnTo>
                  <a:lnTo>
                    <a:pt x="196786" y="303644"/>
                  </a:lnTo>
                  <a:lnTo>
                    <a:pt x="193738" y="297548"/>
                  </a:lnTo>
                  <a:lnTo>
                    <a:pt x="190690" y="294500"/>
                  </a:lnTo>
                  <a:lnTo>
                    <a:pt x="189166" y="291452"/>
                  </a:lnTo>
                  <a:lnTo>
                    <a:pt x="183070" y="288404"/>
                  </a:lnTo>
                  <a:lnTo>
                    <a:pt x="181546" y="286880"/>
                  </a:lnTo>
                  <a:lnTo>
                    <a:pt x="169354" y="286880"/>
                  </a:lnTo>
                  <a:lnTo>
                    <a:pt x="166306" y="288404"/>
                  </a:lnTo>
                  <a:lnTo>
                    <a:pt x="160210" y="294500"/>
                  </a:lnTo>
                  <a:lnTo>
                    <a:pt x="160210" y="309740"/>
                  </a:lnTo>
                  <a:lnTo>
                    <a:pt x="161734" y="312788"/>
                  </a:lnTo>
                  <a:lnTo>
                    <a:pt x="166306" y="317360"/>
                  </a:lnTo>
                  <a:lnTo>
                    <a:pt x="172402" y="321932"/>
                  </a:lnTo>
                  <a:lnTo>
                    <a:pt x="178498" y="323456"/>
                  </a:lnTo>
                  <a:lnTo>
                    <a:pt x="198310" y="323456"/>
                  </a:lnTo>
                  <a:lnTo>
                    <a:pt x="234975" y="300596"/>
                  </a:lnTo>
                  <a:lnTo>
                    <a:pt x="252120" y="258419"/>
                  </a:lnTo>
                  <a:lnTo>
                    <a:pt x="253263" y="241071"/>
                  </a:lnTo>
                  <a:lnTo>
                    <a:pt x="253263" y="91528"/>
                  </a:lnTo>
                  <a:close/>
                </a:path>
                <a:path w="256540" h="323850">
                  <a:moveTo>
                    <a:pt x="256311" y="19799"/>
                  </a:moveTo>
                  <a:lnTo>
                    <a:pt x="254787" y="15227"/>
                  </a:lnTo>
                  <a:lnTo>
                    <a:pt x="250215" y="10655"/>
                  </a:lnTo>
                  <a:lnTo>
                    <a:pt x="247167" y="6083"/>
                  </a:lnTo>
                  <a:lnTo>
                    <a:pt x="241071" y="4559"/>
                  </a:lnTo>
                  <a:lnTo>
                    <a:pt x="230314" y="4559"/>
                  </a:lnTo>
                  <a:lnTo>
                    <a:pt x="224218" y="7607"/>
                  </a:lnTo>
                  <a:lnTo>
                    <a:pt x="216598" y="15227"/>
                  </a:lnTo>
                  <a:lnTo>
                    <a:pt x="215074" y="21323"/>
                  </a:lnTo>
                  <a:lnTo>
                    <a:pt x="215074" y="32092"/>
                  </a:lnTo>
                  <a:lnTo>
                    <a:pt x="216598" y="38188"/>
                  </a:lnTo>
                  <a:lnTo>
                    <a:pt x="224218" y="45808"/>
                  </a:lnTo>
                  <a:lnTo>
                    <a:pt x="230314" y="48856"/>
                  </a:lnTo>
                  <a:lnTo>
                    <a:pt x="241071" y="48856"/>
                  </a:lnTo>
                  <a:lnTo>
                    <a:pt x="245643" y="45808"/>
                  </a:lnTo>
                  <a:lnTo>
                    <a:pt x="254787" y="36664"/>
                  </a:lnTo>
                  <a:lnTo>
                    <a:pt x="256311" y="32092"/>
                  </a:lnTo>
                  <a:lnTo>
                    <a:pt x="256311" y="1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2648" y="1205388"/>
              <a:ext cx="411739" cy="213550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48115" y="1168717"/>
            <a:ext cx="1217199" cy="31889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6045" y="1573053"/>
            <a:ext cx="149542" cy="169354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1896046" y="1164145"/>
            <a:ext cx="2219325" cy="1254760"/>
            <a:chOff x="1896046" y="1164145"/>
            <a:chExt cx="2219325" cy="1254760"/>
          </a:xfrm>
        </p:grpSpPr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5305" y="1164145"/>
              <a:ext cx="2050065" cy="12541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6046" y="1925478"/>
              <a:ext cx="150971" cy="169449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4203858" y="1844611"/>
            <a:ext cx="773430" cy="250825"/>
            <a:chOff x="4203858" y="1844611"/>
            <a:chExt cx="773430" cy="250825"/>
          </a:xfrm>
        </p:grpSpPr>
        <p:sp>
          <p:nvSpPr>
            <p:cNvPr id="53" name="object 53"/>
            <p:cNvSpPr/>
            <p:nvPr/>
          </p:nvSpPr>
          <p:spPr>
            <a:xfrm>
              <a:off x="4203852" y="1844611"/>
              <a:ext cx="612140" cy="250825"/>
            </a:xfrm>
            <a:custGeom>
              <a:avLst/>
              <a:gdLst/>
              <a:ahLst/>
              <a:cxnLst/>
              <a:rect l="l" t="t" r="r" b="b"/>
              <a:pathLst>
                <a:path w="612139" h="250825">
                  <a:moveTo>
                    <a:pt x="118960" y="192316"/>
                  </a:moveTo>
                  <a:lnTo>
                    <a:pt x="100672" y="164782"/>
                  </a:lnTo>
                  <a:lnTo>
                    <a:pt x="96100" y="160210"/>
                  </a:lnTo>
                  <a:lnTo>
                    <a:pt x="90004" y="157162"/>
                  </a:lnTo>
                  <a:lnTo>
                    <a:pt x="82384" y="154114"/>
                  </a:lnTo>
                  <a:lnTo>
                    <a:pt x="76288" y="152590"/>
                  </a:lnTo>
                  <a:lnTo>
                    <a:pt x="68668" y="149542"/>
                  </a:lnTo>
                  <a:lnTo>
                    <a:pt x="61048" y="148018"/>
                  </a:lnTo>
                  <a:lnTo>
                    <a:pt x="54952" y="144970"/>
                  </a:lnTo>
                  <a:lnTo>
                    <a:pt x="45808" y="141922"/>
                  </a:lnTo>
                  <a:lnTo>
                    <a:pt x="41236" y="138874"/>
                  </a:lnTo>
                  <a:lnTo>
                    <a:pt x="35140" y="135826"/>
                  </a:lnTo>
                  <a:lnTo>
                    <a:pt x="32092" y="132778"/>
                  </a:lnTo>
                  <a:lnTo>
                    <a:pt x="30568" y="129730"/>
                  </a:lnTo>
                  <a:lnTo>
                    <a:pt x="29044" y="125158"/>
                  </a:lnTo>
                  <a:lnTo>
                    <a:pt x="29044" y="109918"/>
                  </a:lnTo>
                  <a:lnTo>
                    <a:pt x="30568" y="105346"/>
                  </a:lnTo>
                  <a:lnTo>
                    <a:pt x="36664" y="100774"/>
                  </a:lnTo>
                  <a:lnTo>
                    <a:pt x="41236" y="96202"/>
                  </a:lnTo>
                  <a:lnTo>
                    <a:pt x="48856" y="94678"/>
                  </a:lnTo>
                  <a:lnTo>
                    <a:pt x="56476" y="94678"/>
                  </a:lnTo>
                  <a:lnTo>
                    <a:pt x="93814" y="117348"/>
                  </a:lnTo>
                  <a:lnTo>
                    <a:pt x="99148" y="132778"/>
                  </a:lnTo>
                  <a:lnTo>
                    <a:pt x="109816" y="132778"/>
                  </a:lnTo>
                  <a:lnTo>
                    <a:pt x="108292" y="80873"/>
                  </a:lnTo>
                  <a:lnTo>
                    <a:pt x="96100" y="80873"/>
                  </a:lnTo>
                  <a:lnTo>
                    <a:pt x="93052" y="90106"/>
                  </a:lnTo>
                  <a:lnTo>
                    <a:pt x="88480" y="87058"/>
                  </a:lnTo>
                  <a:lnTo>
                    <a:pt x="64096" y="80873"/>
                  </a:lnTo>
                  <a:lnTo>
                    <a:pt x="58000" y="80873"/>
                  </a:lnTo>
                  <a:lnTo>
                    <a:pt x="18288" y="94678"/>
                  </a:lnTo>
                  <a:lnTo>
                    <a:pt x="3048" y="128206"/>
                  </a:lnTo>
                  <a:lnTo>
                    <a:pt x="3048" y="135826"/>
                  </a:lnTo>
                  <a:lnTo>
                    <a:pt x="4572" y="141922"/>
                  </a:lnTo>
                  <a:lnTo>
                    <a:pt x="10668" y="154114"/>
                  </a:lnTo>
                  <a:lnTo>
                    <a:pt x="15240" y="158686"/>
                  </a:lnTo>
                  <a:lnTo>
                    <a:pt x="19812" y="161734"/>
                  </a:lnTo>
                  <a:lnTo>
                    <a:pt x="24472" y="166306"/>
                  </a:lnTo>
                  <a:lnTo>
                    <a:pt x="29044" y="169456"/>
                  </a:lnTo>
                  <a:lnTo>
                    <a:pt x="36664" y="170980"/>
                  </a:lnTo>
                  <a:lnTo>
                    <a:pt x="42760" y="174028"/>
                  </a:lnTo>
                  <a:lnTo>
                    <a:pt x="47332" y="175552"/>
                  </a:lnTo>
                  <a:lnTo>
                    <a:pt x="53428" y="177076"/>
                  </a:lnTo>
                  <a:lnTo>
                    <a:pt x="59524" y="180124"/>
                  </a:lnTo>
                  <a:lnTo>
                    <a:pt x="65620" y="181648"/>
                  </a:lnTo>
                  <a:lnTo>
                    <a:pt x="70192" y="183172"/>
                  </a:lnTo>
                  <a:lnTo>
                    <a:pt x="74764" y="186220"/>
                  </a:lnTo>
                  <a:lnTo>
                    <a:pt x="79336" y="187744"/>
                  </a:lnTo>
                  <a:lnTo>
                    <a:pt x="83908" y="190792"/>
                  </a:lnTo>
                  <a:lnTo>
                    <a:pt x="86956" y="192316"/>
                  </a:lnTo>
                  <a:lnTo>
                    <a:pt x="90004" y="195364"/>
                  </a:lnTo>
                  <a:lnTo>
                    <a:pt x="91528" y="198412"/>
                  </a:lnTo>
                  <a:lnTo>
                    <a:pt x="93052" y="202984"/>
                  </a:lnTo>
                  <a:lnTo>
                    <a:pt x="94576" y="206032"/>
                  </a:lnTo>
                  <a:lnTo>
                    <a:pt x="94576" y="219748"/>
                  </a:lnTo>
                  <a:lnTo>
                    <a:pt x="91528" y="225844"/>
                  </a:lnTo>
                  <a:lnTo>
                    <a:pt x="61048" y="238036"/>
                  </a:lnTo>
                  <a:lnTo>
                    <a:pt x="53428" y="238036"/>
                  </a:lnTo>
                  <a:lnTo>
                    <a:pt x="47332" y="236512"/>
                  </a:lnTo>
                  <a:lnTo>
                    <a:pt x="35140" y="230416"/>
                  </a:lnTo>
                  <a:lnTo>
                    <a:pt x="25996" y="221272"/>
                  </a:lnTo>
                  <a:lnTo>
                    <a:pt x="22948" y="216700"/>
                  </a:lnTo>
                  <a:lnTo>
                    <a:pt x="18288" y="212128"/>
                  </a:lnTo>
                  <a:lnTo>
                    <a:pt x="16764" y="206032"/>
                  </a:lnTo>
                  <a:lnTo>
                    <a:pt x="13716" y="199936"/>
                  </a:lnTo>
                  <a:lnTo>
                    <a:pt x="10668" y="195364"/>
                  </a:lnTo>
                  <a:lnTo>
                    <a:pt x="10668" y="190792"/>
                  </a:lnTo>
                  <a:lnTo>
                    <a:pt x="0" y="190792"/>
                  </a:lnTo>
                  <a:lnTo>
                    <a:pt x="1524" y="247180"/>
                  </a:lnTo>
                  <a:lnTo>
                    <a:pt x="13716" y="247180"/>
                  </a:lnTo>
                  <a:lnTo>
                    <a:pt x="16764" y="236512"/>
                  </a:lnTo>
                  <a:lnTo>
                    <a:pt x="19812" y="239560"/>
                  </a:lnTo>
                  <a:lnTo>
                    <a:pt x="59524" y="250317"/>
                  </a:lnTo>
                  <a:lnTo>
                    <a:pt x="71767" y="249453"/>
                  </a:lnTo>
                  <a:lnTo>
                    <a:pt x="109321" y="229082"/>
                  </a:lnTo>
                  <a:lnTo>
                    <a:pt x="118960" y="199936"/>
                  </a:lnTo>
                  <a:lnTo>
                    <a:pt x="118960" y="192316"/>
                  </a:lnTo>
                  <a:close/>
                </a:path>
                <a:path w="612139" h="250825">
                  <a:moveTo>
                    <a:pt x="239560" y="227368"/>
                  </a:moveTo>
                  <a:lnTo>
                    <a:pt x="238036" y="228892"/>
                  </a:lnTo>
                  <a:lnTo>
                    <a:pt x="228790" y="228892"/>
                  </a:lnTo>
                  <a:lnTo>
                    <a:pt x="222694" y="230416"/>
                  </a:lnTo>
                  <a:lnTo>
                    <a:pt x="210502" y="230416"/>
                  </a:lnTo>
                  <a:lnTo>
                    <a:pt x="205930" y="228892"/>
                  </a:lnTo>
                  <a:lnTo>
                    <a:pt x="202882" y="227368"/>
                  </a:lnTo>
                  <a:lnTo>
                    <a:pt x="198310" y="225844"/>
                  </a:lnTo>
                  <a:lnTo>
                    <a:pt x="196786" y="224320"/>
                  </a:lnTo>
                  <a:lnTo>
                    <a:pt x="195262" y="221272"/>
                  </a:lnTo>
                  <a:lnTo>
                    <a:pt x="192214" y="216700"/>
                  </a:lnTo>
                  <a:lnTo>
                    <a:pt x="192214" y="213652"/>
                  </a:lnTo>
                  <a:lnTo>
                    <a:pt x="190690" y="209080"/>
                  </a:lnTo>
                  <a:lnTo>
                    <a:pt x="190690" y="102298"/>
                  </a:lnTo>
                  <a:lnTo>
                    <a:pt x="236512" y="102298"/>
                  </a:lnTo>
                  <a:lnTo>
                    <a:pt x="236512" y="87058"/>
                  </a:lnTo>
                  <a:lnTo>
                    <a:pt x="190690" y="87058"/>
                  </a:lnTo>
                  <a:lnTo>
                    <a:pt x="190690" y="36677"/>
                  </a:lnTo>
                  <a:lnTo>
                    <a:pt x="160210" y="36677"/>
                  </a:lnTo>
                  <a:lnTo>
                    <a:pt x="160210" y="87058"/>
                  </a:lnTo>
                  <a:lnTo>
                    <a:pt x="131254" y="87058"/>
                  </a:lnTo>
                  <a:lnTo>
                    <a:pt x="131254" y="102298"/>
                  </a:lnTo>
                  <a:lnTo>
                    <a:pt x="160210" y="102298"/>
                  </a:lnTo>
                  <a:lnTo>
                    <a:pt x="160210" y="210604"/>
                  </a:lnTo>
                  <a:lnTo>
                    <a:pt x="179451" y="247230"/>
                  </a:lnTo>
                  <a:lnTo>
                    <a:pt x="196786" y="250317"/>
                  </a:lnTo>
                  <a:lnTo>
                    <a:pt x="205930" y="250317"/>
                  </a:lnTo>
                  <a:lnTo>
                    <a:pt x="213550" y="248704"/>
                  </a:lnTo>
                  <a:lnTo>
                    <a:pt x="219646" y="247180"/>
                  </a:lnTo>
                  <a:lnTo>
                    <a:pt x="225742" y="244132"/>
                  </a:lnTo>
                  <a:lnTo>
                    <a:pt x="231838" y="242608"/>
                  </a:lnTo>
                  <a:lnTo>
                    <a:pt x="239560" y="239560"/>
                  </a:lnTo>
                  <a:lnTo>
                    <a:pt x="239560" y="227368"/>
                  </a:lnTo>
                  <a:close/>
                </a:path>
                <a:path w="612139" h="250825">
                  <a:moveTo>
                    <a:pt x="402717" y="233464"/>
                  </a:moveTo>
                  <a:lnTo>
                    <a:pt x="392049" y="233464"/>
                  </a:lnTo>
                  <a:lnTo>
                    <a:pt x="389001" y="231940"/>
                  </a:lnTo>
                  <a:lnTo>
                    <a:pt x="384429" y="231940"/>
                  </a:lnTo>
                  <a:lnTo>
                    <a:pt x="379857" y="227368"/>
                  </a:lnTo>
                  <a:lnTo>
                    <a:pt x="379095" y="225844"/>
                  </a:lnTo>
                  <a:lnTo>
                    <a:pt x="378333" y="224320"/>
                  </a:lnTo>
                  <a:lnTo>
                    <a:pt x="376809" y="222796"/>
                  </a:lnTo>
                  <a:lnTo>
                    <a:pt x="375285" y="219748"/>
                  </a:lnTo>
                  <a:lnTo>
                    <a:pt x="375386" y="210604"/>
                  </a:lnTo>
                  <a:lnTo>
                    <a:pt x="375526" y="204266"/>
                  </a:lnTo>
                  <a:lnTo>
                    <a:pt x="376567" y="184746"/>
                  </a:lnTo>
                  <a:lnTo>
                    <a:pt x="376694" y="180124"/>
                  </a:lnTo>
                  <a:lnTo>
                    <a:pt x="376809" y="157162"/>
                  </a:lnTo>
                  <a:lnTo>
                    <a:pt x="376758" y="132778"/>
                  </a:lnTo>
                  <a:lnTo>
                    <a:pt x="376529" y="126619"/>
                  </a:lnTo>
                  <a:lnTo>
                    <a:pt x="362077" y="93154"/>
                  </a:lnTo>
                  <a:lnTo>
                    <a:pt x="353949" y="87058"/>
                  </a:lnTo>
                  <a:lnTo>
                    <a:pt x="347853" y="85534"/>
                  </a:lnTo>
                  <a:lnTo>
                    <a:pt x="341668" y="83921"/>
                  </a:lnTo>
                  <a:lnTo>
                    <a:pt x="326428" y="80873"/>
                  </a:lnTo>
                  <a:lnTo>
                    <a:pt x="311188" y="80873"/>
                  </a:lnTo>
                  <a:lnTo>
                    <a:pt x="305092" y="82397"/>
                  </a:lnTo>
                  <a:lnTo>
                    <a:pt x="297472" y="85534"/>
                  </a:lnTo>
                  <a:lnTo>
                    <a:pt x="289852" y="87058"/>
                  </a:lnTo>
                  <a:lnTo>
                    <a:pt x="285280" y="90106"/>
                  </a:lnTo>
                  <a:lnTo>
                    <a:pt x="279184" y="93154"/>
                  </a:lnTo>
                  <a:lnTo>
                    <a:pt x="274612" y="96202"/>
                  </a:lnTo>
                  <a:lnTo>
                    <a:pt x="265468" y="105346"/>
                  </a:lnTo>
                  <a:lnTo>
                    <a:pt x="262420" y="109918"/>
                  </a:lnTo>
                  <a:lnTo>
                    <a:pt x="260896" y="114490"/>
                  </a:lnTo>
                  <a:lnTo>
                    <a:pt x="260896" y="123634"/>
                  </a:lnTo>
                  <a:lnTo>
                    <a:pt x="262420" y="128206"/>
                  </a:lnTo>
                  <a:lnTo>
                    <a:pt x="263944" y="131254"/>
                  </a:lnTo>
                  <a:lnTo>
                    <a:pt x="266992" y="135826"/>
                  </a:lnTo>
                  <a:lnTo>
                    <a:pt x="271564" y="137350"/>
                  </a:lnTo>
                  <a:lnTo>
                    <a:pt x="282232" y="137350"/>
                  </a:lnTo>
                  <a:lnTo>
                    <a:pt x="286804" y="135826"/>
                  </a:lnTo>
                  <a:lnTo>
                    <a:pt x="291376" y="132778"/>
                  </a:lnTo>
                  <a:lnTo>
                    <a:pt x="294424" y="129730"/>
                  </a:lnTo>
                  <a:lnTo>
                    <a:pt x="295948" y="126682"/>
                  </a:lnTo>
                  <a:lnTo>
                    <a:pt x="295948" y="114490"/>
                  </a:lnTo>
                  <a:lnTo>
                    <a:pt x="294424" y="111442"/>
                  </a:lnTo>
                  <a:lnTo>
                    <a:pt x="292900" y="106870"/>
                  </a:lnTo>
                  <a:lnTo>
                    <a:pt x="292900" y="100774"/>
                  </a:lnTo>
                  <a:lnTo>
                    <a:pt x="294424" y="99250"/>
                  </a:lnTo>
                  <a:lnTo>
                    <a:pt x="297472" y="97726"/>
                  </a:lnTo>
                  <a:lnTo>
                    <a:pt x="311188" y="93154"/>
                  </a:lnTo>
                  <a:lnTo>
                    <a:pt x="323380" y="93154"/>
                  </a:lnTo>
                  <a:lnTo>
                    <a:pt x="327952" y="94678"/>
                  </a:lnTo>
                  <a:lnTo>
                    <a:pt x="337096" y="100774"/>
                  </a:lnTo>
                  <a:lnTo>
                    <a:pt x="340144" y="103822"/>
                  </a:lnTo>
                  <a:lnTo>
                    <a:pt x="341668" y="108394"/>
                  </a:lnTo>
                  <a:lnTo>
                    <a:pt x="343281" y="111442"/>
                  </a:lnTo>
                  <a:lnTo>
                    <a:pt x="344805" y="116014"/>
                  </a:lnTo>
                  <a:lnTo>
                    <a:pt x="344805" y="120586"/>
                  </a:lnTo>
                  <a:lnTo>
                    <a:pt x="346329" y="123634"/>
                  </a:lnTo>
                  <a:lnTo>
                    <a:pt x="346329" y="143446"/>
                  </a:lnTo>
                  <a:lnTo>
                    <a:pt x="346329" y="157162"/>
                  </a:lnTo>
                  <a:lnTo>
                    <a:pt x="346329" y="213652"/>
                  </a:lnTo>
                  <a:lnTo>
                    <a:pt x="341668" y="218224"/>
                  </a:lnTo>
                  <a:lnTo>
                    <a:pt x="337096" y="222796"/>
                  </a:lnTo>
                  <a:lnTo>
                    <a:pt x="331000" y="227368"/>
                  </a:lnTo>
                  <a:lnTo>
                    <a:pt x="324904" y="230416"/>
                  </a:lnTo>
                  <a:lnTo>
                    <a:pt x="318808" y="231940"/>
                  </a:lnTo>
                  <a:lnTo>
                    <a:pt x="303568" y="231940"/>
                  </a:lnTo>
                  <a:lnTo>
                    <a:pt x="297472" y="230416"/>
                  </a:lnTo>
                  <a:lnTo>
                    <a:pt x="288328" y="221272"/>
                  </a:lnTo>
                  <a:lnTo>
                    <a:pt x="285280" y="215176"/>
                  </a:lnTo>
                  <a:lnTo>
                    <a:pt x="285280" y="199936"/>
                  </a:lnTo>
                  <a:lnTo>
                    <a:pt x="303568" y="175552"/>
                  </a:lnTo>
                  <a:lnTo>
                    <a:pt x="309664" y="170980"/>
                  </a:lnTo>
                  <a:lnTo>
                    <a:pt x="315760" y="167932"/>
                  </a:lnTo>
                  <a:lnTo>
                    <a:pt x="321856" y="166306"/>
                  </a:lnTo>
                  <a:lnTo>
                    <a:pt x="327583" y="164020"/>
                  </a:lnTo>
                  <a:lnTo>
                    <a:pt x="333476" y="161734"/>
                  </a:lnTo>
                  <a:lnTo>
                    <a:pt x="339674" y="159448"/>
                  </a:lnTo>
                  <a:lnTo>
                    <a:pt x="346329" y="157162"/>
                  </a:lnTo>
                  <a:lnTo>
                    <a:pt x="346329" y="143446"/>
                  </a:lnTo>
                  <a:lnTo>
                    <a:pt x="341731" y="145999"/>
                  </a:lnTo>
                  <a:lnTo>
                    <a:pt x="335000" y="148971"/>
                  </a:lnTo>
                  <a:lnTo>
                    <a:pt x="326301" y="152234"/>
                  </a:lnTo>
                  <a:lnTo>
                    <a:pt x="315760" y="155638"/>
                  </a:lnTo>
                  <a:lnTo>
                    <a:pt x="306082" y="159029"/>
                  </a:lnTo>
                  <a:lnTo>
                    <a:pt x="297853" y="162115"/>
                  </a:lnTo>
                  <a:lnTo>
                    <a:pt x="291325" y="164642"/>
                  </a:lnTo>
                  <a:lnTo>
                    <a:pt x="286804" y="166306"/>
                  </a:lnTo>
                  <a:lnTo>
                    <a:pt x="282232" y="167932"/>
                  </a:lnTo>
                  <a:lnTo>
                    <a:pt x="279184" y="169456"/>
                  </a:lnTo>
                  <a:lnTo>
                    <a:pt x="274612" y="172504"/>
                  </a:lnTo>
                  <a:lnTo>
                    <a:pt x="270040" y="174028"/>
                  </a:lnTo>
                  <a:lnTo>
                    <a:pt x="265468" y="177076"/>
                  </a:lnTo>
                  <a:lnTo>
                    <a:pt x="263944" y="180124"/>
                  </a:lnTo>
                  <a:lnTo>
                    <a:pt x="259372" y="184696"/>
                  </a:lnTo>
                  <a:lnTo>
                    <a:pt x="256324" y="193840"/>
                  </a:lnTo>
                  <a:lnTo>
                    <a:pt x="253276" y="198412"/>
                  </a:lnTo>
                  <a:lnTo>
                    <a:pt x="253276" y="210604"/>
                  </a:lnTo>
                  <a:lnTo>
                    <a:pt x="270840" y="244462"/>
                  </a:lnTo>
                  <a:lnTo>
                    <a:pt x="294424" y="250317"/>
                  </a:lnTo>
                  <a:lnTo>
                    <a:pt x="302374" y="249999"/>
                  </a:lnTo>
                  <a:lnTo>
                    <a:pt x="339775" y="231940"/>
                  </a:lnTo>
                  <a:lnTo>
                    <a:pt x="346329" y="225844"/>
                  </a:lnTo>
                  <a:lnTo>
                    <a:pt x="347853" y="233464"/>
                  </a:lnTo>
                  <a:lnTo>
                    <a:pt x="352425" y="239560"/>
                  </a:lnTo>
                  <a:lnTo>
                    <a:pt x="356997" y="244132"/>
                  </a:lnTo>
                  <a:lnTo>
                    <a:pt x="361569" y="247180"/>
                  </a:lnTo>
                  <a:lnTo>
                    <a:pt x="369189" y="250317"/>
                  </a:lnTo>
                  <a:lnTo>
                    <a:pt x="381381" y="250317"/>
                  </a:lnTo>
                  <a:lnTo>
                    <a:pt x="385953" y="248704"/>
                  </a:lnTo>
                  <a:lnTo>
                    <a:pt x="390525" y="247180"/>
                  </a:lnTo>
                  <a:lnTo>
                    <a:pt x="393573" y="247180"/>
                  </a:lnTo>
                  <a:lnTo>
                    <a:pt x="402717" y="244132"/>
                  </a:lnTo>
                  <a:lnTo>
                    <a:pt x="402717" y="233464"/>
                  </a:lnTo>
                  <a:close/>
                </a:path>
                <a:path w="612139" h="250825">
                  <a:moveTo>
                    <a:pt x="521677" y="227368"/>
                  </a:moveTo>
                  <a:lnTo>
                    <a:pt x="520153" y="228892"/>
                  </a:lnTo>
                  <a:lnTo>
                    <a:pt x="511009" y="228892"/>
                  </a:lnTo>
                  <a:lnTo>
                    <a:pt x="504913" y="230416"/>
                  </a:lnTo>
                  <a:lnTo>
                    <a:pt x="492721" y="230416"/>
                  </a:lnTo>
                  <a:lnTo>
                    <a:pt x="488149" y="228892"/>
                  </a:lnTo>
                  <a:lnTo>
                    <a:pt x="479005" y="224320"/>
                  </a:lnTo>
                  <a:lnTo>
                    <a:pt x="477481" y="221272"/>
                  </a:lnTo>
                  <a:lnTo>
                    <a:pt x="474433" y="216700"/>
                  </a:lnTo>
                  <a:lnTo>
                    <a:pt x="474433" y="213652"/>
                  </a:lnTo>
                  <a:lnTo>
                    <a:pt x="472909" y="209080"/>
                  </a:lnTo>
                  <a:lnTo>
                    <a:pt x="472909" y="102298"/>
                  </a:lnTo>
                  <a:lnTo>
                    <a:pt x="518629" y="102298"/>
                  </a:lnTo>
                  <a:lnTo>
                    <a:pt x="518629" y="87058"/>
                  </a:lnTo>
                  <a:lnTo>
                    <a:pt x="472909" y="87058"/>
                  </a:lnTo>
                  <a:lnTo>
                    <a:pt x="472909" y="36677"/>
                  </a:lnTo>
                  <a:lnTo>
                    <a:pt x="442341" y="36677"/>
                  </a:lnTo>
                  <a:lnTo>
                    <a:pt x="442341" y="87058"/>
                  </a:lnTo>
                  <a:lnTo>
                    <a:pt x="413385" y="87058"/>
                  </a:lnTo>
                  <a:lnTo>
                    <a:pt x="413385" y="102298"/>
                  </a:lnTo>
                  <a:lnTo>
                    <a:pt x="442341" y="102298"/>
                  </a:lnTo>
                  <a:lnTo>
                    <a:pt x="442341" y="210604"/>
                  </a:lnTo>
                  <a:lnTo>
                    <a:pt x="461670" y="247230"/>
                  </a:lnTo>
                  <a:lnTo>
                    <a:pt x="479005" y="250317"/>
                  </a:lnTo>
                  <a:lnTo>
                    <a:pt x="488149" y="250317"/>
                  </a:lnTo>
                  <a:lnTo>
                    <a:pt x="495769" y="248704"/>
                  </a:lnTo>
                  <a:lnTo>
                    <a:pt x="501865" y="247180"/>
                  </a:lnTo>
                  <a:lnTo>
                    <a:pt x="507961" y="244132"/>
                  </a:lnTo>
                  <a:lnTo>
                    <a:pt x="515581" y="242608"/>
                  </a:lnTo>
                  <a:lnTo>
                    <a:pt x="521677" y="239560"/>
                  </a:lnTo>
                  <a:lnTo>
                    <a:pt x="521677" y="227368"/>
                  </a:lnTo>
                  <a:close/>
                </a:path>
                <a:path w="612139" h="250825">
                  <a:moveTo>
                    <a:pt x="591883" y="15341"/>
                  </a:moveTo>
                  <a:lnTo>
                    <a:pt x="585787" y="6197"/>
                  </a:lnTo>
                  <a:lnTo>
                    <a:pt x="581215" y="1524"/>
                  </a:lnTo>
                  <a:lnTo>
                    <a:pt x="576643" y="0"/>
                  </a:lnTo>
                  <a:lnTo>
                    <a:pt x="564451" y="0"/>
                  </a:lnTo>
                  <a:lnTo>
                    <a:pt x="559879" y="3149"/>
                  </a:lnTo>
                  <a:lnTo>
                    <a:pt x="555218" y="7721"/>
                  </a:lnTo>
                  <a:lnTo>
                    <a:pt x="552170" y="10769"/>
                  </a:lnTo>
                  <a:lnTo>
                    <a:pt x="549122" y="16865"/>
                  </a:lnTo>
                  <a:lnTo>
                    <a:pt x="549122" y="27533"/>
                  </a:lnTo>
                  <a:lnTo>
                    <a:pt x="552170" y="33629"/>
                  </a:lnTo>
                  <a:lnTo>
                    <a:pt x="555218" y="38201"/>
                  </a:lnTo>
                  <a:lnTo>
                    <a:pt x="559879" y="41249"/>
                  </a:lnTo>
                  <a:lnTo>
                    <a:pt x="564451" y="44297"/>
                  </a:lnTo>
                  <a:lnTo>
                    <a:pt x="576643" y="44297"/>
                  </a:lnTo>
                  <a:lnTo>
                    <a:pt x="581215" y="41249"/>
                  </a:lnTo>
                  <a:lnTo>
                    <a:pt x="585787" y="36677"/>
                  </a:lnTo>
                  <a:lnTo>
                    <a:pt x="591883" y="27533"/>
                  </a:lnTo>
                  <a:lnTo>
                    <a:pt x="591883" y="15341"/>
                  </a:lnTo>
                  <a:close/>
                </a:path>
                <a:path w="612139" h="250825">
                  <a:moveTo>
                    <a:pt x="611695" y="234988"/>
                  </a:moveTo>
                  <a:lnTo>
                    <a:pt x="604075" y="234988"/>
                  </a:lnTo>
                  <a:lnTo>
                    <a:pt x="602551" y="233464"/>
                  </a:lnTo>
                  <a:lnTo>
                    <a:pt x="599503" y="233464"/>
                  </a:lnTo>
                  <a:lnTo>
                    <a:pt x="597979" y="231940"/>
                  </a:lnTo>
                  <a:lnTo>
                    <a:pt x="593407" y="230416"/>
                  </a:lnTo>
                  <a:lnTo>
                    <a:pt x="591883" y="228892"/>
                  </a:lnTo>
                  <a:lnTo>
                    <a:pt x="590359" y="225844"/>
                  </a:lnTo>
                  <a:lnTo>
                    <a:pt x="588835" y="224320"/>
                  </a:lnTo>
                  <a:lnTo>
                    <a:pt x="588835" y="87058"/>
                  </a:lnTo>
                  <a:lnTo>
                    <a:pt x="585787" y="83921"/>
                  </a:lnTo>
                  <a:lnTo>
                    <a:pt x="529310" y="88582"/>
                  </a:lnTo>
                  <a:lnTo>
                    <a:pt x="529310" y="97726"/>
                  </a:lnTo>
                  <a:lnTo>
                    <a:pt x="532358" y="99250"/>
                  </a:lnTo>
                  <a:lnTo>
                    <a:pt x="535406" y="99250"/>
                  </a:lnTo>
                  <a:lnTo>
                    <a:pt x="539978" y="100774"/>
                  </a:lnTo>
                  <a:lnTo>
                    <a:pt x="544550" y="100774"/>
                  </a:lnTo>
                  <a:lnTo>
                    <a:pt x="547598" y="102298"/>
                  </a:lnTo>
                  <a:lnTo>
                    <a:pt x="549122" y="103822"/>
                  </a:lnTo>
                  <a:lnTo>
                    <a:pt x="552170" y="105346"/>
                  </a:lnTo>
                  <a:lnTo>
                    <a:pt x="553694" y="108394"/>
                  </a:lnTo>
                  <a:lnTo>
                    <a:pt x="555218" y="109918"/>
                  </a:lnTo>
                  <a:lnTo>
                    <a:pt x="556742" y="112966"/>
                  </a:lnTo>
                  <a:lnTo>
                    <a:pt x="558355" y="116014"/>
                  </a:lnTo>
                  <a:lnTo>
                    <a:pt x="558355" y="222796"/>
                  </a:lnTo>
                  <a:lnTo>
                    <a:pt x="556742" y="225844"/>
                  </a:lnTo>
                  <a:lnTo>
                    <a:pt x="555218" y="228892"/>
                  </a:lnTo>
                  <a:lnTo>
                    <a:pt x="552170" y="231940"/>
                  </a:lnTo>
                  <a:lnTo>
                    <a:pt x="549122" y="233464"/>
                  </a:lnTo>
                  <a:lnTo>
                    <a:pt x="547598" y="234988"/>
                  </a:lnTo>
                  <a:lnTo>
                    <a:pt x="533882" y="234988"/>
                  </a:lnTo>
                  <a:lnTo>
                    <a:pt x="533882" y="245656"/>
                  </a:lnTo>
                  <a:lnTo>
                    <a:pt x="611695" y="245656"/>
                  </a:lnTo>
                  <a:lnTo>
                    <a:pt x="611695" y="2349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38414" y="1925478"/>
              <a:ext cx="138874" cy="169449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2329" y="1840039"/>
            <a:ext cx="1613820" cy="57826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077872" y="1840039"/>
            <a:ext cx="1125759" cy="25641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10416" y="1840039"/>
            <a:ext cx="300504" cy="25641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84073" y="1925478"/>
            <a:ext cx="149542" cy="16944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6934295" y="1840039"/>
            <a:ext cx="674370" cy="255270"/>
            <a:chOff x="6934295" y="1840039"/>
            <a:chExt cx="674370" cy="255270"/>
          </a:xfrm>
        </p:grpSpPr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34295" y="1840039"/>
              <a:ext cx="395097" cy="25488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49204" y="1925478"/>
              <a:ext cx="118967" cy="16944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89507" y="1925478"/>
              <a:ext cx="118967" cy="169449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722869" y="1844611"/>
            <a:ext cx="1215770" cy="31889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042368" y="1925478"/>
            <a:ext cx="150971" cy="16944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5285" y="2532792"/>
            <a:ext cx="338613" cy="233457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2887503" y="2514504"/>
            <a:ext cx="764540" cy="256540"/>
            <a:chOff x="2887503" y="2514504"/>
            <a:chExt cx="764540" cy="256540"/>
          </a:xfrm>
        </p:grpSpPr>
        <p:sp>
          <p:nvSpPr>
            <p:cNvPr id="67" name="object 67"/>
            <p:cNvSpPr/>
            <p:nvPr/>
          </p:nvSpPr>
          <p:spPr>
            <a:xfrm>
              <a:off x="2887497" y="2514510"/>
              <a:ext cx="264160" cy="256540"/>
            </a:xfrm>
            <a:custGeom>
              <a:avLst/>
              <a:gdLst/>
              <a:ahLst/>
              <a:cxnLst/>
              <a:rect l="l" t="t" r="r" b="b"/>
              <a:pathLst>
                <a:path w="264160" h="256539">
                  <a:moveTo>
                    <a:pt x="157073" y="149440"/>
                  </a:moveTo>
                  <a:lnTo>
                    <a:pt x="143357" y="105244"/>
                  </a:lnTo>
                  <a:lnTo>
                    <a:pt x="125069" y="91871"/>
                  </a:lnTo>
                  <a:lnTo>
                    <a:pt x="125069" y="144868"/>
                  </a:lnTo>
                  <a:lnTo>
                    <a:pt x="125069" y="150964"/>
                  </a:lnTo>
                  <a:lnTo>
                    <a:pt x="117919" y="194741"/>
                  </a:lnTo>
                  <a:lnTo>
                    <a:pt x="97447" y="228422"/>
                  </a:lnTo>
                  <a:lnTo>
                    <a:pt x="62585" y="245643"/>
                  </a:lnTo>
                  <a:lnTo>
                    <a:pt x="58013" y="245643"/>
                  </a:lnTo>
                  <a:lnTo>
                    <a:pt x="54965" y="244119"/>
                  </a:lnTo>
                  <a:lnTo>
                    <a:pt x="50292" y="242595"/>
                  </a:lnTo>
                  <a:lnTo>
                    <a:pt x="47244" y="242595"/>
                  </a:lnTo>
                  <a:lnTo>
                    <a:pt x="42672" y="239547"/>
                  </a:lnTo>
                  <a:lnTo>
                    <a:pt x="39624" y="238023"/>
                  </a:lnTo>
                  <a:lnTo>
                    <a:pt x="38100" y="234886"/>
                  </a:lnTo>
                  <a:lnTo>
                    <a:pt x="35052" y="233362"/>
                  </a:lnTo>
                  <a:lnTo>
                    <a:pt x="33528" y="230314"/>
                  </a:lnTo>
                  <a:lnTo>
                    <a:pt x="32004" y="228790"/>
                  </a:lnTo>
                  <a:lnTo>
                    <a:pt x="32004" y="224218"/>
                  </a:lnTo>
                  <a:lnTo>
                    <a:pt x="53340" y="126580"/>
                  </a:lnTo>
                  <a:lnTo>
                    <a:pt x="54965" y="125056"/>
                  </a:lnTo>
                  <a:lnTo>
                    <a:pt x="58013" y="122008"/>
                  </a:lnTo>
                  <a:lnTo>
                    <a:pt x="61061" y="120484"/>
                  </a:lnTo>
                  <a:lnTo>
                    <a:pt x="67157" y="114388"/>
                  </a:lnTo>
                  <a:lnTo>
                    <a:pt x="73253" y="111340"/>
                  </a:lnTo>
                  <a:lnTo>
                    <a:pt x="77825" y="108292"/>
                  </a:lnTo>
                  <a:lnTo>
                    <a:pt x="80873" y="108292"/>
                  </a:lnTo>
                  <a:lnTo>
                    <a:pt x="86969" y="105244"/>
                  </a:lnTo>
                  <a:lnTo>
                    <a:pt x="97637" y="105244"/>
                  </a:lnTo>
                  <a:lnTo>
                    <a:pt x="103733" y="106768"/>
                  </a:lnTo>
                  <a:lnTo>
                    <a:pt x="106781" y="109816"/>
                  </a:lnTo>
                  <a:lnTo>
                    <a:pt x="111353" y="111340"/>
                  </a:lnTo>
                  <a:lnTo>
                    <a:pt x="115925" y="114388"/>
                  </a:lnTo>
                  <a:lnTo>
                    <a:pt x="117449" y="118960"/>
                  </a:lnTo>
                  <a:lnTo>
                    <a:pt x="120497" y="123532"/>
                  </a:lnTo>
                  <a:lnTo>
                    <a:pt x="122021" y="128104"/>
                  </a:lnTo>
                  <a:lnTo>
                    <a:pt x="123545" y="134200"/>
                  </a:lnTo>
                  <a:lnTo>
                    <a:pt x="123545" y="138772"/>
                  </a:lnTo>
                  <a:lnTo>
                    <a:pt x="125069" y="144868"/>
                  </a:lnTo>
                  <a:lnTo>
                    <a:pt x="125069" y="91871"/>
                  </a:lnTo>
                  <a:lnTo>
                    <a:pt x="116344" y="89395"/>
                  </a:lnTo>
                  <a:lnTo>
                    <a:pt x="105257" y="88480"/>
                  </a:lnTo>
                  <a:lnTo>
                    <a:pt x="97637" y="88480"/>
                  </a:lnTo>
                  <a:lnTo>
                    <a:pt x="90017" y="90004"/>
                  </a:lnTo>
                  <a:lnTo>
                    <a:pt x="83921" y="93052"/>
                  </a:lnTo>
                  <a:lnTo>
                    <a:pt x="77939" y="95910"/>
                  </a:lnTo>
                  <a:lnTo>
                    <a:pt x="71539" y="99910"/>
                  </a:lnTo>
                  <a:lnTo>
                    <a:pt x="64846" y="105054"/>
                  </a:lnTo>
                  <a:lnTo>
                    <a:pt x="58013" y="111340"/>
                  </a:lnTo>
                  <a:lnTo>
                    <a:pt x="56489" y="111340"/>
                  </a:lnTo>
                  <a:lnTo>
                    <a:pt x="80873" y="3048"/>
                  </a:lnTo>
                  <a:lnTo>
                    <a:pt x="79349" y="0"/>
                  </a:lnTo>
                  <a:lnTo>
                    <a:pt x="19812" y="4572"/>
                  </a:lnTo>
                  <a:lnTo>
                    <a:pt x="16764" y="13716"/>
                  </a:lnTo>
                  <a:lnTo>
                    <a:pt x="21336" y="15240"/>
                  </a:lnTo>
                  <a:lnTo>
                    <a:pt x="32004" y="15240"/>
                  </a:lnTo>
                  <a:lnTo>
                    <a:pt x="33528" y="16764"/>
                  </a:lnTo>
                  <a:lnTo>
                    <a:pt x="36576" y="16764"/>
                  </a:lnTo>
                  <a:lnTo>
                    <a:pt x="39624" y="18288"/>
                  </a:lnTo>
                  <a:lnTo>
                    <a:pt x="42672" y="21336"/>
                  </a:lnTo>
                  <a:lnTo>
                    <a:pt x="42672" y="24384"/>
                  </a:lnTo>
                  <a:lnTo>
                    <a:pt x="44196" y="27432"/>
                  </a:lnTo>
                  <a:lnTo>
                    <a:pt x="44196" y="35052"/>
                  </a:lnTo>
                  <a:lnTo>
                    <a:pt x="42672" y="36576"/>
                  </a:lnTo>
                  <a:lnTo>
                    <a:pt x="42672" y="42672"/>
                  </a:lnTo>
                  <a:lnTo>
                    <a:pt x="0" y="227266"/>
                  </a:lnTo>
                  <a:lnTo>
                    <a:pt x="3048" y="230314"/>
                  </a:lnTo>
                  <a:lnTo>
                    <a:pt x="6096" y="234886"/>
                  </a:lnTo>
                  <a:lnTo>
                    <a:pt x="9144" y="238023"/>
                  </a:lnTo>
                  <a:lnTo>
                    <a:pt x="12192" y="242595"/>
                  </a:lnTo>
                  <a:lnTo>
                    <a:pt x="21336" y="248691"/>
                  </a:lnTo>
                  <a:lnTo>
                    <a:pt x="27432" y="250215"/>
                  </a:lnTo>
                  <a:lnTo>
                    <a:pt x="33528" y="253263"/>
                  </a:lnTo>
                  <a:lnTo>
                    <a:pt x="39624" y="254787"/>
                  </a:lnTo>
                  <a:lnTo>
                    <a:pt x="47244" y="256311"/>
                  </a:lnTo>
                  <a:lnTo>
                    <a:pt x="64109" y="256311"/>
                  </a:lnTo>
                  <a:lnTo>
                    <a:pt x="104546" y="245643"/>
                  </a:lnTo>
                  <a:lnTo>
                    <a:pt x="107772" y="243827"/>
                  </a:lnTo>
                  <a:lnTo>
                    <a:pt x="140690" y="209359"/>
                  </a:lnTo>
                  <a:lnTo>
                    <a:pt x="155549" y="171246"/>
                  </a:lnTo>
                  <a:lnTo>
                    <a:pt x="156730" y="160642"/>
                  </a:lnTo>
                  <a:lnTo>
                    <a:pt x="157073" y="149440"/>
                  </a:lnTo>
                  <a:close/>
                </a:path>
                <a:path w="264160" h="256539">
                  <a:moveTo>
                    <a:pt x="263842" y="3048"/>
                  </a:moveTo>
                  <a:lnTo>
                    <a:pt x="262318" y="0"/>
                  </a:lnTo>
                  <a:lnTo>
                    <a:pt x="202882" y="4572"/>
                  </a:lnTo>
                  <a:lnTo>
                    <a:pt x="199834" y="13716"/>
                  </a:lnTo>
                  <a:lnTo>
                    <a:pt x="202882" y="15240"/>
                  </a:lnTo>
                  <a:lnTo>
                    <a:pt x="213550" y="15240"/>
                  </a:lnTo>
                  <a:lnTo>
                    <a:pt x="216598" y="16764"/>
                  </a:lnTo>
                  <a:lnTo>
                    <a:pt x="219646" y="16764"/>
                  </a:lnTo>
                  <a:lnTo>
                    <a:pt x="224218" y="21336"/>
                  </a:lnTo>
                  <a:lnTo>
                    <a:pt x="227266" y="27432"/>
                  </a:lnTo>
                  <a:lnTo>
                    <a:pt x="227266" y="33528"/>
                  </a:lnTo>
                  <a:lnTo>
                    <a:pt x="225742" y="35052"/>
                  </a:lnTo>
                  <a:lnTo>
                    <a:pt x="225742" y="39624"/>
                  </a:lnTo>
                  <a:lnTo>
                    <a:pt x="224218" y="42672"/>
                  </a:lnTo>
                  <a:lnTo>
                    <a:pt x="184594" y="213550"/>
                  </a:lnTo>
                  <a:lnTo>
                    <a:pt x="184594" y="218122"/>
                  </a:lnTo>
                  <a:lnTo>
                    <a:pt x="183070" y="221170"/>
                  </a:lnTo>
                  <a:lnTo>
                    <a:pt x="183070" y="238023"/>
                  </a:lnTo>
                  <a:lnTo>
                    <a:pt x="184594" y="244119"/>
                  </a:lnTo>
                  <a:lnTo>
                    <a:pt x="193738" y="253263"/>
                  </a:lnTo>
                  <a:lnTo>
                    <a:pt x="199834" y="254787"/>
                  </a:lnTo>
                  <a:lnTo>
                    <a:pt x="221170" y="254787"/>
                  </a:lnTo>
                  <a:lnTo>
                    <a:pt x="251650" y="233362"/>
                  </a:lnTo>
                  <a:lnTo>
                    <a:pt x="248602" y="234886"/>
                  </a:lnTo>
                  <a:lnTo>
                    <a:pt x="245554" y="234886"/>
                  </a:lnTo>
                  <a:lnTo>
                    <a:pt x="242506" y="236499"/>
                  </a:lnTo>
                  <a:lnTo>
                    <a:pt x="221170" y="236499"/>
                  </a:lnTo>
                  <a:lnTo>
                    <a:pt x="216598" y="231838"/>
                  </a:lnTo>
                  <a:lnTo>
                    <a:pt x="215074" y="227266"/>
                  </a:lnTo>
                  <a:lnTo>
                    <a:pt x="215074" y="215074"/>
                  </a:lnTo>
                  <a:lnTo>
                    <a:pt x="216598" y="210502"/>
                  </a:lnTo>
                  <a:lnTo>
                    <a:pt x="216598" y="205930"/>
                  </a:lnTo>
                  <a:lnTo>
                    <a:pt x="218122" y="202882"/>
                  </a:lnTo>
                  <a:lnTo>
                    <a:pt x="218122" y="198310"/>
                  </a:lnTo>
                  <a:lnTo>
                    <a:pt x="263842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56013" y="2602991"/>
              <a:ext cx="157067" cy="16783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37464" y="2602991"/>
              <a:ext cx="137255" cy="16783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485483" y="2514504"/>
              <a:ext cx="166370" cy="255270"/>
            </a:xfrm>
            <a:custGeom>
              <a:avLst/>
              <a:gdLst/>
              <a:ahLst/>
              <a:cxnLst/>
              <a:rect l="l" t="t" r="r" b="b"/>
              <a:pathLst>
                <a:path w="166370" h="255269">
                  <a:moveTo>
                    <a:pt x="30480" y="251745"/>
                  </a:moveTo>
                  <a:lnTo>
                    <a:pt x="0" y="251745"/>
                  </a:lnTo>
                  <a:lnTo>
                    <a:pt x="48768" y="42672"/>
                  </a:lnTo>
                  <a:lnTo>
                    <a:pt x="50292" y="39624"/>
                  </a:lnTo>
                  <a:lnTo>
                    <a:pt x="50292" y="24384"/>
                  </a:lnTo>
                  <a:lnTo>
                    <a:pt x="48768" y="21336"/>
                  </a:lnTo>
                  <a:lnTo>
                    <a:pt x="45720" y="18288"/>
                  </a:lnTo>
                  <a:lnTo>
                    <a:pt x="42672" y="16764"/>
                  </a:lnTo>
                  <a:lnTo>
                    <a:pt x="41148" y="16764"/>
                  </a:lnTo>
                  <a:lnTo>
                    <a:pt x="38100" y="15240"/>
                  </a:lnTo>
                  <a:lnTo>
                    <a:pt x="27432" y="15240"/>
                  </a:lnTo>
                  <a:lnTo>
                    <a:pt x="24384" y="13716"/>
                  </a:lnTo>
                  <a:lnTo>
                    <a:pt x="25908" y="4572"/>
                  </a:lnTo>
                  <a:lnTo>
                    <a:pt x="86868" y="0"/>
                  </a:lnTo>
                  <a:lnTo>
                    <a:pt x="88392" y="3048"/>
                  </a:lnTo>
                  <a:lnTo>
                    <a:pt x="48768" y="172402"/>
                  </a:lnTo>
                  <a:lnTo>
                    <a:pt x="64008" y="172402"/>
                  </a:lnTo>
                  <a:lnTo>
                    <a:pt x="44196" y="189166"/>
                  </a:lnTo>
                  <a:lnTo>
                    <a:pt x="30480" y="251745"/>
                  </a:lnTo>
                  <a:close/>
                </a:path>
                <a:path w="166370" h="255269">
                  <a:moveTo>
                    <a:pt x="123539" y="254793"/>
                  </a:moveTo>
                  <a:lnTo>
                    <a:pt x="111347" y="254793"/>
                  </a:lnTo>
                  <a:lnTo>
                    <a:pt x="105251" y="253269"/>
                  </a:lnTo>
                  <a:lnTo>
                    <a:pt x="100679" y="248697"/>
                  </a:lnTo>
                  <a:lnTo>
                    <a:pt x="96314" y="245576"/>
                  </a:lnTo>
                  <a:lnTo>
                    <a:pt x="76985" y="206692"/>
                  </a:lnTo>
                  <a:lnTo>
                    <a:pt x="74676" y="199834"/>
                  </a:lnTo>
                  <a:lnTo>
                    <a:pt x="71508" y="192976"/>
                  </a:lnTo>
                  <a:lnTo>
                    <a:pt x="68770" y="186118"/>
                  </a:lnTo>
                  <a:lnTo>
                    <a:pt x="66317" y="179260"/>
                  </a:lnTo>
                  <a:lnTo>
                    <a:pt x="64008" y="172402"/>
                  </a:lnTo>
                  <a:lnTo>
                    <a:pt x="48768" y="172402"/>
                  </a:lnTo>
                  <a:lnTo>
                    <a:pt x="57864" y="162624"/>
                  </a:lnTo>
                  <a:lnTo>
                    <a:pt x="74914" y="145318"/>
                  </a:lnTo>
                  <a:lnTo>
                    <a:pt x="82296" y="137255"/>
                  </a:lnTo>
                  <a:lnTo>
                    <a:pt x="90311" y="130159"/>
                  </a:lnTo>
                  <a:lnTo>
                    <a:pt x="106379" y="115395"/>
                  </a:lnTo>
                  <a:lnTo>
                    <a:pt x="114395" y="108299"/>
                  </a:lnTo>
                  <a:lnTo>
                    <a:pt x="122015" y="100679"/>
                  </a:lnTo>
                  <a:lnTo>
                    <a:pt x="128111" y="96107"/>
                  </a:lnTo>
                  <a:lnTo>
                    <a:pt x="137255" y="90011"/>
                  </a:lnTo>
                  <a:lnTo>
                    <a:pt x="152495" y="90011"/>
                  </a:lnTo>
                  <a:lnTo>
                    <a:pt x="157067" y="91535"/>
                  </a:lnTo>
                  <a:lnTo>
                    <a:pt x="166211" y="100679"/>
                  </a:lnTo>
                  <a:lnTo>
                    <a:pt x="166211" y="111347"/>
                  </a:lnTo>
                  <a:lnTo>
                    <a:pt x="163163" y="115919"/>
                  </a:lnTo>
                  <a:lnTo>
                    <a:pt x="158591" y="120491"/>
                  </a:lnTo>
                  <a:lnTo>
                    <a:pt x="123539" y="120491"/>
                  </a:lnTo>
                  <a:lnTo>
                    <a:pt x="118967" y="123539"/>
                  </a:lnTo>
                  <a:lnTo>
                    <a:pt x="85344" y="150971"/>
                  </a:lnTo>
                  <a:lnTo>
                    <a:pt x="89655" y="162122"/>
                  </a:lnTo>
                  <a:lnTo>
                    <a:pt x="93552" y="172402"/>
                  </a:lnTo>
                  <a:lnTo>
                    <a:pt x="97171" y="181497"/>
                  </a:lnTo>
                  <a:lnTo>
                    <a:pt x="100679" y="189166"/>
                  </a:lnTo>
                  <a:lnTo>
                    <a:pt x="103846" y="196857"/>
                  </a:lnTo>
                  <a:lnTo>
                    <a:pt x="129635" y="234886"/>
                  </a:lnTo>
                  <a:lnTo>
                    <a:pt x="134207" y="238029"/>
                  </a:lnTo>
                  <a:lnTo>
                    <a:pt x="160317" y="238029"/>
                  </a:lnTo>
                  <a:lnTo>
                    <a:pt x="158591" y="244125"/>
                  </a:lnTo>
                  <a:lnTo>
                    <a:pt x="149447" y="248697"/>
                  </a:lnTo>
                  <a:lnTo>
                    <a:pt x="135731" y="253269"/>
                  </a:lnTo>
                  <a:lnTo>
                    <a:pt x="129635" y="253269"/>
                  </a:lnTo>
                  <a:lnTo>
                    <a:pt x="123539" y="254793"/>
                  </a:lnTo>
                  <a:close/>
                </a:path>
                <a:path w="166370" h="255269">
                  <a:moveTo>
                    <a:pt x="150971" y="125063"/>
                  </a:moveTo>
                  <a:lnTo>
                    <a:pt x="135731" y="125063"/>
                  </a:lnTo>
                  <a:lnTo>
                    <a:pt x="132683" y="123539"/>
                  </a:lnTo>
                  <a:lnTo>
                    <a:pt x="123539" y="120491"/>
                  </a:lnTo>
                  <a:lnTo>
                    <a:pt x="158591" y="120491"/>
                  </a:lnTo>
                  <a:lnTo>
                    <a:pt x="155543" y="123539"/>
                  </a:lnTo>
                  <a:lnTo>
                    <a:pt x="150971" y="125063"/>
                  </a:lnTo>
                  <a:close/>
                </a:path>
                <a:path w="166370" h="255269">
                  <a:moveTo>
                    <a:pt x="160317" y="238029"/>
                  </a:moveTo>
                  <a:lnTo>
                    <a:pt x="143351" y="238029"/>
                  </a:lnTo>
                  <a:lnTo>
                    <a:pt x="146399" y="236505"/>
                  </a:lnTo>
                  <a:lnTo>
                    <a:pt x="150971" y="236505"/>
                  </a:lnTo>
                  <a:lnTo>
                    <a:pt x="155543" y="234886"/>
                  </a:lnTo>
                  <a:lnTo>
                    <a:pt x="158591" y="234886"/>
                  </a:lnTo>
                  <a:lnTo>
                    <a:pt x="161639" y="233362"/>
                  </a:lnTo>
                  <a:lnTo>
                    <a:pt x="160317" y="238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59993" y="2601467"/>
            <a:ext cx="498824" cy="169354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4339685" y="2514504"/>
            <a:ext cx="339090" cy="260985"/>
            <a:chOff x="4339685" y="2514504"/>
            <a:chExt cx="339090" cy="260985"/>
          </a:xfrm>
        </p:grpSpPr>
        <p:sp>
          <p:nvSpPr>
            <p:cNvPr id="73" name="object 73"/>
            <p:cNvSpPr/>
            <p:nvPr/>
          </p:nvSpPr>
          <p:spPr>
            <a:xfrm>
              <a:off x="4339685" y="2514504"/>
              <a:ext cx="177165" cy="260985"/>
            </a:xfrm>
            <a:custGeom>
              <a:avLst/>
              <a:gdLst/>
              <a:ahLst/>
              <a:cxnLst/>
              <a:rect l="l" t="t" r="r" b="b"/>
              <a:pathLst>
                <a:path w="177164" h="260985">
                  <a:moveTo>
                    <a:pt x="39624" y="260889"/>
                  </a:moveTo>
                  <a:lnTo>
                    <a:pt x="28956" y="257841"/>
                  </a:lnTo>
                  <a:lnTo>
                    <a:pt x="29837" y="251815"/>
                  </a:lnTo>
                  <a:lnTo>
                    <a:pt x="30289" y="245066"/>
                  </a:lnTo>
                  <a:lnTo>
                    <a:pt x="30376" y="241077"/>
                  </a:lnTo>
                  <a:lnTo>
                    <a:pt x="30480" y="30480"/>
                  </a:lnTo>
                  <a:lnTo>
                    <a:pt x="28956" y="27432"/>
                  </a:lnTo>
                  <a:lnTo>
                    <a:pt x="27432" y="22860"/>
                  </a:lnTo>
                  <a:lnTo>
                    <a:pt x="24384" y="21336"/>
                  </a:lnTo>
                  <a:lnTo>
                    <a:pt x="22860" y="19812"/>
                  </a:lnTo>
                  <a:lnTo>
                    <a:pt x="16764" y="16764"/>
                  </a:lnTo>
                  <a:lnTo>
                    <a:pt x="12191" y="15240"/>
                  </a:lnTo>
                  <a:lnTo>
                    <a:pt x="0" y="15240"/>
                  </a:lnTo>
                  <a:lnTo>
                    <a:pt x="0" y="4571"/>
                  </a:lnTo>
                  <a:lnTo>
                    <a:pt x="59436" y="0"/>
                  </a:lnTo>
                  <a:lnTo>
                    <a:pt x="60960" y="3047"/>
                  </a:lnTo>
                  <a:lnTo>
                    <a:pt x="60960" y="108299"/>
                  </a:lnTo>
                  <a:lnTo>
                    <a:pt x="79248" y="108299"/>
                  </a:lnTo>
                  <a:lnTo>
                    <a:pt x="76200" y="109823"/>
                  </a:lnTo>
                  <a:lnTo>
                    <a:pt x="71628" y="112871"/>
                  </a:lnTo>
                  <a:lnTo>
                    <a:pt x="65532" y="117443"/>
                  </a:lnTo>
                  <a:lnTo>
                    <a:pt x="60960" y="122015"/>
                  </a:lnTo>
                  <a:lnTo>
                    <a:pt x="60960" y="215074"/>
                  </a:lnTo>
                  <a:lnTo>
                    <a:pt x="62484" y="218122"/>
                  </a:lnTo>
                  <a:lnTo>
                    <a:pt x="62484" y="221170"/>
                  </a:lnTo>
                  <a:lnTo>
                    <a:pt x="65532" y="224218"/>
                  </a:lnTo>
                  <a:lnTo>
                    <a:pt x="67056" y="227266"/>
                  </a:lnTo>
                  <a:lnTo>
                    <a:pt x="73152" y="233362"/>
                  </a:lnTo>
                  <a:lnTo>
                    <a:pt x="76200" y="236505"/>
                  </a:lnTo>
                  <a:lnTo>
                    <a:pt x="79248" y="239553"/>
                  </a:lnTo>
                  <a:lnTo>
                    <a:pt x="83820" y="241077"/>
                  </a:lnTo>
                  <a:lnTo>
                    <a:pt x="51816" y="241077"/>
                  </a:lnTo>
                  <a:lnTo>
                    <a:pt x="39624" y="260889"/>
                  </a:lnTo>
                  <a:close/>
                </a:path>
                <a:path w="177164" h="260985">
                  <a:moveTo>
                    <a:pt x="79248" y="108299"/>
                  </a:moveTo>
                  <a:lnTo>
                    <a:pt x="62484" y="108299"/>
                  </a:lnTo>
                  <a:lnTo>
                    <a:pt x="67317" y="103774"/>
                  </a:lnTo>
                  <a:lnTo>
                    <a:pt x="72580" y="99536"/>
                  </a:lnTo>
                  <a:lnTo>
                    <a:pt x="78128" y="95869"/>
                  </a:lnTo>
                  <a:lnTo>
                    <a:pt x="92964" y="88487"/>
                  </a:lnTo>
                  <a:lnTo>
                    <a:pt x="100679" y="86963"/>
                  </a:lnTo>
                  <a:lnTo>
                    <a:pt x="108299" y="86963"/>
                  </a:lnTo>
                  <a:lnTo>
                    <a:pt x="122348" y="88415"/>
                  </a:lnTo>
                  <a:lnTo>
                    <a:pt x="134969" y="92868"/>
                  </a:lnTo>
                  <a:lnTo>
                    <a:pt x="146446" y="100464"/>
                  </a:lnTo>
                  <a:lnTo>
                    <a:pt x="151117" y="105251"/>
                  </a:lnTo>
                  <a:lnTo>
                    <a:pt x="88392" y="105251"/>
                  </a:lnTo>
                  <a:lnTo>
                    <a:pt x="82296" y="106775"/>
                  </a:lnTo>
                  <a:lnTo>
                    <a:pt x="79248" y="108299"/>
                  </a:lnTo>
                  <a:close/>
                </a:path>
                <a:path w="177164" h="260985">
                  <a:moveTo>
                    <a:pt x="140074" y="244125"/>
                  </a:moveTo>
                  <a:lnTo>
                    <a:pt x="99060" y="244125"/>
                  </a:lnTo>
                  <a:lnTo>
                    <a:pt x="108830" y="242981"/>
                  </a:lnTo>
                  <a:lnTo>
                    <a:pt x="117431" y="239541"/>
                  </a:lnTo>
                  <a:lnTo>
                    <a:pt x="140112" y="202501"/>
                  </a:lnTo>
                  <a:lnTo>
                    <a:pt x="143351" y="172402"/>
                  </a:lnTo>
                  <a:lnTo>
                    <a:pt x="143351" y="164782"/>
                  </a:lnTo>
                  <a:lnTo>
                    <a:pt x="141827" y="157162"/>
                  </a:lnTo>
                  <a:lnTo>
                    <a:pt x="140303" y="147923"/>
                  </a:lnTo>
                  <a:lnTo>
                    <a:pt x="117443" y="111347"/>
                  </a:lnTo>
                  <a:lnTo>
                    <a:pt x="111347" y="106775"/>
                  </a:lnTo>
                  <a:lnTo>
                    <a:pt x="105251" y="105251"/>
                  </a:lnTo>
                  <a:lnTo>
                    <a:pt x="151117" y="105251"/>
                  </a:lnTo>
                  <a:lnTo>
                    <a:pt x="172116" y="137838"/>
                  </a:lnTo>
                  <a:lnTo>
                    <a:pt x="176879" y="172402"/>
                  </a:lnTo>
                  <a:lnTo>
                    <a:pt x="175450" y="188976"/>
                  </a:lnTo>
                  <a:lnTo>
                    <a:pt x="171164" y="204406"/>
                  </a:lnTo>
                  <a:lnTo>
                    <a:pt x="164020" y="218694"/>
                  </a:lnTo>
                  <a:lnTo>
                    <a:pt x="154019" y="231838"/>
                  </a:lnTo>
                  <a:lnTo>
                    <a:pt x="142279" y="242775"/>
                  </a:lnTo>
                  <a:lnTo>
                    <a:pt x="140074" y="244125"/>
                  </a:lnTo>
                  <a:close/>
                </a:path>
                <a:path w="177164" h="260985">
                  <a:moveTo>
                    <a:pt x="102203" y="256317"/>
                  </a:moveTo>
                  <a:lnTo>
                    <a:pt x="63436" y="247745"/>
                  </a:lnTo>
                  <a:lnTo>
                    <a:pt x="51816" y="241077"/>
                  </a:lnTo>
                  <a:lnTo>
                    <a:pt x="83820" y="241077"/>
                  </a:lnTo>
                  <a:lnTo>
                    <a:pt x="88392" y="244125"/>
                  </a:lnTo>
                  <a:lnTo>
                    <a:pt x="140074" y="244125"/>
                  </a:lnTo>
                  <a:lnTo>
                    <a:pt x="129825" y="250400"/>
                  </a:lnTo>
                  <a:lnTo>
                    <a:pt x="116514" y="254863"/>
                  </a:lnTo>
                  <a:lnTo>
                    <a:pt x="102203" y="25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34852" y="2601467"/>
              <a:ext cx="143446" cy="169354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4780502" y="2514504"/>
            <a:ext cx="674370" cy="256540"/>
            <a:chOff x="4780502" y="2514504"/>
            <a:chExt cx="674370" cy="256540"/>
          </a:xfrm>
        </p:grpSpPr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80502" y="2604516"/>
              <a:ext cx="178403" cy="1663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78813" y="2601468"/>
              <a:ext cx="118967" cy="1693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19116" y="2601468"/>
              <a:ext cx="141827" cy="16935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280755" y="2514504"/>
              <a:ext cx="173990" cy="256540"/>
            </a:xfrm>
            <a:custGeom>
              <a:avLst/>
              <a:gdLst/>
              <a:ahLst/>
              <a:cxnLst/>
              <a:rect l="l" t="t" r="r" b="b"/>
              <a:pathLst>
                <a:path w="173989" h="256539">
                  <a:moveTo>
                    <a:pt x="146494" y="97631"/>
                  </a:moveTo>
                  <a:lnTo>
                    <a:pt x="115919" y="97631"/>
                  </a:lnTo>
                  <a:lnTo>
                    <a:pt x="115919" y="33528"/>
                  </a:lnTo>
                  <a:lnTo>
                    <a:pt x="114395" y="28956"/>
                  </a:lnTo>
                  <a:lnTo>
                    <a:pt x="112871" y="25908"/>
                  </a:lnTo>
                  <a:lnTo>
                    <a:pt x="109823" y="22860"/>
                  </a:lnTo>
                  <a:lnTo>
                    <a:pt x="106775" y="21336"/>
                  </a:lnTo>
                  <a:lnTo>
                    <a:pt x="103727" y="18288"/>
                  </a:lnTo>
                  <a:lnTo>
                    <a:pt x="100679" y="16764"/>
                  </a:lnTo>
                  <a:lnTo>
                    <a:pt x="94583" y="16764"/>
                  </a:lnTo>
                  <a:lnTo>
                    <a:pt x="90011" y="15240"/>
                  </a:lnTo>
                  <a:lnTo>
                    <a:pt x="83915" y="15240"/>
                  </a:lnTo>
                  <a:lnTo>
                    <a:pt x="77819" y="13716"/>
                  </a:lnTo>
                  <a:lnTo>
                    <a:pt x="77819" y="4572"/>
                  </a:lnTo>
                  <a:lnTo>
                    <a:pt x="143446" y="0"/>
                  </a:lnTo>
                  <a:lnTo>
                    <a:pt x="146494" y="3048"/>
                  </a:lnTo>
                  <a:lnTo>
                    <a:pt x="146494" y="97631"/>
                  </a:lnTo>
                  <a:close/>
                </a:path>
                <a:path w="173989" h="256539">
                  <a:moveTo>
                    <a:pt x="68675" y="256317"/>
                  </a:moveTo>
                  <a:lnTo>
                    <a:pt x="30194" y="242970"/>
                  </a:lnTo>
                  <a:lnTo>
                    <a:pt x="4571" y="205930"/>
                  </a:lnTo>
                  <a:lnTo>
                    <a:pt x="0" y="170878"/>
                  </a:lnTo>
                  <a:lnTo>
                    <a:pt x="285" y="162862"/>
                  </a:lnTo>
                  <a:lnTo>
                    <a:pt x="12430" y="123920"/>
                  </a:lnTo>
                  <a:lnTo>
                    <a:pt x="45815" y="94583"/>
                  </a:lnTo>
                  <a:lnTo>
                    <a:pt x="74771" y="86963"/>
                  </a:lnTo>
                  <a:lnTo>
                    <a:pt x="82391" y="86963"/>
                  </a:lnTo>
                  <a:lnTo>
                    <a:pt x="105251" y="91535"/>
                  </a:lnTo>
                  <a:lnTo>
                    <a:pt x="111347" y="94583"/>
                  </a:lnTo>
                  <a:lnTo>
                    <a:pt x="115919" y="97631"/>
                  </a:lnTo>
                  <a:lnTo>
                    <a:pt x="146494" y="97631"/>
                  </a:lnTo>
                  <a:lnTo>
                    <a:pt x="146494" y="99155"/>
                  </a:lnTo>
                  <a:lnTo>
                    <a:pt x="71723" y="99155"/>
                  </a:lnTo>
                  <a:lnTo>
                    <a:pt x="65627" y="100679"/>
                  </a:lnTo>
                  <a:lnTo>
                    <a:pt x="61055" y="105251"/>
                  </a:lnTo>
                  <a:lnTo>
                    <a:pt x="54959" y="108299"/>
                  </a:lnTo>
                  <a:lnTo>
                    <a:pt x="50387" y="112871"/>
                  </a:lnTo>
                  <a:lnTo>
                    <a:pt x="35552" y="148985"/>
                  </a:lnTo>
                  <a:lnTo>
                    <a:pt x="33623" y="190690"/>
                  </a:lnTo>
                  <a:lnTo>
                    <a:pt x="35147" y="198310"/>
                  </a:lnTo>
                  <a:lnTo>
                    <a:pt x="38195" y="205930"/>
                  </a:lnTo>
                  <a:lnTo>
                    <a:pt x="44291" y="218122"/>
                  </a:lnTo>
                  <a:lnTo>
                    <a:pt x="53435" y="230314"/>
                  </a:lnTo>
                  <a:lnTo>
                    <a:pt x="59531" y="233362"/>
                  </a:lnTo>
                  <a:lnTo>
                    <a:pt x="65627" y="236505"/>
                  </a:lnTo>
                  <a:lnTo>
                    <a:pt x="71723" y="239553"/>
                  </a:lnTo>
                  <a:lnTo>
                    <a:pt x="110948" y="239553"/>
                  </a:lnTo>
                  <a:lnTo>
                    <a:pt x="109823" y="241077"/>
                  </a:lnTo>
                  <a:lnTo>
                    <a:pt x="94583" y="250221"/>
                  </a:lnTo>
                  <a:lnTo>
                    <a:pt x="87963" y="253103"/>
                  </a:lnTo>
                  <a:lnTo>
                    <a:pt x="81629" y="254984"/>
                  </a:lnTo>
                  <a:lnTo>
                    <a:pt x="75295" y="256008"/>
                  </a:lnTo>
                  <a:lnTo>
                    <a:pt x="68675" y="256317"/>
                  </a:lnTo>
                  <a:close/>
                </a:path>
                <a:path w="173989" h="256539">
                  <a:moveTo>
                    <a:pt x="110948" y="239553"/>
                  </a:moveTo>
                  <a:lnTo>
                    <a:pt x="88487" y="239553"/>
                  </a:lnTo>
                  <a:lnTo>
                    <a:pt x="96107" y="236505"/>
                  </a:lnTo>
                  <a:lnTo>
                    <a:pt x="102203" y="233362"/>
                  </a:lnTo>
                  <a:lnTo>
                    <a:pt x="106775" y="230314"/>
                  </a:lnTo>
                  <a:lnTo>
                    <a:pt x="112871" y="225742"/>
                  </a:lnTo>
                  <a:lnTo>
                    <a:pt x="115919" y="221170"/>
                  </a:lnTo>
                  <a:lnTo>
                    <a:pt x="115919" y="125063"/>
                  </a:lnTo>
                  <a:lnTo>
                    <a:pt x="114395" y="120491"/>
                  </a:lnTo>
                  <a:lnTo>
                    <a:pt x="111347" y="117443"/>
                  </a:lnTo>
                  <a:lnTo>
                    <a:pt x="109823" y="114395"/>
                  </a:lnTo>
                  <a:lnTo>
                    <a:pt x="105251" y="109823"/>
                  </a:lnTo>
                  <a:lnTo>
                    <a:pt x="100679" y="106775"/>
                  </a:lnTo>
                  <a:lnTo>
                    <a:pt x="97631" y="103727"/>
                  </a:lnTo>
                  <a:lnTo>
                    <a:pt x="83915" y="99155"/>
                  </a:lnTo>
                  <a:lnTo>
                    <a:pt x="146494" y="99155"/>
                  </a:lnTo>
                  <a:lnTo>
                    <a:pt x="146494" y="225742"/>
                  </a:lnTo>
                  <a:lnTo>
                    <a:pt x="149542" y="231838"/>
                  </a:lnTo>
                  <a:lnTo>
                    <a:pt x="155638" y="234886"/>
                  </a:lnTo>
                  <a:lnTo>
                    <a:pt x="114395" y="234886"/>
                  </a:lnTo>
                  <a:lnTo>
                    <a:pt x="110948" y="239553"/>
                  </a:lnTo>
                  <a:close/>
                </a:path>
                <a:path w="173989" h="256539">
                  <a:moveTo>
                    <a:pt x="118967" y="253269"/>
                  </a:moveTo>
                  <a:lnTo>
                    <a:pt x="115919" y="250221"/>
                  </a:lnTo>
                  <a:lnTo>
                    <a:pt x="115919" y="234886"/>
                  </a:lnTo>
                  <a:lnTo>
                    <a:pt x="155638" y="234886"/>
                  </a:lnTo>
                  <a:lnTo>
                    <a:pt x="157162" y="236505"/>
                  </a:lnTo>
                  <a:lnTo>
                    <a:pt x="160210" y="238029"/>
                  </a:lnTo>
                  <a:lnTo>
                    <a:pt x="173926" y="238029"/>
                  </a:lnTo>
                  <a:lnTo>
                    <a:pt x="173926" y="248697"/>
                  </a:lnTo>
                  <a:lnTo>
                    <a:pt x="118967" y="2532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552312" y="2557176"/>
            <a:ext cx="275980" cy="21364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4625" y="2514504"/>
            <a:ext cx="2794435" cy="64693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23462" y="2601468"/>
            <a:ext cx="149447" cy="16935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7352252" y="2514504"/>
            <a:ext cx="602615" cy="256540"/>
            <a:chOff x="7352252" y="2514504"/>
            <a:chExt cx="602615" cy="256540"/>
          </a:xfrm>
        </p:grpSpPr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52252" y="2514504"/>
              <a:ext cx="257646" cy="25631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34382" y="2514504"/>
              <a:ext cx="320325" cy="256317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8055388" y="2601467"/>
            <a:ext cx="358775" cy="169545"/>
            <a:chOff x="8055388" y="2601467"/>
            <a:chExt cx="358775" cy="169545"/>
          </a:xfrm>
        </p:grpSpPr>
        <p:pic>
          <p:nvPicPr>
            <p:cNvPr id="87" name="object 8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055388" y="2601467"/>
              <a:ext cx="157103" cy="16935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235410" y="2601468"/>
              <a:ext cx="178498" cy="164782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3276504" y="2837973"/>
            <a:ext cx="422909" cy="323850"/>
            <a:chOff x="3276504" y="2837973"/>
            <a:chExt cx="422909" cy="323850"/>
          </a:xfrm>
        </p:grpSpPr>
        <p:pic>
          <p:nvPicPr>
            <p:cNvPr id="90" name="object 9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76504" y="2923413"/>
              <a:ext cx="157067" cy="17087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444227" y="2837979"/>
              <a:ext cx="255270" cy="323850"/>
            </a:xfrm>
            <a:custGeom>
              <a:avLst/>
              <a:gdLst/>
              <a:ahLst/>
              <a:cxnLst/>
              <a:rect l="l" t="t" r="r" b="b"/>
              <a:pathLst>
                <a:path w="255270" h="323850">
                  <a:moveTo>
                    <a:pt x="176974" y="170878"/>
                  </a:moveTo>
                  <a:lnTo>
                    <a:pt x="165404" y="122135"/>
                  </a:lnTo>
                  <a:lnTo>
                    <a:pt x="141922" y="97231"/>
                  </a:lnTo>
                  <a:lnTo>
                    <a:pt x="141922" y="172402"/>
                  </a:lnTo>
                  <a:lnTo>
                    <a:pt x="141300" y="187782"/>
                  </a:lnTo>
                  <a:lnTo>
                    <a:pt x="129641" y="224218"/>
                  </a:lnTo>
                  <a:lnTo>
                    <a:pt x="97637" y="244132"/>
                  </a:lnTo>
                  <a:lnTo>
                    <a:pt x="91541" y="244132"/>
                  </a:lnTo>
                  <a:lnTo>
                    <a:pt x="86969" y="242608"/>
                  </a:lnTo>
                  <a:lnTo>
                    <a:pt x="82397" y="240982"/>
                  </a:lnTo>
                  <a:lnTo>
                    <a:pt x="79349" y="237934"/>
                  </a:lnTo>
                  <a:lnTo>
                    <a:pt x="74777" y="236410"/>
                  </a:lnTo>
                  <a:lnTo>
                    <a:pt x="65633" y="227266"/>
                  </a:lnTo>
                  <a:lnTo>
                    <a:pt x="64109" y="222694"/>
                  </a:lnTo>
                  <a:lnTo>
                    <a:pt x="61061" y="216598"/>
                  </a:lnTo>
                  <a:lnTo>
                    <a:pt x="61061" y="120497"/>
                  </a:lnTo>
                  <a:lnTo>
                    <a:pt x="70205" y="111353"/>
                  </a:lnTo>
                  <a:lnTo>
                    <a:pt x="76301" y="108305"/>
                  </a:lnTo>
                  <a:lnTo>
                    <a:pt x="80873" y="105257"/>
                  </a:lnTo>
                  <a:lnTo>
                    <a:pt x="88493" y="103733"/>
                  </a:lnTo>
                  <a:lnTo>
                    <a:pt x="103733" y="103733"/>
                  </a:lnTo>
                  <a:lnTo>
                    <a:pt x="131165" y="125069"/>
                  </a:lnTo>
                  <a:lnTo>
                    <a:pt x="135737" y="131165"/>
                  </a:lnTo>
                  <a:lnTo>
                    <a:pt x="137261" y="138785"/>
                  </a:lnTo>
                  <a:lnTo>
                    <a:pt x="140398" y="146405"/>
                  </a:lnTo>
                  <a:lnTo>
                    <a:pt x="141287" y="153035"/>
                  </a:lnTo>
                  <a:lnTo>
                    <a:pt x="141732" y="159397"/>
                  </a:lnTo>
                  <a:lnTo>
                    <a:pt x="141909" y="165773"/>
                  </a:lnTo>
                  <a:lnTo>
                    <a:pt x="141922" y="172402"/>
                  </a:lnTo>
                  <a:lnTo>
                    <a:pt x="141922" y="97231"/>
                  </a:lnTo>
                  <a:lnTo>
                    <a:pt x="134264" y="92684"/>
                  </a:lnTo>
                  <a:lnTo>
                    <a:pt x="121081" y="88392"/>
                  </a:lnTo>
                  <a:lnTo>
                    <a:pt x="106781" y="86969"/>
                  </a:lnTo>
                  <a:lnTo>
                    <a:pt x="99161" y="86969"/>
                  </a:lnTo>
                  <a:lnTo>
                    <a:pt x="61061" y="108305"/>
                  </a:lnTo>
                  <a:lnTo>
                    <a:pt x="61061" y="1524"/>
                  </a:lnTo>
                  <a:lnTo>
                    <a:pt x="58013" y="0"/>
                  </a:lnTo>
                  <a:lnTo>
                    <a:pt x="0" y="3048"/>
                  </a:lnTo>
                  <a:lnTo>
                    <a:pt x="0" y="13716"/>
                  </a:lnTo>
                  <a:lnTo>
                    <a:pt x="6096" y="13716"/>
                  </a:lnTo>
                  <a:lnTo>
                    <a:pt x="10668" y="15240"/>
                  </a:lnTo>
                  <a:lnTo>
                    <a:pt x="15240" y="15240"/>
                  </a:lnTo>
                  <a:lnTo>
                    <a:pt x="19812" y="16764"/>
                  </a:lnTo>
                  <a:lnTo>
                    <a:pt x="21336" y="18288"/>
                  </a:lnTo>
                  <a:lnTo>
                    <a:pt x="24384" y="19812"/>
                  </a:lnTo>
                  <a:lnTo>
                    <a:pt x="28956" y="28956"/>
                  </a:lnTo>
                  <a:lnTo>
                    <a:pt x="30480" y="33528"/>
                  </a:lnTo>
                  <a:lnTo>
                    <a:pt x="30480" y="228790"/>
                  </a:lnTo>
                  <a:lnTo>
                    <a:pt x="29616" y="236410"/>
                  </a:lnTo>
                  <a:lnTo>
                    <a:pt x="29146" y="244208"/>
                  </a:lnTo>
                  <a:lnTo>
                    <a:pt x="29019" y="249440"/>
                  </a:lnTo>
                  <a:lnTo>
                    <a:pt x="28956" y="257848"/>
                  </a:lnTo>
                  <a:lnTo>
                    <a:pt x="38201" y="259372"/>
                  </a:lnTo>
                  <a:lnTo>
                    <a:pt x="50393" y="240982"/>
                  </a:lnTo>
                  <a:lnTo>
                    <a:pt x="56134" y="244208"/>
                  </a:lnTo>
                  <a:lnTo>
                    <a:pt x="94068" y="256032"/>
                  </a:lnTo>
                  <a:lnTo>
                    <a:pt x="100685" y="256324"/>
                  </a:lnTo>
                  <a:lnTo>
                    <a:pt x="115239" y="254647"/>
                  </a:lnTo>
                  <a:lnTo>
                    <a:pt x="154114" y="231838"/>
                  </a:lnTo>
                  <a:lnTo>
                    <a:pt x="175552" y="188328"/>
                  </a:lnTo>
                  <a:lnTo>
                    <a:pt x="176974" y="170878"/>
                  </a:lnTo>
                  <a:close/>
                </a:path>
                <a:path w="255270" h="323850">
                  <a:moveTo>
                    <a:pt x="253276" y="91528"/>
                  </a:moveTo>
                  <a:lnTo>
                    <a:pt x="250228" y="88480"/>
                  </a:lnTo>
                  <a:lnTo>
                    <a:pt x="186220" y="91528"/>
                  </a:lnTo>
                  <a:lnTo>
                    <a:pt x="186220" y="102196"/>
                  </a:lnTo>
                  <a:lnTo>
                    <a:pt x="189268" y="102196"/>
                  </a:lnTo>
                  <a:lnTo>
                    <a:pt x="201460" y="105244"/>
                  </a:lnTo>
                  <a:lnTo>
                    <a:pt x="207556" y="105244"/>
                  </a:lnTo>
                  <a:lnTo>
                    <a:pt x="212128" y="106768"/>
                  </a:lnTo>
                  <a:lnTo>
                    <a:pt x="213652" y="108292"/>
                  </a:lnTo>
                  <a:lnTo>
                    <a:pt x="216700" y="109816"/>
                  </a:lnTo>
                  <a:lnTo>
                    <a:pt x="222796" y="122008"/>
                  </a:lnTo>
                  <a:lnTo>
                    <a:pt x="222745" y="249923"/>
                  </a:lnTo>
                  <a:lnTo>
                    <a:pt x="222516" y="262267"/>
                  </a:lnTo>
                  <a:lnTo>
                    <a:pt x="213652" y="305092"/>
                  </a:lnTo>
                  <a:lnTo>
                    <a:pt x="207556" y="309664"/>
                  </a:lnTo>
                  <a:lnTo>
                    <a:pt x="199936" y="309664"/>
                  </a:lnTo>
                  <a:lnTo>
                    <a:pt x="195364" y="300520"/>
                  </a:lnTo>
                  <a:lnTo>
                    <a:pt x="189268" y="294424"/>
                  </a:lnTo>
                  <a:lnTo>
                    <a:pt x="187744" y="291376"/>
                  </a:lnTo>
                  <a:lnTo>
                    <a:pt x="184696" y="289852"/>
                  </a:lnTo>
                  <a:lnTo>
                    <a:pt x="183172" y="288328"/>
                  </a:lnTo>
                  <a:lnTo>
                    <a:pt x="180124" y="286804"/>
                  </a:lnTo>
                  <a:lnTo>
                    <a:pt x="169456" y="286804"/>
                  </a:lnTo>
                  <a:lnTo>
                    <a:pt x="164884" y="288328"/>
                  </a:lnTo>
                  <a:lnTo>
                    <a:pt x="161747" y="291376"/>
                  </a:lnTo>
                  <a:lnTo>
                    <a:pt x="160223" y="294424"/>
                  </a:lnTo>
                  <a:lnTo>
                    <a:pt x="158699" y="298996"/>
                  </a:lnTo>
                  <a:lnTo>
                    <a:pt x="158826" y="310045"/>
                  </a:lnTo>
                  <a:lnTo>
                    <a:pt x="160223" y="314236"/>
                  </a:lnTo>
                  <a:lnTo>
                    <a:pt x="166408" y="317284"/>
                  </a:lnTo>
                  <a:lnTo>
                    <a:pt x="170980" y="321856"/>
                  </a:lnTo>
                  <a:lnTo>
                    <a:pt x="178600" y="323469"/>
                  </a:lnTo>
                  <a:lnTo>
                    <a:pt x="187744" y="323469"/>
                  </a:lnTo>
                  <a:lnTo>
                    <a:pt x="224129" y="310045"/>
                  </a:lnTo>
                  <a:lnTo>
                    <a:pt x="247180" y="274612"/>
                  </a:lnTo>
                  <a:lnTo>
                    <a:pt x="250063" y="266585"/>
                  </a:lnTo>
                  <a:lnTo>
                    <a:pt x="251942" y="258406"/>
                  </a:lnTo>
                  <a:lnTo>
                    <a:pt x="252971" y="249923"/>
                  </a:lnTo>
                  <a:lnTo>
                    <a:pt x="253276" y="240982"/>
                  </a:lnTo>
                  <a:lnTo>
                    <a:pt x="253276" y="91528"/>
                  </a:lnTo>
                  <a:close/>
                </a:path>
                <a:path w="255270" h="323850">
                  <a:moveTo>
                    <a:pt x="254800" y="19812"/>
                  </a:moveTo>
                  <a:lnTo>
                    <a:pt x="253276" y="15240"/>
                  </a:lnTo>
                  <a:lnTo>
                    <a:pt x="250228" y="10668"/>
                  </a:lnTo>
                  <a:lnTo>
                    <a:pt x="245656" y="6096"/>
                  </a:lnTo>
                  <a:lnTo>
                    <a:pt x="241084" y="4572"/>
                  </a:lnTo>
                  <a:lnTo>
                    <a:pt x="228892" y="4572"/>
                  </a:lnTo>
                  <a:lnTo>
                    <a:pt x="224320" y="6096"/>
                  </a:lnTo>
                  <a:lnTo>
                    <a:pt x="215176" y="15240"/>
                  </a:lnTo>
                  <a:lnTo>
                    <a:pt x="213652" y="21336"/>
                  </a:lnTo>
                  <a:lnTo>
                    <a:pt x="213652" y="32004"/>
                  </a:lnTo>
                  <a:lnTo>
                    <a:pt x="215176" y="36576"/>
                  </a:lnTo>
                  <a:lnTo>
                    <a:pt x="224320" y="45720"/>
                  </a:lnTo>
                  <a:lnTo>
                    <a:pt x="228892" y="48768"/>
                  </a:lnTo>
                  <a:lnTo>
                    <a:pt x="241084" y="48768"/>
                  </a:lnTo>
                  <a:lnTo>
                    <a:pt x="245656" y="45720"/>
                  </a:lnTo>
                  <a:lnTo>
                    <a:pt x="248704" y="41148"/>
                  </a:lnTo>
                  <a:lnTo>
                    <a:pt x="253276" y="36576"/>
                  </a:lnTo>
                  <a:lnTo>
                    <a:pt x="254800" y="32004"/>
                  </a:lnTo>
                  <a:lnTo>
                    <a:pt x="25480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227535" y="2520600"/>
            <a:ext cx="2524290" cy="64084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738778" y="2879121"/>
            <a:ext cx="481844" cy="26698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8224742" y="2601468"/>
            <a:ext cx="823722" cy="49282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330446" y="2837973"/>
            <a:ext cx="428625" cy="251745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785194" y="2923413"/>
            <a:ext cx="338493" cy="169354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852627" y="2836449"/>
            <a:ext cx="300391" cy="257841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34389" y="3504723"/>
            <a:ext cx="1990534" cy="231933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3076670" y="3510819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4196" y="208978"/>
                </a:moveTo>
                <a:lnTo>
                  <a:pt x="38100" y="208978"/>
                </a:lnTo>
                <a:lnTo>
                  <a:pt x="38100" y="207454"/>
                </a:lnTo>
                <a:lnTo>
                  <a:pt x="34623" y="204025"/>
                </a:lnTo>
                <a:lnTo>
                  <a:pt x="15930" y="168900"/>
                </a:lnTo>
                <a:lnTo>
                  <a:pt x="2571" y="131183"/>
                </a:lnTo>
                <a:lnTo>
                  <a:pt x="0" y="105251"/>
                </a:lnTo>
                <a:lnTo>
                  <a:pt x="285" y="97012"/>
                </a:lnTo>
                <a:lnTo>
                  <a:pt x="10477" y="52208"/>
                </a:lnTo>
                <a:lnTo>
                  <a:pt x="30099" y="10858"/>
                </a:lnTo>
                <a:lnTo>
                  <a:pt x="38100" y="1524"/>
                </a:lnTo>
                <a:lnTo>
                  <a:pt x="39624" y="0"/>
                </a:lnTo>
                <a:lnTo>
                  <a:pt x="42672" y="0"/>
                </a:lnTo>
                <a:lnTo>
                  <a:pt x="44196" y="1524"/>
                </a:lnTo>
                <a:lnTo>
                  <a:pt x="45720" y="1524"/>
                </a:lnTo>
                <a:lnTo>
                  <a:pt x="45720" y="3048"/>
                </a:lnTo>
                <a:lnTo>
                  <a:pt x="47244" y="4572"/>
                </a:lnTo>
                <a:lnTo>
                  <a:pt x="47244" y="7620"/>
                </a:lnTo>
                <a:lnTo>
                  <a:pt x="28360" y="47720"/>
                </a:lnTo>
                <a:lnTo>
                  <a:pt x="18597" y="93819"/>
                </a:lnTo>
                <a:lnTo>
                  <a:pt x="18288" y="105251"/>
                </a:lnTo>
                <a:lnTo>
                  <a:pt x="18597" y="116444"/>
                </a:lnTo>
                <a:lnTo>
                  <a:pt x="28360" y="161258"/>
                </a:lnTo>
                <a:lnTo>
                  <a:pt x="45720" y="199834"/>
                </a:lnTo>
                <a:lnTo>
                  <a:pt x="47244" y="201358"/>
                </a:lnTo>
                <a:lnTo>
                  <a:pt x="47244" y="204406"/>
                </a:lnTo>
                <a:lnTo>
                  <a:pt x="45720" y="205930"/>
                </a:lnTo>
                <a:lnTo>
                  <a:pt x="45720" y="207454"/>
                </a:lnTo>
                <a:lnTo>
                  <a:pt x="44196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3181921" y="3561111"/>
            <a:ext cx="640715" cy="175895"/>
            <a:chOff x="3181921" y="3561111"/>
            <a:chExt cx="640715" cy="175895"/>
          </a:xfrm>
        </p:grpSpPr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81921" y="3561111"/>
              <a:ext cx="129635" cy="1282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349656" y="3561111"/>
              <a:ext cx="300513" cy="17554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91413" y="3561111"/>
              <a:ext cx="131159" cy="123634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3880484" y="3510819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7620" y="0"/>
                </a:lnTo>
                <a:lnTo>
                  <a:pt x="9144" y="1524"/>
                </a:lnTo>
                <a:close/>
              </a:path>
              <a:path w="47625" h="209550">
                <a:moveTo>
                  <a:pt x="9144" y="208978"/>
                </a:moveTo>
                <a:lnTo>
                  <a:pt x="3048" y="208978"/>
                </a:lnTo>
                <a:lnTo>
                  <a:pt x="1524" y="207454"/>
                </a:lnTo>
                <a:lnTo>
                  <a:pt x="1524" y="205930"/>
                </a:lnTo>
                <a:lnTo>
                  <a:pt x="0" y="204406"/>
                </a:lnTo>
                <a:lnTo>
                  <a:pt x="0" y="201358"/>
                </a:lnTo>
                <a:lnTo>
                  <a:pt x="1524" y="199834"/>
                </a:lnTo>
                <a:lnTo>
                  <a:pt x="8072" y="186404"/>
                </a:lnTo>
                <a:lnTo>
                  <a:pt x="22860" y="149542"/>
                </a:lnTo>
                <a:lnTo>
                  <a:pt x="29051" y="105251"/>
                </a:lnTo>
                <a:lnTo>
                  <a:pt x="28740" y="93819"/>
                </a:lnTo>
                <a:lnTo>
                  <a:pt x="19097" y="47720"/>
                </a:lnTo>
                <a:lnTo>
                  <a:pt x="1524" y="9144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10668" y="1524"/>
                </a:lnTo>
                <a:lnTo>
                  <a:pt x="31408" y="40101"/>
                </a:lnTo>
                <a:lnTo>
                  <a:pt x="44767" y="78462"/>
                </a:lnTo>
                <a:lnTo>
                  <a:pt x="47339" y="105251"/>
                </a:lnTo>
                <a:lnTo>
                  <a:pt x="47053" y="113276"/>
                </a:lnTo>
                <a:lnTo>
                  <a:pt x="36861" y="157150"/>
                </a:lnTo>
                <a:lnTo>
                  <a:pt x="17347" y="198310"/>
                </a:lnTo>
                <a:lnTo>
                  <a:pt x="10668" y="207454"/>
                </a:lnTo>
                <a:lnTo>
                  <a:pt x="9144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228338" y="3510819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4864" y="208978"/>
                </a:moveTo>
                <a:lnTo>
                  <a:pt x="42672" y="208978"/>
                </a:lnTo>
                <a:lnTo>
                  <a:pt x="38100" y="207454"/>
                </a:lnTo>
                <a:lnTo>
                  <a:pt x="25908" y="195262"/>
                </a:lnTo>
                <a:lnTo>
                  <a:pt x="22860" y="187642"/>
                </a:lnTo>
                <a:lnTo>
                  <a:pt x="22860" y="123539"/>
                </a:lnTo>
                <a:lnTo>
                  <a:pt x="21336" y="120491"/>
                </a:lnTo>
                <a:lnTo>
                  <a:pt x="18288" y="115919"/>
                </a:lnTo>
                <a:lnTo>
                  <a:pt x="15240" y="112871"/>
                </a:lnTo>
                <a:lnTo>
                  <a:pt x="10668" y="111347"/>
                </a:lnTo>
                <a:lnTo>
                  <a:pt x="4572" y="111347"/>
                </a:lnTo>
                <a:lnTo>
                  <a:pt x="1524" y="109823"/>
                </a:lnTo>
                <a:lnTo>
                  <a:pt x="1524" y="108299"/>
                </a:lnTo>
                <a:lnTo>
                  <a:pt x="0" y="108299"/>
                </a:lnTo>
                <a:lnTo>
                  <a:pt x="0" y="102203"/>
                </a:lnTo>
                <a:lnTo>
                  <a:pt x="1524" y="100679"/>
                </a:lnTo>
                <a:lnTo>
                  <a:pt x="1524" y="99155"/>
                </a:lnTo>
                <a:lnTo>
                  <a:pt x="6096" y="99155"/>
                </a:lnTo>
                <a:lnTo>
                  <a:pt x="15240" y="96107"/>
                </a:lnTo>
                <a:lnTo>
                  <a:pt x="21336" y="90011"/>
                </a:lnTo>
                <a:lnTo>
                  <a:pt x="22860" y="85439"/>
                </a:lnTo>
                <a:lnTo>
                  <a:pt x="22860" y="21336"/>
                </a:lnTo>
                <a:lnTo>
                  <a:pt x="25908" y="15240"/>
                </a:lnTo>
                <a:lnTo>
                  <a:pt x="30480" y="9144"/>
                </a:lnTo>
                <a:lnTo>
                  <a:pt x="36576" y="3048"/>
                </a:lnTo>
                <a:lnTo>
                  <a:pt x="42672" y="0"/>
                </a:lnTo>
                <a:lnTo>
                  <a:pt x="53340" y="0"/>
                </a:lnTo>
                <a:lnTo>
                  <a:pt x="54864" y="1524"/>
                </a:lnTo>
                <a:lnTo>
                  <a:pt x="56388" y="1524"/>
                </a:lnTo>
                <a:lnTo>
                  <a:pt x="56388" y="3048"/>
                </a:lnTo>
                <a:lnTo>
                  <a:pt x="57912" y="4572"/>
                </a:lnTo>
                <a:lnTo>
                  <a:pt x="57912" y="7620"/>
                </a:lnTo>
                <a:lnTo>
                  <a:pt x="56388" y="9144"/>
                </a:lnTo>
                <a:lnTo>
                  <a:pt x="56388" y="10668"/>
                </a:lnTo>
                <a:lnTo>
                  <a:pt x="54864" y="10668"/>
                </a:lnTo>
                <a:lnTo>
                  <a:pt x="53340" y="12192"/>
                </a:lnTo>
                <a:lnTo>
                  <a:pt x="45720" y="12192"/>
                </a:lnTo>
                <a:lnTo>
                  <a:pt x="42672" y="13716"/>
                </a:lnTo>
                <a:lnTo>
                  <a:pt x="39624" y="18288"/>
                </a:lnTo>
                <a:lnTo>
                  <a:pt x="36576" y="21336"/>
                </a:lnTo>
                <a:lnTo>
                  <a:pt x="35052" y="25908"/>
                </a:lnTo>
                <a:lnTo>
                  <a:pt x="35052" y="85439"/>
                </a:lnTo>
                <a:lnTo>
                  <a:pt x="32004" y="94583"/>
                </a:lnTo>
                <a:lnTo>
                  <a:pt x="30480" y="97631"/>
                </a:lnTo>
                <a:lnTo>
                  <a:pt x="25908" y="100679"/>
                </a:lnTo>
                <a:lnTo>
                  <a:pt x="21336" y="105251"/>
                </a:lnTo>
                <a:lnTo>
                  <a:pt x="25908" y="108299"/>
                </a:lnTo>
                <a:lnTo>
                  <a:pt x="32004" y="114395"/>
                </a:lnTo>
                <a:lnTo>
                  <a:pt x="35052" y="123539"/>
                </a:lnTo>
                <a:lnTo>
                  <a:pt x="35052" y="184594"/>
                </a:lnTo>
                <a:lnTo>
                  <a:pt x="36576" y="187642"/>
                </a:lnTo>
                <a:lnTo>
                  <a:pt x="39624" y="192214"/>
                </a:lnTo>
                <a:lnTo>
                  <a:pt x="42672" y="195262"/>
                </a:lnTo>
                <a:lnTo>
                  <a:pt x="45720" y="196786"/>
                </a:lnTo>
                <a:lnTo>
                  <a:pt x="50292" y="196786"/>
                </a:lnTo>
                <a:lnTo>
                  <a:pt x="53340" y="198310"/>
                </a:lnTo>
                <a:lnTo>
                  <a:pt x="54864" y="198310"/>
                </a:lnTo>
                <a:lnTo>
                  <a:pt x="57912" y="201358"/>
                </a:lnTo>
                <a:lnTo>
                  <a:pt x="57912" y="204406"/>
                </a:lnTo>
                <a:lnTo>
                  <a:pt x="56388" y="205930"/>
                </a:lnTo>
                <a:lnTo>
                  <a:pt x="56388" y="207454"/>
                </a:lnTo>
                <a:lnTo>
                  <a:pt x="54864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6" name="object 10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77575" y="3825144"/>
            <a:ext cx="1624488" cy="166306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2875311" y="3867816"/>
            <a:ext cx="62865" cy="148590"/>
          </a:xfrm>
          <a:custGeom>
            <a:avLst/>
            <a:gdLst/>
            <a:ahLst/>
            <a:cxnLst/>
            <a:rect l="l" t="t" r="r" b="b"/>
            <a:pathLst>
              <a:path w="62864" h="148589">
                <a:moveTo>
                  <a:pt x="48768" y="36671"/>
                </a:moveTo>
                <a:lnTo>
                  <a:pt x="33528" y="36671"/>
                </a:lnTo>
                <a:lnTo>
                  <a:pt x="28956" y="35147"/>
                </a:lnTo>
                <a:lnTo>
                  <a:pt x="25908" y="32004"/>
                </a:lnTo>
                <a:lnTo>
                  <a:pt x="19812" y="22860"/>
                </a:lnTo>
                <a:lnTo>
                  <a:pt x="19812" y="12192"/>
                </a:lnTo>
                <a:lnTo>
                  <a:pt x="22860" y="7620"/>
                </a:lnTo>
                <a:lnTo>
                  <a:pt x="25908" y="4572"/>
                </a:lnTo>
                <a:lnTo>
                  <a:pt x="30480" y="1524"/>
                </a:lnTo>
                <a:lnTo>
                  <a:pt x="33528" y="0"/>
                </a:lnTo>
                <a:lnTo>
                  <a:pt x="48768" y="0"/>
                </a:lnTo>
                <a:lnTo>
                  <a:pt x="53340" y="1524"/>
                </a:lnTo>
                <a:lnTo>
                  <a:pt x="57912" y="4572"/>
                </a:lnTo>
                <a:lnTo>
                  <a:pt x="60960" y="9144"/>
                </a:lnTo>
                <a:lnTo>
                  <a:pt x="62484" y="12192"/>
                </a:lnTo>
                <a:lnTo>
                  <a:pt x="62484" y="22860"/>
                </a:lnTo>
                <a:lnTo>
                  <a:pt x="60960" y="27432"/>
                </a:lnTo>
                <a:lnTo>
                  <a:pt x="57912" y="32004"/>
                </a:lnTo>
                <a:lnTo>
                  <a:pt x="53340" y="35147"/>
                </a:lnTo>
                <a:lnTo>
                  <a:pt x="48768" y="36671"/>
                </a:lnTo>
                <a:close/>
              </a:path>
              <a:path w="62864" h="148589">
                <a:moveTo>
                  <a:pt x="10668" y="148018"/>
                </a:moveTo>
                <a:lnTo>
                  <a:pt x="3048" y="148018"/>
                </a:lnTo>
                <a:lnTo>
                  <a:pt x="0" y="144970"/>
                </a:lnTo>
                <a:lnTo>
                  <a:pt x="0" y="138874"/>
                </a:lnTo>
                <a:lnTo>
                  <a:pt x="1524" y="137350"/>
                </a:lnTo>
                <a:lnTo>
                  <a:pt x="18288" y="77819"/>
                </a:lnTo>
                <a:lnTo>
                  <a:pt x="54864" y="77819"/>
                </a:lnTo>
                <a:lnTo>
                  <a:pt x="16764" y="140398"/>
                </a:lnTo>
                <a:lnTo>
                  <a:pt x="13716" y="143446"/>
                </a:lnTo>
                <a:lnTo>
                  <a:pt x="12192" y="146494"/>
                </a:lnTo>
                <a:lnTo>
                  <a:pt x="10668" y="14801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61822" y="4105846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3716" y="209073"/>
                </a:moveTo>
                <a:lnTo>
                  <a:pt x="3048" y="209073"/>
                </a:lnTo>
                <a:lnTo>
                  <a:pt x="0" y="206025"/>
                </a:lnTo>
                <a:lnTo>
                  <a:pt x="0" y="199834"/>
                </a:lnTo>
                <a:lnTo>
                  <a:pt x="1524" y="198310"/>
                </a:lnTo>
                <a:lnTo>
                  <a:pt x="3048" y="198310"/>
                </a:lnTo>
                <a:lnTo>
                  <a:pt x="4572" y="196786"/>
                </a:lnTo>
                <a:lnTo>
                  <a:pt x="12192" y="196786"/>
                </a:lnTo>
                <a:lnTo>
                  <a:pt x="15240" y="195262"/>
                </a:lnTo>
                <a:lnTo>
                  <a:pt x="18288" y="190690"/>
                </a:lnTo>
                <a:lnTo>
                  <a:pt x="21336" y="187642"/>
                </a:lnTo>
                <a:lnTo>
                  <a:pt x="22860" y="183070"/>
                </a:lnTo>
                <a:lnTo>
                  <a:pt x="22860" y="123634"/>
                </a:lnTo>
                <a:lnTo>
                  <a:pt x="25908" y="114395"/>
                </a:lnTo>
                <a:lnTo>
                  <a:pt x="27432" y="111347"/>
                </a:lnTo>
                <a:lnTo>
                  <a:pt x="35052" y="103727"/>
                </a:lnTo>
                <a:lnTo>
                  <a:pt x="30480" y="100679"/>
                </a:lnTo>
                <a:lnTo>
                  <a:pt x="27432" y="97631"/>
                </a:lnTo>
                <a:lnTo>
                  <a:pt x="25908" y="94583"/>
                </a:lnTo>
                <a:lnTo>
                  <a:pt x="22860" y="85439"/>
                </a:lnTo>
                <a:lnTo>
                  <a:pt x="22860" y="25908"/>
                </a:lnTo>
                <a:lnTo>
                  <a:pt x="21336" y="21336"/>
                </a:lnTo>
                <a:lnTo>
                  <a:pt x="18288" y="16764"/>
                </a:lnTo>
                <a:lnTo>
                  <a:pt x="15240" y="13716"/>
                </a:lnTo>
                <a:lnTo>
                  <a:pt x="12192" y="12192"/>
                </a:lnTo>
                <a:lnTo>
                  <a:pt x="4572" y="12192"/>
                </a:lnTo>
                <a:lnTo>
                  <a:pt x="3048" y="10668"/>
                </a:lnTo>
                <a:lnTo>
                  <a:pt x="1524" y="10668"/>
                </a:lnTo>
                <a:lnTo>
                  <a:pt x="0" y="9144"/>
                </a:lnTo>
                <a:lnTo>
                  <a:pt x="0" y="3048"/>
                </a:lnTo>
                <a:lnTo>
                  <a:pt x="3048" y="0"/>
                </a:lnTo>
                <a:lnTo>
                  <a:pt x="13716" y="0"/>
                </a:lnTo>
                <a:lnTo>
                  <a:pt x="19812" y="3048"/>
                </a:lnTo>
                <a:lnTo>
                  <a:pt x="24384" y="7620"/>
                </a:lnTo>
                <a:lnTo>
                  <a:pt x="32004" y="13716"/>
                </a:lnTo>
                <a:lnTo>
                  <a:pt x="35052" y="21336"/>
                </a:lnTo>
                <a:lnTo>
                  <a:pt x="35052" y="85439"/>
                </a:lnTo>
                <a:lnTo>
                  <a:pt x="36576" y="88487"/>
                </a:lnTo>
                <a:lnTo>
                  <a:pt x="39624" y="93059"/>
                </a:lnTo>
                <a:lnTo>
                  <a:pt x="42672" y="96107"/>
                </a:lnTo>
                <a:lnTo>
                  <a:pt x="45720" y="97631"/>
                </a:lnTo>
                <a:lnTo>
                  <a:pt x="50387" y="97631"/>
                </a:lnTo>
                <a:lnTo>
                  <a:pt x="53435" y="99155"/>
                </a:lnTo>
                <a:lnTo>
                  <a:pt x="54959" y="99155"/>
                </a:lnTo>
                <a:lnTo>
                  <a:pt x="56483" y="100679"/>
                </a:lnTo>
                <a:lnTo>
                  <a:pt x="58007" y="100679"/>
                </a:lnTo>
                <a:lnTo>
                  <a:pt x="58007" y="108299"/>
                </a:lnTo>
                <a:lnTo>
                  <a:pt x="56483" y="108299"/>
                </a:lnTo>
                <a:lnTo>
                  <a:pt x="54959" y="109823"/>
                </a:lnTo>
                <a:lnTo>
                  <a:pt x="53435" y="109823"/>
                </a:lnTo>
                <a:lnTo>
                  <a:pt x="50387" y="111347"/>
                </a:lnTo>
                <a:lnTo>
                  <a:pt x="45720" y="111347"/>
                </a:lnTo>
                <a:lnTo>
                  <a:pt x="42672" y="112871"/>
                </a:lnTo>
                <a:lnTo>
                  <a:pt x="39624" y="115919"/>
                </a:lnTo>
                <a:lnTo>
                  <a:pt x="36576" y="120491"/>
                </a:lnTo>
                <a:lnTo>
                  <a:pt x="35052" y="123634"/>
                </a:lnTo>
                <a:lnTo>
                  <a:pt x="35052" y="187642"/>
                </a:lnTo>
                <a:lnTo>
                  <a:pt x="32004" y="195262"/>
                </a:lnTo>
                <a:lnTo>
                  <a:pt x="25908" y="199834"/>
                </a:lnTo>
                <a:lnTo>
                  <a:pt x="21336" y="206025"/>
                </a:lnTo>
                <a:lnTo>
                  <a:pt x="13716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370617" y="4810791"/>
            <a:ext cx="761365" cy="236854"/>
            <a:chOff x="370617" y="4810791"/>
            <a:chExt cx="761365" cy="236854"/>
          </a:xfrm>
        </p:grpSpPr>
        <p:pic>
          <p:nvPicPr>
            <p:cNvPr id="110" name="object 11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70617" y="4816887"/>
              <a:ext cx="82391" cy="8239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85219" y="4810791"/>
              <a:ext cx="498617" cy="23641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06697" y="4810791"/>
              <a:ext cx="125158" cy="164782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1229391" y="4764976"/>
            <a:ext cx="725170" cy="213995"/>
            <a:chOff x="1229391" y="4764976"/>
            <a:chExt cx="725170" cy="213995"/>
          </a:xfrm>
        </p:grpSpPr>
        <p:sp>
          <p:nvSpPr>
            <p:cNvPr id="114" name="object 114"/>
            <p:cNvSpPr/>
            <p:nvPr/>
          </p:nvSpPr>
          <p:spPr>
            <a:xfrm>
              <a:off x="1229391" y="4810791"/>
              <a:ext cx="276225" cy="165100"/>
            </a:xfrm>
            <a:custGeom>
              <a:avLst/>
              <a:gdLst/>
              <a:ahLst/>
              <a:cxnLst/>
              <a:rect l="l" t="t" r="r" b="b"/>
              <a:pathLst>
                <a:path w="276225" h="165100">
                  <a:moveTo>
                    <a:pt x="276129" y="164782"/>
                  </a:moveTo>
                  <a:lnTo>
                    <a:pt x="198310" y="164782"/>
                  </a:lnTo>
                  <a:lnTo>
                    <a:pt x="198310" y="152495"/>
                  </a:lnTo>
                  <a:lnTo>
                    <a:pt x="210502" y="152495"/>
                  </a:lnTo>
                  <a:lnTo>
                    <a:pt x="212026" y="150971"/>
                  </a:lnTo>
                  <a:lnTo>
                    <a:pt x="215169" y="150971"/>
                  </a:lnTo>
                  <a:lnTo>
                    <a:pt x="219741" y="146399"/>
                  </a:lnTo>
                  <a:lnTo>
                    <a:pt x="221265" y="143351"/>
                  </a:lnTo>
                  <a:lnTo>
                    <a:pt x="221265" y="53339"/>
                  </a:lnTo>
                  <a:lnTo>
                    <a:pt x="201358" y="18287"/>
                  </a:lnTo>
                  <a:lnTo>
                    <a:pt x="189166" y="18287"/>
                  </a:lnTo>
                  <a:lnTo>
                    <a:pt x="180022" y="21335"/>
                  </a:lnTo>
                  <a:lnTo>
                    <a:pt x="173926" y="22859"/>
                  </a:lnTo>
                  <a:lnTo>
                    <a:pt x="170878" y="24383"/>
                  </a:lnTo>
                  <a:lnTo>
                    <a:pt x="166306" y="27431"/>
                  </a:lnTo>
                  <a:lnTo>
                    <a:pt x="158686" y="35051"/>
                  </a:lnTo>
                  <a:lnTo>
                    <a:pt x="155638" y="41147"/>
                  </a:lnTo>
                  <a:lnTo>
                    <a:pt x="154114" y="42671"/>
                  </a:lnTo>
                  <a:lnTo>
                    <a:pt x="154114" y="141827"/>
                  </a:lnTo>
                  <a:lnTo>
                    <a:pt x="155638" y="144875"/>
                  </a:lnTo>
                  <a:lnTo>
                    <a:pt x="157162" y="146399"/>
                  </a:lnTo>
                  <a:lnTo>
                    <a:pt x="158686" y="149447"/>
                  </a:lnTo>
                  <a:lnTo>
                    <a:pt x="161734" y="149447"/>
                  </a:lnTo>
                  <a:lnTo>
                    <a:pt x="164782" y="150971"/>
                  </a:lnTo>
                  <a:lnTo>
                    <a:pt x="167830" y="150971"/>
                  </a:lnTo>
                  <a:lnTo>
                    <a:pt x="169354" y="152495"/>
                  </a:lnTo>
                  <a:lnTo>
                    <a:pt x="176974" y="152495"/>
                  </a:lnTo>
                  <a:lnTo>
                    <a:pt x="176974" y="164782"/>
                  </a:lnTo>
                  <a:lnTo>
                    <a:pt x="100679" y="164782"/>
                  </a:lnTo>
                  <a:lnTo>
                    <a:pt x="100679" y="152495"/>
                  </a:lnTo>
                  <a:lnTo>
                    <a:pt x="112966" y="152495"/>
                  </a:lnTo>
                  <a:lnTo>
                    <a:pt x="114490" y="150971"/>
                  </a:lnTo>
                  <a:lnTo>
                    <a:pt x="117538" y="150971"/>
                  </a:lnTo>
                  <a:lnTo>
                    <a:pt x="119062" y="147923"/>
                  </a:lnTo>
                  <a:lnTo>
                    <a:pt x="120586" y="146399"/>
                  </a:lnTo>
                  <a:lnTo>
                    <a:pt x="123634" y="140303"/>
                  </a:lnTo>
                  <a:lnTo>
                    <a:pt x="123634" y="53339"/>
                  </a:lnTo>
                  <a:lnTo>
                    <a:pt x="103727" y="18287"/>
                  </a:lnTo>
                  <a:lnTo>
                    <a:pt x="91535" y="18287"/>
                  </a:lnTo>
                  <a:lnTo>
                    <a:pt x="85439" y="19811"/>
                  </a:lnTo>
                  <a:lnTo>
                    <a:pt x="76295" y="22859"/>
                  </a:lnTo>
                  <a:lnTo>
                    <a:pt x="71723" y="25907"/>
                  </a:lnTo>
                  <a:lnTo>
                    <a:pt x="68675" y="28955"/>
                  </a:lnTo>
                  <a:lnTo>
                    <a:pt x="65627" y="30479"/>
                  </a:lnTo>
                  <a:lnTo>
                    <a:pt x="62579" y="33527"/>
                  </a:lnTo>
                  <a:lnTo>
                    <a:pt x="61055" y="36575"/>
                  </a:lnTo>
                  <a:lnTo>
                    <a:pt x="54959" y="42671"/>
                  </a:lnTo>
                  <a:lnTo>
                    <a:pt x="54959" y="138779"/>
                  </a:lnTo>
                  <a:lnTo>
                    <a:pt x="56483" y="141827"/>
                  </a:lnTo>
                  <a:lnTo>
                    <a:pt x="58007" y="143351"/>
                  </a:lnTo>
                  <a:lnTo>
                    <a:pt x="59531" y="146399"/>
                  </a:lnTo>
                  <a:lnTo>
                    <a:pt x="61055" y="147923"/>
                  </a:lnTo>
                  <a:lnTo>
                    <a:pt x="67151" y="150971"/>
                  </a:lnTo>
                  <a:lnTo>
                    <a:pt x="68675" y="150971"/>
                  </a:lnTo>
                  <a:lnTo>
                    <a:pt x="71723" y="152495"/>
                  </a:lnTo>
                  <a:lnTo>
                    <a:pt x="79343" y="152495"/>
                  </a:lnTo>
                  <a:lnTo>
                    <a:pt x="79343" y="164782"/>
                  </a:lnTo>
                  <a:lnTo>
                    <a:pt x="1619" y="164782"/>
                  </a:lnTo>
                  <a:lnTo>
                    <a:pt x="1619" y="152495"/>
                  </a:lnTo>
                  <a:lnTo>
                    <a:pt x="13811" y="152495"/>
                  </a:lnTo>
                  <a:lnTo>
                    <a:pt x="16859" y="150971"/>
                  </a:lnTo>
                  <a:lnTo>
                    <a:pt x="19907" y="150971"/>
                  </a:lnTo>
                  <a:lnTo>
                    <a:pt x="21431" y="147923"/>
                  </a:lnTo>
                  <a:lnTo>
                    <a:pt x="22955" y="146399"/>
                  </a:lnTo>
                  <a:lnTo>
                    <a:pt x="26003" y="140303"/>
                  </a:lnTo>
                  <a:lnTo>
                    <a:pt x="26003" y="33527"/>
                  </a:lnTo>
                  <a:lnTo>
                    <a:pt x="21431" y="24383"/>
                  </a:lnTo>
                  <a:lnTo>
                    <a:pt x="19907" y="22859"/>
                  </a:lnTo>
                  <a:lnTo>
                    <a:pt x="13811" y="19811"/>
                  </a:lnTo>
                  <a:lnTo>
                    <a:pt x="12287" y="18287"/>
                  </a:lnTo>
                  <a:lnTo>
                    <a:pt x="9239" y="18287"/>
                  </a:lnTo>
                  <a:lnTo>
                    <a:pt x="6191" y="16763"/>
                  </a:lnTo>
                  <a:lnTo>
                    <a:pt x="0" y="16763"/>
                  </a:lnTo>
                  <a:lnTo>
                    <a:pt x="0" y="6095"/>
                  </a:lnTo>
                  <a:lnTo>
                    <a:pt x="53435" y="1523"/>
                  </a:lnTo>
                  <a:lnTo>
                    <a:pt x="54959" y="4571"/>
                  </a:lnTo>
                  <a:lnTo>
                    <a:pt x="54959" y="27431"/>
                  </a:lnTo>
                  <a:lnTo>
                    <a:pt x="56483" y="27431"/>
                  </a:lnTo>
                  <a:lnTo>
                    <a:pt x="62579" y="21335"/>
                  </a:lnTo>
                  <a:lnTo>
                    <a:pt x="65627" y="16763"/>
                  </a:lnTo>
                  <a:lnTo>
                    <a:pt x="70199" y="13715"/>
                  </a:lnTo>
                  <a:lnTo>
                    <a:pt x="73247" y="10667"/>
                  </a:lnTo>
                  <a:lnTo>
                    <a:pt x="77819" y="9143"/>
                  </a:lnTo>
                  <a:lnTo>
                    <a:pt x="80867" y="6095"/>
                  </a:lnTo>
                  <a:lnTo>
                    <a:pt x="85439" y="4571"/>
                  </a:lnTo>
                  <a:lnTo>
                    <a:pt x="91535" y="1523"/>
                  </a:lnTo>
                  <a:lnTo>
                    <a:pt x="97631" y="0"/>
                  </a:lnTo>
                  <a:lnTo>
                    <a:pt x="109918" y="0"/>
                  </a:lnTo>
                  <a:lnTo>
                    <a:pt x="117633" y="333"/>
                  </a:lnTo>
                  <a:lnTo>
                    <a:pt x="152590" y="27431"/>
                  </a:lnTo>
                  <a:lnTo>
                    <a:pt x="157162" y="24383"/>
                  </a:lnTo>
                  <a:lnTo>
                    <a:pt x="169354" y="12191"/>
                  </a:lnTo>
                  <a:lnTo>
                    <a:pt x="175450" y="9143"/>
                  </a:lnTo>
                  <a:lnTo>
                    <a:pt x="178498" y="6095"/>
                  </a:lnTo>
                  <a:lnTo>
                    <a:pt x="183070" y="4571"/>
                  </a:lnTo>
                  <a:lnTo>
                    <a:pt x="189166" y="1523"/>
                  </a:lnTo>
                  <a:lnTo>
                    <a:pt x="195262" y="0"/>
                  </a:lnTo>
                  <a:lnTo>
                    <a:pt x="207454" y="0"/>
                  </a:lnTo>
                  <a:lnTo>
                    <a:pt x="217225" y="833"/>
                  </a:lnTo>
                  <a:lnTo>
                    <a:pt x="249078" y="29336"/>
                  </a:lnTo>
                  <a:lnTo>
                    <a:pt x="251745" y="53339"/>
                  </a:lnTo>
                  <a:lnTo>
                    <a:pt x="251745" y="138779"/>
                  </a:lnTo>
                  <a:lnTo>
                    <a:pt x="253269" y="141827"/>
                  </a:lnTo>
                  <a:lnTo>
                    <a:pt x="253269" y="144875"/>
                  </a:lnTo>
                  <a:lnTo>
                    <a:pt x="257841" y="149447"/>
                  </a:lnTo>
                  <a:lnTo>
                    <a:pt x="260889" y="149447"/>
                  </a:lnTo>
                  <a:lnTo>
                    <a:pt x="262413" y="150971"/>
                  </a:lnTo>
                  <a:lnTo>
                    <a:pt x="265461" y="150971"/>
                  </a:lnTo>
                  <a:lnTo>
                    <a:pt x="268509" y="152495"/>
                  </a:lnTo>
                  <a:lnTo>
                    <a:pt x="276129" y="152495"/>
                  </a:lnTo>
                  <a:lnTo>
                    <a:pt x="276129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17713" y="4812315"/>
              <a:ext cx="176974" cy="16630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14500" y="4764976"/>
              <a:ext cx="239458" cy="213645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056273" y="4723828"/>
            <a:ext cx="1198800" cy="254793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364896" y="4765071"/>
            <a:ext cx="276129" cy="21507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747801" y="4810791"/>
            <a:ext cx="346233" cy="167830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4197857" y="4723828"/>
            <a:ext cx="874394" cy="323850"/>
            <a:chOff x="4197857" y="4723828"/>
            <a:chExt cx="874394" cy="323850"/>
          </a:xfrm>
        </p:grpSpPr>
        <p:pic>
          <p:nvPicPr>
            <p:cNvPr id="121" name="object 12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197857" y="4810791"/>
              <a:ext cx="157067" cy="16935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365586" y="4723841"/>
              <a:ext cx="256540" cy="323850"/>
            </a:xfrm>
            <a:custGeom>
              <a:avLst/>
              <a:gdLst/>
              <a:ahLst/>
              <a:cxnLst/>
              <a:rect l="l" t="t" r="r" b="b"/>
              <a:pathLst>
                <a:path w="256539" h="323850">
                  <a:moveTo>
                    <a:pt x="176872" y="170878"/>
                  </a:moveTo>
                  <a:lnTo>
                    <a:pt x="165303" y="122339"/>
                  </a:lnTo>
                  <a:lnTo>
                    <a:pt x="143344" y="98120"/>
                  </a:lnTo>
                  <a:lnTo>
                    <a:pt x="143344" y="163258"/>
                  </a:lnTo>
                  <a:lnTo>
                    <a:pt x="143344" y="172402"/>
                  </a:lnTo>
                  <a:lnTo>
                    <a:pt x="136283" y="213969"/>
                  </a:lnTo>
                  <a:lnTo>
                    <a:pt x="108013" y="242722"/>
                  </a:lnTo>
                  <a:lnTo>
                    <a:pt x="99148" y="244119"/>
                  </a:lnTo>
                  <a:lnTo>
                    <a:pt x="93052" y="244119"/>
                  </a:lnTo>
                  <a:lnTo>
                    <a:pt x="86956" y="242506"/>
                  </a:lnTo>
                  <a:lnTo>
                    <a:pt x="83908" y="240982"/>
                  </a:lnTo>
                  <a:lnTo>
                    <a:pt x="79336" y="237934"/>
                  </a:lnTo>
                  <a:lnTo>
                    <a:pt x="76288" y="236410"/>
                  </a:lnTo>
                  <a:lnTo>
                    <a:pt x="71628" y="233362"/>
                  </a:lnTo>
                  <a:lnTo>
                    <a:pt x="68580" y="230314"/>
                  </a:lnTo>
                  <a:lnTo>
                    <a:pt x="67056" y="227266"/>
                  </a:lnTo>
                  <a:lnTo>
                    <a:pt x="64008" y="222694"/>
                  </a:lnTo>
                  <a:lnTo>
                    <a:pt x="60960" y="216598"/>
                  </a:lnTo>
                  <a:lnTo>
                    <a:pt x="60960" y="120484"/>
                  </a:lnTo>
                  <a:lnTo>
                    <a:pt x="70104" y="111340"/>
                  </a:lnTo>
                  <a:lnTo>
                    <a:pt x="76288" y="108292"/>
                  </a:lnTo>
                  <a:lnTo>
                    <a:pt x="82384" y="105244"/>
                  </a:lnTo>
                  <a:lnTo>
                    <a:pt x="88480" y="103720"/>
                  </a:lnTo>
                  <a:lnTo>
                    <a:pt x="103720" y="103720"/>
                  </a:lnTo>
                  <a:lnTo>
                    <a:pt x="135724" y="131152"/>
                  </a:lnTo>
                  <a:lnTo>
                    <a:pt x="140296" y="147916"/>
                  </a:lnTo>
                  <a:lnTo>
                    <a:pt x="143344" y="163258"/>
                  </a:lnTo>
                  <a:lnTo>
                    <a:pt x="143344" y="98120"/>
                  </a:lnTo>
                  <a:lnTo>
                    <a:pt x="134200" y="92671"/>
                  </a:lnTo>
                  <a:lnTo>
                    <a:pt x="121056" y="88392"/>
                  </a:lnTo>
                  <a:lnTo>
                    <a:pt x="106768" y="86956"/>
                  </a:lnTo>
                  <a:lnTo>
                    <a:pt x="99148" y="86956"/>
                  </a:lnTo>
                  <a:lnTo>
                    <a:pt x="62484" y="108292"/>
                  </a:lnTo>
                  <a:lnTo>
                    <a:pt x="60960" y="108292"/>
                  </a:lnTo>
                  <a:lnTo>
                    <a:pt x="60960" y="1524"/>
                  </a:lnTo>
                  <a:lnTo>
                    <a:pt x="57912" y="0"/>
                  </a:lnTo>
                  <a:lnTo>
                    <a:pt x="0" y="3048"/>
                  </a:lnTo>
                  <a:lnTo>
                    <a:pt x="0" y="13716"/>
                  </a:lnTo>
                  <a:lnTo>
                    <a:pt x="6096" y="13716"/>
                  </a:lnTo>
                  <a:lnTo>
                    <a:pt x="10668" y="15240"/>
                  </a:lnTo>
                  <a:lnTo>
                    <a:pt x="16764" y="15240"/>
                  </a:lnTo>
                  <a:lnTo>
                    <a:pt x="19812" y="16764"/>
                  </a:lnTo>
                  <a:lnTo>
                    <a:pt x="21336" y="18288"/>
                  </a:lnTo>
                  <a:lnTo>
                    <a:pt x="24384" y="19812"/>
                  </a:lnTo>
                  <a:lnTo>
                    <a:pt x="27432" y="25908"/>
                  </a:lnTo>
                  <a:lnTo>
                    <a:pt x="30480" y="30480"/>
                  </a:lnTo>
                  <a:lnTo>
                    <a:pt x="30365" y="232460"/>
                  </a:lnTo>
                  <a:lnTo>
                    <a:pt x="30238" y="236537"/>
                  </a:lnTo>
                  <a:lnTo>
                    <a:pt x="29362" y="248691"/>
                  </a:lnTo>
                  <a:lnTo>
                    <a:pt x="29171" y="251739"/>
                  </a:lnTo>
                  <a:lnTo>
                    <a:pt x="28956" y="257835"/>
                  </a:lnTo>
                  <a:lnTo>
                    <a:pt x="39624" y="259359"/>
                  </a:lnTo>
                  <a:lnTo>
                    <a:pt x="51816" y="240982"/>
                  </a:lnTo>
                  <a:lnTo>
                    <a:pt x="59436" y="245643"/>
                  </a:lnTo>
                  <a:lnTo>
                    <a:pt x="100672" y="256311"/>
                  </a:lnTo>
                  <a:lnTo>
                    <a:pt x="115227" y="254647"/>
                  </a:lnTo>
                  <a:lnTo>
                    <a:pt x="154012" y="231838"/>
                  </a:lnTo>
                  <a:lnTo>
                    <a:pt x="175450" y="188328"/>
                  </a:lnTo>
                  <a:lnTo>
                    <a:pt x="176872" y="170878"/>
                  </a:lnTo>
                  <a:close/>
                </a:path>
                <a:path w="256539" h="323850">
                  <a:moveTo>
                    <a:pt x="253174" y="91528"/>
                  </a:moveTo>
                  <a:lnTo>
                    <a:pt x="251650" y="88480"/>
                  </a:lnTo>
                  <a:lnTo>
                    <a:pt x="187642" y="93052"/>
                  </a:lnTo>
                  <a:lnTo>
                    <a:pt x="187642" y="102196"/>
                  </a:lnTo>
                  <a:lnTo>
                    <a:pt x="190690" y="102196"/>
                  </a:lnTo>
                  <a:lnTo>
                    <a:pt x="195262" y="103720"/>
                  </a:lnTo>
                  <a:lnTo>
                    <a:pt x="201358" y="105244"/>
                  </a:lnTo>
                  <a:lnTo>
                    <a:pt x="208978" y="105244"/>
                  </a:lnTo>
                  <a:lnTo>
                    <a:pt x="215074" y="108292"/>
                  </a:lnTo>
                  <a:lnTo>
                    <a:pt x="219646" y="112864"/>
                  </a:lnTo>
                  <a:lnTo>
                    <a:pt x="222694" y="118960"/>
                  </a:lnTo>
                  <a:lnTo>
                    <a:pt x="222643" y="249910"/>
                  </a:lnTo>
                  <a:lnTo>
                    <a:pt x="218122" y="294411"/>
                  </a:lnTo>
                  <a:lnTo>
                    <a:pt x="208978" y="309651"/>
                  </a:lnTo>
                  <a:lnTo>
                    <a:pt x="199834" y="309651"/>
                  </a:lnTo>
                  <a:lnTo>
                    <a:pt x="193738" y="297459"/>
                  </a:lnTo>
                  <a:lnTo>
                    <a:pt x="186118" y="289839"/>
                  </a:lnTo>
                  <a:lnTo>
                    <a:pt x="183070" y="288315"/>
                  </a:lnTo>
                  <a:lnTo>
                    <a:pt x="179933" y="286791"/>
                  </a:lnTo>
                  <a:lnTo>
                    <a:pt x="169265" y="286791"/>
                  </a:lnTo>
                  <a:lnTo>
                    <a:pt x="166217" y="288315"/>
                  </a:lnTo>
                  <a:lnTo>
                    <a:pt x="160121" y="294411"/>
                  </a:lnTo>
                  <a:lnTo>
                    <a:pt x="158597" y="298983"/>
                  </a:lnTo>
                  <a:lnTo>
                    <a:pt x="158597" y="309651"/>
                  </a:lnTo>
                  <a:lnTo>
                    <a:pt x="170789" y="321843"/>
                  </a:lnTo>
                  <a:lnTo>
                    <a:pt x="178409" y="323367"/>
                  </a:lnTo>
                  <a:lnTo>
                    <a:pt x="187642" y="323367"/>
                  </a:lnTo>
                  <a:lnTo>
                    <a:pt x="224790" y="310032"/>
                  </a:lnTo>
                  <a:lnTo>
                    <a:pt x="225247" y="309651"/>
                  </a:lnTo>
                  <a:lnTo>
                    <a:pt x="230047" y="305701"/>
                  </a:lnTo>
                  <a:lnTo>
                    <a:pt x="250609" y="266573"/>
                  </a:lnTo>
                  <a:lnTo>
                    <a:pt x="253174" y="240969"/>
                  </a:lnTo>
                  <a:lnTo>
                    <a:pt x="253174" y="91528"/>
                  </a:lnTo>
                  <a:close/>
                </a:path>
                <a:path w="256539" h="323850">
                  <a:moveTo>
                    <a:pt x="256222" y="19799"/>
                  </a:moveTo>
                  <a:lnTo>
                    <a:pt x="254698" y="15227"/>
                  </a:lnTo>
                  <a:lnTo>
                    <a:pt x="245554" y="6083"/>
                  </a:lnTo>
                  <a:lnTo>
                    <a:pt x="240982" y="4559"/>
                  </a:lnTo>
                  <a:lnTo>
                    <a:pt x="228790" y="4559"/>
                  </a:lnTo>
                  <a:lnTo>
                    <a:pt x="224218" y="7607"/>
                  </a:lnTo>
                  <a:lnTo>
                    <a:pt x="216598" y="15227"/>
                  </a:lnTo>
                  <a:lnTo>
                    <a:pt x="215074" y="21323"/>
                  </a:lnTo>
                  <a:lnTo>
                    <a:pt x="215074" y="31991"/>
                  </a:lnTo>
                  <a:lnTo>
                    <a:pt x="216598" y="38087"/>
                  </a:lnTo>
                  <a:lnTo>
                    <a:pt x="224218" y="45707"/>
                  </a:lnTo>
                  <a:lnTo>
                    <a:pt x="228790" y="48755"/>
                  </a:lnTo>
                  <a:lnTo>
                    <a:pt x="240982" y="48755"/>
                  </a:lnTo>
                  <a:lnTo>
                    <a:pt x="245554" y="45707"/>
                  </a:lnTo>
                  <a:lnTo>
                    <a:pt x="254698" y="36563"/>
                  </a:lnTo>
                  <a:lnTo>
                    <a:pt x="256222" y="31991"/>
                  </a:lnTo>
                  <a:lnTo>
                    <a:pt x="256222" y="1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661646" y="4765072"/>
              <a:ext cx="410129" cy="213550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172455" y="4723828"/>
            <a:ext cx="1444561" cy="254794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370617" y="5428678"/>
            <a:ext cx="365125" cy="252095"/>
            <a:chOff x="370617" y="5428678"/>
            <a:chExt cx="365125" cy="252095"/>
          </a:xfrm>
        </p:grpSpPr>
        <p:pic>
          <p:nvPicPr>
            <p:cNvPr id="126" name="object 12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0617" y="5523357"/>
              <a:ext cx="82391" cy="823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6632" y="5428678"/>
              <a:ext cx="248602" cy="25174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797718" y="5428678"/>
            <a:ext cx="465455" cy="256540"/>
            <a:chOff x="797718" y="5428678"/>
            <a:chExt cx="465455" cy="256540"/>
          </a:xfrm>
        </p:grpSpPr>
        <p:pic>
          <p:nvPicPr>
            <p:cNvPr id="129" name="object 12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97718" y="5428678"/>
              <a:ext cx="294417" cy="25479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19568" y="5515641"/>
              <a:ext cx="143446" cy="169354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2335339" y="5434774"/>
            <a:ext cx="224790" cy="250825"/>
            <a:chOff x="2335339" y="5434774"/>
            <a:chExt cx="224790" cy="250825"/>
          </a:xfrm>
        </p:grpSpPr>
        <p:pic>
          <p:nvPicPr>
            <p:cNvPr id="132" name="object 13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335339" y="5434774"/>
              <a:ext cx="82391" cy="24564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40590" y="5515641"/>
              <a:ext cx="118967" cy="169354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3830288" y="5428678"/>
            <a:ext cx="953769" cy="256540"/>
            <a:chOff x="3830288" y="5428678"/>
            <a:chExt cx="953769" cy="256540"/>
          </a:xfrm>
        </p:grpSpPr>
        <p:pic>
          <p:nvPicPr>
            <p:cNvPr id="135" name="object 13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30288" y="5428678"/>
              <a:ext cx="259175" cy="25631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113847" y="5428678"/>
              <a:ext cx="475964" cy="25631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608099" y="5428678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5" h="256539">
                  <a:moveTo>
                    <a:pt x="146399" y="97631"/>
                  </a:moveTo>
                  <a:lnTo>
                    <a:pt x="115919" y="97631"/>
                  </a:lnTo>
                  <a:lnTo>
                    <a:pt x="115919" y="33623"/>
                  </a:lnTo>
                  <a:lnTo>
                    <a:pt x="114395" y="28956"/>
                  </a:lnTo>
                  <a:lnTo>
                    <a:pt x="112871" y="25908"/>
                  </a:lnTo>
                  <a:lnTo>
                    <a:pt x="106775" y="19812"/>
                  </a:lnTo>
                  <a:lnTo>
                    <a:pt x="100679" y="16764"/>
                  </a:lnTo>
                  <a:lnTo>
                    <a:pt x="94583" y="16764"/>
                  </a:lnTo>
                  <a:lnTo>
                    <a:pt x="90011" y="15240"/>
                  </a:lnTo>
                  <a:lnTo>
                    <a:pt x="83915" y="15240"/>
                  </a:lnTo>
                  <a:lnTo>
                    <a:pt x="79343" y="13716"/>
                  </a:lnTo>
                  <a:lnTo>
                    <a:pt x="79343" y="4572"/>
                  </a:lnTo>
                  <a:lnTo>
                    <a:pt x="143351" y="0"/>
                  </a:lnTo>
                  <a:lnTo>
                    <a:pt x="146399" y="3048"/>
                  </a:lnTo>
                  <a:lnTo>
                    <a:pt x="146399" y="97631"/>
                  </a:lnTo>
                  <a:close/>
                </a:path>
                <a:path w="175895" h="256539">
                  <a:moveTo>
                    <a:pt x="68675" y="256317"/>
                  </a:moveTo>
                  <a:lnTo>
                    <a:pt x="30099" y="242982"/>
                  </a:lnTo>
                  <a:lnTo>
                    <a:pt x="4571" y="206025"/>
                  </a:lnTo>
                  <a:lnTo>
                    <a:pt x="0" y="170878"/>
                  </a:lnTo>
                  <a:lnTo>
                    <a:pt x="309" y="162663"/>
                  </a:lnTo>
                  <a:lnTo>
                    <a:pt x="1333" y="154305"/>
                  </a:lnTo>
                  <a:lnTo>
                    <a:pt x="3214" y="146232"/>
                  </a:lnTo>
                  <a:lnTo>
                    <a:pt x="6095" y="138874"/>
                  </a:lnTo>
                  <a:lnTo>
                    <a:pt x="8905" y="131157"/>
                  </a:lnTo>
                  <a:lnTo>
                    <a:pt x="32968" y="101060"/>
                  </a:lnTo>
                  <a:lnTo>
                    <a:pt x="74771" y="86963"/>
                  </a:lnTo>
                  <a:lnTo>
                    <a:pt x="82391" y="86963"/>
                  </a:lnTo>
                  <a:lnTo>
                    <a:pt x="105251" y="91535"/>
                  </a:lnTo>
                  <a:lnTo>
                    <a:pt x="111347" y="94583"/>
                  </a:lnTo>
                  <a:lnTo>
                    <a:pt x="115919" y="97631"/>
                  </a:lnTo>
                  <a:lnTo>
                    <a:pt x="146399" y="97631"/>
                  </a:lnTo>
                  <a:lnTo>
                    <a:pt x="146399" y="99155"/>
                  </a:lnTo>
                  <a:lnTo>
                    <a:pt x="71723" y="99155"/>
                  </a:lnTo>
                  <a:lnTo>
                    <a:pt x="65627" y="100679"/>
                  </a:lnTo>
                  <a:lnTo>
                    <a:pt x="61055" y="105251"/>
                  </a:lnTo>
                  <a:lnTo>
                    <a:pt x="54959" y="108299"/>
                  </a:lnTo>
                  <a:lnTo>
                    <a:pt x="50387" y="112871"/>
                  </a:lnTo>
                  <a:lnTo>
                    <a:pt x="35456" y="149066"/>
                  </a:lnTo>
                  <a:lnTo>
                    <a:pt x="33528" y="190690"/>
                  </a:lnTo>
                  <a:lnTo>
                    <a:pt x="36576" y="198405"/>
                  </a:lnTo>
                  <a:lnTo>
                    <a:pt x="38100" y="206025"/>
                  </a:lnTo>
                  <a:lnTo>
                    <a:pt x="71723" y="239553"/>
                  </a:lnTo>
                  <a:lnTo>
                    <a:pt x="110966" y="239553"/>
                  </a:lnTo>
                  <a:lnTo>
                    <a:pt x="109823" y="241077"/>
                  </a:lnTo>
                  <a:lnTo>
                    <a:pt x="94583" y="250221"/>
                  </a:lnTo>
                  <a:lnTo>
                    <a:pt x="87963" y="253103"/>
                  </a:lnTo>
                  <a:lnTo>
                    <a:pt x="81629" y="254984"/>
                  </a:lnTo>
                  <a:lnTo>
                    <a:pt x="75295" y="256008"/>
                  </a:lnTo>
                  <a:lnTo>
                    <a:pt x="68675" y="256317"/>
                  </a:lnTo>
                  <a:close/>
                </a:path>
                <a:path w="175895" h="256539">
                  <a:moveTo>
                    <a:pt x="110966" y="239553"/>
                  </a:moveTo>
                  <a:lnTo>
                    <a:pt x="88487" y="239553"/>
                  </a:lnTo>
                  <a:lnTo>
                    <a:pt x="96107" y="236505"/>
                  </a:lnTo>
                  <a:lnTo>
                    <a:pt x="102203" y="233457"/>
                  </a:lnTo>
                  <a:lnTo>
                    <a:pt x="106775" y="228885"/>
                  </a:lnTo>
                  <a:lnTo>
                    <a:pt x="112871" y="225837"/>
                  </a:lnTo>
                  <a:lnTo>
                    <a:pt x="115919" y="221265"/>
                  </a:lnTo>
                  <a:lnTo>
                    <a:pt x="115919" y="123634"/>
                  </a:lnTo>
                  <a:lnTo>
                    <a:pt x="114395" y="120586"/>
                  </a:lnTo>
                  <a:lnTo>
                    <a:pt x="111347" y="117538"/>
                  </a:lnTo>
                  <a:lnTo>
                    <a:pt x="109823" y="114490"/>
                  </a:lnTo>
                  <a:lnTo>
                    <a:pt x="106775" y="111347"/>
                  </a:lnTo>
                  <a:lnTo>
                    <a:pt x="105251" y="108299"/>
                  </a:lnTo>
                  <a:lnTo>
                    <a:pt x="102203" y="106775"/>
                  </a:lnTo>
                  <a:lnTo>
                    <a:pt x="97631" y="103727"/>
                  </a:lnTo>
                  <a:lnTo>
                    <a:pt x="93059" y="102203"/>
                  </a:lnTo>
                  <a:lnTo>
                    <a:pt x="90011" y="100679"/>
                  </a:lnTo>
                  <a:lnTo>
                    <a:pt x="83915" y="99155"/>
                  </a:lnTo>
                  <a:lnTo>
                    <a:pt x="146399" y="99155"/>
                  </a:lnTo>
                  <a:lnTo>
                    <a:pt x="146399" y="225837"/>
                  </a:lnTo>
                  <a:lnTo>
                    <a:pt x="147923" y="228885"/>
                  </a:lnTo>
                  <a:lnTo>
                    <a:pt x="152495" y="233457"/>
                  </a:lnTo>
                  <a:lnTo>
                    <a:pt x="155638" y="234981"/>
                  </a:lnTo>
                  <a:lnTo>
                    <a:pt x="114395" y="234981"/>
                  </a:lnTo>
                  <a:lnTo>
                    <a:pt x="110966" y="239553"/>
                  </a:lnTo>
                  <a:close/>
                </a:path>
                <a:path w="175895" h="256539">
                  <a:moveTo>
                    <a:pt x="118967" y="251745"/>
                  </a:moveTo>
                  <a:lnTo>
                    <a:pt x="115919" y="250221"/>
                  </a:lnTo>
                  <a:lnTo>
                    <a:pt x="115919" y="234981"/>
                  </a:lnTo>
                  <a:lnTo>
                    <a:pt x="155638" y="234981"/>
                  </a:lnTo>
                  <a:lnTo>
                    <a:pt x="157162" y="236505"/>
                  </a:lnTo>
                  <a:lnTo>
                    <a:pt x="160210" y="236505"/>
                  </a:lnTo>
                  <a:lnTo>
                    <a:pt x="164782" y="238029"/>
                  </a:lnTo>
                  <a:lnTo>
                    <a:pt x="175450" y="238029"/>
                  </a:lnTo>
                  <a:lnTo>
                    <a:pt x="175450" y="248697"/>
                  </a:lnTo>
                  <a:lnTo>
                    <a:pt x="118967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8" name="object 138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325046" y="5428678"/>
            <a:ext cx="1147000" cy="256317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552914" y="5428678"/>
            <a:ext cx="1044892" cy="309752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50805" y="5428678"/>
            <a:ext cx="1931098" cy="582834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7701533" y="5428678"/>
            <a:ext cx="465455" cy="256540"/>
            <a:chOff x="7701533" y="5428678"/>
            <a:chExt cx="465455" cy="256540"/>
          </a:xfrm>
        </p:grpSpPr>
        <p:pic>
          <p:nvPicPr>
            <p:cNvPr id="142" name="object 14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701533" y="5428678"/>
              <a:ext cx="294417" cy="25479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023383" y="5515641"/>
              <a:ext cx="143351" cy="169354"/>
            </a:xfrm>
            <a:prstGeom prst="rect">
              <a:avLst/>
            </a:prstGeom>
          </p:spPr>
        </p:pic>
      </p:grpSp>
      <p:pic>
        <p:nvPicPr>
          <p:cNvPr id="144" name="object 144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367343" y="5428678"/>
            <a:ext cx="1478089" cy="579786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8256745" y="5428678"/>
            <a:ext cx="970121" cy="256317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9319926" y="5434774"/>
            <a:ext cx="224790" cy="250825"/>
            <a:chOff x="9319926" y="5434774"/>
            <a:chExt cx="224790" cy="250825"/>
          </a:xfrm>
        </p:grpSpPr>
        <p:pic>
          <p:nvPicPr>
            <p:cNvPr id="147" name="object 14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319926" y="5434774"/>
              <a:ext cx="82391" cy="2456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425177" y="5515641"/>
              <a:ext cx="118967" cy="169354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946112" y="5428678"/>
            <a:ext cx="1282826" cy="578262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370617" y="6104572"/>
            <a:ext cx="976630" cy="256540"/>
            <a:chOff x="370617" y="6104572"/>
            <a:chExt cx="976630" cy="256540"/>
          </a:xfrm>
        </p:grpSpPr>
        <p:pic>
          <p:nvPicPr>
            <p:cNvPr id="151" name="object 15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70617" y="6197631"/>
              <a:ext cx="82391" cy="8239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472821" y="6126004"/>
              <a:ext cx="329565" cy="233679"/>
            </a:xfrm>
            <a:custGeom>
              <a:avLst/>
              <a:gdLst/>
              <a:ahLst/>
              <a:cxnLst/>
              <a:rect l="l" t="t" r="r" b="b"/>
              <a:pathLst>
                <a:path w="329565" h="233679">
                  <a:moveTo>
                    <a:pt x="234981" y="233362"/>
                  </a:moveTo>
                  <a:lnTo>
                    <a:pt x="221170" y="233362"/>
                  </a:lnTo>
                  <a:lnTo>
                    <a:pt x="163258" y="56388"/>
                  </a:lnTo>
                  <a:lnTo>
                    <a:pt x="102203" y="233362"/>
                  </a:lnTo>
                  <a:lnTo>
                    <a:pt x="86963" y="233362"/>
                  </a:lnTo>
                  <a:lnTo>
                    <a:pt x="70961" y="175057"/>
                  </a:lnTo>
                  <a:lnTo>
                    <a:pt x="54959" y="114395"/>
                  </a:lnTo>
                  <a:lnTo>
                    <a:pt x="46672" y="86972"/>
                  </a:lnTo>
                  <a:lnTo>
                    <a:pt x="40100" y="64246"/>
                  </a:lnTo>
                  <a:lnTo>
                    <a:pt x="35242" y="46377"/>
                  </a:lnTo>
                  <a:lnTo>
                    <a:pt x="32099" y="33528"/>
                  </a:lnTo>
                  <a:lnTo>
                    <a:pt x="26003" y="21336"/>
                  </a:lnTo>
                  <a:lnTo>
                    <a:pt x="22955" y="19812"/>
                  </a:lnTo>
                  <a:lnTo>
                    <a:pt x="19907" y="16764"/>
                  </a:lnTo>
                  <a:lnTo>
                    <a:pt x="13811" y="13716"/>
                  </a:lnTo>
                  <a:lnTo>
                    <a:pt x="9239" y="12192"/>
                  </a:lnTo>
                  <a:lnTo>
                    <a:pt x="3048" y="12192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94583" y="0"/>
                  </a:lnTo>
                  <a:lnTo>
                    <a:pt x="94583" y="10668"/>
                  </a:lnTo>
                  <a:lnTo>
                    <a:pt x="85439" y="12192"/>
                  </a:lnTo>
                  <a:lnTo>
                    <a:pt x="79343" y="12192"/>
                  </a:lnTo>
                  <a:lnTo>
                    <a:pt x="67151" y="15240"/>
                  </a:lnTo>
                  <a:lnTo>
                    <a:pt x="64103" y="16764"/>
                  </a:lnTo>
                  <a:lnTo>
                    <a:pt x="64103" y="24384"/>
                  </a:lnTo>
                  <a:lnTo>
                    <a:pt x="65627" y="25908"/>
                  </a:lnTo>
                  <a:lnTo>
                    <a:pt x="65627" y="28956"/>
                  </a:lnTo>
                  <a:lnTo>
                    <a:pt x="71342" y="47255"/>
                  </a:lnTo>
                  <a:lnTo>
                    <a:pt x="79343" y="74771"/>
                  </a:lnTo>
                  <a:lnTo>
                    <a:pt x="106775" y="173926"/>
                  </a:lnTo>
                  <a:lnTo>
                    <a:pt x="164782" y="3048"/>
                  </a:lnTo>
                  <a:lnTo>
                    <a:pt x="180022" y="3048"/>
                  </a:lnTo>
                  <a:lnTo>
                    <a:pt x="238029" y="176974"/>
                  </a:lnTo>
                  <a:lnTo>
                    <a:pt x="249078" y="140124"/>
                  </a:lnTo>
                  <a:lnTo>
                    <a:pt x="253888" y="123088"/>
                  </a:lnTo>
                  <a:lnTo>
                    <a:pt x="257841" y="106775"/>
                  </a:lnTo>
                  <a:lnTo>
                    <a:pt x="269628" y="67261"/>
                  </a:lnTo>
                  <a:lnTo>
                    <a:pt x="273081" y="56388"/>
                  </a:lnTo>
                  <a:lnTo>
                    <a:pt x="274605" y="45720"/>
                  </a:lnTo>
                  <a:lnTo>
                    <a:pt x="276129" y="38100"/>
                  </a:lnTo>
                  <a:lnTo>
                    <a:pt x="277653" y="35052"/>
                  </a:lnTo>
                  <a:lnTo>
                    <a:pt x="277653" y="21336"/>
                  </a:lnTo>
                  <a:lnTo>
                    <a:pt x="276129" y="18288"/>
                  </a:lnTo>
                  <a:lnTo>
                    <a:pt x="271557" y="16764"/>
                  </a:lnTo>
                  <a:lnTo>
                    <a:pt x="265461" y="13716"/>
                  </a:lnTo>
                  <a:lnTo>
                    <a:pt x="257841" y="12192"/>
                  </a:lnTo>
                  <a:lnTo>
                    <a:pt x="247173" y="10668"/>
                  </a:lnTo>
                  <a:lnTo>
                    <a:pt x="247173" y="0"/>
                  </a:lnTo>
                  <a:lnTo>
                    <a:pt x="329469" y="0"/>
                  </a:lnTo>
                  <a:lnTo>
                    <a:pt x="329469" y="10668"/>
                  </a:lnTo>
                  <a:lnTo>
                    <a:pt x="327945" y="10668"/>
                  </a:lnTo>
                  <a:lnTo>
                    <a:pt x="323373" y="12192"/>
                  </a:lnTo>
                  <a:lnTo>
                    <a:pt x="320325" y="13716"/>
                  </a:lnTo>
                  <a:lnTo>
                    <a:pt x="317277" y="13716"/>
                  </a:lnTo>
                  <a:lnTo>
                    <a:pt x="314229" y="15240"/>
                  </a:lnTo>
                  <a:lnTo>
                    <a:pt x="311181" y="18288"/>
                  </a:lnTo>
                  <a:lnTo>
                    <a:pt x="306609" y="19812"/>
                  </a:lnTo>
                  <a:lnTo>
                    <a:pt x="303561" y="22860"/>
                  </a:lnTo>
                  <a:lnTo>
                    <a:pt x="302037" y="25908"/>
                  </a:lnTo>
                  <a:lnTo>
                    <a:pt x="298989" y="28956"/>
                  </a:lnTo>
                  <a:lnTo>
                    <a:pt x="295941" y="38100"/>
                  </a:lnTo>
                  <a:lnTo>
                    <a:pt x="283368" y="79486"/>
                  </a:lnTo>
                  <a:lnTo>
                    <a:pt x="234981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97718" y="6104572"/>
              <a:ext cx="184594" cy="25174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08221" y="6191535"/>
              <a:ext cx="338709" cy="169354"/>
            </a:xfrm>
            <a:prstGeom prst="rect">
              <a:avLst/>
            </a:prstGeom>
          </p:spPr>
        </p:pic>
      </p:grpSp>
      <p:pic>
        <p:nvPicPr>
          <p:cNvPr id="155" name="object 155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453705" y="6191536"/>
            <a:ext cx="149447" cy="169354"/>
          </a:xfrm>
          <a:prstGeom prst="rect">
            <a:avLst/>
          </a:prstGeom>
        </p:spPr>
      </p:pic>
      <p:grpSp>
        <p:nvGrpSpPr>
          <p:cNvPr id="156" name="object 156"/>
          <p:cNvGrpSpPr/>
          <p:nvPr/>
        </p:nvGrpSpPr>
        <p:grpSpPr>
          <a:xfrm>
            <a:off x="1684020" y="6104572"/>
            <a:ext cx="604520" cy="256540"/>
            <a:chOff x="1684020" y="6104572"/>
            <a:chExt cx="604520" cy="256540"/>
          </a:xfrm>
        </p:grpSpPr>
        <p:pic>
          <p:nvPicPr>
            <p:cNvPr id="157" name="object 15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684020" y="6104572"/>
              <a:ext cx="257746" cy="25631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966150" y="6104572"/>
              <a:ext cx="321849" cy="256317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2385631" y="6110668"/>
            <a:ext cx="224790" cy="250825"/>
            <a:chOff x="2385631" y="6110668"/>
            <a:chExt cx="224790" cy="250825"/>
          </a:xfrm>
        </p:grpSpPr>
        <p:pic>
          <p:nvPicPr>
            <p:cNvPr id="160" name="object 16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385631" y="6110668"/>
              <a:ext cx="82391" cy="2456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490882" y="6191535"/>
              <a:ext cx="118967" cy="169354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4103296" y="6191535"/>
            <a:ext cx="358775" cy="169545"/>
            <a:chOff x="4103296" y="6191535"/>
            <a:chExt cx="358775" cy="169545"/>
          </a:xfrm>
        </p:grpSpPr>
        <p:pic>
          <p:nvPicPr>
            <p:cNvPr id="163" name="object 16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03296" y="6191535"/>
              <a:ext cx="155521" cy="16935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283202" y="6191535"/>
              <a:ext cx="178498" cy="164782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4556283" y="6104572"/>
            <a:ext cx="465455" cy="256540"/>
            <a:chOff x="4556283" y="6104572"/>
            <a:chExt cx="465455" cy="256540"/>
          </a:xfrm>
        </p:grpSpPr>
        <p:pic>
          <p:nvPicPr>
            <p:cNvPr id="166" name="object 16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56283" y="6104572"/>
              <a:ext cx="295846" cy="25479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78133" y="6191535"/>
              <a:ext cx="143351" cy="169354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6179248" y="6104572"/>
            <a:ext cx="465455" cy="256540"/>
            <a:chOff x="6179248" y="6104572"/>
            <a:chExt cx="465455" cy="256540"/>
          </a:xfrm>
        </p:grpSpPr>
        <p:pic>
          <p:nvPicPr>
            <p:cNvPr id="169" name="object 16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179248" y="6104572"/>
              <a:ext cx="294418" cy="25479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501098" y="6191535"/>
              <a:ext cx="143351" cy="169354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6743604" y="6147244"/>
            <a:ext cx="1581816" cy="213645"/>
          </a:xfrm>
          <a:prstGeom prst="rect">
            <a:avLst/>
          </a:prstGeom>
        </p:spPr>
      </p:pic>
      <p:grpSp>
        <p:nvGrpSpPr>
          <p:cNvPr id="172" name="object 172"/>
          <p:cNvGrpSpPr/>
          <p:nvPr/>
        </p:nvGrpSpPr>
        <p:grpSpPr>
          <a:xfrm>
            <a:off x="8442864" y="6110668"/>
            <a:ext cx="282575" cy="245745"/>
            <a:chOff x="8442864" y="6110668"/>
            <a:chExt cx="282575" cy="245745"/>
          </a:xfrm>
        </p:grpSpPr>
        <p:pic>
          <p:nvPicPr>
            <p:cNvPr id="173" name="object 17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442864" y="6110668"/>
              <a:ext cx="82391" cy="245649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546592" y="6191535"/>
              <a:ext cx="178498" cy="164782"/>
            </a:xfrm>
            <a:prstGeom prst="rect">
              <a:avLst/>
            </a:prstGeom>
          </p:spPr>
        </p:pic>
      </p:grpSp>
      <p:grpSp>
        <p:nvGrpSpPr>
          <p:cNvPr id="175" name="object 175"/>
          <p:cNvGrpSpPr/>
          <p:nvPr/>
        </p:nvGrpSpPr>
        <p:grpSpPr>
          <a:xfrm>
            <a:off x="8810434" y="6104572"/>
            <a:ext cx="465455" cy="256540"/>
            <a:chOff x="8810434" y="6104572"/>
            <a:chExt cx="465455" cy="256540"/>
          </a:xfrm>
        </p:grpSpPr>
        <p:pic>
          <p:nvPicPr>
            <p:cNvPr id="176" name="object 17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810434" y="6104572"/>
              <a:ext cx="295941" cy="25479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133808" y="6191535"/>
              <a:ext cx="141922" cy="169354"/>
            </a:xfrm>
            <a:prstGeom prst="rect">
              <a:avLst/>
            </a:prstGeom>
          </p:spPr>
        </p:pic>
      </p:grpSp>
      <p:pic>
        <p:nvPicPr>
          <p:cNvPr id="178" name="object 17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2403919" y="6104572"/>
            <a:ext cx="4217670" cy="631698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364521" y="6426517"/>
            <a:ext cx="1966245" cy="324992"/>
          </a:xfrm>
          <a:prstGeom prst="rect">
            <a:avLst/>
          </a:prstGeom>
        </p:spPr>
      </p:pic>
      <p:grpSp>
        <p:nvGrpSpPr>
          <p:cNvPr id="180" name="object 180"/>
          <p:cNvGrpSpPr/>
          <p:nvPr/>
        </p:nvGrpSpPr>
        <p:grpSpPr>
          <a:xfrm>
            <a:off x="6708552" y="6426517"/>
            <a:ext cx="464184" cy="256540"/>
            <a:chOff x="6708552" y="6426517"/>
            <a:chExt cx="464184" cy="256540"/>
          </a:xfrm>
        </p:grpSpPr>
        <p:pic>
          <p:nvPicPr>
            <p:cNvPr id="181" name="object 18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708552" y="6426517"/>
              <a:ext cx="294322" cy="25631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030511" y="6513480"/>
              <a:ext cx="141718" cy="169354"/>
            </a:xfrm>
            <a:prstGeom prst="rect">
              <a:avLst/>
            </a:prstGeom>
          </p:spPr>
        </p:pic>
      </p:grpSp>
      <p:grpSp>
        <p:nvGrpSpPr>
          <p:cNvPr id="183" name="object 183"/>
          <p:cNvGrpSpPr/>
          <p:nvPr/>
        </p:nvGrpSpPr>
        <p:grpSpPr>
          <a:xfrm>
            <a:off x="7260716" y="6426517"/>
            <a:ext cx="604520" cy="256540"/>
            <a:chOff x="7260716" y="6426517"/>
            <a:chExt cx="604520" cy="256540"/>
          </a:xfrm>
        </p:grpSpPr>
        <p:pic>
          <p:nvPicPr>
            <p:cNvPr id="184" name="object 18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60716" y="6426517"/>
              <a:ext cx="257688" cy="25631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542942" y="6426517"/>
              <a:ext cx="321849" cy="256317"/>
            </a:xfrm>
            <a:prstGeom prst="rect">
              <a:avLst/>
            </a:prstGeom>
          </p:spPr>
        </p:pic>
      </p:grpSp>
      <p:grpSp>
        <p:nvGrpSpPr>
          <p:cNvPr id="186" name="object 186"/>
          <p:cNvGrpSpPr/>
          <p:nvPr/>
        </p:nvGrpSpPr>
        <p:grpSpPr>
          <a:xfrm>
            <a:off x="7960804" y="6432613"/>
            <a:ext cx="226060" cy="250825"/>
            <a:chOff x="7960804" y="6432613"/>
            <a:chExt cx="226060" cy="250825"/>
          </a:xfrm>
        </p:grpSpPr>
        <p:pic>
          <p:nvPicPr>
            <p:cNvPr id="187" name="object 18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960804" y="6432613"/>
              <a:ext cx="82391" cy="245649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8066055" y="6513480"/>
              <a:ext cx="120586" cy="169354"/>
            </a:xfrm>
            <a:prstGeom prst="rect">
              <a:avLst/>
            </a:prstGeom>
          </p:spPr>
        </p:pic>
      </p:grpSp>
      <p:pic>
        <p:nvPicPr>
          <p:cNvPr id="189" name="object 18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8285798" y="6426517"/>
            <a:ext cx="1276635" cy="256412"/>
          </a:xfrm>
          <a:prstGeom prst="rect">
            <a:avLst/>
          </a:prstGeom>
        </p:spPr>
      </p:pic>
      <p:grpSp>
        <p:nvGrpSpPr>
          <p:cNvPr id="190" name="object 190"/>
          <p:cNvGrpSpPr/>
          <p:nvPr/>
        </p:nvGrpSpPr>
        <p:grpSpPr>
          <a:xfrm>
            <a:off x="9512141" y="239553"/>
            <a:ext cx="206375" cy="172720"/>
            <a:chOff x="9512141" y="239553"/>
            <a:chExt cx="206375" cy="172720"/>
          </a:xfrm>
        </p:grpSpPr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512141" y="239553"/>
              <a:ext cx="96107" cy="172402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652444" y="239553"/>
              <a:ext cx="65627" cy="169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145571" y="514159"/>
            <a:ext cx="863600" cy="414020"/>
            <a:chOff x="1145571" y="514159"/>
            <a:chExt cx="863600" cy="414020"/>
          </a:xfrm>
        </p:grpSpPr>
        <p:sp>
          <p:nvSpPr>
            <p:cNvPr id="13" name="object 13"/>
            <p:cNvSpPr/>
            <p:nvPr/>
          </p:nvSpPr>
          <p:spPr>
            <a:xfrm>
              <a:off x="1145565" y="514159"/>
              <a:ext cx="410845" cy="414020"/>
            </a:xfrm>
            <a:custGeom>
              <a:avLst/>
              <a:gdLst/>
              <a:ahLst/>
              <a:cxnLst/>
              <a:rect l="l" t="t" r="r" b="b"/>
              <a:pathLst>
                <a:path w="410844" h="414019">
                  <a:moveTo>
                    <a:pt x="178409" y="242608"/>
                  </a:moveTo>
                  <a:lnTo>
                    <a:pt x="171335" y="200393"/>
                  </a:lnTo>
                  <a:lnTo>
                    <a:pt x="147929" y="168414"/>
                  </a:lnTo>
                  <a:lnTo>
                    <a:pt x="82854" y="133451"/>
                  </a:lnTo>
                  <a:lnTo>
                    <a:pt x="73164" y="128587"/>
                  </a:lnTo>
                  <a:lnTo>
                    <a:pt x="65773" y="124307"/>
                  </a:lnTo>
                  <a:lnTo>
                    <a:pt x="54864" y="116014"/>
                  </a:lnTo>
                  <a:lnTo>
                    <a:pt x="45720" y="97637"/>
                  </a:lnTo>
                  <a:lnTo>
                    <a:pt x="44196" y="90017"/>
                  </a:lnTo>
                  <a:lnTo>
                    <a:pt x="44196" y="82397"/>
                  </a:lnTo>
                  <a:lnTo>
                    <a:pt x="62941" y="43751"/>
                  </a:lnTo>
                  <a:lnTo>
                    <a:pt x="91541" y="36677"/>
                  </a:lnTo>
                  <a:lnTo>
                    <a:pt x="98894" y="36982"/>
                  </a:lnTo>
                  <a:lnTo>
                    <a:pt x="139547" y="48869"/>
                  </a:lnTo>
                  <a:lnTo>
                    <a:pt x="150977" y="54965"/>
                  </a:lnTo>
                  <a:lnTo>
                    <a:pt x="163156" y="16764"/>
                  </a:lnTo>
                  <a:lnTo>
                    <a:pt x="150876" y="9652"/>
                  </a:lnTo>
                  <a:lnTo>
                    <a:pt x="134581" y="4381"/>
                  </a:lnTo>
                  <a:lnTo>
                    <a:pt x="114300" y="1130"/>
                  </a:lnTo>
                  <a:lnTo>
                    <a:pt x="90017" y="0"/>
                  </a:lnTo>
                  <a:lnTo>
                    <a:pt x="71386" y="1435"/>
                  </a:lnTo>
                  <a:lnTo>
                    <a:pt x="25908" y="22961"/>
                  </a:lnTo>
                  <a:lnTo>
                    <a:pt x="1689" y="65824"/>
                  </a:lnTo>
                  <a:lnTo>
                    <a:pt x="0" y="82397"/>
                  </a:lnTo>
                  <a:lnTo>
                    <a:pt x="863" y="96735"/>
                  </a:lnTo>
                  <a:lnTo>
                    <a:pt x="13716" y="132778"/>
                  </a:lnTo>
                  <a:lnTo>
                    <a:pt x="43078" y="160426"/>
                  </a:lnTo>
                  <a:lnTo>
                    <a:pt x="83820" y="180022"/>
                  </a:lnTo>
                  <a:lnTo>
                    <a:pt x="99542" y="188061"/>
                  </a:lnTo>
                  <a:lnTo>
                    <a:pt x="130594" y="217487"/>
                  </a:lnTo>
                  <a:lnTo>
                    <a:pt x="135737" y="239560"/>
                  </a:lnTo>
                  <a:lnTo>
                    <a:pt x="134848" y="250431"/>
                  </a:lnTo>
                  <a:lnTo>
                    <a:pt x="111912" y="282232"/>
                  </a:lnTo>
                  <a:lnTo>
                    <a:pt x="79248" y="289941"/>
                  </a:lnTo>
                  <a:lnTo>
                    <a:pt x="72110" y="289420"/>
                  </a:lnTo>
                  <a:lnTo>
                    <a:pt x="30289" y="276796"/>
                  </a:lnTo>
                  <a:lnTo>
                    <a:pt x="16764" y="268605"/>
                  </a:lnTo>
                  <a:lnTo>
                    <a:pt x="1524" y="308229"/>
                  </a:lnTo>
                  <a:lnTo>
                    <a:pt x="17221" y="317119"/>
                  </a:lnTo>
                  <a:lnTo>
                    <a:pt x="34480" y="323278"/>
                  </a:lnTo>
                  <a:lnTo>
                    <a:pt x="53174" y="326885"/>
                  </a:lnTo>
                  <a:lnTo>
                    <a:pt x="73152" y="328041"/>
                  </a:lnTo>
                  <a:lnTo>
                    <a:pt x="96037" y="326593"/>
                  </a:lnTo>
                  <a:lnTo>
                    <a:pt x="134327" y="314540"/>
                  </a:lnTo>
                  <a:lnTo>
                    <a:pt x="171361" y="276034"/>
                  </a:lnTo>
                  <a:lnTo>
                    <a:pt x="176669" y="260121"/>
                  </a:lnTo>
                  <a:lnTo>
                    <a:pt x="178409" y="242608"/>
                  </a:lnTo>
                  <a:close/>
                </a:path>
                <a:path w="410844" h="414019">
                  <a:moveTo>
                    <a:pt x="410337" y="91541"/>
                  </a:moveTo>
                  <a:lnTo>
                    <a:pt x="369100" y="91541"/>
                  </a:lnTo>
                  <a:lnTo>
                    <a:pt x="308140" y="270129"/>
                  </a:lnTo>
                  <a:lnTo>
                    <a:pt x="239458" y="91541"/>
                  </a:lnTo>
                  <a:lnTo>
                    <a:pt x="196786" y="91541"/>
                  </a:lnTo>
                  <a:lnTo>
                    <a:pt x="260794" y="251752"/>
                  </a:lnTo>
                  <a:lnTo>
                    <a:pt x="265341" y="264947"/>
                  </a:lnTo>
                  <a:lnTo>
                    <a:pt x="280441" y="306946"/>
                  </a:lnTo>
                  <a:lnTo>
                    <a:pt x="283654" y="335661"/>
                  </a:lnTo>
                  <a:lnTo>
                    <a:pt x="282511" y="344284"/>
                  </a:lnTo>
                  <a:lnTo>
                    <a:pt x="244983" y="374243"/>
                  </a:lnTo>
                  <a:lnTo>
                    <a:pt x="221170" y="376910"/>
                  </a:lnTo>
                  <a:lnTo>
                    <a:pt x="221170" y="413486"/>
                  </a:lnTo>
                  <a:lnTo>
                    <a:pt x="265963" y="405765"/>
                  </a:lnTo>
                  <a:lnTo>
                    <a:pt x="299897" y="382435"/>
                  </a:lnTo>
                  <a:lnTo>
                    <a:pt x="312712" y="361670"/>
                  </a:lnTo>
                  <a:lnTo>
                    <a:pt x="410337" y="9154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960" y="601122"/>
              <a:ext cx="184594" cy="2365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227" y="601122"/>
              <a:ext cx="190690" cy="239553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054637" y="509587"/>
            <a:ext cx="183515" cy="328295"/>
          </a:xfrm>
          <a:custGeom>
            <a:avLst/>
            <a:gdLst/>
            <a:ahLst/>
            <a:cxnLst/>
            <a:rect l="l" t="t" r="r" b="b"/>
            <a:pathLst>
              <a:path w="183514" h="328294">
                <a:moveTo>
                  <a:pt x="183070" y="328040"/>
                </a:moveTo>
                <a:lnTo>
                  <a:pt x="141922" y="328040"/>
                </a:lnTo>
                <a:lnTo>
                  <a:pt x="141922" y="181546"/>
                </a:lnTo>
                <a:lnTo>
                  <a:pt x="141301" y="169544"/>
                </a:lnTo>
                <a:lnTo>
                  <a:pt x="122420" y="134159"/>
                </a:lnTo>
                <a:lnTo>
                  <a:pt x="93059" y="125158"/>
                </a:lnTo>
                <a:lnTo>
                  <a:pt x="85963" y="125729"/>
                </a:lnTo>
                <a:lnTo>
                  <a:pt x="50387" y="143827"/>
                </a:lnTo>
                <a:lnTo>
                  <a:pt x="41243" y="155638"/>
                </a:lnTo>
                <a:lnTo>
                  <a:pt x="41243" y="328040"/>
                </a:lnTo>
                <a:lnTo>
                  <a:pt x="0" y="328040"/>
                </a:lnTo>
                <a:lnTo>
                  <a:pt x="0" y="0"/>
                </a:lnTo>
                <a:lnTo>
                  <a:pt x="41243" y="0"/>
                </a:lnTo>
                <a:lnTo>
                  <a:pt x="41243" y="120586"/>
                </a:lnTo>
                <a:lnTo>
                  <a:pt x="45505" y="114880"/>
                </a:lnTo>
                <a:lnTo>
                  <a:pt x="85629" y="93630"/>
                </a:lnTo>
                <a:lnTo>
                  <a:pt x="105251" y="91535"/>
                </a:lnTo>
                <a:lnTo>
                  <a:pt x="122458" y="92989"/>
                </a:lnTo>
                <a:lnTo>
                  <a:pt x="163258" y="116014"/>
                </a:lnTo>
                <a:lnTo>
                  <a:pt x="181903" y="161877"/>
                </a:lnTo>
                <a:lnTo>
                  <a:pt x="183070" y="181546"/>
                </a:lnTo>
                <a:lnTo>
                  <a:pt x="183070" y="32804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0287" y="601122"/>
            <a:ext cx="361473" cy="2395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9005" y="601122"/>
            <a:ext cx="183070" cy="23650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939319" y="517207"/>
            <a:ext cx="421005" cy="320675"/>
            <a:chOff x="2939319" y="517207"/>
            <a:chExt cx="421005" cy="320675"/>
          </a:xfrm>
        </p:grpSpPr>
        <p:sp>
          <p:nvSpPr>
            <p:cNvPr id="20" name="object 20"/>
            <p:cNvSpPr/>
            <p:nvPr/>
          </p:nvSpPr>
          <p:spPr>
            <a:xfrm>
              <a:off x="2939319" y="517207"/>
              <a:ext cx="79375" cy="320675"/>
            </a:xfrm>
            <a:custGeom>
              <a:avLst/>
              <a:gdLst/>
              <a:ahLst/>
              <a:cxnLst/>
              <a:rect l="l" t="t" r="r" b="b"/>
              <a:pathLst>
                <a:path w="79375" h="320675">
                  <a:moveTo>
                    <a:pt x="61055" y="50387"/>
                  </a:moveTo>
                  <a:lnTo>
                    <a:pt x="47339" y="50387"/>
                  </a:lnTo>
                  <a:lnTo>
                    <a:pt x="41243" y="48863"/>
                  </a:lnTo>
                  <a:lnTo>
                    <a:pt x="36671" y="42767"/>
                  </a:lnTo>
                  <a:lnTo>
                    <a:pt x="32099" y="38195"/>
                  </a:lnTo>
                  <a:lnTo>
                    <a:pt x="29051" y="32099"/>
                  </a:lnTo>
                  <a:lnTo>
                    <a:pt x="29051" y="18383"/>
                  </a:lnTo>
                  <a:lnTo>
                    <a:pt x="30575" y="12192"/>
                  </a:lnTo>
                  <a:lnTo>
                    <a:pt x="36671" y="7620"/>
                  </a:lnTo>
                  <a:lnTo>
                    <a:pt x="41243" y="3048"/>
                  </a:lnTo>
                  <a:lnTo>
                    <a:pt x="47339" y="0"/>
                  </a:lnTo>
                  <a:lnTo>
                    <a:pt x="61055" y="0"/>
                  </a:lnTo>
                  <a:lnTo>
                    <a:pt x="67151" y="3048"/>
                  </a:lnTo>
                  <a:lnTo>
                    <a:pt x="71723" y="7620"/>
                  </a:lnTo>
                  <a:lnTo>
                    <a:pt x="77819" y="12192"/>
                  </a:lnTo>
                  <a:lnTo>
                    <a:pt x="79343" y="18383"/>
                  </a:lnTo>
                  <a:lnTo>
                    <a:pt x="79343" y="32099"/>
                  </a:lnTo>
                  <a:lnTo>
                    <a:pt x="77819" y="38195"/>
                  </a:lnTo>
                  <a:lnTo>
                    <a:pt x="71723" y="42767"/>
                  </a:lnTo>
                  <a:lnTo>
                    <a:pt x="67151" y="48863"/>
                  </a:lnTo>
                  <a:lnTo>
                    <a:pt x="61055" y="50387"/>
                  </a:lnTo>
                  <a:close/>
                </a:path>
                <a:path w="79375" h="320675">
                  <a:moveTo>
                    <a:pt x="73247" y="320421"/>
                  </a:moveTo>
                  <a:lnTo>
                    <a:pt x="32099" y="320421"/>
                  </a:lnTo>
                  <a:lnTo>
                    <a:pt x="32099" y="122110"/>
                  </a:lnTo>
                  <a:lnTo>
                    <a:pt x="0" y="122110"/>
                  </a:lnTo>
                  <a:lnTo>
                    <a:pt x="0" y="88487"/>
                  </a:lnTo>
                  <a:lnTo>
                    <a:pt x="73247" y="88487"/>
                  </a:lnTo>
                  <a:lnTo>
                    <a:pt x="73247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430" y="605694"/>
              <a:ext cx="192119" cy="2319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81076" y="517207"/>
              <a:ext cx="79375" cy="320675"/>
            </a:xfrm>
            <a:custGeom>
              <a:avLst/>
              <a:gdLst/>
              <a:ahLst/>
              <a:cxnLst/>
              <a:rect l="l" t="t" r="r" b="b"/>
              <a:pathLst>
                <a:path w="79375" h="320675">
                  <a:moveTo>
                    <a:pt x="60960" y="50387"/>
                  </a:moveTo>
                  <a:lnTo>
                    <a:pt x="47244" y="50387"/>
                  </a:lnTo>
                  <a:lnTo>
                    <a:pt x="41148" y="48863"/>
                  </a:lnTo>
                  <a:lnTo>
                    <a:pt x="30480" y="38195"/>
                  </a:lnTo>
                  <a:lnTo>
                    <a:pt x="28956" y="32099"/>
                  </a:lnTo>
                  <a:lnTo>
                    <a:pt x="28956" y="18383"/>
                  </a:lnTo>
                  <a:lnTo>
                    <a:pt x="30480" y="12192"/>
                  </a:lnTo>
                  <a:lnTo>
                    <a:pt x="35052" y="7620"/>
                  </a:lnTo>
                  <a:lnTo>
                    <a:pt x="41148" y="3048"/>
                  </a:lnTo>
                  <a:lnTo>
                    <a:pt x="47244" y="0"/>
                  </a:lnTo>
                  <a:lnTo>
                    <a:pt x="60960" y="0"/>
                  </a:lnTo>
                  <a:lnTo>
                    <a:pt x="67056" y="3048"/>
                  </a:lnTo>
                  <a:lnTo>
                    <a:pt x="76200" y="12192"/>
                  </a:lnTo>
                  <a:lnTo>
                    <a:pt x="79248" y="18383"/>
                  </a:lnTo>
                  <a:lnTo>
                    <a:pt x="79248" y="32099"/>
                  </a:lnTo>
                  <a:lnTo>
                    <a:pt x="76200" y="38195"/>
                  </a:lnTo>
                  <a:lnTo>
                    <a:pt x="71628" y="42767"/>
                  </a:lnTo>
                  <a:lnTo>
                    <a:pt x="67056" y="48863"/>
                  </a:lnTo>
                  <a:lnTo>
                    <a:pt x="60960" y="50387"/>
                  </a:lnTo>
                  <a:close/>
                </a:path>
                <a:path w="79375" h="320675">
                  <a:moveTo>
                    <a:pt x="71628" y="320421"/>
                  </a:moveTo>
                  <a:lnTo>
                    <a:pt x="30480" y="320421"/>
                  </a:lnTo>
                  <a:lnTo>
                    <a:pt x="30480" y="122110"/>
                  </a:lnTo>
                  <a:lnTo>
                    <a:pt x="0" y="122110"/>
                  </a:lnTo>
                  <a:lnTo>
                    <a:pt x="0" y="88487"/>
                  </a:lnTo>
                  <a:lnTo>
                    <a:pt x="71628" y="88487"/>
                  </a:lnTo>
                  <a:lnTo>
                    <a:pt x="71628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4332" y="601122"/>
            <a:ext cx="183070" cy="23650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654742" y="590454"/>
            <a:ext cx="192405" cy="337185"/>
          </a:xfrm>
          <a:custGeom>
            <a:avLst/>
            <a:gdLst/>
            <a:ahLst/>
            <a:cxnLst/>
            <a:rect l="l" t="t" r="r" b="b"/>
            <a:pathLst>
              <a:path w="192404" h="337184">
                <a:moveTo>
                  <a:pt x="189166" y="24384"/>
                </a:moveTo>
                <a:lnTo>
                  <a:pt x="140303" y="24384"/>
                </a:lnTo>
                <a:lnTo>
                  <a:pt x="161734" y="0"/>
                </a:lnTo>
                <a:lnTo>
                  <a:pt x="189166" y="24384"/>
                </a:lnTo>
                <a:close/>
              </a:path>
              <a:path w="192404" h="337184">
                <a:moveTo>
                  <a:pt x="58007" y="245649"/>
                </a:moveTo>
                <a:lnTo>
                  <a:pt x="20204" y="236505"/>
                </a:lnTo>
                <a:lnTo>
                  <a:pt x="7620" y="201453"/>
                </a:lnTo>
                <a:lnTo>
                  <a:pt x="12192" y="195357"/>
                </a:lnTo>
                <a:lnTo>
                  <a:pt x="48863" y="175450"/>
                </a:lnTo>
                <a:lnTo>
                  <a:pt x="27043" y="161756"/>
                </a:lnTo>
                <a:lnTo>
                  <a:pt x="11822" y="143625"/>
                </a:lnTo>
                <a:lnTo>
                  <a:pt x="2906" y="121189"/>
                </a:lnTo>
                <a:lnTo>
                  <a:pt x="0" y="94583"/>
                </a:lnTo>
                <a:lnTo>
                  <a:pt x="1452" y="77152"/>
                </a:lnTo>
                <a:lnTo>
                  <a:pt x="24384" y="35147"/>
                </a:lnTo>
                <a:lnTo>
                  <a:pt x="69269" y="12122"/>
                </a:lnTo>
                <a:lnTo>
                  <a:pt x="86963" y="10668"/>
                </a:lnTo>
                <a:lnTo>
                  <a:pt x="103227" y="11525"/>
                </a:lnTo>
                <a:lnTo>
                  <a:pt x="117633" y="14097"/>
                </a:lnTo>
                <a:lnTo>
                  <a:pt x="130040" y="18383"/>
                </a:lnTo>
                <a:lnTo>
                  <a:pt x="140303" y="24384"/>
                </a:lnTo>
                <a:lnTo>
                  <a:pt x="189166" y="24384"/>
                </a:lnTo>
                <a:lnTo>
                  <a:pt x="165241" y="42767"/>
                </a:lnTo>
                <a:lnTo>
                  <a:pt x="90011" y="42767"/>
                </a:lnTo>
                <a:lnTo>
                  <a:pt x="80033" y="43862"/>
                </a:lnTo>
                <a:lnTo>
                  <a:pt x="48958" y="66317"/>
                </a:lnTo>
                <a:lnTo>
                  <a:pt x="41360" y="97631"/>
                </a:lnTo>
                <a:lnTo>
                  <a:pt x="42100" y="107282"/>
                </a:lnTo>
                <a:lnTo>
                  <a:pt x="62150" y="142708"/>
                </a:lnTo>
                <a:lnTo>
                  <a:pt x="90011" y="151066"/>
                </a:lnTo>
                <a:lnTo>
                  <a:pt x="160890" y="151066"/>
                </a:lnTo>
                <a:lnTo>
                  <a:pt x="157162" y="155638"/>
                </a:lnTo>
                <a:lnTo>
                  <a:pt x="117220" y="180498"/>
                </a:lnTo>
                <a:lnTo>
                  <a:pt x="65627" y="187642"/>
                </a:lnTo>
                <a:lnTo>
                  <a:pt x="62579" y="187642"/>
                </a:lnTo>
                <a:lnTo>
                  <a:pt x="56483" y="189166"/>
                </a:lnTo>
                <a:lnTo>
                  <a:pt x="50387" y="192309"/>
                </a:lnTo>
                <a:lnTo>
                  <a:pt x="42767" y="193833"/>
                </a:lnTo>
                <a:lnTo>
                  <a:pt x="39719" y="198405"/>
                </a:lnTo>
                <a:lnTo>
                  <a:pt x="39719" y="207549"/>
                </a:lnTo>
                <a:lnTo>
                  <a:pt x="47339" y="210597"/>
                </a:lnTo>
                <a:lnTo>
                  <a:pt x="155163" y="210597"/>
                </a:lnTo>
                <a:lnTo>
                  <a:pt x="162124" y="213502"/>
                </a:lnTo>
                <a:lnTo>
                  <a:pt x="172402" y="221265"/>
                </a:lnTo>
                <a:lnTo>
                  <a:pt x="181284" y="230100"/>
                </a:lnTo>
                <a:lnTo>
                  <a:pt x="186887" y="239553"/>
                </a:lnTo>
                <a:lnTo>
                  <a:pt x="111347" y="239553"/>
                </a:lnTo>
                <a:lnTo>
                  <a:pt x="107084" y="239815"/>
                </a:lnTo>
                <a:lnTo>
                  <a:pt x="101250" y="240506"/>
                </a:lnTo>
                <a:lnTo>
                  <a:pt x="85439" y="242601"/>
                </a:lnTo>
                <a:lnTo>
                  <a:pt x="76866" y="244363"/>
                </a:lnTo>
                <a:lnTo>
                  <a:pt x="69437" y="245268"/>
                </a:lnTo>
                <a:lnTo>
                  <a:pt x="63150" y="245602"/>
                </a:lnTo>
                <a:lnTo>
                  <a:pt x="58007" y="245649"/>
                </a:lnTo>
                <a:close/>
              </a:path>
              <a:path w="192404" h="337184">
                <a:moveTo>
                  <a:pt x="160890" y="151066"/>
                </a:moveTo>
                <a:lnTo>
                  <a:pt x="90011" y="151066"/>
                </a:lnTo>
                <a:lnTo>
                  <a:pt x="100631" y="150185"/>
                </a:lnTo>
                <a:lnTo>
                  <a:pt x="109823" y="147447"/>
                </a:lnTo>
                <a:lnTo>
                  <a:pt x="136421" y="107925"/>
                </a:lnTo>
                <a:lnTo>
                  <a:pt x="137147" y="97631"/>
                </a:lnTo>
                <a:lnTo>
                  <a:pt x="137135" y="94583"/>
                </a:lnTo>
                <a:lnTo>
                  <a:pt x="123539" y="58007"/>
                </a:lnTo>
                <a:lnTo>
                  <a:pt x="90011" y="42767"/>
                </a:lnTo>
                <a:lnTo>
                  <a:pt x="165241" y="42767"/>
                </a:lnTo>
                <a:lnTo>
                  <a:pt x="163258" y="44291"/>
                </a:lnTo>
                <a:lnTo>
                  <a:pt x="170378" y="55197"/>
                </a:lnTo>
                <a:lnTo>
                  <a:pt x="175641" y="67532"/>
                </a:lnTo>
                <a:lnTo>
                  <a:pt x="178903" y="81581"/>
                </a:lnTo>
                <a:lnTo>
                  <a:pt x="180022" y="97631"/>
                </a:lnTo>
                <a:lnTo>
                  <a:pt x="178593" y="114236"/>
                </a:lnTo>
                <a:lnTo>
                  <a:pt x="174307" y="129528"/>
                </a:lnTo>
                <a:lnTo>
                  <a:pt x="167163" y="143373"/>
                </a:lnTo>
                <a:lnTo>
                  <a:pt x="160890" y="151066"/>
                </a:lnTo>
                <a:close/>
              </a:path>
              <a:path w="192404" h="337184">
                <a:moveTo>
                  <a:pt x="155163" y="210597"/>
                </a:moveTo>
                <a:lnTo>
                  <a:pt x="61055" y="210597"/>
                </a:lnTo>
                <a:lnTo>
                  <a:pt x="66222" y="210550"/>
                </a:lnTo>
                <a:lnTo>
                  <a:pt x="72675" y="210216"/>
                </a:lnTo>
                <a:lnTo>
                  <a:pt x="80557" y="209311"/>
                </a:lnTo>
                <a:lnTo>
                  <a:pt x="90011" y="207549"/>
                </a:lnTo>
                <a:lnTo>
                  <a:pt x="107346" y="205454"/>
                </a:lnTo>
                <a:lnTo>
                  <a:pt x="113799" y="204763"/>
                </a:lnTo>
                <a:lnTo>
                  <a:pt x="118967" y="204501"/>
                </a:lnTo>
                <a:lnTo>
                  <a:pt x="135246" y="205406"/>
                </a:lnTo>
                <a:lnTo>
                  <a:pt x="149685" y="208311"/>
                </a:lnTo>
                <a:lnTo>
                  <a:pt x="155163" y="210597"/>
                </a:lnTo>
                <a:close/>
              </a:path>
              <a:path w="192404" h="337184">
                <a:moveTo>
                  <a:pt x="180946" y="300609"/>
                </a:moveTo>
                <a:lnTo>
                  <a:pt x="91535" y="300609"/>
                </a:lnTo>
                <a:lnTo>
                  <a:pt x="104655" y="300037"/>
                </a:lnTo>
                <a:lnTo>
                  <a:pt x="116490" y="298323"/>
                </a:lnTo>
                <a:lnTo>
                  <a:pt x="151469" y="274494"/>
                </a:lnTo>
                <a:lnTo>
                  <a:pt x="152590" y="266985"/>
                </a:lnTo>
                <a:lnTo>
                  <a:pt x="150003" y="254984"/>
                </a:lnTo>
                <a:lnTo>
                  <a:pt x="142255" y="246411"/>
                </a:lnTo>
                <a:lnTo>
                  <a:pt x="129364" y="241268"/>
                </a:lnTo>
                <a:lnTo>
                  <a:pt x="111347" y="239553"/>
                </a:lnTo>
                <a:lnTo>
                  <a:pt x="186887" y="239553"/>
                </a:lnTo>
                <a:lnTo>
                  <a:pt x="187452" y="240506"/>
                </a:lnTo>
                <a:lnTo>
                  <a:pt x="191047" y="252341"/>
                </a:lnTo>
                <a:lnTo>
                  <a:pt x="192214" y="265461"/>
                </a:lnTo>
                <a:lnTo>
                  <a:pt x="190476" y="280899"/>
                </a:lnTo>
                <a:lnTo>
                  <a:pt x="185157" y="294894"/>
                </a:lnTo>
                <a:lnTo>
                  <a:pt x="180946" y="300609"/>
                </a:lnTo>
                <a:close/>
              </a:path>
              <a:path w="192404" h="337184">
                <a:moveTo>
                  <a:pt x="90011" y="337185"/>
                </a:moveTo>
                <a:lnTo>
                  <a:pt x="42767" y="329565"/>
                </a:lnTo>
                <a:lnTo>
                  <a:pt x="3048" y="309753"/>
                </a:lnTo>
                <a:lnTo>
                  <a:pt x="25908" y="277749"/>
                </a:lnTo>
                <a:lnTo>
                  <a:pt x="43060" y="287750"/>
                </a:lnTo>
                <a:lnTo>
                  <a:pt x="59900" y="294894"/>
                </a:lnTo>
                <a:lnTo>
                  <a:pt x="76150" y="299180"/>
                </a:lnTo>
                <a:lnTo>
                  <a:pt x="91535" y="300609"/>
                </a:lnTo>
                <a:lnTo>
                  <a:pt x="180946" y="300609"/>
                </a:lnTo>
                <a:lnTo>
                  <a:pt x="176141" y="307132"/>
                </a:lnTo>
                <a:lnTo>
                  <a:pt x="163258" y="317373"/>
                </a:lnTo>
                <a:lnTo>
                  <a:pt x="148384" y="326255"/>
                </a:lnTo>
                <a:lnTo>
                  <a:pt x="131206" y="332422"/>
                </a:lnTo>
                <a:lnTo>
                  <a:pt x="111743" y="336018"/>
                </a:lnTo>
                <a:lnTo>
                  <a:pt x="90011" y="33718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026979" y="514159"/>
            <a:ext cx="1350010" cy="328295"/>
            <a:chOff x="4026979" y="514159"/>
            <a:chExt cx="1350010" cy="328295"/>
          </a:xfrm>
        </p:grpSpPr>
        <p:sp>
          <p:nvSpPr>
            <p:cNvPr id="26" name="object 26"/>
            <p:cNvSpPr/>
            <p:nvPr/>
          </p:nvSpPr>
          <p:spPr>
            <a:xfrm>
              <a:off x="4026979" y="514159"/>
              <a:ext cx="360045" cy="328295"/>
            </a:xfrm>
            <a:custGeom>
              <a:avLst/>
              <a:gdLst/>
              <a:ahLst/>
              <a:cxnLst/>
              <a:rect l="l" t="t" r="r" b="b"/>
              <a:pathLst>
                <a:path w="360045" h="328294">
                  <a:moveTo>
                    <a:pt x="178396" y="242608"/>
                  </a:moveTo>
                  <a:lnTo>
                    <a:pt x="171323" y="200393"/>
                  </a:lnTo>
                  <a:lnTo>
                    <a:pt x="147916" y="168414"/>
                  </a:lnTo>
                  <a:lnTo>
                    <a:pt x="82854" y="133451"/>
                  </a:lnTo>
                  <a:lnTo>
                    <a:pt x="73152" y="128587"/>
                  </a:lnTo>
                  <a:lnTo>
                    <a:pt x="44196" y="97637"/>
                  </a:lnTo>
                  <a:lnTo>
                    <a:pt x="42672" y="90017"/>
                  </a:lnTo>
                  <a:lnTo>
                    <a:pt x="42672" y="82397"/>
                  </a:lnTo>
                  <a:lnTo>
                    <a:pt x="62928" y="43751"/>
                  </a:lnTo>
                  <a:lnTo>
                    <a:pt x="91440" y="36677"/>
                  </a:lnTo>
                  <a:lnTo>
                    <a:pt x="98628" y="36982"/>
                  </a:lnTo>
                  <a:lnTo>
                    <a:pt x="139344" y="48869"/>
                  </a:lnTo>
                  <a:lnTo>
                    <a:pt x="149440" y="54965"/>
                  </a:lnTo>
                  <a:lnTo>
                    <a:pt x="163156" y="16764"/>
                  </a:lnTo>
                  <a:lnTo>
                    <a:pt x="150863" y="9652"/>
                  </a:lnTo>
                  <a:lnTo>
                    <a:pt x="134569" y="4381"/>
                  </a:lnTo>
                  <a:lnTo>
                    <a:pt x="114249" y="1130"/>
                  </a:lnTo>
                  <a:lnTo>
                    <a:pt x="89916" y="0"/>
                  </a:lnTo>
                  <a:lnTo>
                    <a:pt x="71120" y="1435"/>
                  </a:lnTo>
                  <a:lnTo>
                    <a:pt x="25908" y="22961"/>
                  </a:lnTo>
                  <a:lnTo>
                    <a:pt x="1689" y="65824"/>
                  </a:lnTo>
                  <a:lnTo>
                    <a:pt x="0" y="82397"/>
                  </a:lnTo>
                  <a:lnTo>
                    <a:pt x="850" y="96735"/>
                  </a:lnTo>
                  <a:lnTo>
                    <a:pt x="13716" y="132778"/>
                  </a:lnTo>
                  <a:lnTo>
                    <a:pt x="43065" y="160426"/>
                  </a:lnTo>
                  <a:lnTo>
                    <a:pt x="83820" y="180022"/>
                  </a:lnTo>
                  <a:lnTo>
                    <a:pt x="99542" y="188061"/>
                  </a:lnTo>
                  <a:lnTo>
                    <a:pt x="130581" y="217487"/>
                  </a:lnTo>
                  <a:lnTo>
                    <a:pt x="135724" y="239560"/>
                  </a:lnTo>
                  <a:lnTo>
                    <a:pt x="134632" y="250431"/>
                  </a:lnTo>
                  <a:lnTo>
                    <a:pt x="111912" y="282232"/>
                  </a:lnTo>
                  <a:lnTo>
                    <a:pt x="79248" y="289941"/>
                  </a:lnTo>
                  <a:lnTo>
                    <a:pt x="72097" y="289420"/>
                  </a:lnTo>
                  <a:lnTo>
                    <a:pt x="30289" y="276796"/>
                  </a:lnTo>
                  <a:lnTo>
                    <a:pt x="16764" y="268605"/>
                  </a:lnTo>
                  <a:lnTo>
                    <a:pt x="1524" y="308229"/>
                  </a:lnTo>
                  <a:lnTo>
                    <a:pt x="16992" y="317119"/>
                  </a:lnTo>
                  <a:lnTo>
                    <a:pt x="33909" y="323278"/>
                  </a:lnTo>
                  <a:lnTo>
                    <a:pt x="52527" y="326885"/>
                  </a:lnTo>
                  <a:lnTo>
                    <a:pt x="73152" y="328041"/>
                  </a:lnTo>
                  <a:lnTo>
                    <a:pt x="96037" y="326593"/>
                  </a:lnTo>
                  <a:lnTo>
                    <a:pt x="134315" y="314540"/>
                  </a:lnTo>
                  <a:lnTo>
                    <a:pt x="171348" y="276034"/>
                  </a:lnTo>
                  <a:lnTo>
                    <a:pt x="176657" y="260121"/>
                  </a:lnTo>
                  <a:lnTo>
                    <a:pt x="178396" y="242608"/>
                  </a:lnTo>
                  <a:close/>
                </a:path>
                <a:path w="360045" h="328294">
                  <a:moveTo>
                    <a:pt x="359943" y="320421"/>
                  </a:moveTo>
                  <a:lnTo>
                    <a:pt x="353847" y="285369"/>
                  </a:lnTo>
                  <a:lnTo>
                    <a:pt x="345630" y="288493"/>
                  </a:lnTo>
                  <a:lnTo>
                    <a:pt x="337273" y="290893"/>
                  </a:lnTo>
                  <a:lnTo>
                    <a:pt x="329196" y="292442"/>
                  </a:lnTo>
                  <a:lnTo>
                    <a:pt x="321843" y="292989"/>
                  </a:lnTo>
                  <a:lnTo>
                    <a:pt x="311251" y="292163"/>
                  </a:lnTo>
                  <a:lnTo>
                    <a:pt x="281559" y="263423"/>
                  </a:lnTo>
                  <a:lnTo>
                    <a:pt x="279082" y="238036"/>
                  </a:lnTo>
                  <a:lnTo>
                    <a:pt x="279082" y="123634"/>
                  </a:lnTo>
                  <a:lnTo>
                    <a:pt x="343179" y="123634"/>
                  </a:lnTo>
                  <a:lnTo>
                    <a:pt x="343179" y="91541"/>
                  </a:lnTo>
                  <a:lnTo>
                    <a:pt x="279082" y="91541"/>
                  </a:lnTo>
                  <a:lnTo>
                    <a:pt x="279082" y="26009"/>
                  </a:lnTo>
                  <a:lnTo>
                    <a:pt x="237934" y="42773"/>
                  </a:lnTo>
                  <a:lnTo>
                    <a:pt x="237934" y="91541"/>
                  </a:lnTo>
                  <a:lnTo>
                    <a:pt x="212026" y="91541"/>
                  </a:lnTo>
                  <a:lnTo>
                    <a:pt x="212026" y="123634"/>
                  </a:lnTo>
                  <a:lnTo>
                    <a:pt x="237934" y="123634"/>
                  </a:lnTo>
                  <a:lnTo>
                    <a:pt x="237934" y="254800"/>
                  </a:lnTo>
                  <a:lnTo>
                    <a:pt x="239090" y="270027"/>
                  </a:lnTo>
                  <a:lnTo>
                    <a:pt x="257746" y="306705"/>
                  </a:lnTo>
                  <a:lnTo>
                    <a:pt x="303466" y="326517"/>
                  </a:lnTo>
                  <a:lnTo>
                    <a:pt x="318973" y="326212"/>
                  </a:lnTo>
                  <a:lnTo>
                    <a:pt x="333451" y="325183"/>
                  </a:lnTo>
                  <a:lnTo>
                    <a:pt x="347065" y="323303"/>
                  </a:lnTo>
                  <a:lnTo>
                    <a:pt x="359943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9789" y="601122"/>
              <a:ext cx="198310" cy="239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43151" y="540162"/>
              <a:ext cx="148590" cy="300990"/>
            </a:xfrm>
            <a:custGeom>
              <a:avLst/>
              <a:gdLst/>
              <a:ahLst/>
              <a:cxnLst/>
              <a:rect l="l" t="t" r="r" b="b"/>
              <a:pathLst>
                <a:path w="148589" h="300990">
                  <a:moveTo>
                    <a:pt x="91535" y="300513"/>
                  </a:moveTo>
                  <a:lnTo>
                    <a:pt x="45815" y="280701"/>
                  </a:lnTo>
                  <a:lnTo>
                    <a:pt x="28670" y="244014"/>
                  </a:lnTo>
                  <a:lnTo>
                    <a:pt x="27527" y="228790"/>
                  </a:lnTo>
                  <a:lnTo>
                    <a:pt x="27527" y="97631"/>
                  </a:lnTo>
                  <a:lnTo>
                    <a:pt x="0" y="97631"/>
                  </a:lnTo>
                  <a:lnTo>
                    <a:pt x="0" y="65532"/>
                  </a:lnTo>
                  <a:lnTo>
                    <a:pt x="27527" y="65532"/>
                  </a:lnTo>
                  <a:lnTo>
                    <a:pt x="27527" y="16764"/>
                  </a:lnTo>
                  <a:lnTo>
                    <a:pt x="68675" y="0"/>
                  </a:lnTo>
                  <a:lnTo>
                    <a:pt x="68675" y="65532"/>
                  </a:lnTo>
                  <a:lnTo>
                    <a:pt x="131254" y="65532"/>
                  </a:lnTo>
                  <a:lnTo>
                    <a:pt x="131254" y="97631"/>
                  </a:lnTo>
                  <a:lnTo>
                    <a:pt x="68675" y="97631"/>
                  </a:lnTo>
                  <a:lnTo>
                    <a:pt x="68675" y="212026"/>
                  </a:lnTo>
                  <a:lnTo>
                    <a:pt x="77819" y="254793"/>
                  </a:lnTo>
                  <a:lnTo>
                    <a:pt x="109823" y="266985"/>
                  </a:lnTo>
                  <a:lnTo>
                    <a:pt x="117879" y="266438"/>
                  </a:lnTo>
                  <a:lnTo>
                    <a:pt x="125908" y="264890"/>
                  </a:lnTo>
                  <a:lnTo>
                    <a:pt x="133920" y="262485"/>
                  </a:lnTo>
                  <a:lnTo>
                    <a:pt x="141922" y="259365"/>
                  </a:lnTo>
                  <a:lnTo>
                    <a:pt x="148018" y="294417"/>
                  </a:lnTo>
                  <a:lnTo>
                    <a:pt x="135121" y="297299"/>
                  </a:lnTo>
                  <a:lnTo>
                    <a:pt x="121491" y="299180"/>
                  </a:lnTo>
                  <a:lnTo>
                    <a:pt x="107004" y="300204"/>
                  </a:lnTo>
                  <a:lnTo>
                    <a:pt x="91535" y="30051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982" y="601122"/>
              <a:ext cx="213550" cy="23955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67204" y="601122"/>
              <a:ext cx="309880" cy="236854"/>
            </a:xfrm>
            <a:custGeom>
              <a:avLst/>
              <a:gdLst/>
              <a:ahLst/>
              <a:cxnLst/>
              <a:rect l="l" t="t" r="r" b="b"/>
              <a:pathLst>
                <a:path w="309879" h="236855">
                  <a:moveTo>
                    <a:pt x="309657" y="236505"/>
                  </a:moveTo>
                  <a:lnTo>
                    <a:pt x="268509" y="236505"/>
                  </a:lnTo>
                  <a:lnTo>
                    <a:pt x="268509" y="88487"/>
                  </a:lnTo>
                  <a:lnTo>
                    <a:pt x="265626" y="64484"/>
                  </a:lnTo>
                  <a:lnTo>
                    <a:pt x="256877" y="47339"/>
                  </a:lnTo>
                  <a:lnTo>
                    <a:pt x="242109" y="37052"/>
                  </a:lnTo>
                  <a:lnTo>
                    <a:pt x="221170" y="33623"/>
                  </a:lnTo>
                  <a:lnTo>
                    <a:pt x="214098" y="34194"/>
                  </a:lnTo>
                  <a:lnTo>
                    <a:pt x="178308" y="58412"/>
                  </a:lnTo>
                  <a:lnTo>
                    <a:pt x="175450" y="64103"/>
                  </a:lnTo>
                  <a:lnTo>
                    <a:pt x="175450" y="236505"/>
                  </a:lnTo>
                  <a:lnTo>
                    <a:pt x="134302" y="236505"/>
                  </a:lnTo>
                  <a:lnTo>
                    <a:pt x="134302" y="71723"/>
                  </a:lnTo>
                  <a:lnTo>
                    <a:pt x="133469" y="63150"/>
                  </a:lnTo>
                  <a:lnTo>
                    <a:pt x="97585" y="34432"/>
                  </a:lnTo>
                  <a:lnTo>
                    <a:pt x="86963" y="33623"/>
                  </a:lnTo>
                  <a:lnTo>
                    <a:pt x="80986" y="34218"/>
                  </a:lnTo>
                  <a:lnTo>
                    <a:pt x="44981" y="58650"/>
                  </a:lnTo>
                  <a:lnTo>
                    <a:pt x="41243" y="64103"/>
                  </a:lnTo>
                  <a:lnTo>
                    <a:pt x="41243" y="236505"/>
                  </a:lnTo>
                  <a:lnTo>
                    <a:pt x="0" y="236505"/>
                  </a:lnTo>
                  <a:lnTo>
                    <a:pt x="0" y="4571"/>
                  </a:lnTo>
                  <a:lnTo>
                    <a:pt x="27527" y="4571"/>
                  </a:lnTo>
                  <a:lnTo>
                    <a:pt x="41243" y="30575"/>
                  </a:lnTo>
                  <a:lnTo>
                    <a:pt x="53530" y="17399"/>
                  </a:lnTo>
                  <a:lnTo>
                    <a:pt x="67532" y="7822"/>
                  </a:lnTo>
                  <a:lnTo>
                    <a:pt x="83248" y="1977"/>
                  </a:lnTo>
                  <a:lnTo>
                    <a:pt x="100679" y="0"/>
                  </a:lnTo>
                  <a:lnTo>
                    <a:pt x="123237" y="1763"/>
                  </a:lnTo>
                  <a:lnTo>
                    <a:pt x="142482" y="7250"/>
                  </a:lnTo>
                  <a:lnTo>
                    <a:pt x="157994" y="16756"/>
                  </a:lnTo>
                  <a:lnTo>
                    <a:pt x="169354" y="30575"/>
                  </a:lnTo>
                  <a:lnTo>
                    <a:pt x="173616" y="24011"/>
                  </a:lnTo>
                  <a:lnTo>
                    <a:pt x="215086" y="2285"/>
                  </a:lnTo>
                  <a:lnTo>
                    <a:pt x="234981" y="0"/>
                  </a:lnTo>
                  <a:lnTo>
                    <a:pt x="251483" y="1192"/>
                  </a:lnTo>
                  <a:lnTo>
                    <a:pt x="289845" y="21431"/>
                  </a:lnTo>
                  <a:lnTo>
                    <a:pt x="308490" y="62579"/>
                  </a:lnTo>
                  <a:lnTo>
                    <a:pt x="309657" y="80867"/>
                  </a:lnTo>
                  <a:lnTo>
                    <a:pt x="309657" y="236505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424201" y="601122"/>
            <a:ext cx="442595" cy="240029"/>
            <a:chOff x="5424201" y="601122"/>
            <a:chExt cx="442595" cy="240029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4201" y="601122"/>
              <a:ext cx="215074" cy="23955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948" y="601122"/>
              <a:ext cx="184594" cy="23650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912262" y="540162"/>
            <a:ext cx="319405" cy="300990"/>
            <a:chOff x="5912262" y="540162"/>
            <a:chExt cx="319405" cy="300990"/>
          </a:xfrm>
        </p:grpSpPr>
        <p:sp>
          <p:nvSpPr>
            <p:cNvPr id="35" name="object 35"/>
            <p:cNvSpPr/>
            <p:nvPr/>
          </p:nvSpPr>
          <p:spPr>
            <a:xfrm>
              <a:off x="5912262" y="540162"/>
              <a:ext cx="148590" cy="300990"/>
            </a:xfrm>
            <a:custGeom>
              <a:avLst/>
              <a:gdLst/>
              <a:ahLst/>
              <a:cxnLst/>
              <a:rect l="l" t="t" r="r" b="b"/>
              <a:pathLst>
                <a:path w="148589" h="300990">
                  <a:moveTo>
                    <a:pt x="91535" y="300513"/>
                  </a:moveTo>
                  <a:lnTo>
                    <a:pt x="45815" y="280701"/>
                  </a:lnTo>
                  <a:lnTo>
                    <a:pt x="27384" y="244014"/>
                  </a:lnTo>
                  <a:lnTo>
                    <a:pt x="26003" y="228790"/>
                  </a:lnTo>
                  <a:lnTo>
                    <a:pt x="26003" y="97631"/>
                  </a:lnTo>
                  <a:lnTo>
                    <a:pt x="0" y="97631"/>
                  </a:lnTo>
                  <a:lnTo>
                    <a:pt x="0" y="65532"/>
                  </a:lnTo>
                  <a:lnTo>
                    <a:pt x="26003" y="65532"/>
                  </a:lnTo>
                  <a:lnTo>
                    <a:pt x="26003" y="16764"/>
                  </a:lnTo>
                  <a:lnTo>
                    <a:pt x="67151" y="0"/>
                  </a:lnTo>
                  <a:lnTo>
                    <a:pt x="67151" y="65532"/>
                  </a:lnTo>
                  <a:lnTo>
                    <a:pt x="131159" y="65532"/>
                  </a:lnTo>
                  <a:lnTo>
                    <a:pt x="131159" y="97631"/>
                  </a:lnTo>
                  <a:lnTo>
                    <a:pt x="67151" y="97631"/>
                  </a:lnTo>
                  <a:lnTo>
                    <a:pt x="67151" y="212026"/>
                  </a:lnTo>
                  <a:lnTo>
                    <a:pt x="77819" y="254793"/>
                  </a:lnTo>
                  <a:lnTo>
                    <a:pt x="109823" y="266985"/>
                  </a:lnTo>
                  <a:lnTo>
                    <a:pt x="117825" y="266438"/>
                  </a:lnTo>
                  <a:lnTo>
                    <a:pt x="125837" y="264890"/>
                  </a:lnTo>
                  <a:lnTo>
                    <a:pt x="133866" y="262485"/>
                  </a:lnTo>
                  <a:lnTo>
                    <a:pt x="141922" y="259365"/>
                  </a:lnTo>
                  <a:lnTo>
                    <a:pt x="148018" y="294417"/>
                  </a:lnTo>
                  <a:lnTo>
                    <a:pt x="135080" y="297299"/>
                  </a:lnTo>
                  <a:lnTo>
                    <a:pt x="121455" y="299180"/>
                  </a:lnTo>
                  <a:lnTo>
                    <a:pt x="106991" y="300204"/>
                  </a:lnTo>
                  <a:lnTo>
                    <a:pt x="91535" y="300513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0093" y="601122"/>
              <a:ext cx="150971" cy="239553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421754" y="601122"/>
            <a:ext cx="384810" cy="240029"/>
            <a:chOff x="6421754" y="601122"/>
            <a:chExt cx="384810" cy="240029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1754" y="604170"/>
              <a:ext cx="212026" cy="23650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5117" y="601122"/>
              <a:ext cx="151066" cy="239553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65619" y="776573"/>
            <a:ext cx="64103" cy="64103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7117365" y="509587"/>
            <a:ext cx="1420495" cy="331470"/>
            <a:chOff x="7117365" y="509587"/>
            <a:chExt cx="1420495" cy="331470"/>
          </a:xfrm>
        </p:grpSpPr>
        <p:sp>
          <p:nvSpPr>
            <p:cNvPr id="42" name="object 42"/>
            <p:cNvSpPr/>
            <p:nvPr/>
          </p:nvSpPr>
          <p:spPr>
            <a:xfrm>
              <a:off x="7117365" y="520255"/>
              <a:ext cx="308610" cy="320675"/>
            </a:xfrm>
            <a:custGeom>
              <a:avLst/>
              <a:gdLst/>
              <a:ahLst/>
              <a:cxnLst/>
              <a:rect l="l" t="t" r="r" b="b"/>
              <a:pathLst>
                <a:path w="308609" h="320675">
                  <a:moveTo>
                    <a:pt x="160115" y="320421"/>
                  </a:moveTo>
                  <a:lnTo>
                    <a:pt x="149447" y="320421"/>
                  </a:lnTo>
                  <a:lnTo>
                    <a:pt x="77723" y="112966"/>
                  </a:lnTo>
                  <a:lnTo>
                    <a:pt x="41147" y="317373"/>
                  </a:lnTo>
                  <a:lnTo>
                    <a:pt x="0" y="317373"/>
                  </a:lnTo>
                  <a:lnTo>
                    <a:pt x="59435" y="0"/>
                  </a:lnTo>
                  <a:lnTo>
                    <a:pt x="79247" y="0"/>
                  </a:lnTo>
                  <a:lnTo>
                    <a:pt x="154019" y="230409"/>
                  </a:lnTo>
                  <a:lnTo>
                    <a:pt x="224218" y="0"/>
                  </a:lnTo>
                  <a:lnTo>
                    <a:pt x="244030" y="0"/>
                  </a:lnTo>
                  <a:lnTo>
                    <a:pt x="308038" y="317373"/>
                  </a:lnTo>
                  <a:lnTo>
                    <a:pt x="266890" y="317373"/>
                  </a:lnTo>
                  <a:lnTo>
                    <a:pt x="228790" y="112966"/>
                  </a:lnTo>
                  <a:lnTo>
                    <a:pt x="160115" y="320421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9215" y="601122"/>
              <a:ext cx="213550" cy="23955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684770" y="509599"/>
              <a:ext cx="366395" cy="331470"/>
            </a:xfrm>
            <a:custGeom>
              <a:avLst/>
              <a:gdLst/>
              <a:ahLst/>
              <a:cxnLst/>
              <a:rect l="l" t="t" r="r" b="b"/>
              <a:pathLst>
                <a:path w="366395" h="331469">
                  <a:moveTo>
                    <a:pt x="147916" y="324980"/>
                  </a:moveTo>
                  <a:lnTo>
                    <a:pt x="141820" y="289928"/>
                  </a:lnTo>
                  <a:lnTo>
                    <a:pt x="133578" y="293052"/>
                  </a:lnTo>
                  <a:lnTo>
                    <a:pt x="125056" y="295452"/>
                  </a:lnTo>
                  <a:lnTo>
                    <a:pt x="116535" y="297002"/>
                  </a:lnTo>
                  <a:lnTo>
                    <a:pt x="108292" y="297548"/>
                  </a:lnTo>
                  <a:lnTo>
                    <a:pt x="98602" y="296722"/>
                  </a:lnTo>
                  <a:lnTo>
                    <a:pt x="69532" y="267982"/>
                  </a:lnTo>
                  <a:lnTo>
                    <a:pt x="67056" y="242595"/>
                  </a:lnTo>
                  <a:lnTo>
                    <a:pt x="67056" y="128193"/>
                  </a:lnTo>
                  <a:lnTo>
                    <a:pt x="131152" y="128193"/>
                  </a:lnTo>
                  <a:lnTo>
                    <a:pt x="131152" y="96100"/>
                  </a:lnTo>
                  <a:lnTo>
                    <a:pt x="67056" y="96100"/>
                  </a:lnTo>
                  <a:lnTo>
                    <a:pt x="67056" y="30568"/>
                  </a:lnTo>
                  <a:lnTo>
                    <a:pt x="25908" y="47332"/>
                  </a:lnTo>
                  <a:lnTo>
                    <a:pt x="25908" y="96100"/>
                  </a:lnTo>
                  <a:lnTo>
                    <a:pt x="0" y="96100"/>
                  </a:lnTo>
                  <a:lnTo>
                    <a:pt x="0" y="128193"/>
                  </a:lnTo>
                  <a:lnTo>
                    <a:pt x="25908" y="128193"/>
                  </a:lnTo>
                  <a:lnTo>
                    <a:pt x="25908" y="259359"/>
                  </a:lnTo>
                  <a:lnTo>
                    <a:pt x="27063" y="274586"/>
                  </a:lnTo>
                  <a:lnTo>
                    <a:pt x="45720" y="311264"/>
                  </a:lnTo>
                  <a:lnTo>
                    <a:pt x="91528" y="331076"/>
                  </a:lnTo>
                  <a:lnTo>
                    <a:pt x="106337" y="330771"/>
                  </a:lnTo>
                  <a:lnTo>
                    <a:pt x="120865" y="329742"/>
                  </a:lnTo>
                  <a:lnTo>
                    <a:pt x="134823" y="327863"/>
                  </a:lnTo>
                  <a:lnTo>
                    <a:pt x="147916" y="324980"/>
                  </a:lnTo>
                  <a:close/>
                </a:path>
                <a:path w="366395" h="331469">
                  <a:moveTo>
                    <a:pt x="366039" y="181546"/>
                  </a:moveTo>
                  <a:lnTo>
                    <a:pt x="355104" y="128816"/>
                  </a:lnTo>
                  <a:lnTo>
                    <a:pt x="320649" y="97447"/>
                  </a:lnTo>
                  <a:lnTo>
                    <a:pt x="288213" y="91528"/>
                  </a:lnTo>
                  <a:lnTo>
                    <a:pt x="278193" y="92075"/>
                  </a:lnTo>
                  <a:lnTo>
                    <a:pt x="241566" y="104000"/>
                  </a:lnTo>
                  <a:lnTo>
                    <a:pt x="224205" y="120586"/>
                  </a:lnTo>
                  <a:lnTo>
                    <a:pt x="224205" y="0"/>
                  </a:lnTo>
                  <a:lnTo>
                    <a:pt x="182968" y="0"/>
                  </a:lnTo>
                  <a:lnTo>
                    <a:pt x="182968" y="328041"/>
                  </a:lnTo>
                  <a:lnTo>
                    <a:pt x="224205" y="328041"/>
                  </a:lnTo>
                  <a:lnTo>
                    <a:pt x="224205" y="155638"/>
                  </a:lnTo>
                  <a:lnTo>
                    <a:pt x="228206" y="149301"/>
                  </a:lnTo>
                  <a:lnTo>
                    <a:pt x="261543" y="127444"/>
                  </a:lnTo>
                  <a:lnTo>
                    <a:pt x="276021" y="125158"/>
                  </a:lnTo>
                  <a:lnTo>
                    <a:pt x="287528" y="126250"/>
                  </a:lnTo>
                  <a:lnTo>
                    <a:pt x="318427" y="148971"/>
                  </a:lnTo>
                  <a:lnTo>
                    <a:pt x="324891" y="181546"/>
                  </a:lnTo>
                  <a:lnTo>
                    <a:pt x="324891" y="328041"/>
                  </a:lnTo>
                  <a:lnTo>
                    <a:pt x="366039" y="328041"/>
                  </a:lnTo>
                  <a:lnTo>
                    <a:pt x="366039" y="181546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3582" y="601122"/>
              <a:ext cx="210502" cy="23955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336089" y="509587"/>
              <a:ext cx="201930" cy="331470"/>
            </a:xfrm>
            <a:custGeom>
              <a:avLst/>
              <a:gdLst/>
              <a:ahLst/>
              <a:cxnLst/>
              <a:rect l="l" t="t" r="r" b="b"/>
              <a:pathLst>
                <a:path w="201929" h="331469">
                  <a:moveTo>
                    <a:pt x="201358" y="108394"/>
                  </a:moveTo>
                  <a:lnTo>
                    <a:pt x="160115" y="108394"/>
                  </a:lnTo>
                  <a:lnTo>
                    <a:pt x="160115" y="0"/>
                  </a:lnTo>
                  <a:lnTo>
                    <a:pt x="201358" y="0"/>
                  </a:lnTo>
                  <a:lnTo>
                    <a:pt x="201358" y="108394"/>
                  </a:lnTo>
                  <a:close/>
                </a:path>
                <a:path w="201929" h="331469">
                  <a:moveTo>
                    <a:pt x="99155" y="331089"/>
                  </a:moveTo>
                  <a:lnTo>
                    <a:pt x="59293" y="323850"/>
                  </a:lnTo>
                  <a:lnTo>
                    <a:pt x="27431" y="300608"/>
                  </a:lnTo>
                  <a:lnTo>
                    <a:pt x="6857" y="263794"/>
                  </a:lnTo>
                  <a:lnTo>
                    <a:pt x="0" y="216693"/>
                  </a:lnTo>
                  <a:lnTo>
                    <a:pt x="2000" y="192111"/>
                  </a:lnTo>
                  <a:lnTo>
                    <a:pt x="18002" y="147591"/>
                  </a:lnTo>
                  <a:lnTo>
                    <a:pt x="48616" y="112149"/>
                  </a:lnTo>
                  <a:lnTo>
                    <a:pt x="85876" y="93822"/>
                  </a:lnTo>
                  <a:lnTo>
                    <a:pt x="106775" y="91535"/>
                  </a:lnTo>
                  <a:lnTo>
                    <a:pt x="123039" y="92441"/>
                  </a:lnTo>
                  <a:lnTo>
                    <a:pt x="137445" y="95357"/>
                  </a:lnTo>
                  <a:lnTo>
                    <a:pt x="149852" y="100576"/>
                  </a:lnTo>
                  <a:lnTo>
                    <a:pt x="160115" y="108394"/>
                  </a:lnTo>
                  <a:lnTo>
                    <a:pt x="201358" y="108394"/>
                  </a:lnTo>
                  <a:lnTo>
                    <a:pt x="201358" y="125158"/>
                  </a:lnTo>
                  <a:lnTo>
                    <a:pt x="117443" y="125158"/>
                  </a:lnTo>
                  <a:lnTo>
                    <a:pt x="102036" y="126849"/>
                  </a:lnTo>
                  <a:lnTo>
                    <a:pt x="64103" y="151066"/>
                  </a:lnTo>
                  <a:lnTo>
                    <a:pt x="45364" y="195040"/>
                  </a:lnTo>
                  <a:lnTo>
                    <a:pt x="44195" y="213645"/>
                  </a:lnTo>
                  <a:lnTo>
                    <a:pt x="49044" y="249903"/>
                  </a:lnTo>
                  <a:lnTo>
                    <a:pt x="63484" y="276177"/>
                  </a:lnTo>
                  <a:lnTo>
                    <a:pt x="87353" y="292164"/>
                  </a:lnTo>
                  <a:lnTo>
                    <a:pt x="120491" y="297560"/>
                  </a:lnTo>
                  <a:lnTo>
                    <a:pt x="201358" y="297560"/>
                  </a:lnTo>
                  <a:lnTo>
                    <a:pt x="201358" y="309752"/>
                  </a:lnTo>
                  <a:lnTo>
                    <a:pt x="160115" y="309752"/>
                  </a:lnTo>
                  <a:lnTo>
                    <a:pt x="148447" y="319516"/>
                  </a:lnTo>
                  <a:lnTo>
                    <a:pt x="134207" y="326136"/>
                  </a:lnTo>
                  <a:lnTo>
                    <a:pt x="117681" y="329898"/>
                  </a:lnTo>
                  <a:lnTo>
                    <a:pt x="99155" y="331089"/>
                  </a:lnTo>
                  <a:close/>
                </a:path>
                <a:path w="201929" h="331469">
                  <a:moveTo>
                    <a:pt x="201358" y="297560"/>
                  </a:moveTo>
                  <a:lnTo>
                    <a:pt x="126587" y="297560"/>
                  </a:lnTo>
                  <a:lnTo>
                    <a:pt x="134207" y="294512"/>
                  </a:lnTo>
                  <a:lnTo>
                    <a:pt x="143351" y="291464"/>
                  </a:lnTo>
                  <a:lnTo>
                    <a:pt x="152495" y="286892"/>
                  </a:lnTo>
                  <a:lnTo>
                    <a:pt x="158591" y="282320"/>
                  </a:lnTo>
                  <a:lnTo>
                    <a:pt x="160115" y="277748"/>
                  </a:lnTo>
                  <a:lnTo>
                    <a:pt x="160115" y="149542"/>
                  </a:lnTo>
                  <a:lnTo>
                    <a:pt x="152161" y="139303"/>
                  </a:lnTo>
                  <a:lnTo>
                    <a:pt x="142208" y="131635"/>
                  </a:lnTo>
                  <a:lnTo>
                    <a:pt x="130540" y="126825"/>
                  </a:lnTo>
                  <a:lnTo>
                    <a:pt x="117443" y="125158"/>
                  </a:lnTo>
                  <a:lnTo>
                    <a:pt x="201358" y="125158"/>
                  </a:lnTo>
                  <a:lnTo>
                    <a:pt x="201358" y="297560"/>
                  </a:lnTo>
                  <a:close/>
                </a:path>
                <a:path w="201929" h="331469">
                  <a:moveTo>
                    <a:pt x="201358" y="326517"/>
                  </a:moveTo>
                  <a:lnTo>
                    <a:pt x="160115" y="326517"/>
                  </a:lnTo>
                  <a:lnTo>
                    <a:pt x="160115" y="309752"/>
                  </a:lnTo>
                  <a:lnTo>
                    <a:pt x="201358" y="309752"/>
                  </a:lnTo>
                  <a:lnTo>
                    <a:pt x="201358" y="326517"/>
                  </a:lnTo>
                  <a:close/>
                </a:path>
              </a:pathLst>
            </a:custGeom>
            <a:solidFill>
              <a:srgbClr val="1F49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86216" y="601122"/>
            <a:ext cx="151066" cy="239553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46227" y="1429613"/>
            <a:ext cx="598170" cy="306705"/>
          </a:xfrm>
          <a:custGeom>
            <a:avLst/>
            <a:gdLst/>
            <a:ahLst/>
            <a:cxnLst/>
            <a:rect l="l" t="t" r="r" b="b"/>
            <a:pathLst>
              <a:path w="598169" h="306705">
                <a:moveTo>
                  <a:pt x="237934" y="222796"/>
                </a:moveTo>
                <a:lnTo>
                  <a:pt x="234886" y="222796"/>
                </a:lnTo>
                <a:lnTo>
                  <a:pt x="231838" y="221272"/>
                </a:lnTo>
                <a:lnTo>
                  <a:pt x="227266" y="221272"/>
                </a:lnTo>
                <a:lnTo>
                  <a:pt x="222694" y="219748"/>
                </a:lnTo>
                <a:lnTo>
                  <a:pt x="219646" y="218224"/>
                </a:lnTo>
                <a:lnTo>
                  <a:pt x="218122" y="216700"/>
                </a:lnTo>
                <a:lnTo>
                  <a:pt x="213550" y="215176"/>
                </a:lnTo>
                <a:lnTo>
                  <a:pt x="210502" y="212128"/>
                </a:lnTo>
                <a:lnTo>
                  <a:pt x="208978" y="209080"/>
                </a:lnTo>
                <a:lnTo>
                  <a:pt x="207454" y="207556"/>
                </a:lnTo>
                <a:lnTo>
                  <a:pt x="204406" y="202984"/>
                </a:lnTo>
                <a:lnTo>
                  <a:pt x="202882" y="199936"/>
                </a:lnTo>
                <a:lnTo>
                  <a:pt x="185394" y="154114"/>
                </a:lnTo>
                <a:lnTo>
                  <a:pt x="180162" y="140398"/>
                </a:lnTo>
                <a:lnTo>
                  <a:pt x="145821" y="50393"/>
                </a:lnTo>
                <a:lnTo>
                  <a:pt x="144970" y="48171"/>
                </a:lnTo>
                <a:lnTo>
                  <a:pt x="144970" y="140398"/>
                </a:lnTo>
                <a:lnTo>
                  <a:pt x="74777" y="140398"/>
                </a:lnTo>
                <a:lnTo>
                  <a:pt x="109829" y="50393"/>
                </a:lnTo>
                <a:lnTo>
                  <a:pt x="144970" y="140398"/>
                </a:lnTo>
                <a:lnTo>
                  <a:pt x="144970" y="48171"/>
                </a:lnTo>
                <a:lnTo>
                  <a:pt x="126593" y="0"/>
                </a:lnTo>
                <a:lnTo>
                  <a:pt x="112877" y="0"/>
                </a:lnTo>
                <a:lnTo>
                  <a:pt x="104584" y="22339"/>
                </a:lnTo>
                <a:lnTo>
                  <a:pt x="95732" y="45821"/>
                </a:lnTo>
                <a:lnTo>
                  <a:pt x="86296" y="70434"/>
                </a:lnTo>
                <a:lnTo>
                  <a:pt x="76301" y="96202"/>
                </a:lnTo>
                <a:lnTo>
                  <a:pt x="66052" y="122796"/>
                </a:lnTo>
                <a:lnTo>
                  <a:pt x="46723" y="171462"/>
                </a:lnTo>
                <a:lnTo>
                  <a:pt x="38201" y="193840"/>
                </a:lnTo>
                <a:lnTo>
                  <a:pt x="35153" y="199936"/>
                </a:lnTo>
                <a:lnTo>
                  <a:pt x="33629" y="204508"/>
                </a:lnTo>
                <a:lnTo>
                  <a:pt x="30581" y="207556"/>
                </a:lnTo>
                <a:lnTo>
                  <a:pt x="29057" y="210604"/>
                </a:lnTo>
                <a:lnTo>
                  <a:pt x="24384" y="213652"/>
                </a:lnTo>
                <a:lnTo>
                  <a:pt x="21336" y="216700"/>
                </a:lnTo>
                <a:lnTo>
                  <a:pt x="15240" y="219748"/>
                </a:lnTo>
                <a:lnTo>
                  <a:pt x="10668" y="221272"/>
                </a:lnTo>
                <a:lnTo>
                  <a:pt x="6096" y="221272"/>
                </a:lnTo>
                <a:lnTo>
                  <a:pt x="3048" y="222796"/>
                </a:lnTo>
                <a:lnTo>
                  <a:pt x="0" y="222796"/>
                </a:lnTo>
                <a:lnTo>
                  <a:pt x="0" y="233464"/>
                </a:lnTo>
                <a:lnTo>
                  <a:pt x="86969" y="233464"/>
                </a:lnTo>
                <a:lnTo>
                  <a:pt x="86969" y="222796"/>
                </a:lnTo>
                <a:lnTo>
                  <a:pt x="77825" y="222796"/>
                </a:lnTo>
                <a:lnTo>
                  <a:pt x="70205" y="221272"/>
                </a:lnTo>
                <a:lnTo>
                  <a:pt x="64109" y="218224"/>
                </a:lnTo>
                <a:lnTo>
                  <a:pt x="56489" y="216700"/>
                </a:lnTo>
                <a:lnTo>
                  <a:pt x="53441" y="212128"/>
                </a:lnTo>
                <a:lnTo>
                  <a:pt x="53441" y="201460"/>
                </a:lnTo>
                <a:lnTo>
                  <a:pt x="54965" y="198412"/>
                </a:lnTo>
                <a:lnTo>
                  <a:pt x="54965" y="193840"/>
                </a:lnTo>
                <a:lnTo>
                  <a:pt x="58013" y="184696"/>
                </a:lnTo>
                <a:lnTo>
                  <a:pt x="61061" y="180124"/>
                </a:lnTo>
                <a:lnTo>
                  <a:pt x="64109" y="167830"/>
                </a:lnTo>
                <a:lnTo>
                  <a:pt x="67157" y="161734"/>
                </a:lnTo>
                <a:lnTo>
                  <a:pt x="70205" y="154114"/>
                </a:lnTo>
                <a:lnTo>
                  <a:pt x="151066" y="154114"/>
                </a:lnTo>
                <a:lnTo>
                  <a:pt x="169354" y="206032"/>
                </a:lnTo>
                <a:lnTo>
                  <a:pt x="169354" y="207556"/>
                </a:lnTo>
                <a:lnTo>
                  <a:pt x="170878" y="209080"/>
                </a:lnTo>
                <a:lnTo>
                  <a:pt x="170878" y="215176"/>
                </a:lnTo>
                <a:lnTo>
                  <a:pt x="167830" y="218224"/>
                </a:lnTo>
                <a:lnTo>
                  <a:pt x="161734" y="219748"/>
                </a:lnTo>
                <a:lnTo>
                  <a:pt x="157162" y="221272"/>
                </a:lnTo>
                <a:lnTo>
                  <a:pt x="149542" y="222796"/>
                </a:lnTo>
                <a:lnTo>
                  <a:pt x="141922" y="222796"/>
                </a:lnTo>
                <a:lnTo>
                  <a:pt x="141922" y="233464"/>
                </a:lnTo>
                <a:lnTo>
                  <a:pt x="237934" y="233464"/>
                </a:lnTo>
                <a:lnTo>
                  <a:pt x="237934" y="222796"/>
                </a:lnTo>
                <a:close/>
              </a:path>
              <a:path w="598169" h="306705">
                <a:moveTo>
                  <a:pt x="416433" y="222796"/>
                </a:moveTo>
                <a:lnTo>
                  <a:pt x="408813" y="222796"/>
                </a:lnTo>
                <a:lnTo>
                  <a:pt x="407289" y="221272"/>
                </a:lnTo>
                <a:lnTo>
                  <a:pt x="404241" y="221272"/>
                </a:lnTo>
                <a:lnTo>
                  <a:pt x="402717" y="219748"/>
                </a:lnTo>
                <a:lnTo>
                  <a:pt x="396621" y="216700"/>
                </a:lnTo>
                <a:lnTo>
                  <a:pt x="395097" y="215176"/>
                </a:lnTo>
                <a:lnTo>
                  <a:pt x="395097" y="212128"/>
                </a:lnTo>
                <a:lnTo>
                  <a:pt x="393573" y="209080"/>
                </a:lnTo>
                <a:lnTo>
                  <a:pt x="393573" y="122110"/>
                </a:lnTo>
                <a:lnTo>
                  <a:pt x="382905" y="83921"/>
                </a:lnTo>
                <a:lnTo>
                  <a:pt x="347751" y="70205"/>
                </a:lnTo>
                <a:lnTo>
                  <a:pt x="335559" y="70205"/>
                </a:lnTo>
                <a:lnTo>
                  <a:pt x="323367" y="73253"/>
                </a:lnTo>
                <a:lnTo>
                  <a:pt x="318795" y="76301"/>
                </a:lnTo>
                <a:lnTo>
                  <a:pt x="315747" y="77825"/>
                </a:lnTo>
                <a:lnTo>
                  <a:pt x="311175" y="80873"/>
                </a:lnTo>
                <a:lnTo>
                  <a:pt x="308127" y="83921"/>
                </a:lnTo>
                <a:lnTo>
                  <a:pt x="303555" y="86969"/>
                </a:lnTo>
                <a:lnTo>
                  <a:pt x="300507" y="91630"/>
                </a:lnTo>
                <a:lnTo>
                  <a:pt x="297459" y="94678"/>
                </a:lnTo>
                <a:lnTo>
                  <a:pt x="294411" y="96202"/>
                </a:lnTo>
                <a:lnTo>
                  <a:pt x="294411" y="74777"/>
                </a:lnTo>
                <a:lnTo>
                  <a:pt x="291363" y="71729"/>
                </a:lnTo>
                <a:lnTo>
                  <a:pt x="237934" y="74777"/>
                </a:lnTo>
                <a:lnTo>
                  <a:pt x="237934" y="85445"/>
                </a:lnTo>
                <a:lnTo>
                  <a:pt x="240982" y="86969"/>
                </a:lnTo>
                <a:lnTo>
                  <a:pt x="247167" y="86969"/>
                </a:lnTo>
                <a:lnTo>
                  <a:pt x="250215" y="88493"/>
                </a:lnTo>
                <a:lnTo>
                  <a:pt x="253276" y="88493"/>
                </a:lnTo>
                <a:lnTo>
                  <a:pt x="254800" y="90106"/>
                </a:lnTo>
                <a:lnTo>
                  <a:pt x="257835" y="91630"/>
                </a:lnTo>
                <a:lnTo>
                  <a:pt x="263931" y="103822"/>
                </a:lnTo>
                <a:lnTo>
                  <a:pt x="263931" y="210604"/>
                </a:lnTo>
                <a:lnTo>
                  <a:pt x="260883" y="216700"/>
                </a:lnTo>
                <a:lnTo>
                  <a:pt x="259359" y="218224"/>
                </a:lnTo>
                <a:lnTo>
                  <a:pt x="257835" y="221272"/>
                </a:lnTo>
                <a:lnTo>
                  <a:pt x="254800" y="221272"/>
                </a:lnTo>
                <a:lnTo>
                  <a:pt x="253276" y="222796"/>
                </a:lnTo>
                <a:lnTo>
                  <a:pt x="239458" y="222796"/>
                </a:lnTo>
                <a:lnTo>
                  <a:pt x="239458" y="233464"/>
                </a:lnTo>
                <a:lnTo>
                  <a:pt x="318795" y="233464"/>
                </a:lnTo>
                <a:lnTo>
                  <a:pt x="318795" y="222796"/>
                </a:lnTo>
                <a:lnTo>
                  <a:pt x="309651" y="222796"/>
                </a:lnTo>
                <a:lnTo>
                  <a:pt x="308127" y="221272"/>
                </a:lnTo>
                <a:lnTo>
                  <a:pt x="305079" y="221272"/>
                </a:lnTo>
                <a:lnTo>
                  <a:pt x="303555" y="219748"/>
                </a:lnTo>
                <a:lnTo>
                  <a:pt x="298983" y="218224"/>
                </a:lnTo>
                <a:lnTo>
                  <a:pt x="297459" y="216700"/>
                </a:lnTo>
                <a:lnTo>
                  <a:pt x="295935" y="213652"/>
                </a:lnTo>
                <a:lnTo>
                  <a:pt x="294411" y="212128"/>
                </a:lnTo>
                <a:lnTo>
                  <a:pt x="294411" y="111442"/>
                </a:lnTo>
                <a:lnTo>
                  <a:pt x="295935" y="108394"/>
                </a:lnTo>
                <a:lnTo>
                  <a:pt x="298983" y="106870"/>
                </a:lnTo>
                <a:lnTo>
                  <a:pt x="300507" y="103822"/>
                </a:lnTo>
                <a:lnTo>
                  <a:pt x="306603" y="97726"/>
                </a:lnTo>
                <a:lnTo>
                  <a:pt x="311175" y="96202"/>
                </a:lnTo>
                <a:lnTo>
                  <a:pt x="314223" y="93154"/>
                </a:lnTo>
                <a:lnTo>
                  <a:pt x="318782" y="91643"/>
                </a:lnTo>
                <a:lnTo>
                  <a:pt x="324891" y="90106"/>
                </a:lnTo>
                <a:lnTo>
                  <a:pt x="329463" y="88493"/>
                </a:lnTo>
                <a:lnTo>
                  <a:pt x="343179" y="88493"/>
                </a:lnTo>
                <a:lnTo>
                  <a:pt x="349377" y="91630"/>
                </a:lnTo>
                <a:lnTo>
                  <a:pt x="363093" y="125158"/>
                </a:lnTo>
                <a:lnTo>
                  <a:pt x="363093" y="210604"/>
                </a:lnTo>
                <a:lnTo>
                  <a:pt x="360045" y="216700"/>
                </a:lnTo>
                <a:lnTo>
                  <a:pt x="360045" y="218224"/>
                </a:lnTo>
                <a:lnTo>
                  <a:pt x="356997" y="221272"/>
                </a:lnTo>
                <a:lnTo>
                  <a:pt x="353949" y="221272"/>
                </a:lnTo>
                <a:lnTo>
                  <a:pt x="352425" y="222796"/>
                </a:lnTo>
                <a:lnTo>
                  <a:pt x="338607" y="222796"/>
                </a:lnTo>
                <a:lnTo>
                  <a:pt x="338607" y="233464"/>
                </a:lnTo>
                <a:lnTo>
                  <a:pt x="416433" y="233464"/>
                </a:lnTo>
                <a:lnTo>
                  <a:pt x="416433" y="222796"/>
                </a:lnTo>
                <a:close/>
              </a:path>
              <a:path w="598169" h="306705">
                <a:moveTo>
                  <a:pt x="597979" y="73253"/>
                </a:moveTo>
                <a:lnTo>
                  <a:pt x="538441" y="73253"/>
                </a:lnTo>
                <a:lnTo>
                  <a:pt x="538441" y="83921"/>
                </a:lnTo>
                <a:lnTo>
                  <a:pt x="552157" y="88493"/>
                </a:lnTo>
                <a:lnTo>
                  <a:pt x="558253" y="91630"/>
                </a:lnTo>
                <a:lnTo>
                  <a:pt x="559777" y="94678"/>
                </a:lnTo>
                <a:lnTo>
                  <a:pt x="559777" y="102298"/>
                </a:lnTo>
                <a:lnTo>
                  <a:pt x="558253" y="105346"/>
                </a:lnTo>
                <a:lnTo>
                  <a:pt x="556729" y="109918"/>
                </a:lnTo>
                <a:lnTo>
                  <a:pt x="555205" y="112966"/>
                </a:lnTo>
                <a:lnTo>
                  <a:pt x="555205" y="114490"/>
                </a:lnTo>
                <a:lnTo>
                  <a:pt x="550633" y="126758"/>
                </a:lnTo>
                <a:lnTo>
                  <a:pt x="546061" y="138303"/>
                </a:lnTo>
                <a:lnTo>
                  <a:pt x="541489" y="148996"/>
                </a:lnTo>
                <a:lnTo>
                  <a:pt x="536917" y="158686"/>
                </a:lnTo>
                <a:lnTo>
                  <a:pt x="533260" y="167817"/>
                </a:lnTo>
                <a:lnTo>
                  <a:pt x="529297" y="176834"/>
                </a:lnTo>
                <a:lnTo>
                  <a:pt x="525348" y="185559"/>
                </a:lnTo>
                <a:lnTo>
                  <a:pt x="521677" y="193840"/>
                </a:lnTo>
                <a:lnTo>
                  <a:pt x="517944" y="184073"/>
                </a:lnTo>
                <a:lnTo>
                  <a:pt x="513486" y="173024"/>
                </a:lnTo>
                <a:lnTo>
                  <a:pt x="508177" y="160540"/>
                </a:lnTo>
                <a:lnTo>
                  <a:pt x="501865" y="146494"/>
                </a:lnTo>
                <a:lnTo>
                  <a:pt x="496443" y="131610"/>
                </a:lnTo>
                <a:lnTo>
                  <a:pt x="491578" y="118872"/>
                </a:lnTo>
                <a:lnTo>
                  <a:pt x="487299" y="108127"/>
                </a:lnTo>
                <a:lnTo>
                  <a:pt x="483577" y="99250"/>
                </a:lnTo>
                <a:lnTo>
                  <a:pt x="483577" y="97726"/>
                </a:lnTo>
                <a:lnTo>
                  <a:pt x="482053" y="96202"/>
                </a:lnTo>
                <a:lnTo>
                  <a:pt x="482053" y="93154"/>
                </a:lnTo>
                <a:lnTo>
                  <a:pt x="480529" y="91630"/>
                </a:lnTo>
                <a:lnTo>
                  <a:pt x="480529" y="90106"/>
                </a:lnTo>
                <a:lnTo>
                  <a:pt x="483577" y="88493"/>
                </a:lnTo>
                <a:lnTo>
                  <a:pt x="492721" y="85445"/>
                </a:lnTo>
                <a:lnTo>
                  <a:pt x="500341" y="85445"/>
                </a:lnTo>
                <a:lnTo>
                  <a:pt x="500341" y="73253"/>
                </a:lnTo>
                <a:lnTo>
                  <a:pt x="427101" y="73253"/>
                </a:lnTo>
                <a:lnTo>
                  <a:pt x="427101" y="83921"/>
                </a:lnTo>
                <a:lnTo>
                  <a:pt x="436245" y="86969"/>
                </a:lnTo>
                <a:lnTo>
                  <a:pt x="440817" y="90106"/>
                </a:lnTo>
                <a:lnTo>
                  <a:pt x="449961" y="96202"/>
                </a:lnTo>
                <a:lnTo>
                  <a:pt x="451485" y="102298"/>
                </a:lnTo>
                <a:lnTo>
                  <a:pt x="458368" y="118059"/>
                </a:lnTo>
                <a:lnTo>
                  <a:pt x="465099" y="133540"/>
                </a:lnTo>
                <a:lnTo>
                  <a:pt x="471500" y="148996"/>
                </a:lnTo>
                <a:lnTo>
                  <a:pt x="477481" y="164782"/>
                </a:lnTo>
                <a:lnTo>
                  <a:pt x="484365" y="180263"/>
                </a:lnTo>
                <a:lnTo>
                  <a:pt x="491388" y="196875"/>
                </a:lnTo>
                <a:lnTo>
                  <a:pt x="498703" y="214591"/>
                </a:lnTo>
                <a:lnTo>
                  <a:pt x="506437" y="233464"/>
                </a:lnTo>
                <a:lnTo>
                  <a:pt x="499198" y="248323"/>
                </a:lnTo>
                <a:lnTo>
                  <a:pt x="474459" y="285280"/>
                </a:lnTo>
                <a:lnTo>
                  <a:pt x="469861" y="288417"/>
                </a:lnTo>
                <a:lnTo>
                  <a:pt x="466813" y="285369"/>
                </a:lnTo>
                <a:lnTo>
                  <a:pt x="462241" y="276225"/>
                </a:lnTo>
                <a:lnTo>
                  <a:pt x="460717" y="274701"/>
                </a:lnTo>
                <a:lnTo>
                  <a:pt x="457669" y="273177"/>
                </a:lnTo>
                <a:lnTo>
                  <a:pt x="456057" y="271653"/>
                </a:lnTo>
                <a:lnTo>
                  <a:pt x="453009" y="270129"/>
                </a:lnTo>
                <a:lnTo>
                  <a:pt x="451485" y="268605"/>
                </a:lnTo>
                <a:lnTo>
                  <a:pt x="440817" y="268605"/>
                </a:lnTo>
                <a:lnTo>
                  <a:pt x="436245" y="270129"/>
                </a:lnTo>
                <a:lnTo>
                  <a:pt x="430149" y="276225"/>
                </a:lnTo>
                <a:lnTo>
                  <a:pt x="428625" y="280797"/>
                </a:lnTo>
                <a:lnTo>
                  <a:pt x="428625" y="291465"/>
                </a:lnTo>
                <a:lnTo>
                  <a:pt x="431673" y="296037"/>
                </a:lnTo>
                <a:lnTo>
                  <a:pt x="440817" y="305181"/>
                </a:lnTo>
                <a:lnTo>
                  <a:pt x="448437" y="306705"/>
                </a:lnTo>
                <a:lnTo>
                  <a:pt x="460717" y="306705"/>
                </a:lnTo>
                <a:lnTo>
                  <a:pt x="465289" y="305181"/>
                </a:lnTo>
                <a:lnTo>
                  <a:pt x="468337" y="303657"/>
                </a:lnTo>
                <a:lnTo>
                  <a:pt x="472909" y="302133"/>
                </a:lnTo>
                <a:lnTo>
                  <a:pt x="477481" y="299085"/>
                </a:lnTo>
                <a:lnTo>
                  <a:pt x="482053" y="294513"/>
                </a:lnTo>
                <a:lnTo>
                  <a:pt x="486397" y="290779"/>
                </a:lnTo>
                <a:lnTo>
                  <a:pt x="488530" y="288417"/>
                </a:lnTo>
                <a:lnTo>
                  <a:pt x="490435" y="286321"/>
                </a:lnTo>
                <a:lnTo>
                  <a:pt x="494487" y="281012"/>
                </a:lnTo>
                <a:lnTo>
                  <a:pt x="498817" y="274701"/>
                </a:lnTo>
                <a:lnTo>
                  <a:pt x="502539" y="267512"/>
                </a:lnTo>
                <a:lnTo>
                  <a:pt x="506818" y="259448"/>
                </a:lnTo>
                <a:lnTo>
                  <a:pt x="511683" y="250228"/>
                </a:lnTo>
                <a:lnTo>
                  <a:pt x="517105" y="239560"/>
                </a:lnTo>
                <a:lnTo>
                  <a:pt x="521106" y="229273"/>
                </a:lnTo>
                <a:lnTo>
                  <a:pt x="526249" y="216700"/>
                </a:lnTo>
                <a:lnTo>
                  <a:pt x="532536" y="201841"/>
                </a:lnTo>
                <a:lnTo>
                  <a:pt x="536003" y="193840"/>
                </a:lnTo>
                <a:lnTo>
                  <a:pt x="539965" y="184696"/>
                </a:lnTo>
                <a:lnTo>
                  <a:pt x="555599" y="145935"/>
                </a:lnTo>
                <a:lnTo>
                  <a:pt x="573595" y="103822"/>
                </a:lnTo>
                <a:lnTo>
                  <a:pt x="585787" y="90106"/>
                </a:lnTo>
                <a:lnTo>
                  <a:pt x="590359" y="86969"/>
                </a:lnTo>
                <a:lnTo>
                  <a:pt x="594931" y="83921"/>
                </a:lnTo>
                <a:lnTo>
                  <a:pt x="597979" y="83921"/>
                </a:lnTo>
                <a:lnTo>
                  <a:pt x="597979" y="73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29652" y="1412843"/>
            <a:ext cx="1966150" cy="32346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87338" y="1417415"/>
            <a:ext cx="1224819" cy="25022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08265" y="1412843"/>
            <a:ext cx="1125759" cy="25631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30132" y="1498282"/>
            <a:ext cx="500252" cy="16935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6220396" y="1412843"/>
            <a:ext cx="339090" cy="259715"/>
            <a:chOff x="6220396" y="1412843"/>
            <a:chExt cx="339090" cy="259715"/>
          </a:xfrm>
        </p:grpSpPr>
        <p:sp>
          <p:nvSpPr>
            <p:cNvPr id="54" name="object 54"/>
            <p:cNvSpPr/>
            <p:nvPr/>
          </p:nvSpPr>
          <p:spPr>
            <a:xfrm>
              <a:off x="6220396" y="1412843"/>
              <a:ext cx="177165" cy="259715"/>
            </a:xfrm>
            <a:custGeom>
              <a:avLst/>
              <a:gdLst/>
              <a:ahLst/>
              <a:cxnLst/>
              <a:rect l="l" t="t" r="r" b="b"/>
              <a:pathLst>
                <a:path w="177164" h="259714">
                  <a:moveTo>
                    <a:pt x="39719" y="259365"/>
                  </a:moveTo>
                  <a:lnTo>
                    <a:pt x="28956" y="257841"/>
                  </a:lnTo>
                  <a:lnTo>
                    <a:pt x="29166" y="251745"/>
                  </a:lnTo>
                  <a:lnTo>
                    <a:pt x="29275" y="249840"/>
                  </a:lnTo>
                  <a:lnTo>
                    <a:pt x="30241" y="236624"/>
                  </a:lnTo>
                  <a:lnTo>
                    <a:pt x="30367" y="232552"/>
                  </a:lnTo>
                  <a:lnTo>
                    <a:pt x="30480" y="29051"/>
                  </a:lnTo>
                  <a:lnTo>
                    <a:pt x="27432" y="26003"/>
                  </a:lnTo>
                  <a:lnTo>
                    <a:pt x="25908" y="22860"/>
                  </a:lnTo>
                  <a:lnTo>
                    <a:pt x="24384" y="19812"/>
                  </a:lnTo>
                  <a:lnTo>
                    <a:pt x="21336" y="18288"/>
                  </a:lnTo>
                  <a:lnTo>
                    <a:pt x="19812" y="16764"/>
                  </a:lnTo>
                  <a:lnTo>
                    <a:pt x="16764" y="15240"/>
                  </a:lnTo>
                  <a:lnTo>
                    <a:pt x="10668" y="15240"/>
                  </a:lnTo>
                  <a:lnTo>
                    <a:pt x="6095" y="13716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58007" y="0"/>
                  </a:lnTo>
                  <a:lnTo>
                    <a:pt x="61055" y="1524"/>
                  </a:lnTo>
                  <a:lnTo>
                    <a:pt x="61055" y="106870"/>
                  </a:lnTo>
                  <a:lnTo>
                    <a:pt x="62579" y="108394"/>
                  </a:lnTo>
                  <a:lnTo>
                    <a:pt x="76295" y="108394"/>
                  </a:lnTo>
                  <a:lnTo>
                    <a:pt x="70199" y="111442"/>
                  </a:lnTo>
                  <a:lnTo>
                    <a:pt x="61055" y="120586"/>
                  </a:lnTo>
                  <a:lnTo>
                    <a:pt x="61055" y="216693"/>
                  </a:lnTo>
                  <a:lnTo>
                    <a:pt x="64103" y="222789"/>
                  </a:lnTo>
                  <a:lnTo>
                    <a:pt x="67151" y="227361"/>
                  </a:lnTo>
                  <a:lnTo>
                    <a:pt x="68675" y="230409"/>
                  </a:lnTo>
                  <a:lnTo>
                    <a:pt x="71723" y="233457"/>
                  </a:lnTo>
                  <a:lnTo>
                    <a:pt x="76295" y="236505"/>
                  </a:lnTo>
                  <a:lnTo>
                    <a:pt x="79343" y="238029"/>
                  </a:lnTo>
                  <a:lnTo>
                    <a:pt x="83915" y="241077"/>
                  </a:lnTo>
                  <a:lnTo>
                    <a:pt x="51911" y="241077"/>
                  </a:lnTo>
                  <a:lnTo>
                    <a:pt x="39719" y="259365"/>
                  </a:lnTo>
                  <a:close/>
                </a:path>
                <a:path w="177164" h="259714">
                  <a:moveTo>
                    <a:pt x="76295" y="108394"/>
                  </a:moveTo>
                  <a:lnTo>
                    <a:pt x="62579" y="108394"/>
                  </a:lnTo>
                  <a:lnTo>
                    <a:pt x="67413" y="102934"/>
                  </a:lnTo>
                  <a:lnTo>
                    <a:pt x="99155" y="86963"/>
                  </a:lnTo>
                  <a:lnTo>
                    <a:pt x="108299" y="86963"/>
                  </a:lnTo>
                  <a:lnTo>
                    <a:pt x="121707" y="88393"/>
                  </a:lnTo>
                  <a:lnTo>
                    <a:pt x="134409" y="92690"/>
                  </a:lnTo>
                  <a:lnTo>
                    <a:pt x="146272" y="99862"/>
                  </a:lnTo>
                  <a:lnTo>
                    <a:pt x="150458" y="103727"/>
                  </a:lnTo>
                  <a:lnTo>
                    <a:pt x="88487" y="103727"/>
                  </a:lnTo>
                  <a:lnTo>
                    <a:pt x="82391" y="105251"/>
                  </a:lnTo>
                  <a:lnTo>
                    <a:pt x="76295" y="108394"/>
                  </a:lnTo>
                  <a:close/>
                </a:path>
                <a:path w="177164" h="259714">
                  <a:moveTo>
                    <a:pt x="139074" y="244125"/>
                  </a:moveTo>
                  <a:lnTo>
                    <a:pt x="99155" y="244125"/>
                  </a:lnTo>
                  <a:lnTo>
                    <a:pt x="108013" y="242744"/>
                  </a:lnTo>
                  <a:lnTo>
                    <a:pt x="116300" y="238791"/>
                  </a:lnTo>
                  <a:lnTo>
                    <a:pt x="140112" y="201822"/>
                  </a:lnTo>
                  <a:lnTo>
                    <a:pt x="143351" y="172402"/>
                  </a:lnTo>
                  <a:lnTo>
                    <a:pt x="143089" y="165782"/>
                  </a:lnTo>
                  <a:lnTo>
                    <a:pt x="132683" y="125158"/>
                  </a:lnTo>
                  <a:lnTo>
                    <a:pt x="111347" y="106870"/>
                  </a:lnTo>
                  <a:lnTo>
                    <a:pt x="105251" y="103727"/>
                  </a:lnTo>
                  <a:lnTo>
                    <a:pt x="150458" y="103727"/>
                  </a:lnTo>
                  <a:lnTo>
                    <a:pt x="157162" y="109918"/>
                  </a:lnTo>
                  <a:lnTo>
                    <a:pt x="166044" y="122229"/>
                  </a:lnTo>
                  <a:lnTo>
                    <a:pt x="172212" y="136398"/>
                  </a:lnTo>
                  <a:lnTo>
                    <a:pt x="175807" y="152566"/>
                  </a:lnTo>
                  <a:lnTo>
                    <a:pt x="176974" y="170878"/>
                  </a:lnTo>
                  <a:lnTo>
                    <a:pt x="175545" y="188388"/>
                  </a:lnTo>
                  <a:lnTo>
                    <a:pt x="171259" y="204299"/>
                  </a:lnTo>
                  <a:lnTo>
                    <a:pt x="164115" y="218763"/>
                  </a:lnTo>
                  <a:lnTo>
                    <a:pt x="154114" y="231933"/>
                  </a:lnTo>
                  <a:lnTo>
                    <a:pt x="142296" y="242173"/>
                  </a:lnTo>
                  <a:lnTo>
                    <a:pt x="139074" y="244125"/>
                  </a:lnTo>
                  <a:close/>
                </a:path>
                <a:path w="177164" h="259714">
                  <a:moveTo>
                    <a:pt x="100679" y="256317"/>
                  </a:moveTo>
                  <a:lnTo>
                    <a:pt x="59531" y="245649"/>
                  </a:lnTo>
                  <a:lnTo>
                    <a:pt x="51911" y="241077"/>
                  </a:lnTo>
                  <a:lnTo>
                    <a:pt x="83915" y="241077"/>
                  </a:lnTo>
                  <a:lnTo>
                    <a:pt x="86963" y="242601"/>
                  </a:lnTo>
                  <a:lnTo>
                    <a:pt x="93059" y="244125"/>
                  </a:lnTo>
                  <a:lnTo>
                    <a:pt x="139074" y="244125"/>
                  </a:lnTo>
                  <a:lnTo>
                    <a:pt x="129647" y="249840"/>
                  </a:lnTo>
                  <a:lnTo>
                    <a:pt x="115873" y="254650"/>
                  </a:lnTo>
                  <a:lnTo>
                    <a:pt x="100679" y="25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5780" y="1498282"/>
              <a:ext cx="143229" cy="16935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667309" y="1412843"/>
            <a:ext cx="1444561" cy="25631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203406" y="1417415"/>
            <a:ext cx="575310" cy="252095"/>
            <a:chOff x="8203406" y="1417415"/>
            <a:chExt cx="575310" cy="252095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3406" y="1417415"/>
              <a:ext cx="83820" cy="24564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7133" y="1454086"/>
              <a:ext cx="471297" cy="215074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83681" y="1498282"/>
            <a:ext cx="150971" cy="16935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4521" y="1815655"/>
            <a:ext cx="1966245" cy="32346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17730" y="1858422"/>
            <a:ext cx="1517713" cy="21355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074223" y="1830895"/>
            <a:ext cx="1224915" cy="30822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399722" y="1815655"/>
            <a:ext cx="592455" cy="256540"/>
            <a:chOff x="5399722" y="1815655"/>
            <a:chExt cx="592455" cy="256540"/>
          </a:xfrm>
        </p:grpSpPr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99722" y="1815655"/>
              <a:ext cx="294417" cy="25479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3096" y="1858422"/>
              <a:ext cx="268509" cy="213550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073997" y="1815655"/>
            <a:ext cx="464184" cy="256540"/>
            <a:chOff x="6073997" y="1815655"/>
            <a:chExt cx="464184" cy="256540"/>
          </a:xfrm>
        </p:grpSpPr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73997" y="1815655"/>
              <a:ext cx="294417" cy="25479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95846" y="1902618"/>
              <a:ext cx="141827" cy="169354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29209" y="1815655"/>
            <a:ext cx="1357598" cy="323468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8092058" y="1821751"/>
            <a:ext cx="224790" cy="250825"/>
            <a:chOff x="8092058" y="1821751"/>
            <a:chExt cx="224790" cy="250825"/>
          </a:xfrm>
        </p:grpSpPr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92058" y="1821751"/>
              <a:ext cx="82296" cy="24564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97309" y="1902618"/>
              <a:ext cx="118967" cy="169354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419909" y="1902618"/>
            <a:ext cx="149542" cy="16935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64521" y="2218467"/>
            <a:ext cx="1966245" cy="32499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413063" y="2224563"/>
            <a:ext cx="1223391" cy="25022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732561" y="2218467"/>
            <a:ext cx="1205007" cy="256317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813053" y="3027140"/>
            <a:ext cx="813435" cy="233679"/>
            <a:chOff x="813053" y="3027140"/>
            <a:chExt cx="813435" cy="233679"/>
          </a:xfrm>
        </p:grpSpPr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3053" y="3083623"/>
              <a:ext cx="146399" cy="1769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9933" y="3086671"/>
              <a:ext cx="140398" cy="12506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54715" y="3033236"/>
              <a:ext cx="146399" cy="17849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5406" y="3033236"/>
              <a:ext cx="118967" cy="173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07045" y="3027140"/>
              <a:ext cx="118967" cy="180022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76400" y="3083623"/>
            <a:ext cx="128111" cy="128111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013489" y="3027140"/>
            <a:ext cx="1992058" cy="233457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4180998" y="3027140"/>
            <a:ext cx="661035" cy="184785"/>
            <a:chOff x="4180998" y="3027140"/>
            <a:chExt cx="661035" cy="184785"/>
          </a:xfrm>
        </p:grpSpPr>
        <p:pic>
          <p:nvPicPr>
            <p:cNvPr id="87" name="object 8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64069" y="3083623"/>
              <a:ext cx="129635" cy="12811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80998" y="3086671"/>
              <a:ext cx="154114" cy="12049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31804" y="3027140"/>
              <a:ext cx="118967" cy="18002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95063" y="3033236"/>
              <a:ext cx="146399" cy="178498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5024532" y="3033236"/>
            <a:ext cx="1158240" cy="179070"/>
            <a:chOff x="5024532" y="3033236"/>
            <a:chExt cx="1158240" cy="179070"/>
          </a:xfrm>
        </p:grpSpPr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24532" y="3045428"/>
              <a:ext cx="324897" cy="16173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70766" y="3083623"/>
              <a:ext cx="129635" cy="12811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534025" y="3045428"/>
              <a:ext cx="129635" cy="16630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697188" y="3033236"/>
              <a:ext cx="144970" cy="1739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77210" y="3083623"/>
              <a:ext cx="128111" cy="12811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35897" y="3033236"/>
              <a:ext cx="146399" cy="178498"/>
            </a:xfrm>
            <a:prstGeom prst="rect">
              <a:avLst/>
            </a:prstGeom>
          </p:spPr>
        </p:pic>
      </p:grpSp>
      <p:sp>
        <p:nvSpPr>
          <p:cNvPr id="98" name="object 98"/>
          <p:cNvSpPr/>
          <p:nvPr/>
        </p:nvSpPr>
        <p:spPr>
          <a:xfrm>
            <a:off x="6272307" y="3033236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4196" y="208978"/>
                </a:moveTo>
                <a:lnTo>
                  <a:pt x="38100" y="208978"/>
                </a:lnTo>
                <a:lnTo>
                  <a:pt x="38100" y="207454"/>
                </a:lnTo>
                <a:lnTo>
                  <a:pt x="34623" y="204025"/>
                </a:lnTo>
                <a:lnTo>
                  <a:pt x="15930" y="168902"/>
                </a:lnTo>
                <a:lnTo>
                  <a:pt x="2571" y="131263"/>
                </a:lnTo>
                <a:lnTo>
                  <a:pt x="0" y="105251"/>
                </a:lnTo>
                <a:lnTo>
                  <a:pt x="285" y="97012"/>
                </a:lnTo>
                <a:lnTo>
                  <a:pt x="10477" y="52244"/>
                </a:lnTo>
                <a:lnTo>
                  <a:pt x="25884" y="19954"/>
                </a:lnTo>
                <a:lnTo>
                  <a:pt x="30670" y="11430"/>
                </a:lnTo>
                <a:lnTo>
                  <a:pt x="34599" y="5191"/>
                </a:lnTo>
                <a:lnTo>
                  <a:pt x="38100" y="1524"/>
                </a:lnTo>
                <a:lnTo>
                  <a:pt x="39624" y="0"/>
                </a:lnTo>
                <a:lnTo>
                  <a:pt x="42672" y="0"/>
                </a:lnTo>
                <a:lnTo>
                  <a:pt x="44196" y="1524"/>
                </a:lnTo>
                <a:lnTo>
                  <a:pt x="45720" y="1524"/>
                </a:lnTo>
                <a:lnTo>
                  <a:pt x="45720" y="3048"/>
                </a:lnTo>
                <a:lnTo>
                  <a:pt x="47244" y="4572"/>
                </a:lnTo>
                <a:lnTo>
                  <a:pt x="47244" y="7620"/>
                </a:lnTo>
                <a:lnTo>
                  <a:pt x="28360" y="47760"/>
                </a:lnTo>
                <a:lnTo>
                  <a:pt x="18597" y="93821"/>
                </a:lnTo>
                <a:lnTo>
                  <a:pt x="18288" y="105251"/>
                </a:lnTo>
                <a:lnTo>
                  <a:pt x="18597" y="116458"/>
                </a:lnTo>
                <a:lnTo>
                  <a:pt x="28360" y="161258"/>
                </a:lnTo>
                <a:lnTo>
                  <a:pt x="45720" y="199834"/>
                </a:lnTo>
                <a:lnTo>
                  <a:pt x="47244" y="201358"/>
                </a:lnTo>
                <a:lnTo>
                  <a:pt x="47244" y="205930"/>
                </a:lnTo>
                <a:lnTo>
                  <a:pt x="44196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01943" y="3033236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8978"/>
                </a:moveTo>
                <a:lnTo>
                  <a:pt x="3048" y="208978"/>
                </a:lnTo>
                <a:lnTo>
                  <a:pt x="1524" y="207454"/>
                </a:lnTo>
                <a:lnTo>
                  <a:pt x="1524" y="205930"/>
                </a:lnTo>
                <a:lnTo>
                  <a:pt x="0" y="204406"/>
                </a:lnTo>
                <a:lnTo>
                  <a:pt x="0" y="201358"/>
                </a:lnTo>
                <a:lnTo>
                  <a:pt x="1524" y="199834"/>
                </a:lnTo>
                <a:lnTo>
                  <a:pt x="8072" y="186404"/>
                </a:lnTo>
                <a:lnTo>
                  <a:pt x="22860" y="149542"/>
                </a:lnTo>
                <a:lnTo>
                  <a:pt x="28956" y="105251"/>
                </a:lnTo>
                <a:lnTo>
                  <a:pt x="28646" y="93821"/>
                </a:lnTo>
                <a:lnTo>
                  <a:pt x="18883" y="47760"/>
                </a:lnTo>
                <a:lnTo>
                  <a:pt x="1524" y="9144"/>
                </a:lnTo>
                <a:lnTo>
                  <a:pt x="0" y="7620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7620" y="0"/>
                </a:lnTo>
                <a:lnTo>
                  <a:pt x="31313" y="40115"/>
                </a:lnTo>
                <a:lnTo>
                  <a:pt x="44672" y="78462"/>
                </a:lnTo>
                <a:lnTo>
                  <a:pt x="47244" y="105251"/>
                </a:lnTo>
                <a:lnTo>
                  <a:pt x="46958" y="113277"/>
                </a:lnTo>
                <a:lnTo>
                  <a:pt x="36766" y="157162"/>
                </a:lnTo>
                <a:lnTo>
                  <a:pt x="17145" y="198310"/>
                </a:lnTo>
                <a:lnTo>
                  <a:pt x="9144" y="207454"/>
                </a:lnTo>
                <a:lnTo>
                  <a:pt x="9144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749700" y="3033236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4959" y="208978"/>
                </a:moveTo>
                <a:lnTo>
                  <a:pt x="42672" y="208978"/>
                </a:lnTo>
                <a:lnTo>
                  <a:pt x="36576" y="207454"/>
                </a:lnTo>
                <a:lnTo>
                  <a:pt x="22860" y="178498"/>
                </a:lnTo>
                <a:lnTo>
                  <a:pt x="22860" y="125063"/>
                </a:lnTo>
                <a:lnTo>
                  <a:pt x="21336" y="120491"/>
                </a:lnTo>
                <a:lnTo>
                  <a:pt x="18288" y="115919"/>
                </a:lnTo>
                <a:lnTo>
                  <a:pt x="15240" y="112871"/>
                </a:lnTo>
                <a:lnTo>
                  <a:pt x="10668" y="111347"/>
                </a:lnTo>
                <a:lnTo>
                  <a:pt x="4572" y="111347"/>
                </a:lnTo>
                <a:lnTo>
                  <a:pt x="1524" y="109823"/>
                </a:lnTo>
                <a:lnTo>
                  <a:pt x="1524" y="108299"/>
                </a:lnTo>
                <a:lnTo>
                  <a:pt x="0" y="108299"/>
                </a:lnTo>
                <a:lnTo>
                  <a:pt x="0" y="102203"/>
                </a:lnTo>
                <a:lnTo>
                  <a:pt x="1524" y="100679"/>
                </a:lnTo>
                <a:lnTo>
                  <a:pt x="1524" y="99155"/>
                </a:lnTo>
                <a:lnTo>
                  <a:pt x="6096" y="99155"/>
                </a:lnTo>
                <a:lnTo>
                  <a:pt x="15240" y="96107"/>
                </a:lnTo>
                <a:lnTo>
                  <a:pt x="21336" y="90011"/>
                </a:lnTo>
                <a:lnTo>
                  <a:pt x="22860" y="85439"/>
                </a:lnTo>
                <a:lnTo>
                  <a:pt x="22860" y="21336"/>
                </a:lnTo>
                <a:lnTo>
                  <a:pt x="25908" y="15240"/>
                </a:lnTo>
                <a:lnTo>
                  <a:pt x="30480" y="9144"/>
                </a:lnTo>
                <a:lnTo>
                  <a:pt x="36576" y="3048"/>
                </a:lnTo>
                <a:lnTo>
                  <a:pt x="42672" y="0"/>
                </a:lnTo>
                <a:lnTo>
                  <a:pt x="53435" y="0"/>
                </a:lnTo>
                <a:lnTo>
                  <a:pt x="54959" y="1524"/>
                </a:lnTo>
                <a:lnTo>
                  <a:pt x="56483" y="1524"/>
                </a:lnTo>
                <a:lnTo>
                  <a:pt x="56483" y="3048"/>
                </a:lnTo>
                <a:lnTo>
                  <a:pt x="58007" y="4572"/>
                </a:lnTo>
                <a:lnTo>
                  <a:pt x="58007" y="7620"/>
                </a:lnTo>
                <a:lnTo>
                  <a:pt x="56483" y="9144"/>
                </a:lnTo>
                <a:lnTo>
                  <a:pt x="56483" y="10668"/>
                </a:lnTo>
                <a:lnTo>
                  <a:pt x="54959" y="10668"/>
                </a:lnTo>
                <a:lnTo>
                  <a:pt x="53435" y="12192"/>
                </a:lnTo>
                <a:lnTo>
                  <a:pt x="45815" y="12192"/>
                </a:lnTo>
                <a:lnTo>
                  <a:pt x="41148" y="13716"/>
                </a:lnTo>
                <a:lnTo>
                  <a:pt x="38100" y="18288"/>
                </a:lnTo>
                <a:lnTo>
                  <a:pt x="36576" y="21336"/>
                </a:lnTo>
                <a:lnTo>
                  <a:pt x="35052" y="25908"/>
                </a:lnTo>
                <a:lnTo>
                  <a:pt x="35052" y="85439"/>
                </a:lnTo>
                <a:lnTo>
                  <a:pt x="32004" y="94583"/>
                </a:lnTo>
                <a:lnTo>
                  <a:pt x="30480" y="97631"/>
                </a:lnTo>
                <a:lnTo>
                  <a:pt x="25908" y="100679"/>
                </a:lnTo>
                <a:lnTo>
                  <a:pt x="21336" y="105251"/>
                </a:lnTo>
                <a:lnTo>
                  <a:pt x="25908" y="108299"/>
                </a:lnTo>
                <a:lnTo>
                  <a:pt x="28956" y="111347"/>
                </a:lnTo>
                <a:lnTo>
                  <a:pt x="30480" y="114395"/>
                </a:lnTo>
                <a:lnTo>
                  <a:pt x="33528" y="118967"/>
                </a:lnTo>
                <a:lnTo>
                  <a:pt x="35052" y="123539"/>
                </a:lnTo>
                <a:lnTo>
                  <a:pt x="35052" y="184594"/>
                </a:lnTo>
                <a:lnTo>
                  <a:pt x="36576" y="189166"/>
                </a:lnTo>
                <a:lnTo>
                  <a:pt x="39624" y="192214"/>
                </a:lnTo>
                <a:lnTo>
                  <a:pt x="41148" y="195262"/>
                </a:lnTo>
                <a:lnTo>
                  <a:pt x="45815" y="196786"/>
                </a:lnTo>
                <a:lnTo>
                  <a:pt x="50387" y="196786"/>
                </a:lnTo>
                <a:lnTo>
                  <a:pt x="53435" y="198310"/>
                </a:lnTo>
                <a:lnTo>
                  <a:pt x="54959" y="198310"/>
                </a:lnTo>
                <a:lnTo>
                  <a:pt x="58007" y="201358"/>
                </a:lnTo>
                <a:lnTo>
                  <a:pt x="58007" y="204406"/>
                </a:lnTo>
                <a:lnTo>
                  <a:pt x="56483" y="205930"/>
                </a:lnTo>
                <a:lnTo>
                  <a:pt x="56483" y="207454"/>
                </a:lnTo>
                <a:lnTo>
                  <a:pt x="54959" y="20897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object 10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80623" y="3347561"/>
            <a:ext cx="106775" cy="215074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51502" y="3347561"/>
            <a:ext cx="106775" cy="215074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1654968" y="3365849"/>
            <a:ext cx="999490" cy="179070"/>
            <a:chOff x="1654968" y="3365849"/>
            <a:chExt cx="999490" cy="179070"/>
          </a:xfrm>
        </p:grpSpPr>
        <p:pic>
          <p:nvPicPr>
            <p:cNvPr id="104" name="object 10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54968" y="3416236"/>
              <a:ext cx="164782" cy="12353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841087" y="3416236"/>
              <a:ext cx="131159" cy="12811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05869" y="3378041"/>
              <a:ext cx="129635" cy="16630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169032" y="3365849"/>
              <a:ext cx="143446" cy="17392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347531" y="3416236"/>
              <a:ext cx="129635" cy="12811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07646" y="3365849"/>
              <a:ext cx="146494" cy="178498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2838735" y="3365849"/>
            <a:ext cx="659130" cy="227965"/>
            <a:chOff x="2838735" y="3365849"/>
            <a:chExt cx="659130" cy="227965"/>
          </a:xfrm>
        </p:grpSpPr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838735" y="3365849"/>
              <a:ext cx="146399" cy="17849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14090" y="3416236"/>
              <a:ext cx="129635" cy="12811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81921" y="3365849"/>
              <a:ext cx="147923" cy="17849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57276" y="3419284"/>
              <a:ext cx="140398" cy="173926"/>
            </a:xfrm>
            <a:prstGeom prst="rect">
              <a:avLst/>
            </a:prstGeom>
          </p:spPr>
        </p:pic>
      </p:grpSp>
      <p:sp>
        <p:nvSpPr>
          <p:cNvPr id="115" name="object 115"/>
          <p:cNvSpPr/>
          <p:nvPr/>
        </p:nvSpPr>
        <p:spPr>
          <a:xfrm>
            <a:off x="861822" y="3699986"/>
            <a:ext cx="58419" cy="207645"/>
          </a:xfrm>
          <a:custGeom>
            <a:avLst/>
            <a:gdLst/>
            <a:ahLst/>
            <a:cxnLst/>
            <a:rect l="l" t="t" r="r" b="b"/>
            <a:pathLst>
              <a:path w="58419" h="207645">
                <a:moveTo>
                  <a:pt x="13716" y="207549"/>
                </a:moveTo>
                <a:lnTo>
                  <a:pt x="3048" y="207549"/>
                </a:lnTo>
                <a:lnTo>
                  <a:pt x="1524" y="206025"/>
                </a:lnTo>
                <a:lnTo>
                  <a:pt x="0" y="206025"/>
                </a:lnTo>
                <a:lnTo>
                  <a:pt x="0" y="199834"/>
                </a:lnTo>
                <a:lnTo>
                  <a:pt x="3048" y="196786"/>
                </a:lnTo>
                <a:lnTo>
                  <a:pt x="7620" y="196786"/>
                </a:lnTo>
                <a:lnTo>
                  <a:pt x="12192" y="195262"/>
                </a:lnTo>
                <a:lnTo>
                  <a:pt x="15240" y="193738"/>
                </a:lnTo>
                <a:lnTo>
                  <a:pt x="21336" y="187642"/>
                </a:lnTo>
                <a:lnTo>
                  <a:pt x="22860" y="183070"/>
                </a:lnTo>
                <a:lnTo>
                  <a:pt x="22860" y="122110"/>
                </a:lnTo>
                <a:lnTo>
                  <a:pt x="24384" y="117443"/>
                </a:lnTo>
                <a:lnTo>
                  <a:pt x="27432" y="111347"/>
                </a:lnTo>
                <a:lnTo>
                  <a:pt x="30480" y="106775"/>
                </a:lnTo>
                <a:lnTo>
                  <a:pt x="35052" y="103727"/>
                </a:lnTo>
                <a:lnTo>
                  <a:pt x="30480" y="100679"/>
                </a:lnTo>
                <a:lnTo>
                  <a:pt x="27432" y="96107"/>
                </a:lnTo>
                <a:lnTo>
                  <a:pt x="24384" y="90011"/>
                </a:lnTo>
                <a:lnTo>
                  <a:pt x="22860" y="85439"/>
                </a:lnTo>
                <a:lnTo>
                  <a:pt x="22860" y="24384"/>
                </a:lnTo>
                <a:lnTo>
                  <a:pt x="21336" y="19812"/>
                </a:lnTo>
                <a:lnTo>
                  <a:pt x="12192" y="10668"/>
                </a:lnTo>
                <a:lnTo>
                  <a:pt x="3048" y="10668"/>
                </a:lnTo>
                <a:lnTo>
                  <a:pt x="0" y="7620"/>
                </a:lnTo>
                <a:lnTo>
                  <a:pt x="0" y="1524"/>
                </a:lnTo>
                <a:lnTo>
                  <a:pt x="1524" y="1524"/>
                </a:lnTo>
                <a:lnTo>
                  <a:pt x="3048" y="0"/>
                </a:lnTo>
                <a:lnTo>
                  <a:pt x="13716" y="0"/>
                </a:lnTo>
                <a:lnTo>
                  <a:pt x="19812" y="1524"/>
                </a:lnTo>
                <a:lnTo>
                  <a:pt x="24384" y="6096"/>
                </a:lnTo>
                <a:lnTo>
                  <a:pt x="32004" y="12192"/>
                </a:lnTo>
                <a:lnTo>
                  <a:pt x="35052" y="19812"/>
                </a:lnTo>
                <a:lnTo>
                  <a:pt x="35052" y="83915"/>
                </a:lnTo>
                <a:lnTo>
                  <a:pt x="36576" y="88487"/>
                </a:lnTo>
                <a:lnTo>
                  <a:pt x="45720" y="97631"/>
                </a:lnTo>
                <a:lnTo>
                  <a:pt x="53435" y="97631"/>
                </a:lnTo>
                <a:lnTo>
                  <a:pt x="54959" y="99155"/>
                </a:lnTo>
                <a:lnTo>
                  <a:pt x="56483" y="99155"/>
                </a:lnTo>
                <a:lnTo>
                  <a:pt x="58007" y="100679"/>
                </a:lnTo>
                <a:lnTo>
                  <a:pt x="58007" y="106775"/>
                </a:lnTo>
                <a:lnTo>
                  <a:pt x="56483" y="108299"/>
                </a:lnTo>
                <a:lnTo>
                  <a:pt x="54959" y="108299"/>
                </a:lnTo>
                <a:lnTo>
                  <a:pt x="53435" y="109823"/>
                </a:lnTo>
                <a:lnTo>
                  <a:pt x="45720" y="109823"/>
                </a:lnTo>
                <a:lnTo>
                  <a:pt x="42672" y="111347"/>
                </a:lnTo>
                <a:lnTo>
                  <a:pt x="39624" y="115919"/>
                </a:lnTo>
                <a:lnTo>
                  <a:pt x="36576" y="119062"/>
                </a:lnTo>
                <a:lnTo>
                  <a:pt x="35052" y="123634"/>
                </a:lnTo>
                <a:lnTo>
                  <a:pt x="35052" y="186118"/>
                </a:lnTo>
                <a:lnTo>
                  <a:pt x="32004" y="193738"/>
                </a:lnTo>
                <a:lnTo>
                  <a:pt x="25908" y="199834"/>
                </a:lnTo>
                <a:lnTo>
                  <a:pt x="21336" y="204501"/>
                </a:lnTo>
                <a:lnTo>
                  <a:pt x="13716" y="207549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355377" y="4436935"/>
            <a:ext cx="631825" cy="256540"/>
            <a:chOff x="355377" y="4436935"/>
            <a:chExt cx="631825" cy="256540"/>
          </a:xfrm>
        </p:grpSpPr>
        <p:pic>
          <p:nvPicPr>
            <p:cNvPr id="117" name="object 11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5377" y="4436935"/>
              <a:ext cx="384428" cy="25174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62666" y="4443031"/>
              <a:ext cx="82391" cy="24564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67917" y="4523898"/>
              <a:ext cx="118967" cy="169354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86040" y="4436935"/>
            <a:ext cx="1125759" cy="256317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2314003" y="4443031"/>
            <a:ext cx="224790" cy="250825"/>
            <a:chOff x="2314003" y="4443031"/>
            <a:chExt cx="224790" cy="250825"/>
          </a:xfrm>
        </p:grpSpPr>
        <p:pic>
          <p:nvPicPr>
            <p:cNvPr id="122" name="object 12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314003" y="4443031"/>
              <a:ext cx="82296" cy="245649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19254" y="4523898"/>
              <a:ext cx="118967" cy="169354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638901" y="4436935"/>
            <a:ext cx="1520761" cy="324993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261865" y="4479702"/>
            <a:ext cx="275980" cy="213550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813053" y="5245607"/>
            <a:ext cx="813435" cy="233679"/>
            <a:chOff x="813053" y="5245607"/>
            <a:chExt cx="813435" cy="233679"/>
          </a:xfrm>
        </p:grpSpPr>
        <p:pic>
          <p:nvPicPr>
            <p:cNvPr id="127" name="object 12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13053" y="5302090"/>
              <a:ext cx="146399" cy="17697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9933" y="5305139"/>
              <a:ext cx="140398" cy="12506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54715" y="5251703"/>
              <a:ext cx="146399" cy="17849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5406" y="5251703"/>
              <a:ext cx="118967" cy="17392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07045" y="5245607"/>
              <a:ext cx="118967" cy="180022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76400" y="5302091"/>
            <a:ext cx="128111" cy="128111"/>
          </a:xfrm>
          <a:prstGeom prst="rect">
            <a:avLst/>
          </a:prstGeom>
        </p:spPr>
      </p:pic>
      <p:grpSp>
        <p:nvGrpSpPr>
          <p:cNvPr id="133" name="object 133"/>
          <p:cNvGrpSpPr/>
          <p:nvPr/>
        </p:nvGrpSpPr>
        <p:grpSpPr>
          <a:xfrm>
            <a:off x="1993677" y="5302091"/>
            <a:ext cx="313055" cy="128270"/>
            <a:chOff x="1993677" y="5302091"/>
            <a:chExt cx="313055" cy="128270"/>
          </a:xfrm>
        </p:grpSpPr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93677" y="5305139"/>
              <a:ext cx="152495" cy="12049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76653" y="5302091"/>
              <a:ext cx="129730" cy="128111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2353627" y="5245607"/>
            <a:ext cx="300990" cy="184785"/>
            <a:chOff x="2353627" y="5245607"/>
            <a:chExt cx="300990" cy="184785"/>
          </a:xfrm>
        </p:grpSpPr>
        <p:pic>
          <p:nvPicPr>
            <p:cNvPr id="137" name="object 13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353627" y="5245607"/>
              <a:ext cx="118967" cy="180022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07646" y="5251703"/>
              <a:ext cx="146494" cy="178498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846355" y="5251703"/>
            <a:ext cx="1159192" cy="178498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4084891" y="5251703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44291" y="209073"/>
                </a:moveTo>
                <a:lnTo>
                  <a:pt x="38195" y="209073"/>
                </a:lnTo>
                <a:lnTo>
                  <a:pt x="38195" y="207454"/>
                </a:lnTo>
                <a:lnTo>
                  <a:pt x="34663" y="204025"/>
                </a:lnTo>
                <a:lnTo>
                  <a:pt x="15930" y="168902"/>
                </a:lnTo>
                <a:lnTo>
                  <a:pt x="2571" y="131263"/>
                </a:lnTo>
                <a:lnTo>
                  <a:pt x="0" y="105251"/>
                </a:lnTo>
                <a:lnTo>
                  <a:pt x="285" y="97012"/>
                </a:lnTo>
                <a:lnTo>
                  <a:pt x="10477" y="52280"/>
                </a:lnTo>
                <a:lnTo>
                  <a:pt x="30110" y="11430"/>
                </a:lnTo>
                <a:lnTo>
                  <a:pt x="38195" y="1524"/>
                </a:lnTo>
                <a:lnTo>
                  <a:pt x="39719" y="0"/>
                </a:lnTo>
                <a:lnTo>
                  <a:pt x="42767" y="0"/>
                </a:lnTo>
                <a:lnTo>
                  <a:pt x="44291" y="1524"/>
                </a:lnTo>
                <a:lnTo>
                  <a:pt x="45815" y="1524"/>
                </a:lnTo>
                <a:lnTo>
                  <a:pt x="45815" y="3048"/>
                </a:lnTo>
                <a:lnTo>
                  <a:pt x="47339" y="4572"/>
                </a:lnTo>
                <a:lnTo>
                  <a:pt x="47339" y="7620"/>
                </a:lnTo>
                <a:lnTo>
                  <a:pt x="28375" y="47760"/>
                </a:lnTo>
                <a:lnTo>
                  <a:pt x="18597" y="93821"/>
                </a:lnTo>
                <a:lnTo>
                  <a:pt x="18288" y="105251"/>
                </a:lnTo>
                <a:lnTo>
                  <a:pt x="18597" y="116672"/>
                </a:lnTo>
                <a:lnTo>
                  <a:pt x="28161" y="161258"/>
                </a:lnTo>
                <a:lnTo>
                  <a:pt x="45815" y="199834"/>
                </a:lnTo>
                <a:lnTo>
                  <a:pt x="47339" y="201358"/>
                </a:lnTo>
                <a:lnTo>
                  <a:pt x="47339" y="204406"/>
                </a:lnTo>
                <a:lnTo>
                  <a:pt x="45815" y="205930"/>
                </a:lnTo>
                <a:lnTo>
                  <a:pt x="45815" y="207454"/>
                </a:lnTo>
                <a:lnTo>
                  <a:pt x="44291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214526" y="5251703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9073"/>
                </a:moveTo>
                <a:lnTo>
                  <a:pt x="3048" y="209073"/>
                </a:lnTo>
                <a:lnTo>
                  <a:pt x="1524" y="207454"/>
                </a:lnTo>
                <a:lnTo>
                  <a:pt x="0" y="205930"/>
                </a:lnTo>
                <a:lnTo>
                  <a:pt x="0" y="201358"/>
                </a:lnTo>
                <a:lnTo>
                  <a:pt x="1524" y="199834"/>
                </a:lnTo>
                <a:lnTo>
                  <a:pt x="8087" y="186404"/>
                </a:lnTo>
                <a:lnTo>
                  <a:pt x="22955" y="149542"/>
                </a:lnTo>
                <a:lnTo>
                  <a:pt x="29051" y="105251"/>
                </a:lnTo>
                <a:lnTo>
                  <a:pt x="28741" y="93821"/>
                </a:lnTo>
                <a:lnTo>
                  <a:pt x="18963" y="47760"/>
                </a:lnTo>
                <a:lnTo>
                  <a:pt x="1524" y="9144"/>
                </a:lnTo>
                <a:lnTo>
                  <a:pt x="0" y="7620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7620" y="0"/>
                </a:lnTo>
                <a:lnTo>
                  <a:pt x="9144" y="1524"/>
                </a:lnTo>
                <a:lnTo>
                  <a:pt x="31408" y="40115"/>
                </a:lnTo>
                <a:lnTo>
                  <a:pt x="44767" y="78462"/>
                </a:lnTo>
                <a:lnTo>
                  <a:pt x="47339" y="105251"/>
                </a:lnTo>
                <a:lnTo>
                  <a:pt x="47053" y="113290"/>
                </a:lnTo>
                <a:lnTo>
                  <a:pt x="36671" y="157162"/>
                </a:lnTo>
                <a:lnTo>
                  <a:pt x="16466" y="198310"/>
                </a:lnTo>
                <a:lnTo>
                  <a:pt x="9144" y="207454"/>
                </a:lnTo>
                <a:lnTo>
                  <a:pt x="9144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62380" y="5251703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4864" y="209073"/>
                </a:moveTo>
                <a:lnTo>
                  <a:pt x="42672" y="209073"/>
                </a:lnTo>
                <a:lnTo>
                  <a:pt x="36576" y="207454"/>
                </a:lnTo>
                <a:lnTo>
                  <a:pt x="22860" y="178498"/>
                </a:lnTo>
                <a:lnTo>
                  <a:pt x="22860" y="125063"/>
                </a:lnTo>
                <a:lnTo>
                  <a:pt x="21336" y="120491"/>
                </a:lnTo>
                <a:lnTo>
                  <a:pt x="18288" y="115919"/>
                </a:lnTo>
                <a:lnTo>
                  <a:pt x="15240" y="112871"/>
                </a:lnTo>
                <a:lnTo>
                  <a:pt x="10668" y="111347"/>
                </a:lnTo>
                <a:lnTo>
                  <a:pt x="3048" y="111347"/>
                </a:lnTo>
                <a:lnTo>
                  <a:pt x="1524" y="109823"/>
                </a:lnTo>
                <a:lnTo>
                  <a:pt x="1524" y="108299"/>
                </a:lnTo>
                <a:lnTo>
                  <a:pt x="0" y="108299"/>
                </a:lnTo>
                <a:lnTo>
                  <a:pt x="0" y="102203"/>
                </a:lnTo>
                <a:lnTo>
                  <a:pt x="1524" y="100679"/>
                </a:lnTo>
                <a:lnTo>
                  <a:pt x="1524" y="99155"/>
                </a:lnTo>
                <a:lnTo>
                  <a:pt x="6096" y="99155"/>
                </a:lnTo>
                <a:lnTo>
                  <a:pt x="15240" y="96107"/>
                </a:lnTo>
                <a:lnTo>
                  <a:pt x="21336" y="90011"/>
                </a:lnTo>
                <a:lnTo>
                  <a:pt x="22860" y="85439"/>
                </a:lnTo>
                <a:lnTo>
                  <a:pt x="22860" y="21335"/>
                </a:lnTo>
                <a:lnTo>
                  <a:pt x="24384" y="15239"/>
                </a:lnTo>
                <a:lnTo>
                  <a:pt x="36576" y="3047"/>
                </a:lnTo>
                <a:lnTo>
                  <a:pt x="42672" y="0"/>
                </a:lnTo>
                <a:lnTo>
                  <a:pt x="53340" y="0"/>
                </a:lnTo>
                <a:lnTo>
                  <a:pt x="57912" y="4571"/>
                </a:lnTo>
                <a:lnTo>
                  <a:pt x="57912" y="7619"/>
                </a:lnTo>
                <a:lnTo>
                  <a:pt x="53340" y="12191"/>
                </a:lnTo>
                <a:lnTo>
                  <a:pt x="45720" y="12191"/>
                </a:lnTo>
                <a:lnTo>
                  <a:pt x="41148" y="15239"/>
                </a:lnTo>
                <a:lnTo>
                  <a:pt x="35052" y="21335"/>
                </a:lnTo>
                <a:lnTo>
                  <a:pt x="33528" y="25907"/>
                </a:lnTo>
                <a:lnTo>
                  <a:pt x="33528" y="90011"/>
                </a:lnTo>
                <a:lnTo>
                  <a:pt x="32004" y="94583"/>
                </a:lnTo>
                <a:lnTo>
                  <a:pt x="21336" y="105251"/>
                </a:lnTo>
                <a:lnTo>
                  <a:pt x="25908" y="108299"/>
                </a:lnTo>
                <a:lnTo>
                  <a:pt x="28956" y="111347"/>
                </a:lnTo>
                <a:lnTo>
                  <a:pt x="30480" y="114395"/>
                </a:lnTo>
                <a:lnTo>
                  <a:pt x="33528" y="118967"/>
                </a:lnTo>
                <a:lnTo>
                  <a:pt x="33528" y="184594"/>
                </a:lnTo>
                <a:lnTo>
                  <a:pt x="35052" y="189166"/>
                </a:lnTo>
                <a:lnTo>
                  <a:pt x="41148" y="195262"/>
                </a:lnTo>
                <a:lnTo>
                  <a:pt x="45720" y="196786"/>
                </a:lnTo>
                <a:lnTo>
                  <a:pt x="50292" y="196786"/>
                </a:lnTo>
                <a:lnTo>
                  <a:pt x="53340" y="198310"/>
                </a:lnTo>
                <a:lnTo>
                  <a:pt x="54864" y="198310"/>
                </a:lnTo>
                <a:lnTo>
                  <a:pt x="54864" y="199834"/>
                </a:lnTo>
                <a:lnTo>
                  <a:pt x="56388" y="199834"/>
                </a:lnTo>
                <a:lnTo>
                  <a:pt x="57912" y="201358"/>
                </a:lnTo>
                <a:lnTo>
                  <a:pt x="57912" y="204406"/>
                </a:lnTo>
                <a:lnTo>
                  <a:pt x="54864" y="207454"/>
                </a:lnTo>
                <a:lnTo>
                  <a:pt x="54864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3" name="object 143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177575" y="5579745"/>
            <a:ext cx="1981485" cy="231933"/>
          </a:xfrm>
          <a:prstGeom prst="rect">
            <a:avLst/>
          </a:prstGeom>
        </p:spPr>
      </p:pic>
      <p:sp>
        <p:nvSpPr>
          <p:cNvPr id="144" name="object 144"/>
          <p:cNvSpPr/>
          <p:nvPr/>
        </p:nvSpPr>
        <p:spPr>
          <a:xfrm>
            <a:off x="3419855" y="5584317"/>
            <a:ext cx="45720" cy="209550"/>
          </a:xfrm>
          <a:custGeom>
            <a:avLst/>
            <a:gdLst/>
            <a:ahLst/>
            <a:cxnLst/>
            <a:rect l="l" t="t" r="r" b="b"/>
            <a:pathLst>
              <a:path w="45720" h="209550">
                <a:moveTo>
                  <a:pt x="44196" y="209073"/>
                </a:moveTo>
                <a:lnTo>
                  <a:pt x="38100" y="209073"/>
                </a:lnTo>
                <a:lnTo>
                  <a:pt x="36576" y="207549"/>
                </a:lnTo>
                <a:lnTo>
                  <a:pt x="14644" y="169116"/>
                </a:lnTo>
                <a:lnTo>
                  <a:pt x="2571" y="131477"/>
                </a:lnTo>
                <a:lnTo>
                  <a:pt x="0" y="105251"/>
                </a:lnTo>
                <a:lnTo>
                  <a:pt x="285" y="97012"/>
                </a:lnTo>
                <a:lnTo>
                  <a:pt x="1143" y="88487"/>
                </a:lnTo>
                <a:lnTo>
                  <a:pt x="2571" y="79962"/>
                </a:lnTo>
                <a:lnTo>
                  <a:pt x="4572" y="71723"/>
                </a:lnTo>
                <a:lnTo>
                  <a:pt x="6524" y="62292"/>
                </a:lnTo>
                <a:lnTo>
                  <a:pt x="25217" y="19954"/>
                </a:lnTo>
                <a:lnTo>
                  <a:pt x="36576" y="1524"/>
                </a:lnTo>
                <a:lnTo>
                  <a:pt x="38100" y="1524"/>
                </a:lnTo>
                <a:lnTo>
                  <a:pt x="39624" y="0"/>
                </a:lnTo>
                <a:lnTo>
                  <a:pt x="42672" y="0"/>
                </a:lnTo>
                <a:lnTo>
                  <a:pt x="45720" y="3048"/>
                </a:lnTo>
                <a:lnTo>
                  <a:pt x="45720" y="9144"/>
                </a:lnTo>
                <a:lnTo>
                  <a:pt x="38314" y="22589"/>
                </a:lnTo>
                <a:lnTo>
                  <a:pt x="32194" y="35480"/>
                </a:lnTo>
                <a:lnTo>
                  <a:pt x="27503" y="47800"/>
                </a:lnTo>
                <a:lnTo>
                  <a:pt x="24384" y="59531"/>
                </a:lnTo>
                <a:lnTo>
                  <a:pt x="21264" y="70961"/>
                </a:lnTo>
                <a:lnTo>
                  <a:pt x="18859" y="82391"/>
                </a:lnTo>
                <a:lnTo>
                  <a:pt x="17311" y="93821"/>
                </a:lnTo>
                <a:lnTo>
                  <a:pt x="16764" y="105251"/>
                </a:lnTo>
                <a:lnTo>
                  <a:pt x="17311" y="116672"/>
                </a:lnTo>
                <a:lnTo>
                  <a:pt x="18859" y="127968"/>
                </a:lnTo>
                <a:lnTo>
                  <a:pt x="21264" y="138978"/>
                </a:lnTo>
                <a:lnTo>
                  <a:pt x="24396" y="149590"/>
                </a:lnTo>
                <a:lnTo>
                  <a:pt x="27503" y="161258"/>
                </a:lnTo>
                <a:lnTo>
                  <a:pt x="32194" y="173545"/>
                </a:lnTo>
                <a:lnTo>
                  <a:pt x="38314" y="186404"/>
                </a:lnTo>
                <a:lnTo>
                  <a:pt x="45720" y="199834"/>
                </a:lnTo>
                <a:lnTo>
                  <a:pt x="45720" y="206025"/>
                </a:lnTo>
                <a:lnTo>
                  <a:pt x="44196" y="207549"/>
                </a:lnTo>
                <a:lnTo>
                  <a:pt x="44196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5" name="object 145"/>
          <p:cNvGrpSpPr/>
          <p:nvPr/>
        </p:nvGrpSpPr>
        <p:grpSpPr>
          <a:xfrm>
            <a:off x="3517487" y="5579745"/>
            <a:ext cx="466725" cy="183515"/>
            <a:chOff x="3517487" y="5579745"/>
            <a:chExt cx="466725" cy="183515"/>
          </a:xfrm>
        </p:grpSpPr>
        <p:pic>
          <p:nvPicPr>
            <p:cNvPr id="146" name="object 14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517487" y="5596509"/>
              <a:ext cx="129635" cy="16630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680650" y="5584317"/>
              <a:ext cx="144970" cy="17392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866769" y="5579745"/>
              <a:ext cx="117443" cy="178498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030027" y="5634704"/>
            <a:ext cx="112871" cy="128111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4214526" y="5584317"/>
            <a:ext cx="47625" cy="209550"/>
          </a:xfrm>
          <a:custGeom>
            <a:avLst/>
            <a:gdLst/>
            <a:ahLst/>
            <a:cxnLst/>
            <a:rect l="l" t="t" r="r" b="b"/>
            <a:pathLst>
              <a:path w="47625" h="209550">
                <a:moveTo>
                  <a:pt x="9144" y="209073"/>
                </a:moveTo>
                <a:lnTo>
                  <a:pt x="3048" y="209073"/>
                </a:lnTo>
                <a:lnTo>
                  <a:pt x="0" y="206025"/>
                </a:lnTo>
                <a:lnTo>
                  <a:pt x="0" y="201358"/>
                </a:lnTo>
                <a:lnTo>
                  <a:pt x="1524" y="199834"/>
                </a:lnTo>
                <a:lnTo>
                  <a:pt x="8087" y="186404"/>
                </a:lnTo>
                <a:lnTo>
                  <a:pt x="22955" y="149542"/>
                </a:lnTo>
                <a:lnTo>
                  <a:pt x="29051" y="105251"/>
                </a:lnTo>
                <a:lnTo>
                  <a:pt x="28741" y="93821"/>
                </a:lnTo>
                <a:lnTo>
                  <a:pt x="18963" y="47800"/>
                </a:lnTo>
                <a:lnTo>
                  <a:pt x="1524" y="9144"/>
                </a:lnTo>
                <a:lnTo>
                  <a:pt x="0" y="7620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7620" y="0"/>
                </a:lnTo>
                <a:lnTo>
                  <a:pt x="9144" y="1524"/>
                </a:lnTo>
                <a:lnTo>
                  <a:pt x="31408" y="40155"/>
                </a:lnTo>
                <a:lnTo>
                  <a:pt x="44767" y="78462"/>
                </a:lnTo>
                <a:lnTo>
                  <a:pt x="47339" y="105251"/>
                </a:lnTo>
                <a:lnTo>
                  <a:pt x="47053" y="113290"/>
                </a:lnTo>
                <a:lnTo>
                  <a:pt x="36671" y="158305"/>
                </a:lnTo>
                <a:lnTo>
                  <a:pt x="26003" y="180022"/>
                </a:lnTo>
                <a:lnTo>
                  <a:pt x="20810" y="190310"/>
                </a:lnTo>
                <a:lnTo>
                  <a:pt x="16466" y="198322"/>
                </a:lnTo>
                <a:lnTo>
                  <a:pt x="12675" y="204065"/>
                </a:lnTo>
                <a:lnTo>
                  <a:pt x="9144" y="207549"/>
                </a:lnTo>
                <a:lnTo>
                  <a:pt x="9144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62380" y="5584317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20" h="209550">
                <a:moveTo>
                  <a:pt x="54864" y="209073"/>
                </a:moveTo>
                <a:lnTo>
                  <a:pt x="42672" y="209073"/>
                </a:lnTo>
                <a:lnTo>
                  <a:pt x="36576" y="207549"/>
                </a:lnTo>
                <a:lnTo>
                  <a:pt x="22860" y="178498"/>
                </a:lnTo>
                <a:lnTo>
                  <a:pt x="22860" y="125158"/>
                </a:lnTo>
                <a:lnTo>
                  <a:pt x="21336" y="120491"/>
                </a:lnTo>
                <a:lnTo>
                  <a:pt x="18288" y="117443"/>
                </a:lnTo>
                <a:lnTo>
                  <a:pt x="15240" y="112871"/>
                </a:lnTo>
                <a:lnTo>
                  <a:pt x="10668" y="111347"/>
                </a:lnTo>
                <a:lnTo>
                  <a:pt x="3048" y="111347"/>
                </a:lnTo>
                <a:lnTo>
                  <a:pt x="0" y="108299"/>
                </a:lnTo>
                <a:lnTo>
                  <a:pt x="0" y="102203"/>
                </a:lnTo>
                <a:lnTo>
                  <a:pt x="1524" y="100679"/>
                </a:lnTo>
                <a:lnTo>
                  <a:pt x="1524" y="99155"/>
                </a:lnTo>
                <a:lnTo>
                  <a:pt x="10668" y="99155"/>
                </a:lnTo>
                <a:lnTo>
                  <a:pt x="15240" y="96107"/>
                </a:lnTo>
                <a:lnTo>
                  <a:pt x="21336" y="90011"/>
                </a:lnTo>
                <a:lnTo>
                  <a:pt x="22860" y="85439"/>
                </a:lnTo>
                <a:lnTo>
                  <a:pt x="22860" y="22860"/>
                </a:lnTo>
                <a:lnTo>
                  <a:pt x="24384" y="15240"/>
                </a:lnTo>
                <a:lnTo>
                  <a:pt x="36576" y="3048"/>
                </a:lnTo>
                <a:lnTo>
                  <a:pt x="42672" y="0"/>
                </a:lnTo>
                <a:lnTo>
                  <a:pt x="53340" y="0"/>
                </a:lnTo>
                <a:lnTo>
                  <a:pt x="57912" y="4572"/>
                </a:lnTo>
                <a:lnTo>
                  <a:pt x="57912" y="7620"/>
                </a:lnTo>
                <a:lnTo>
                  <a:pt x="53340" y="12192"/>
                </a:lnTo>
                <a:lnTo>
                  <a:pt x="45720" y="12192"/>
                </a:lnTo>
                <a:lnTo>
                  <a:pt x="41148" y="15240"/>
                </a:lnTo>
                <a:lnTo>
                  <a:pt x="35052" y="21336"/>
                </a:lnTo>
                <a:lnTo>
                  <a:pt x="33528" y="25908"/>
                </a:lnTo>
                <a:lnTo>
                  <a:pt x="33528" y="90011"/>
                </a:lnTo>
                <a:lnTo>
                  <a:pt x="32004" y="94583"/>
                </a:lnTo>
                <a:lnTo>
                  <a:pt x="21336" y="105251"/>
                </a:lnTo>
                <a:lnTo>
                  <a:pt x="25908" y="108299"/>
                </a:lnTo>
                <a:lnTo>
                  <a:pt x="28956" y="111347"/>
                </a:lnTo>
                <a:lnTo>
                  <a:pt x="30480" y="114395"/>
                </a:lnTo>
                <a:lnTo>
                  <a:pt x="33528" y="118967"/>
                </a:lnTo>
                <a:lnTo>
                  <a:pt x="33528" y="184594"/>
                </a:lnTo>
                <a:lnTo>
                  <a:pt x="35052" y="189166"/>
                </a:lnTo>
                <a:lnTo>
                  <a:pt x="41148" y="195262"/>
                </a:lnTo>
                <a:lnTo>
                  <a:pt x="50292" y="198310"/>
                </a:lnTo>
                <a:lnTo>
                  <a:pt x="54864" y="198310"/>
                </a:lnTo>
                <a:lnTo>
                  <a:pt x="54864" y="199834"/>
                </a:lnTo>
                <a:lnTo>
                  <a:pt x="56388" y="199834"/>
                </a:lnTo>
                <a:lnTo>
                  <a:pt x="57912" y="201358"/>
                </a:lnTo>
                <a:lnTo>
                  <a:pt x="57912" y="204406"/>
                </a:lnTo>
                <a:lnTo>
                  <a:pt x="56388" y="206025"/>
                </a:lnTo>
                <a:lnTo>
                  <a:pt x="54864" y="207549"/>
                </a:lnTo>
                <a:lnTo>
                  <a:pt x="54864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2" name="object 15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513141" y="5898642"/>
            <a:ext cx="106775" cy="215074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684020" y="5898642"/>
            <a:ext cx="106775" cy="215074"/>
          </a:xfrm>
          <a:prstGeom prst="rect">
            <a:avLst/>
          </a:prstGeom>
        </p:spPr>
      </p:pic>
      <p:grpSp>
        <p:nvGrpSpPr>
          <p:cNvPr id="154" name="object 154"/>
          <p:cNvGrpSpPr/>
          <p:nvPr/>
        </p:nvGrpSpPr>
        <p:grpSpPr>
          <a:xfrm>
            <a:off x="1987581" y="5916929"/>
            <a:ext cx="1010285" cy="179070"/>
            <a:chOff x="1987581" y="5916929"/>
            <a:chExt cx="1010285" cy="179070"/>
          </a:xfrm>
        </p:grpSpPr>
        <p:pic>
          <p:nvPicPr>
            <p:cNvPr id="155" name="object 1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987581" y="5967317"/>
              <a:ext cx="164687" cy="12353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173605" y="5967317"/>
              <a:ext cx="131254" cy="12811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347531" y="5929121"/>
              <a:ext cx="129635" cy="166306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501550" y="5916929"/>
              <a:ext cx="143446" cy="17392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680049" y="5967317"/>
              <a:ext cx="129635" cy="128111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849403" y="5916929"/>
              <a:ext cx="147923" cy="178498"/>
            </a:xfrm>
            <a:prstGeom prst="rect">
              <a:avLst/>
            </a:prstGeom>
          </p:spPr>
        </p:pic>
      </p:grpSp>
      <p:grpSp>
        <p:nvGrpSpPr>
          <p:cNvPr id="161" name="object 161"/>
          <p:cNvGrpSpPr/>
          <p:nvPr/>
        </p:nvGrpSpPr>
        <p:grpSpPr>
          <a:xfrm>
            <a:off x="3171253" y="5916929"/>
            <a:ext cx="314325" cy="179070"/>
            <a:chOff x="3171253" y="5916929"/>
            <a:chExt cx="314325" cy="179070"/>
          </a:xfrm>
        </p:grpSpPr>
        <p:pic>
          <p:nvPicPr>
            <p:cNvPr id="162" name="object 16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171253" y="5916929"/>
              <a:ext cx="146399" cy="17849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355752" y="5967317"/>
              <a:ext cx="129730" cy="128111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3514439" y="5916929"/>
            <a:ext cx="317500" cy="227965"/>
            <a:chOff x="3514439" y="5916929"/>
            <a:chExt cx="317500" cy="227965"/>
          </a:xfrm>
        </p:grpSpPr>
        <p:pic>
          <p:nvPicPr>
            <p:cNvPr id="165" name="object 16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689794" y="5970365"/>
              <a:ext cx="141922" cy="17392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514439" y="5916929"/>
              <a:ext cx="147923" cy="178498"/>
            </a:xfrm>
            <a:prstGeom prst="rect">
              <a:avLst/>
            </a:prstGeom>
          </p:spPr>
        </p:pic>
      </p:grpSp>
      <p:sp>
        <p:nvSpPr>
          <p:cNvPr id="167" name="object 167"/>
          <p:cNvSpPr/>
          <p:nvPr/>
        </p:nvSpPr>
        <p:spPr>
          <a:xfrm>
            <a:off x="1205007" y="6260211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3716" y="209073"/>
                </a:moveTo>
                <a:lnTo>
                  <a:pt x="1524" y="209073"/>
                </a:lnTo>
                <a:lnTo>
                  <a:pt x="1524" y="207549"/>
                </a:lnTo>
                <a:lnTo>
                  <a:pt x="0" y="206025"/>
                </a:lnTo>
                <a:lnTo>
                  <a:pt x="0" y="199929"/>
                </a:lnTo>
                <a:lnTo>
                  <a:pt x="1524" y="198405"/>
                </a:lnTo>
                <a:lnTo>
                  <a:pt x="4572" y="196881"/>
                </a:lnTo>
                <a:lnTo>
                  <a:pt x="10668" y="196881"/>
                </a:lnTo>
                <a:lnTo>
                  <a:pt x="15240" y="195357"/>
                </a:lnTo>
                <a:lnTo>
                  <a:pt x="18288" y="190785"/>
                </a:lnTo>
                <a:lnTo>
                  <a:pt x="21336" y="187737"/>
                </a:lnTo>
                <a:lnTo>
                  <a:pt x="22860" y="183070"/>
                </a:lnTo>
                <a:lnTo>
                  <a:pt x="22860" y="119062"/>
                </a:lnTo>
                <a:lnTo>
                  <a:pt x="26003" y="114490"/>
                </a:lnTo>
                <a:lnTo>
                  <a:pt x="27527" y="111442"/>
                </a:lnTo>
                <a:lnTo>
                  <a:pt x="35147" y="103822"/>
                </a:lnTo>
                <a:lnTo>
                  <a:pt x="30575" y="100679"/>
                </a:lnTo>
                <a:lnTo>
                  <a:pt x="27527" y="97631"/>
                </a:lnTo>
                <a:lnTo>
                  <a:pt x="26003" y="94583"/>
                </a:lnTo>
                <a:lnTo>
                  <a:pt x="24384" y="90011"/>
                </a:lnTo>
                <a:lnTo>
                  <a:pt x="22860" y="85439"/>
                </a:lnTo>
                <a:lnTo>
                  <a:pt x="22860" y="24479"/>
                </a:lnTo>
                <a:lnTo>
                  <a:pt x="21336" y="21431"/>
                </a:lnTo>
                <a:lnTo>
                  <a:pt x="18288" y="16764"/>
                </a:lnTo>
                <a:lnTo>
                  <a:pt x="15240" y="13716"/>
                </a:lnTo>
                <a:lnTo>
                  <a:pt x="10668" y="12192"/>
                </a:lnTo>
                <a:lnTo>
                  <a:pt x="4572" y="12192"/>
                </a:lnTo>
                <a:lnTo>
                  <a:pt x="1524" y="10668"/>
                </a:lnTo>
                <a:lnTo>
                  <a:pt x="0" y="9144"/>
                </a:lnTo>
                <a:lnTo>
                  <a:pt x="0" y="3048"/>
                </a:lnTo>
                <a:lnTo>
                  <a:pt x="1524" y="1524"/>
                </a:lnTo>
                <a:lnTo>
                  <a:pt x="1524" y="0"/>
                </a:lnTo>
                <a:lnTo>
                  <a:pt x="13716" y="0"/>
                </a:lnTo>
                <a:lnTo>
                  <a:pt x="19812" y="3048"/>
                </a:lnTo>
                <a:lnTo>
                  <a:pt x="24384" y="7620"/>
                </a:lnTo>
                <a:lnTo>
                  <a:pt x="30575" y="13716"/>
                </a:lnTo>
                <a:lnTo>
                  <a:pt x="33623" y="21431"/>
                </a:lnTo>
                <a:lnTo>
                  <a:pt x="33623" y="85439"/>
                </a:lnTo>
                <a:lnTo>
                  <a:pt x="35147" y="88487"/>
                </a:lnTo>
                <a:lnTo>
                  <a:pt x="38195" y="93059"/>
                </a:lnTo>
                <a:lnTo>
                  <a:pt x="41243" y="96107"/>
                </a:lnTo>
                <a:lnTo>
                  <a:pt x="45815" y="97631"/>
                </a:lnTo>
                <a:lnTo>
                  <a:pt x="50387" y="97631"/>
                </a:lnTo>
                <a:lnTo>
                  <a:pt x="53435" y="99155"/>
                </a:lnTo>
                <a:lnTo>
                  <a:pt x="54959" y="99155"/>
                </a:lnTo>
                <a:lnTo>
                  <a:pt x="58007" y="102203"/>
                </a:lnTo>
                <a:lnTo>
                  <a:pt x="58007" y="106870"/>
                </a:lnTo>
                <a:lnTo>
                  <a:pt x="54959" y="109918"/>
                </a:lnTo>
                <a:lnTo>
                  <a:pt x="50387" y="109918"/>
                </a:lnTo>
                <a:lnTo>
                  <a:pt x="41243" y="112966"/>
                </a:lnTo>
                <a:lnTo>
                  <a:pt x="35147" y="119062"/>
                </a:lnTo>
                <a:lnTo>
                  <a:pt x="33623" y="123634"/>
                </a:lnTo>
                <a:lnTo>
                  <a:pt x="33623" y="187737"/>
                </a:lnTo>
                <a:lnTo>
                  <a:pt x="32099" y="193833"/>
                </a:lnTo>
                <a:lnTo>
                  <a:pt x="26003" y="199929"/>
                </a:lnTo>
                <a:lnTo>
                  <a:pt x="19812" y="206025"/>
                </a:lnTo>
                <a:lnTo>
                  <a:pt x="13716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61822" y="6592823"/>
            <a:ext cx="58419" cy="209550"/>
          </a:xfrm>
          <a:custGeom>
            <a:avLst/>
            <a:gdLst/>
            <a:ahLst/>
            <a:cxnLst/>
            <a:rect l="l" t="t" r="r" b="b"/>
            <a:pathLst>
              <a:path w="58419" h="209550">
                <a:moveTo>
                  <a:pt x="13716" y="209073"/>
                </a:moveTo>
                <a:lnTo>
                  <a:pt x="3048" y="209073"/>
                </a:lnTo>
                <a:lnTo>
                  <a:pt x="0" y="206025"/>
                </a:lnTo>
                <a:lnTo>
                  <a:pt x="0" y="199929"/>
                </a:lnTo>
                <a:lnTo>
                  <a:pt x="1524" y="199929"/>
                </a:lnTo>
                <a:lnTo>
                  <a:pt x="3048" y="198405"/>
                </a:lnTo>
                <a:lnTo>
                  <a:pt x="4572" y="198405"/>
                </a:lnTo>
                <a:lnTo>
                  <a:pt x="7620" y="196881"/>
                </a:lnTo>
                <a:lnTo>
                  <a:pt x="12192" y="196881"/>
                </a:lnTo>
                <a:lnTo>
                  <a:pt x="15240" y="195357"/>
                </a:lnTo>
                <a:lnTo>
                  <a:pt x="18288" y="192309"/>
                </a:lnTo>
                <a:lnTo>
                  <a:pt x="21336" y="187737"/>
                </a:lnTo>
                <a:lnTo>
                  <a:pt x="22860" y="184689"/>
                </a:lnTo>
                <a:lnTo>
                  <a:pt x="22860" y="123634"/>
                </a:lnTo>
                <a:lnTo>
                  <a:pt x="24384" y="119062"/>
                </a:lnTo>
                <a:lnTo>
                  <a:pt x="25908" y="116014"/>
                </a:lnTo>
                <a:lnTo>
                  <a:pt x="27432" y="111442"/>
                </a:lnTo>
                <a:lnTo>
                  <a:pt x="30480" y="108394"/>
                </a:lnTo>
                <a:lnTo>
                  <a:pt x="35052" y="105346"/>
                </a:lnTo>
                <a:lnTo>
                  <a:pt x="30480" y="100774"/>
                </a:lnTo>
                <a:lnTo>
                  <a:pt x="27432" y="97631"/>
                </a:lnTo>
                <a:lnTo>
                  <a:pt x="24384" y="91535"/>
                </a:lnTo>
                <a:lnTo>
                  <a:pt x="22860" y="85439"/>
                </a:lnTo>
                <a:lnTo>
                  <a:pt x="22860" y="26003"/>
                </a:lnTo>
                <a:lnTo>
                  <a:pt x="21336" y="21431"/>
                </a:lnTo>
                <a:lnTo>
                  <a:pt x="18288" y="18383"/>
                </a:lnTo>
                <a:lnTo>
                  <a:pt x="15240" y="13716"/>
                </a:lnTo>
                <a:lnTo>
                  <a:pt x="12192" y="12192"/>
                </a:lnTo>
                <a:lnTo>
                  <a:pt x="4572" y="12192"/>
                </a:lnTo>
                <a:lnTo>
                  <a:pt x="3048" y="10668"/>
                </a:lnTo>
                <a:lnTo>
                  <a:pt x="1524" y="10668"/>
                </a:lnTo>
                <a:lnTo>
                  <a:pt x="0" y="9144"/>
                </a:lnTo>
                <a:lnTo>
                  <a:pt x="0" y="3048"/>
                </a:lnTo>
                <a:lnTo>
                  <a:pt x="1524" y="1524"/>
                </a:lnTo>
                <a:lnTo>
                  <a:pt x="3048" y="1524"/>
                </a:lnTo>
                <a:lnTo>
                  <a:pt x="4572" y="0"/>
                </a:lnTo>
                <a:lnTo>
                  <a:pt x="13716" y="0"/>
                </a:lnTo>
                <a:lnTo>
                  <a:pt x="19812" y="3048"/>
                </a:lnTo>
                <a:lnTo>
                  <a:pt x="24384" y="7620"/>
                </a:lnTo>
                <a:lnTo>
                  <a:pt x="32004" y="13716"/>
                </a:lnTo>
                <a:lnTo>
                  <a:pt x="35052" y="21431"/>
                </a:lnTo>
                <a:lnTo>
                  <a:pt x="35052" y="85439"/>
                </a:lnTo>
                <a:lnTo>
                  <a:pt x="36576" y="90011"/>
                </a:lnTo>
                <a:lnTo>
                  <a:pt x="42672" y="96107"/>
                </a:lnTo>
                <a:lnTo>
                  <a:pt x="45720" y="97631"/>
                </a:lnTo>
                <a:lnTo>
                  <a:pt x="50387" y="99250"/>
                </a:lnTo>
                <a:lnTo>
                  <a:pt x="54959" y="99250"/>
                </a:lnTo>
                <a:lnTo>
                  <a:pt x="58007" y="102298"/>
                </a:lnTo>
                <a:lnTo>
                  <a:pt x="58007" y="108394"/>
                </a:lnTo>
                <a:lnTo>
                  <a:pt x="56483" y="108394"/>
                </a:lnTo>
                <a:lnTo>
                  <a:pt x="53435" y="111442"/>
                </a:lnTo>
                <a:lnTo>
                  <a:pt x="45720" y="111442"/>
                </a:lnTo>
                <a:lnTo>
                  <a:pt x="42672" y="112966"/>
                </a:lnTo>
                <a:lnTo>
                  <a:pt x="39624" y="116014"/>
                </a:lnTo>
                <a:lnTo>
                  <a:pt x="36576" y="120586"/>
                </a:lnTo>
                <a:lnTo>
                  <a:pt x="35052" y="123634"/>
                </a:lnTo>
                <a:lnTo>
                  <a:pt x="35052" y="187737"/>
                </a:lnTo>
                <a:lnTo>
                  <a:pt x="32004" y="195357"/>
                </a:lnTo>
                <a:lnTo>
                  <a:pt x="25908" y="199929"/>
                </a:lnTo>
                <a:lnTo>
                  <a:pt x="21336" y="206025"/>
                </a:lnTo>
                <a:lnTo>
                  <a:pt x="13716" y="20907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9" name="object 169"/>
          <p:cNvGrpSpPr/>
          <p:nvPr/>
        </p:nvGrpSpPr>
        <p:grpSpPr>
          <a:xfrm>
            <a:off x="9512141" y="239553"/>
            <a:ext cx="227329" cy="172720"/>
            <a:chOff x="9512141" y="239553"/>
            <a:chExt cx="227329" cy="172720"/>
          </a:xfrm>
        </p:grpSpPr>
        <p:pic>
          <p:nvPicPr>
            <p:cNvPr id="170" name="object 17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512141" y="239553"/>
              <a:ext cx="96107" cy="17240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629584" y="239553"/>
              <a:ext cx="109823" cy="169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48613" y="497395"/>
            <a:ext cx="715645" cy="470534"/>
          </a:xfrm>
          <a:custGeom>
            <a:avLst/>
            <a:gdLst/>
            <a:ahLst/>
            <a:cxnLst/>
            <a:rect l="l" t="t" r="r" b="b"/>
            <a:pathLst>
              <a:path w="715644" h="470534">
                <a:moveTo>
                  <a:pt x="202882" y="276136"/>
                </a:moveTo>
                <a:lnTo>
                  <a:pt x="193840" y="226847"/>
                </a:lnTo>
                <a:lnTo>
                  <a:pt x="166776" y="191846"/>
                </a:lnTo>
                <a:lnTo>
                  <a:pt x="106768" y="158686"/>
                </a:lnTo>
                <a:lnTo>
                  <a:pt x="93306" y="152146"/>
                </a:lnTo>
                <a:lnTo>
                  <a:pt x="57912" y="125158"/>
                </a:lnTo>
                <a:lnTo>
                  <a:pt x="48768" y="102209"/>
                </a:lnTo>
                <a:lnTo>
                  <a:pt x="48768" y="93065"/>
                </a:lnTo>
                <a:lnTo>
                  <a:pt x="62484" y="56489"/>
                </a:lnTo>
                <a:lnTo>
                  <a:pt x="102196" y="41249"/>
                </a:lnTo>
                <a:lnTo>
                  <a:pt x="111366" y="41795"/>
                </a:lnTo>
                <a:lnTo>
                  <a:pt x="149783" y="52298"/>
                </a:lnTo>
                <a:lnTo>
                  <a:pt x="170776" y="62585"/>
                </a:lnTo>
                <a:lnTo>
                  <a:pt x="184492" y="19812"/>
                </a:lnTo>
                <a:lnTo>
                  <a:pt x="170776" y="10934"/>
                </a:lnTo>
                <a:lnTo>
                  <a:pt x="152488" y="4762"/>
                </a:lnTo>
                <a:lnTo>
                  <a:pt x="129628" y="1168"/>
                </a:lnTo>
                <a:lnTo>
                  <a:pt x="102196" y="0"/>
                </a:lnTo>
                <a:lnTo>
                  <a:pt x="80403" y="1701"/>
                </a:lnTo>
                <a:lnTo>
                  <a:pt x="43167" y="14795"/>
                </a:lnTo>
                <a:lnTo>
                  <a:pt x="6858" y="56667"/>
                </a:lnTo>
                <a:lnTo>
                  <a:pt x="0" y="93065"/>
                </a:lnTo>
                <a:lnTo>
                  <a:pt x="850" y="109410"/>
                </a:lnTo>
                <a:lnTo>
                  <a:pt x="13716" y="151066"/>
                </a:lnTo>
                <a:lnTo>
                  <a:pt x="48653" y="182143"/>
                </a:lnTo>
                <a:lnTo>
                  <a:pt x="94576" y="204508"/>
                </a:lnTo>
                <a:lnTo>
                  <a:pt x="112280" y="213626"/>
                </a:lnTo>
                <a:lnTo>
                  <a:pt x="143344" y="239560"/>
                </a:lnTo>
                <a:lnTo>
                  <a:pt x="154012" y="273088"/>
                </a:lnTo>
                <a:lnTo>
                  <a:pt x="152869" y="284264"/>
                </a:lnTo>
                <a:lnTo>
                  <a:pt x="126009" y="319684"/>
                </a:lnTo>
                <a:lnTo>
                  <a:pt x="90004" y="328041"/>
                </a:lnTo>
                <a:lnTo>
                  <a:pt x="81673" y="327736"/>
                </a:lnTo>
                <a:lnTo>
                  <a:pt x="43357" y="318262"/>
                </a:lnTo>
                <a:lnTo>
                  <a:pt x="18288" y="305181"/>
                </a:lnTo>
                <a:lnTo>
                  <a:pt x="0" y="350901"/>
                </a:lnTo>
                <a:lnTo>
                  <a:pt x="18008" y="360045"/>
                </a:lnTo>
                <a:lnTo>
                  <a:pt x="37731" y="366763"/>
                </a:lnTo>
                <a:lnTo>
                  <a:pt x="59194" y="370916"/>
                </a:lnTo>
                <a:lnTo>
                  <a:pt x="82384" y="372338"/>
                </a:lnTo>
                <a:lnTo>
                  <a:pt x="108394" y="370611"/>
                </a:lnTo>
                <a:lnTo>
                  <a:pt x="151828" y="356831"/>
                </a:lnTo>
                <a:lnTo>
                  <a:pt x="184200" y="329374"/>
                </a:lnTo>
                <a:lnTo>
                  <a:pt x="200863" y="295046"/>
                </a:lnTo>
                <a:lnTo>
                  <a:pt x="202882" y="276136"/>
                </a:lnTo>
                <a:close/>
              </a:path>
              <a:path w="715644" h="470534">
                <a:moveTo>
                  <a:pt x="468249" y="103733"/>
                </a:moveTo>
                <a:lnTo>
                  <a:pt x="419481" y="103733"/>
                </a:lnTo>
                <a:lnTo>
                  <a:pt x="350799" y="306717"/>
                </a:lnTo>
                <a:lnTo>
                  <a:pt x="272986" y="103733"/>
                </a:lnTo>
                <a:lnTo>
                  <a:pt x="225742" y="103733"/>
                </a:lnTo>
                <a:lnTo>
                  <a:pt x="295935" y="286905"/>
                </a:lnTo>
                <a:lnTo>
                  <a:pt x="302247" y="301421"/>
                </a:lnTo>
                <a:lnTo>
                  <a:pt x="307555" y="315099"/>
                </a:lnTo>
                <a:lnTo>
                  <a:pt x="312013" y="327621"/>
                </a:lnTo>
                <a:lnTo>
                  <a:pt x="315747" y="338721"/>
                </a:lnTo>
                <a:lnTo>
                  <a:pt x="319519" y="349046"/>
                </a:lnTo>
                <a:lnTo>
                  <a:pt x="321843" y="359524"/>
                </a:lnTo>
                <a:lnTo>
                  <a:pt x="323037" y="370293"/>
                </a:lnTo>
                <a:lnTo>
                  <a:pt x="323367" y="381482"/>
                </a:lnTo>
                <a:lnTo>
                  <a:pt x="322211" y="390575"/>
                </a:lnTo>
                <a:lnTo>
                  <a:pt x="291795" y="421017"/>
                </a:lnTo>
                <a:lnTo>
                  <a:pt x="253174" y="428726"/>
                </a:lnTo>
                <a:lnTo>
                  <a:pt x="253174" y="469976"/>
                </a:lnTo>
                <a:lnTo>
                  <a:pt x="302755" y="460324"/>
                </a:lnTo>
                <a:lnTo>
                  <a:pt x="341464" y="434835"/>
                </a:lnTo>
                <a:lnTo>
                  <a:pt x="355371" y="411962"/>
                </a:lnTo>
                <a:lnTo>
                  <a:pt x="468249" y="103733"/>
                </a:lnTo>
                <a:close/>
              </a:path>
              <a:path w="715644" h="470534">
                <a:moveTo>
                  <a:pt x="715327" y="202984"/>
                </a:moveTo>
                <a:lnTo>
                  <a:pt x="709891" y="156908"/>
                </a:lnTo>
                <a:lnTo>
                  <a:pt x="693610" y="123990"/>
                </a:lnTo>
                <a:lnTo>
                  <a:pt x="666457" y="104228"/>
                </a:lnTo>
                <a:lnTo>
                  <a:pt x="628459" y="97637"/>
                </a:lnTo>
                <a:lnTo>
                  <a:pt x="604735" y="100190"/>
                </a:lnTo>
                <a:lnTo>
                  <a:pt x="584174" y="107746"/>
                </a:lnTo>
                <a:lnTo>
                  <a:pt x="567067" y="120180"/>
                </a:lnTo>
                <a:lnTo>
                  <a:pt x="553681" y="137350"/>
                </a:lnTo>
                <a:lnTo>
                  <a:pt x="538441" y="103733"/>
                </a:lnTo>
                <a:lnTo>
                  <a:pt x="506349" y="103733"/>
                </a:lnTo>
                <a:lnTo>
                  <a:pt x="506349" y="366242"/>
                </a:lnTo>
                <a:lnTo>
                  <a:pt x="553681" y="366242"/>
                </a:lnTo>
                <a:lnTo>
                  <a:pt x="553681" y="170878"/>
                </a:lnTo>
                <a:lnTo>
                  <a:pt x="558812" y="164312"/>
                </a:lnTo>
                <a:lnTo>
                  <a:pt x="596925" y="139827"/>
                </a:lnTo>
                <a:lnTo>
                  <a:pt x="613117" y="137350"/>
                </a:lnTo>
                <a:lnTo>
                  <a:pt x="627138" y="138480"/>
                </a:lnTo>
                <a:lnTo>
                  <a:pt x="661885" y="164477"/>
                </a:lnTo>
                <a:lnTo>
                  <a:pt x="669607" y="213652"/>
                </a:lnTo>
                <a:lnTo>
                  <a:pt x="669607" y="366242"/>
                </a:lnTo>
                <a:lnTo>
                  <a:pt x="715327" y="366242"/>
                </a:lnTo>
                <a:lnTo>
                  <a:pt x="715327" y="20298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9762" y="595026"/>
            <a:ext cx="218440" cy="274955"/>
          </a:xfrm>
          <a:custGeom>
            <a:avLst/>
            <a:gdLst/>
            <a:ahLst/>
            <a:cxnLst/>
            <a:rect l="l" t="t" r="r" b="b"/>
            <a:pathLst>
              <a:path w="218439" h="274955">
                <a:moveTo>
                  <a:pt x="125063" y="274701"/>
                </a:moveTo>
                <a:lnTo>
                  <a:pt x="75485" y="265509"/>
                </a:lnTo>
                <a:lnTo>
                  <a:pt x="35052" y="238029"/>
                </a:lnTo>
                <a:lnTo>
                  <a:pt x="8953" y="195500"/>
                </a:lnTo>
                <a:lnTo>
                  <a:pt x="0" y="140398"/>
                </a:lnTo>
                <a:lnTo>
                  <a:pt x="2286" y="110030"/>
                </a:lnTo>
                <a:lnTo>
                  <a:pt x="20574" y="59080"/>
                </a:lnTo>
                <a:lnTo>
                  <a:pt x="56593" y="21900"/>
                </a:lnTo>
                <a:lnTo>
                  <a:pt x="106950" y="2525"/>
                </a:lnTo>
                <a:lnTo>
                  <a:pt x="137255" y="0"/>
                </a:lnTo>
                <a:lnTo>
                  <a:pt x="147591" y="571"/>
                </a:lnTo>
                <a:lnTo>
                  <a:pt x="192381" y="13730"/>
                </a:lnTo>
                <a:lnTo>
                  <a:pt x="216598" y="27527"/>
                </a:lnTo>
                <a:lnTo>
                  <a:pt x="193738" y="59531"/>
                </a:lnTo>
                <a:lnTo>
                  <a:pt x="189474" y="56102"/>
                </a:lnTo>
                <a:lnTo>
                  <a:pt x="183630" y="52673"/>
                </a:lnTo>
                <a:lnTo>
                  <a:pt x="141589" y="40243"/>
                </a:lnTo>
                <a:lnTo>
                  <a:pt x="132683" y="39719"/>
                </a:lnTo>
                <a:lnTo>
                  <a:pt x="114371" y="41433"/>
                </a:lnTo>
                <a:lnTo>
                  <a:pt x="71723" y="67151"/>
                </a:lnTo>
                <a:lnTo>
                  <a:pt x="51484" y="117809"/>
                </a:lnTo>
                <a:lnTo>
                  <a:pt x="50292" y="140398"/>
                </a:lnTo>
                <a:lnTo>
                  <a:pt x="51722" y="161868"/>
                </a:lnTo>
                <a:lnTo>
                  <a:pt x="73247" y="210597"/>
                </a:lnTo>
                <a:lnTo>
                  <a:pt x="116538" y="233314"/>
                </a:lnTo>
                <a:lnTo>
                  <a:pt x="135731" y="234981"/>
                </a:lnTo>
                <a:lnTo>
                  <a:pt x="151748" y="233314"/>
                </a:lnTo>
                <a:lnTo>
                  <a:pt x="167782" y="228504"/>
                </a:lnTo>
                <a:lnTo>
                  <a:pt x="183817" y="220837"/>
                </a:lnTo>
                <a:lnTo>
                  <a:pt x="199834" y="210597"/>
                </a:lnTo>
                <a:lnTo>
                  <a:pt x="218122" y="250221"/>
                </a:lnTo>
                <a:lnTo>
                  <a:pt x="197795" y="260476"/>
                </a:lnTo>
                <a:lnTo>
                  <a:pt x="175593" y="268176"/>
                </a:lnTo>
                <a:lnTo>
                  <a:pt x="151390" y="273019"/>
                </a:lnTo>
                <a:lnTo>
                  <a:pt x="125063" y="27470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8177" y="492823"/>
            <a:ext cx="209550" cy="370840"/>
          </a:xfrm>
          <a:custGeom>
            <a:avLst/>
            <a:gdLst/>
            <a:ahLst/>
            <a:cxnLst/>
            <a:rect l="l" t="t" r="r" b="b"/>
            <a:pathLst>
              <a:path w="209550" h="370840">
                <a:moveTo>
                  <a:pt x="208978" y="370808"/>
                </a:moveTo>
                <a:lnTo>
                  <a:pt x="163258" y="370808"/>
                </a:lnTo>
                <a:lnTo>
                  <a:pt x="163258" y="206025"/>
                </a:lnTo>
                <a:lnTo>
                  <a:pt x="162377" y="191945"/>
                </a:lnTo>
                <a:lnTo>
                  <a:pt x="140325" y="151566"/>
                </a:lnTo>
                <a:lnTo>
                  <a:pt x="108299" y="141922"/>
                </a:lnTo>
                <a:lnTo>
                  <a:pt x="99393" y="142517"/>
                </a:lnTo>
                <a:lnTo>
                  <a:pt x="58578" y="162877"/>
                </a:lnTo>
                <a:lnTo>
                  <a:pt x="47339" y="175450"/>
                </a:lnTo>
                <a:lnTo>
                  <a:pt x="47339" y="370808"/>
                </a:lnTo>
                <a:lnTo>
                  <a:pt x="0" y="370808"/>
                </a:lnTo>
                <a:lnTo>
                  <a:pt x="0" y="0"/>
                </a:lnTo>
                <a:lnTo>
                  <a:pt x="47339" y="0"/>
                </a:lnTo>
                <a:lnTo>
                  <a:pt x="47339" y="137350"/>
                </a:lnTo>
                <a:lnTo>
                  <a:pt x="52744" y="129882"/>
                </a:lnTo>
                <a:lnTo>
                  <a:pt x="88130" y="108632"/>
                </a:lnTo>
                <a:lnTo>
                  <a:pt x="120491" y="102203"/>
                </a:lnTo>
                <a:lnTo>
                  <a:pt x="140001" y="103919"/>
                </a:lnTo>
                <a:lnTo>
                  <a:pt x="186118" y="129730"/>
                </a:lnTo>
                <a:lnTo>
                  <a:pt x="207549" y="183134"/>
                </a:lnTo>
                <a:lnTo>
                  <a:pt x="208978" y="206025"/>
                </a:lnTo>
                <a:lnTo>
                  <a:pt x="208978" y="3708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54300" y="595032"/>
            <a:ext cx="408940" cy="274955"/>
          </a:xfrm>
          <a:custGeom>
            <a:avLst/>
            <a:gdLst/>
            <a:ahLst/>
            <a:cxnLst/>
            <a:rect l="l" t="t" r="r" b="b"/>
            <a:pathLst>
              <a:path w="408939" h="274955">
                <a:moveTo>
                  <a:pt x="158584" y="4572"/>
                </a:moveTo>
                <a:lnTo>
                  <a:pt x="147751" y="2578"/>
                </a:lnTo>
                <a:lnTo>
                  <a:pt x="138201" y="1143"/>
                </a:lnTo>
                <a:lnTo>
                  <a:pt x="130086" y="292"/>
                </a:lnTo>
                <a:lnTo>
                  <a:pt x="123532" y="0"/>
                </a:lnTo>
                <a:lnTo>
                  <a:pt x="99199" y="3098"/>
                </a:lnTo>
                <a:lnTo>
                  <a:pt x="78574" y="12204"/>
                </a:lnTo>
                <a:lnTo>
                  <a:pt x="61353" y="27038"/>
                </a:lnTo>
                <a:lnTo>
                  <a:pt x="47244" y="47345"/>
                </a:lnTo>
                <a:lnTo>
                  <a:pt x="47244" y="6096"/>
                </a:lnTo>
                <a:lnTo>
                  <a:pt x="0" y="6096"/>
                </a:lnTo>
                <a:lnTo>
                  <a:pt x="0" y="268605"/>
                </a:lnTo>
                <a:lnTo>
                  <a:pt x="47244" y="268605"/>
                </a:lnTo>
                <a:lnTo>
                  <a:pt x="47244" y="117538"/>
                </a:lnTo>
                <a:lnTo>
                  <a:pt x="48387" y="102057"/>
                </a:lnTo>
                <a:lnTo>
                  <a:pt x="65620" y="62585"/>
                </a:lnTo>
                <a:lnTo>
                  <a:pt x="108292" y="39725"/>
                </a:lnTo>
                <a:lnTo>
                  <a:pt x="116293" y="40525"/>
                </a:lnTo>
                <a:lnTo>
                  <a:pt x="124294" y="42773"/>
                </a:lnTo>
                <a:lnTo>
                  <a:pt x="132295" y="46151"/>
                </a:lnTo>
                <a:lnTo>
                  <a:pt x="140296" y="50393"/>
                </a:lnTo>
                <a:lnTo>
                  <a:pt x="158584" y="4572"/>
                </a:lnTo>
                <a:close/>
              </a:path>
              <a:path w="408939" h="274955">
                <a:moveTo>
                  <a:pt x="408813" y="137350"/>
                </a:moveTo>
                <a:lnTo>
                  <a:pt x="400989" y="80111"/>
                </a:lnTo>
                <a:lnTo>
                  <a:pt x="379247" y="38188"/>
                </a:lnTo>
                <a:lnTo>
                  <a:pt x="359943" y="20154"/>
                </a:lnTo>
                <a:lnTo>
                  <a:pt x="359943" y="137350"/>
                </a:lnTo>
                <a:lnTo>
                  <a:pt x="358800" y="159054"/>
                </a:lnTo>
                <a:lnTo>
                  <a:pt x="341655" y="209067"/>
                </a:lnTo>
                <a:lnTo>
                  <a:pt x="305231" y="234784"/>
                </a:lnTo>
                <a:lnTo>
                  <a:pt x="289839" y="236499"/>
                </a:lnTo>
                <a:lnTo>
                  <a:pt x="258902" y="230238"/>
                </a:lnTo>
                <a:lnTo>
                  <a:pt x="236994" y="211543"/>
                </a:lnTo>
                <a:lnTo>
                  <a:pt x="223951" y="180530"/>
                </a:lnTo>
                <a:lnTo>
                  <a:pt x="219646" y="137350"/>
                </a:lnTo>
                <a:lnTo>
                  <a:pt x="220814" y="115646"/>
                </a:lnTo>
                <a:lnTo>
                  <a:pt x="239458" y="65620"/>
                </a:lnTo>
                <a:lnTo>
                  <a:pt x="274650" y="39903"/>
                </a:lnTo>
                <a:lnTo>
                  <a:pt x="289839" y="38188"/>
                </a:lnTo>
                <a:lnTo>
                  <a:pt x="320725" y="44462"/>
                </a:lnTo>
                <a:lnTo>
                  <a:pt x="342607" y="63157"/>
                </a:lnTo>
                <a:lnTo>
                  <a:pt x="355638" y="94170"/>
                </a:lnTo>
                <a:lnTo>
                  <a:pt x="359943" y="137350"/>
                </a:lnTo>
                <a:lnTo>
                  <a:pt x="359943" y="20154"/>
                </a:lnTo>
                <a:lnTo>
                  <a:pt x="340321" y="9156"/>
                </a:lnTo>
                <a:lnTo>
                  <a:pt x="316725" y="2286"/>
                </a:lnTo>
                <a:lnTo>
                  <a:pt x="289839" y="0"/>
                </a:lnTo>
                <a:lnTo>
                  <a:pt x="264642" y="2527"/>
                </a:lnTo>
                <a:lnTo>
                  <a:pt x="221170" y="21894"/>
                </a:lnTo>
                <a:lnTo>
                  <a:pt x="188874" y="58178"/>
                </a:lnTo>
                <a:lnTo>
                  <a:pt x="172872" y="107886"/>
                </a:lnTo>
                <a:lnTo>
                  <a:pt x="170878" y="137350"/>
                </a:lnTo>
                <a:lnTo>
                  <a:pt x="172872" y="166776"/>
                </a:lnTo>
                <a:lnTo>
                  <a:pt x="188874" y="216509"/>
                </a:lnTo>
                <a:lnTo>
                  <a:pt x="219671" y="252755"/>
                </a:lnTo>
                <a:lnTo>
                  <a:pt x="263575" y="272161"/>
                </a:lnTo>
                <a:lnTo>
                  <a:pt x="289839" y="274701"/>
                </a:lnTo>
                <a:lnTo>
                  <a:pt x="315849" y="272161"/>
                </a:lnTo>
                <a:lnTo>
                  <a:pt x="359283" y="252755"/>
                </a:lnTo>
                <a:lnTo>
                  <a:pt x="390766" y="216509"/>
                </a:lnTo>
                <a:lnTo>
                  <a:pt x="406806" y="166776"/>
                </a:lnTo>
                <a:lnTo>
                  <a:pt x="408813" y="13735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3411" y="595026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605"/>
                </a:moveTo>
                <a:lnTo>
                  <a:pt x="161734" y="268605"/>
                </a:lnTo>
                <a:lnTo>
                  <a:pt x="161734" y="116014"/>
                </a:lnTo>
                <a:lnTo>
                  <a:pt x="161115" y="96171"/>
                </a:lnTo>
                <a:lnTo>
                  <a:pt x="149542" y="56483"/>
                </a:lnTo>
                <a:lnTo>
                  <a:pt x="106775" y="39719"/>
                </a:lnTo>
                <a:lnTo>
                  <a:pt x="98750" y="40314"/>
                </a:lnTo>
                <a:lnTo>
                  <a:pt x="58578" y="60674"/>
                </a:lnTo>
                <a:lnTo>
                  <a:pt x="47339" y="73247"/>
                </a:lnTo>
                <a:lnTo>
                  <a:pt x="47339" y="268605"/>
                </a:lnTo>
                <a:lnTo>
                  <a:pt x="0" y="268605"/>
                </a:lnTo>
                <a:lnTo>
                  <a:pt x="0" y="6096"/>
                </a:lnTo>
                <a:lnTo>
                  <a:pt x="32099" y="6096"/>
                </a:lnTo>
                <a:lnTo>
                  <a:pt x="47339" y="39719"/>
                </a:lnTo>
                <a:lnTo>
                  <a:pt x="60507" y="22543"/>
                </a:lnTo>
                <a:lnTo>
                  <a:pt x="77247" y="10108"/>
                </a:lnTo>
                <a:lnTo>
                  <a:pt x="97702" y="2549"/>
                </a:lnTo>
                <a:lnTo>
                  <a:pt x="122015" y="0"/>
                </a:lnTo>
                <a:lnTo>
                  <a:pt x="160075" y="6588"/>
                </a:lnTo>
                <a:lnTo>
                  <a:pt x="187249" y="26348"/>
                </a:lnTo>
                <a:lnTo>
                  <a:pt x="203547" y="59270"/>
                </a:lnTo>
                <a:lnTo>
                  <a:pt x="208978" y="105346"/>
                </a:lnTo>
                <a:lnTo>
                  <a:pt x="208978" y="2686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72764" y="500455"/>
            <a:ext cx="935355" cy="369570"/>
          </a:xfrm>
          <a:custGeom>
            <a:avLst/>
            <a:gdLst/>
            <a:ahLst/>
            <a:cxnLst/>
            <a:rect l="l" t="t" r="r" b="b"/>
            <a:pathLst>
              <a:path w="935354" h="369569">
                <a:moveTo>
                  <a:pt x="82308" y="100672"/>
                </a:moveTo>
                <a:lnTo>
                  <a:pt x="0" y="100672"/>
                </a:lnTo>
                <a:lnTo>
                  <a:pt x="0" y="138874"/>
                </a:lnTo>
                <a:lnTo>
                  <a:pt x="35052" y="138874"/>
                </a:lnTo>
                <a:lnTo>
                  <a:pt x="35052" y="363181"/>
                </a:lnTo>
                <a:lnTo>
                  <a:pt x="82308" y="363181"/>
                </a:lnTo>
                <a:lnTo>
                  <a:pt x="82308" y="100672"/>
                </a:lnTo>
                <a:close/>
              </a:path>
              <a:path w="935354" h="369569">
                <a:moveTo>
                  <a:pt x="89928" y="21336"/>
                </a:moveTo>
                <a:lnTo>
                  <a:pt x="86880" y="15240"/>
                </a:lnTo>
                <a:lnTo>
                  <a:pt x="82308" y="9144"/>
                </a:lnTo>
                <a:lnTo>
                  <a:pt x="76212" y="3048"/>
                </a:lnTo>
                <a:lnTo>
                  <a:pt x="68592" y="0"/>
                </a:lnTo>
                <a:lnTo>
                  <a:pt x="53340" y="0"/>
                </a:lnTo>
                <a:lnTo>
                  <a:pt x="45720" y="3048"/>
                </a:lnTo>
                <a:lnTo>
                  <a:pt x="41148" y="9144"/>
                </a:lnTo>
                <a:lnTo>
                  <a:pt x="35052" y="15240"/>
                </a:lnTo>
                <a:lnTo>
                  <a:pt x="32004" y="21336"/>
                </a:lnTo>
                <a:lnTo>
                  <a:pt x="32004" y="38188"/>
                </a:lnTo>
                <a:lnTo>
                  <a:pt x="35052" y="44284"/>
                </a:lnTo>
                <a:lnTo>
                  <a:pt x="41148" y="50380"/>
                </a:lnTo>
                <a:lnTo>
                  <a:pt x="47244" y="54952"/>
                </a:lnTo>
                <a:lnTo>
                  <a:pt x="53340" y="58000"/>
                </a:lnTo>
                <a:lnTo>
                  <a:pt x="68592" y="58000"/>
                </a:lnTo>
                <a:lnTo>
                  <a:pt x="76212" y="54952"/>
                </a:lnTo>
                <a:lnTo>
                  <a:pt x="82308" y="50380"/>
                </a:lnTo>
                <a:lnTo>
                  <a:pt x="86880" y="44284"/>
                </a:lnTo>
                <a:lnTo>
                  <a:pt x="89928" y="36664"/>
                </a:lnTo>
                <a:lnTo>
                  <a:pt x="89928" y="21336"/>
                </a:lnTo>
                <a:close/>
              </a:path>
              <a:path w="935354" h="369569">
                <a:moveTo>
                  <a:pt x="349288" y="100672"/>
                </a:moveTo>
                <a:lnTo>
                  <a:pt x="132689" y="100672"/>
                </a:lnTo>
                <a:lnTo>
                  <a:pt x="132689" y="141909"/>
                </a:lnTo>
                <a:lnTo>
                  <a:pt x="280606" y="141909"/>
                </a:lnTo>
                <a:lnTo>
                  <a:pt x="131165" y="350888"/>
                </a:lnTo>
                <a:lnTo>
                  <a:pt x="131165" y="363181"/>
                </a:lnTo>
                <a:lnTo>
                  <a:pt x="349288" y="363181"/>
                </a:lnTo>
                <a:lnTo>
                  <a:pt x="349288" y="321932"/>
                </a:lnTo>
                <a:lnTo>
                  <a:pt x="204406" y="321932"/>
                </a:lnTo>
                <a:lnTo>
                  <a:pt x="349288" y="112864"/>
                </a:lnTo>
                <a:lnTo>
                  <a:pt x="349288" y="100672"/>
                </a:lnTo>
                <a:close/>
              </a:path>
              <a:path w="935354" h="369569">
                <a:moveTo>
                  <a:pt x="607034" y="344805"/>
                </a:moveTo>
                <a:lnTo>
                  <a:pt x="597916" y="337654"/>
                </a:lnTo>
                <a:lnTo>
                  <a:pt x="595553" y="334137"/>
                </a:lnTo>
                <a:lnTo>
                  <a:pt x="593521" y="331089"/>
                </a:lnTo>
                <a:lnTo>
                  <a:pt x="591223" y="327660"/>
                </a:lnTo>
                <a:lnTo>
                  <a:pt x="587108" y="314794"/>
                </a:lnTo>
                <a:lnTo>
                  <a:pt x="585698" y="299085"/>
                </a:lnTo>
                <a:lnTo>
                  <a:pt x="585698" y="228879"/>
                </a:lnTo>
                <a:lnTo>
                  <a:pt x="585698" y="204495"/>
                </a:lnTo>
                <a:lnTo>
                  <a:pt x="579602" y="155257"/>
                </a:lnTo>
                <a:lnTo>
                  <a:pt x="559790" y="122110"/>
                </a:lnTo>
                <a:lnTo>
                  <a:pt x="526592" y="101447"/>
                </a:lnTo>
                <a:lnTo>
                  <a:pt x="477393" y="94576"/>
                </a:lnTo>
                <a:lnTo>
                  <a:pt x="466178" y="95123"/>
                </a:lnTo>
                <a:lnTo>
                  <a:pt x="420801" y="106794"/>
                </a:lnTo>
                <a:lnTo>
                  <a:pt x="395008" y="122110"/>
                </a:lnTo>
                <a:lnTo>
                  <a:pt x="414909" y="160210"/>
                </a:lnTo>
                <a:lnTo>
                  <a:pt x="428396" y="150202"/>
                </a:lnTo>
                <a:lnTo>
                  <a:pt x="443865" y="143065"/>
                </a:lnTo>
                <a:lnTo>
                  <a:pt x="461632" y="138772"/>
                </a:lnTo>
                <a:lnTo>
                  <a:pt x="481965" y="137350"/>
                </a:lnTo>
                <a:lnTo>
                  <a:pt x="507149" y="141351"/>
                </a:lnTo>
                <a:lnTo>
                  <a:pt x="525297" y="153352"/>
                </a:lnTo>
                <a:lnTo>
                  <a:pt x="536282" y="173393"/>
                </a:lnTo>
                <a:lnTo>
                  <a:pt x="539978" y="201447"/>
                </a:lnTo>
                <a:lnTo>
                  <a:pt x="539978" y="234975"/>
                </a:lnTo>
                <a:lnTo>
                  <a:pt x="539978" y="297561"/>
                </a:lnTo>
                <a:lnTo>
                  <a:pt x="525703" y="312432"/>
                </a:lnTo>
                <a:lnTo>
                  <a:pt x="510400" y="322897"/>
                </a:lnTo>
                <a:lnTo>
                  <a:pt x="494245" y="329057"/>
                </a:lnTo>
                <a:lnTo>
                  <a:pt x="477393" y="331089"/>
                </a:lnTo>
                <a:lnTo>
                  <a:pt x="455637" y="328510"/>
                </a:lnTo>
                <a:lnTo>
                  <a:pt x="440436" y="320802"/>
                </a:lnTo>
                <a:lnTo>
                  <a:pt x="431533" y="307936"/>
                </a:lnTo>
                <a:lnTo>
                  <a:pt x="428625" y="289941"/>
                </a:lnTo>
                <a:lnTo>
                  <a:pt x="430060" y="278498"/>
                </a:lnTo>
                <a:lnTo>
                  <a:pt x="462876" y="239166"/>
                </a:lnTo>
                <a:lnTo>
                  <a:pt x="507873" y="228879"/>
                </a:lnTo>
                <a:lnTo>
                  <a:pt x="513321" y="229184"/>
                </a:lnTo>
                <a:lnTo>
                  <a:pt x="520496" y="230212"/>
                </a:lnTo>
                <a:lnTo>
                  <a:pt x="529386" y="232092"/>
                </a:lnTo>
                <a:lnTo>
                  <a:pt x="539978" y="234975"/>
                </a:lnTo>
                <a:lnTo>
                  <a:pt x="539978" y="201447"/>
                </a:lnTo>
                <a:lnTo>
                  <a:pt x="530872" y="198513"/>
                </a:lnTo>
                <a:lnTo>
                  <a:pt x="522020" y="196596"/>
                </a:lnTo>
                <a:lnTo>
                  <a:pt x="513753" y="195567"/>
                </a:lnTo>
                <a:lnTo>
                  <a:pt x="506349" y="195262"/>
                </a:lnTo>
                <a:lnTo>
                  <a:pt x="480301" y="196989"/>
                </a:lnTo>
                <a:lnTo>
                  <a:pt x="435635" y="210769"/>
                </a:lnTo>
                <a:lnTo>
                  <a:pt x="401269" y="237337"/>
                </a:lnTo>
                <a:lnTo>
                  <a:pt x="381292" y="289941"/>
                </a:lnTo>
                <a:lnTo>
                  <a:pt x="382714" y="306247"/>
                </a:lnTo>
                <a:lnTo>
                  <a:pt x="404152" y="346329"/>
                </a:lnTo>
                <a:lnTo>
                  <a:pt x="443039" y="367830"/>
                </a:lnTo>
                <a:lnTo>
                  <a:pt x="457581" y="369277"/>
                </a:lnTo>
                <a:lnTo>
                  <a:pt x="485101" y="367004"/>
                </a:lnTo>
                <a:lnTo>
                  <a:pt x="508495" y="360273"/>
                </a:lnTo>
                <a:lnTo>
                  <a:pt x="528180" y="349262"/>
                </a:lnTo>
                <a:lnTo>
                  <a:pt x="544550" y="334137"/>
                </a:lnTo>
                <a:lnTo>
                  <a:pt x="547649" y="342684"/>
                </a:lnTo>
                <a:lnTo>
                  <a:pt x="582269" y="366217"/>
                </a:lnTo>
                <a:lnTo>
                  <a:pt x="607034" y="367753"/>
                </a:lnTo>
                <a:lnTo>
                  <a:pt x="607034" y="344805"/>
                </a:lnTo>
                <a:close/>
              </a:path>
              <a:path w="935354" h="369569">
                <a:moveTo>
                  <a:pt x="811441" y="361556"/>
                </a:moveTo>
                <a:lnTo>
                  <a:pt x="805345" y="320408"/>
                </a:lnTo>
                <a:lnTo>
                  <a:pt x="795324" y="324408"/>
                </a:lnTo>
                <a:lnTo>
                  <a:pt x="785723" y="327266"/>
                </a:lnTo>
                <a:lnTo>
                  <a:pt x="776414" y="328980"/>
                </a:lnTo>
                <a:lnTo>
                  <a:pt x="767245" y="329552"/>
                </a:lnTo>
                <a:lnTo>
                  <a:pt x="756412" y="328701"/>
                </a:lnTo>
                <a:lnTo>
                  <a:pt x="723150" y="296214"/>
                </a:lnTo>
                <a:lnTo>
                  <a:pt x="719912" y="268503"/>
                </a:lnTo>
                <a:lnTo>
                  <a:pt x="719912" y="137337"/>
                </a:lnTo>
                <a:lnTo>
                  <a:pt x="793153" y="137337"/>
                </a:lnTo>
                <a:lnTo>
                  <a:pt x="793153" y="100672"/>
                </a:lnTo>
                <a:lnTo>
                  <a:pt x="719912" y="100672"/>
                </a:lnTo>
                <a:lnTo>
                  <a:pt x="719912" y="27419"/>
                </a:lnTo>
                <a:lnTo>
                  <a:pt x="674192" y="45808"/>
                </a:lnTo>
                <a:lnTo>
                  <a:pt x="674192" y="100672"/>
                </a:lnTo>
                <a:lnTo>
                  <a:pt x="643712" y="100672"/>
                </a:lnTo>
                <a:lnTo>
                  <a:pt x="643712" y="137337"/>
                </a:lnTo>
                <a:lnTo>
                  <a:pt x="674192" y="137337"/>
                </a:lnTo>
                <a:lnTo>
                  <a:pt x="674192" y="286880"/>
                </a:lnTo>
                <a:lnTo>
                  <a:pt x="675589" y="303441"/>
                </a:lnTo>
                <a:lnTo>
                  <a:pt x="695528" y="344792"/>
                </a:lnTo>
                <a:lnTo>
                  <a:pt x="733501" y="367601"/>
                </a:lnTo>
                <a:lnTo>
                  <a:pt x="748957" y="369277"/>
                </a:lnTo>
                <a:lnTo>
                  <a:pt x="765797" y="368731"/>
                </a:lnTo>
                <a:lnTo>
                  <a:pt x="781913" y="367169"/>
                </a:lnTo>
                <a:lnTo>
                  <a:pt x="797179" y="364731"/>
                </a:lnTo>
                <a:lnTo>
                  <a:pt x="811441" y="361556"/>
                </a:lnTo>
                <a:close/>
              </a:path>
              <a:path w="935354" h="369569">
                <a:moveTo>
                  <a:pt x="927366" y="100672"/>
                </a:moveTo>
                <a:lnTo>
                  <a:pt x="845070" y="100672"/>
                </a:lnTo>
                <a:lnTo>
                  <a:pt x="845070" y="138874"/>
                </a:lnTo>
                <a:lnTo>
                  <a:pt x="880122" y="138874"/>
                </a:lnTo>
                <a:lnTo>
                  <a:pt x="880122" y="363181"/>
                </a:lnTo>
                <a:lnTo>
                  <a:pt x="927366" y="363181"/>
                </a:lnTo>
                <a:lnTo>
                  <a:pt x="927366" y="100672"/>
                </a:lnTo>
                <a:close/>
              </a:path>
              <a:path w="935354" h="369569">
                <a:moveTo>
                  <a:pt x="934986" y="21336"/>
                </a:moveTo>
                <a:lnTo>
                  <a:pt x="931938" y="15240"/>
                </a:lnTo>
                <a:lnTo>
                  <a:pt x="927366" y="9144"/>
                </a:lnTo>
                <a:lnTo>
                  <a:pt x="921270" y="3048"/>
                </a:lnTo>
                <a:lnTo>
                  <a:pt x="913650" y="0"/>
                </a:lnTo>
                <a:lnTo>
                  <a:pt x="898410" y="0"/>
                </a:lnTo>
                <a:lnTo>
                  <a:pt x="890790" y="3048"/>
                </a:lnTo>
                <a:lnTo>
                  <a:pt x="886218" y="9144"/>
                </a:lnTo>
                <a:lnTo>
                  <a:pt x="880122" y="15240"/>
                </a:lnTo>
                <a:lnTo>
                  <a:pt x="877074" y="21336"/>
                </a:lnTo>
                <a:lnTo>
                  <a:pt x="877074" y="38188"/>
                </a:lnTo>
                <a:lnTo>
                  <a:pt x="880122" y="44284"/>
                </a:lnTo>
                <a:lnTo>
                  <a:pt x="886218" y="50380"/>
                </a:lnTo>
                <a:lnTo>
                  <a:pt x="892314" y="54952"/>
                </a:lnTo>
                <a:lnTo>
                  <a:pt x="898410" y="58000"/>
                </a:lnTo>
                <a:lnTo>
                  <a:pt x="915174" y="58000"/>
                </a:lnTo>
                <a:lnTo>
                  <a:pt x="921270" y="54952"/>
                </a:lnTo>
                <a:lnTo>
                  <a:pt x="927366" y="50380"/>
                </a:lnTo>
                <a:lnTo>
                  <a:pt x="931938" y="44284"/>
                </a:lnTo>
                <a:lnTo>
                  <a:pt x="934986" y="36664"/>
                </a:lnTo>
                <a:lnTo>
                  <a:pt x="934986" y="213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5090" y="595026"/>
            <a:ext cx="238125" cy="274955"/>
          </a:xfrm>
          <a:custGeom>
            <a:avLst/>
            <a:gdLst/>
            <a:ahLst/>
            <a:cxnLst/>
            <a:rect l="l" t="t" r="r" b="b"/>
            <a:pathLst>
              <a:path w="238125" h="274955">
                <a:moveTo>
                  <a:pt x="118967" y="274701"/>
                </a:moveTo>
                <a:lnTo>
                  <a:pt x="68437" y="264747"/>
                </a:lnTo>
                <a:lnTo>
                  <a:pt x="30480" y="236505"/>
                </a:lnTo>
                <a:lnTo>
                  <a:pt x="7810" y="193214"/>
                </a:lnTo>
                <a:lnTo>
                  <a:pt x="0" y="137350"/>
                </a:lnTo>
                <a:lnTo>
                  <a:pt x="2000" y="107886"/>
                </a:lnTo>
                <a:lnTo>
                  <a:pt x="18002" y="58175"/>
                </a:lnTo>
                <a:lnTo>
                  <a:pt x="50306" y="21900"/>
                </a:lnTo>
                <a:lnTo>
                  <a:pt x="93806" y="2525"/>
                </a:lnTo>
                <a:lnTo>
                  <a:pt x="118967" y="0"/>
                </a:lnTo>
                <a:lnTo>
                  <a:pt x="145866" y="2287"/>
                </a:lnTo>
                <a:lnTo>
                  <a:pt x="169497" y="9155"/>
                </a:lnTo>
                <a:lnTo>
                  <a:pt x="189985" y="20614"/>
                </a:lnTo>
                <a:lnTo>
                  <a:pt x="207454" y="36671"/>
                </a:lnTo>
                <a:lnTo>
                  <a:pt x="208454" y="38195"/>
                </a:lnTo>
                <a:lnTo>
                  <a:pt x="118967" y="38195"/>
                </a:lnTo>
                <a:lnTo>
                  <a:pt x="103821" y="39909"/>
                </a:lnTo>
                <a:lnTo>
                  <a:pt x="68580" y="65627"/>
                </a:lnTo>
                <a:lnTo>
                  <a:pt x="49934" y="115642"/>
                </a:lnTo>
                <a:lnTo>
                  <a:pt x="48768" y="137350"/>
                </a:lnTo>
                <a:lnTo>
                  <a:pt x="53092" y="180530"/>
                </a:lnTo>
                <a:lnTo>
                  <a:pt x="66151" y="211538"/>
                </a:lnTo>
                <a:lnTo>
                  <a:pt x="88067" y="230241"/>
                </a:lnTo>
                <a:lnTo>
                  <a:pt x="118967" y="236505"/>
                </a:lnTo>
                <a:lnTo>
                  <a:pt x="205930" y="236505"/>
                </a:lnTo>
                <a:lnTo>
                  <a:pt x="188484" y="252760"/>
                </a:lnTo>
                <a:lnTo>
                  <a:pt x="168163" y="264747"/>
                </a:lnTo>
                <a:lnTo>
                  <a:pt x="144985" y="272162"/>
                </a:lnTo>
                <a:lnTo>
                  <a:pt x="118967" y="274701"/>
                </a:lnTo>
                <a:close/>
              </a:path>
              <a:path w="238125" h="274955">
                <a:moveTo>
                  <a:pt x="205930" y="236505"/>
                </a:moveTo>
                <a:lnTo>
                  <a:pt x="118967" y="236505"/>
                </a:lnTo>
                <a:lnTo>
                  <a:pt x="134135" y="234791"/>
                </a:lnTo>
                <a:lnTo>
                  <a:pt x="147732" y="229647"/>
                </a:lnTo>
                <a:lnTo>
                  <a:pt x="178839" y="195080"/>
                </a:lnTo>
                <a:lnTo>
                  <a:pt x="189166" y="137350"/>
                </a:lnTo>
                <a:lnTo>
                  <a:pt x="184841" y="94170"/>
                </a:lnTo>
                <a:lnTo>
                  <a:pt x="171783" y="63162"/>
                </a:lnTo>
                <a:lnTo>
                  <a:pt x="149866" y="44459"/>
                </a:lnTo>
                <a:lnTo>
                  <a:pt x="118967" y="38195"/>
                </a:lnTo>
                <a:lnTo>
                  <a:pt x="208454" y="38195"/>
                </a:lnTo>
                <a:lnTo>
                  <a:pt x="220575" y="56675"/>
                </a:lnTo>
                <a:lnTo>
                  <a:pt x="230124" y="80117"/>
                </a:lnTo>
                <a:lnTo>
                  <a:pt x="235958" y="107005"/>
                </a:lnTo>
                <a:lnTo>
                  <a:pt x="237934" y="137350"/>
                </a:lnTo>
                <a:lnTo>
                  <a:pt x="235934" y="166773"/>
                </a:lnTo>
                <a:lnTo>
                  <a:pt x="229933" y="193214"/>
                </a:lnTo>
                <a:lnTo>
                  <a:pt x="219932" y="216512"/>
                </a:lnTo>
                <a:lnTo>
                  <a:pt x="205930" y="2365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3317" y="595026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605"/>
                </a:moveTo>
                <a:lnTo>
                  <a:pt x="161734" y="268605"/>
                </a:lnTo>
                <a:lnTo>
                  <a:pt x="161734" y="116014"/>
                </a:lnTo>
                <a:lnTo>
                  <a:pt x="161115" y="96171"/>
                </a:lnTo>
                <a:lnTo>
                  <a:pt x="149542" y="56483"/>
                </a:lnTo>
                <a:lnTo>
                  <a:pt x="106775" y="39719"/>
                </a:lnTo>
                <a:lnTo>
                  <a:pt x="98750" y="40314"/>
                </a:lnTo>
                <a:lnTo>
                  <a:pt x="58578" y="60674"/>
                </a:lnTo>
                <a:lnTo>
                  <a:pt x="47339" y="73247"/>
                </a:lnTo>
                <a:lnTo>
                  <a:pt x="47339" y="268605"/>
                </a:lnTo>
                <a:lnTo>
                  <a:pt x="0" y="268605"/>
                </a:lnTo>
                <a:lnTo>
                  <a:pt x="0" y="6096"/>
                </a:lnTo>
                <a:lnTo>
                  <a:pt x="32099" y="6096"/>
                </a:lnTo>
                <a:lnTo>
                  <a:pt x="47339" y="39719"/>
                </a:lnTo>
                <a:lnTo>
                  <a:pt x="60507" y="22543"/>
                </a:lnTo>
                <a:lnTo>
                  <a:pt x="77247" y="10108"/>
                </a:lnTo>
                <a:lnTo>
                  <a:pt x="97702" y="2549"/>
                </a:lnTo>
                <a:lnTo>
                  <a:pt x="122015" y="0"/>
                </a:lnTo>
                <a:lnTo>
                  <a:pt x="160075" y="6588"/>
                </a:lnTo>
                <a:lnTo>
                  <a:pt x="187249" y="26348"/>
                </a:lnTo>
                <a:lnTo>
                  <a:pt x="203547" y="59270"/>
                </a:lnTo>
                <a:lnTo>
                  <a:pt x="208978" y="105346"/>
                </a:lnTo>
                <a:lnTo>
                  <a:pt x="208978" y="2686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9657" y="503491"/>
            <a:ext cx="253365" cy="366395"/>
          </a:xfrm>
          <a:custGeom>
            <a:avLst/>
            <a:gdLst/>
            <a:ahLst/>
            <a:cxnLst/>
            <a:rect l="l" t="t" r="r" b="b"/>
            <a:pathLst>
              <a:path w="253364" h="366394">
                <a:moveTo>
                  <a:pt x="126587" y="366236"/>
                </a:moveTo>
                <a:lnTo>
                  <a:pt x="72592" y="359140"/>
                </a:lnTo>
                <a:lnTo>
                  <a:pt x="33528" y="337185"/>
                </a:lnTo>
                <a:lnTo>
                  <a:pt x="8191" y="300597"/>
                </a:lnTo>
                <a:lnTo>
                  <a:pt x="0" y="250221"/>
                </a:lnTo>
                <a:lnTo>
                  <a:pt x="0" y="0"/>
                </a:lnTo>
                <a:lnTo>
                  <a:pt x="48768" y="0"/>
                </a:lnTo>
                <a:lnTo>
                  <a:pt x="48768" y="247173"/>
                </a:lnTo>
                <a:lnTo>
                  <a:pt x="50172" y="262595"/>
                </a:lnTo>
                <a:lnTo>
                  <a:pt x="70104" y="300608"/>
                </a:lnTo>
                <a:lnTo>
                  <a:pt x="108760" y="320754"/>
                </a:lnTo>
                <a:lnTo>
                  <a:pt x="125063" y="321944"/>
                </a:lnTo>
                <a:lnTo>
                  <a:pt x="142470" y="320778"/>
                </a:lnTo>
                <a:lnTo>
                  <a:pt x="182975" y="302132"/>
                </a:lnTo>
                <a:lnTo>
                  <a:pt x="202986" y="262833"/>
                </a:lnTo>
                <a:lnTo>
                  <a:pt x="204406" y="245649"/>
                </a:lnTo>
                <a:lnTo>
                  <a:pt x="204406" y="0"/>
                </a:lnTo>
                <a:lnTo>
                  <a:pt x="253174" y="0"/>
                </a:lnTo>
                <a:lnTo>
                  <a:pt x="253174" y="250221"/>
                </a:lnTo>
                <a:lnTo>
                  <a:pt x="251150" y="276256"/>
                </a:lnTo>
                <a:lnTo>
                  <a:pt x="234529" y="319109"/>
                </a:lnTo>
                <a:lnTo>
                  <a:pt x="200779" y="349439"/>
                </a:lnTo>
                <a:lnTo>
                  <a:pt x="153973" y="364459"/>
                </a:lnTo>
                <a:lnTo>
                  <a:pt x="126587" y="3662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81600" y="500455"/>
            <a:ext cx="296545" cy="369570"/>
          </a:xfrm>
          <a:custGeom>
            <a:avLst/>
            <a:gdLst/>
            <a:ahLst/>
            <a:cxnLst/>
            <a:rect l="l" t="t" r="r" b="b"/>
            <a:pathLst>
              <a:path w="296545" h="369569">
                <a:moveTo>
                  <a:pt x="172402" y="292976"/>
                </a:moveTo>
                <a:lnTo>
                  <a:pt x="157162" y="248691"/>
                </a:lnTo>
                <a:lnTo>
                  <a:pt x="126898" y="223824"/>
                </a:lnTo>
                <a:lnTo>
                  <a:pt x="79336" y="201447"/>
                </a:lnTo>
                <a:lnTo>
                  <a:pt x="66459" y="193700"/>
                </a:lnTo>
                <a:lnTo>
                  <a:pt x="57429" y="184404"/>
                </a:lnTo>
                <a:lnTo>
                  <a:pt x="52120" y="173710"/>
                </a:lnTo>
                <a:lnTo>
                  <a:pt x="50380" y="161721"/>
                </a:lnTo>
                <a:lnTo>
                  <a:pt x="50380" y="154101"/>
                </a:lnTo>
                <a:lnTo>
                  <a:pt x="90004" y="134289"/>
                </a:lnTo>
                <a:lnTo>
                  <a:pt x="103974" y="135724"/>
                </a:lnTo>
                <a:lnTo>
                  <a:pt x="118249" y="140004"/>
                </a:lnTo>
                <a:lnTo>
                  <a:pt x="132524" y="147154"/>
                </a:lnTo>
                <a:lnTo>
                  <a:pt x="146494" y="157149"/>
                </a:lnTo>
                <a:lnTo>
                  <a:pt x="158686" y="112864"/>
                </a:lnTo>
                <a:lnTo>
                  <a:pt x="137833" y="104863"/>
                </a:lnTo>
                <a:lnTo>
                  <a:pt x="118821" y="99148"/>
                </a:lnTo>
                <a:lnTo>
                  <a:pt x="101803" y="95719"/>
                </a:lnTo>
                <a:lnTo>
                  <a:pt x="86956" y="94576"/>
                </a:lnTo>
                <a:lnTo>
                  <a:pt x="68618" y="95719"/>
                </a:lnTo>
                <a:lnTo>
                  <a:pt x="24472" y="112864"/>
                </a:lnTo>
                <a:lnTo>
                  <a:pt x="2959" y="148755"/>
                </a:lnTo>
                <a:lnTo>
                  <a:pt x="1524" y="164769"/>
                </a:lnTo>
                <a:lnTo>
                  <a:pt x="1524" y="172389"/>
                </a:lnTo>
                <a:lnTo>
                  <a:pt x="3048" y="180009"/>
                </a:lnTo>
                <a:lnTo>
                  <a:pt x="6096" y="187629"/>
                </a:lnTo>
                <a:lnTo>
                  <a:pt x="7708" y="195249"/>
                </a:lnTo>
                <a:lnTo>
                  <a:pt x="12280" y="201447"/>
                </a:lnTo>
                <a:lnTo>
                  <a:pt x="18376" y="209067"/>
                </a:lnTo>
                <a:lnTo>
                  <a:pt x="22948" y="215163"/>
                </a:lnTo>
                <a:lnTo>
                  <a:pt x="80860" y="248691"/>
                </a:lnTo>
                <a:lnTo>
                  <a:pt x="98882" y="258381"/>
                </a:lnTo>
                <a:lnTo>
                  <a:pt x="111772" y="269087"/>
                </a:lnTo>
                <a:lnTo>
                  <a:pt x="119519" y="280670"/>
                </a:lnTo>
                <a:lnTo>
                  <a:pt x="122110" y="292976"/>
                </a:lnTo>
                <a:lnTo>
                  <a:pt x="119494" y="308978"/>
                </a:lnTo>
                <a:lnTo>
                  <a:pt x="111582" y="320408"/>
                </a:lnTo>
                <a:lnTo>
                  <a:pt x="98234" y="327266"/>
                </a:lnTo>
                <a:lnTo>
                  <a:pt x="79336" y="329552"/>
                </a:lnTo>
                <a:lnTo>
                  <a:pt x="66141" y="327863"/>
                </a:lnTo>
                <a:lnTo>
                  <a:pt x="51523" y="322884"/>
                </a:lnTo>
                <a:lnTo>
                  <a:pt x="35191" y="314769"/>
                </a:lnTo>
                <a:lnTo>
                  <a:pt x="16852" y="303644"/>
                </a:lnTo>
                <a:lnTo>
                  <a:pt x="0" y="347840"/>
                </a:lnTo>
                <a:lnTo>
                  <a:pt x="18618" y="356984"/>
                </a:lnTo>
                <a:lnTo>
                  <a:pt x="37795" y="363702"/>
                </a:lnTo>
                <a:lnTo>
                  <a:pt x="57518" y="367855"/>
                </a:lnTo>
                <a:lnTo>
                  <a:pt x="77812" y="369277"/>
                </a:lnTo>
                <a:lnTo>
                  <a:pt x="98399" y="367855"/>
                </a:lnTo>
                <a:lnTo>
                  <a:pt x="146494" y="347840"/>
                </a:lnTo>
                <a:lnTo>
                  <a:pt x="170700" y="310121"/>
                </a:lnTo>
                <a:lnTo>
                  <a:pt x="172402" y="292976"/>
                </a:lnTo>
                <a:close/>
              </a:path>
              <a:path w="296545" h="369569">
                <a:moveTo>
                  <a:pt x="288315" y="100672"/>
                </a:moveTo>
                <a:lnTo>
                  <a:pt x="204406" y="100672"/>
                </a:lnTo>
                <a:lnTo>
                  <a:pt x="204406" y="138874"/>
                </a:lnTo>
                <a:lnTo>
                  <a:pt x="241071" y="138874"/>
                </a:lnTo>
                <a:lnTo>
                  <a:pt x="241071" y="363181"/>
                </a:lnTo>
                <a:lnTo>
                  <a:pt x="288315" y="363181"/>
                </a:lnTo>
                <a:lnTo>
                  <a:pt x="288315" y="100672"/>
                </a:lnTo>
                <a:close/>
              </a:path>
              <a:path w="296545" h="369569">
                <a:moveTo>
                  <a:pt x="295935" y="21336"/>
                </a:moveTo>
                <a:lnTo>
                  <a:pt x="292887" y="15240"/>
                </a:lnTo>
                <a:lnTo>
                  <a:pt x="286791" y="9144"/>
                </a:lnTo>
                <a:lnTo>
                  <a:pt x="282219" y="3048"/>
                </a:lnTo>
                <a:lnTo>
                  <a:pt x="274599" y="0"/>
                </a:lnTo>
                <a:lnTo>
                  <a:pt x="257835" y="0"/>
                </a:lnTo>
                <a:lnTo>
                  <a:pt x="251739" y="3048"/>
                </a:lnTo>
                <a:lnTo>
                  <a:pt x="245643" y="9144"/>
                </a:lnTo>
                <a:lnTo>
                  <a:pt x="241071" y="15240"/>
                </a:lnTo>
                <a:lnTo>
                  <a:pt x="238023" y="21336"/>
                </a:lnTo>
                <a:lnTo>
                  <a:pt x="238023" y="38188"/>
                </a:lnTo>
                <a:lnTo>
                  <a:pt x="241071" y="44284"/>
                </a:lnTo>
                <a:lnTo>
                  <a:pt x="245643" y="50380"/>
                </a:lnTo>
                <a:lnTo>
                  <a:pt x="251739" y="54952"/>
                </a:lnTo>
                <a:lnTo>
                  <a:pt x="259359" y="58000"/>
                </a:lnTo>
                <a:lnTo>
                  <a:pt x="274599" y="58000"/>
                </a:lnTo>
                <a:lnTo>
                  <a:pt x="282219" y="54952"/>
                </a:lnTo>
                <a:lnTo>
                  <a:pt x="292887" y="44284"/>
                </a:lnTo>
                <a:lnTo>
                  <a:pt x="295935" y="36664"/>
                </a:lnTo>
                <a:lnTo>
                  <a:pt x="295935" y="213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41645" y="595026"/>
            <a:ext cx="209550" cy="268605"/>
          </a:xfrm>
          <a:custGeom>
            <a:avLst/>
            <a:gdLst/>
            <a:ahLst/>
            <a:cxnLst/>
            <a:rect l="l" t="t" r="r" b="b"/>
            <a:pathLst>
              <a:path w="209550" h="268605">
                <a:moveTo>
                  <a:pt x="208978" y="268605"/>
                </a:moveTo>
                <a:lnTo>
                  <a:pt x="161639" y="268605"/>
                </a:lnTo>
                <a:lnTo>
                  <a:pt x="161639" y="116014"/>
                </a:lnTo>
                <a:lnTo>
                  <a:pt x="160805" y="96171"/>
                </a:lnTo>
                <a:lnTo>
                  <a:pt x="149447" y="56483"/>
                </a:lnTo>
                <a:lnTo>
                  <a:pt x="106775" y="39719"/>
                </a:lnTo>
                <a:lnTo>
                  <a:pt x="98748" y="40314"/>
                </a:lnTo>
                <a:lnTo>
                  <a:pt x="57149" y="60674"/>
                </a:lnTo>
                <a:lnTo>
                  <a:pt x="45719" y="73247"/>
                </a:lnTo>
                <a:lnTo>
                  <a:pt x="45719" y="268605"/>
                </a:lnTo>
                <a:lnTo>
                  <a:pt x="0" y="268605"/>
                </a:lnTo>
                <a:lnTo>
                  <a:pt x="0" y="6096"/>
                </a:lnTo>
                <a:lnTo>
                  <a:pt x="32003" y="6096"/>
                </a:lnTo>
                <a:lnTo>
                  <a:pt x="45719" y="39719"/>
                </a:lnTo>
                <a:lnTo>
                  <a:pt x="59141" y="22543"/>
                </a:lnTo>
                <a:lnTo>
                  <a:pt x="76438" y="10108"/>
                </a:lnTo>
                <a:lnTo>
                  <a:pt x="97449" y="2549"/>
                </a:lnTo>
                <a:lnTo>
                  <a:pt x="122015" y="0"/>
                </a:lnTo>
                <a:lnTo>
                  <a:pt x="160034" y="6588"/>
                </a:lnTo>
                <a:lnTo>
                  <a:pt x="187213" y="26348"/>
                </a:lnTo>
                <a:lnTo>
                  <a:pt x="203534" y="59270"/>
                </a:lnTo>
                <a:lnTo>
                  <a:pt x="208978" y="105346"/>
                </a:lnTo>
                <a:lnTo>
                  <a:pt x="208978" y="2686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99391" y="584358"/>
            <a:ext cx="218440" cy="383540"/>
          </a:xfrm>
          <a:custGeom>
            <a:avLst/>
            <a:gdLst/>
            <a:ahLst/>
            <a:cxnLst/>
            <a:rect l="l" t="t" r="r" b="b"/>
            <a:pathLst>
              <a:path w="218439" h="383540">
                <a:moveTo>
                  <a:pt x="215074" y="27432"/>
                </a:moveTo>
                <a:lnTo>
                  <a:pt x="160210" y="27432"/>
                </a:lnTo>
                <a:lnTo>
                  <a:pt x="184594" y="0"/>
                </a:lnTo>
                <a:lnTo>
                  <a:pt x="215074" y="27432"/>
                </a:lnTo>
                <a:close/>
              </a:path>
              <a:path w="218439" h="383540">
                <a:moveTo>
                  <a:pt x="65627" y="279273"/>
                </a:moveTo>
                <a:lnTo>
                  <a:pt x="41569" y="276662"/>
                </a:lnTo>
                <a:lnTo>
                  <a:pt x="24395" y="268747"/>
                </a:lnTo>
                <a:lnTo>
                  <a:pt x="14098" y="255403"/>
                </a:lnTo>
                <a:lnTo>
                  <a:pt x="10668" y="236505"/>
                </a:lnTo>
                <a:lnTo>
                  <a:pt x="11287" y="230790"/>
                </a:lnTo>
                <a:lnTo>
                  <a:pt x="46742" y="201001"/>
                </a:lnTo>
                <a:lnTo>
                  <a:pt x="56483" y="198405"/>
                </a:lnTo>
                <a:lnTo>
                  <a:pt x="31544" y="183228"/>
                </a:lnTo>
                <a:lnTo>
                  <a:pt x="13918" y="163068"/>
                </a:lnTo>
                <a:lnTo>
                  <a:pt x="3454" y="138050"/>
                </a:lnTo>
                <a:lnTo>
                  <a:pt x="0" y="108299"/>
                </a:lnTo>
                <a:lnTo>
                  <a:pt x="1738" y="88558"/>
                </a:lnTo>
                <a:lnTo>
                  <a:pt x="28956" y="38195"/>
                </a:lnTo>
                <a:lnTo>
                  <a:pt x="61424" y="17537"/>
                </a:lnTo>
                <a:lnTo>
                  <a:pt x="100679" y="10667"/>
                </a:lnTo>
                <a:lnTo>
                  <a:pt x="118982" y="11787"/>
                </a:lnTo>
                <a:lnTo>
                  <a:pt x="135016" y="15049"/>
                </a:lnTo>
                <a:lnTo>
                  <a:pt x="148765" y="20312"/>
                </a:lnTo>
                <a:lnTo>
                  <a:pt x="160210" y="27432"/>
                </a:lnTo>
                <a:lnTo>
                  <a:pt x="215074" y="27432"/>
                </a:lnTo>
                <a:lnTo>
                  <a:pt x="186118" y="48863"/>
                </a:lnTo>
                <a:lnTo>
                  <a:pt x="103727" y="48863"/>
                </a:lnTo>
                <a:lnTo>
                  <a:pt x="91749" y="49982"/>
                </a:lnTo>
                <a:lnTo>
                  <a:pt x="57221" y="75080"/>
                </a:lnTo>
                <a:lnTo>
                  <a:pt x="48863" y="108299"/>
                </a:lnTo>
                <a:lnTo>
                  <a:pt x="49720" y="121498"/>
                </a:lnTo>
                <a:lnTo>
                  <a:pt x="71151" y="162115"/>
                </a:lnTo>
                <a:lnTo>
                  <a:pt x="103727" y="172402"/>
                </a:lnTo>
                <a:lnTo>
                  <a:pt x="183492" y="172402"/>
                </a:lnTo>
                <a:lnTo>
                  <a:pt x="180022" y="176974"/>
                </a:lnTo>
                <a:lnTo>
                  <a:pt x="133905" y="204701"/>
                </a:lnTo>
                <a:lnTo>
                  <a:pt x="76295" y="212121"/>
                </a:lnTo>
                <a:lnTo>
                  <a:pt x="71723" y="212121"/>
                </a:lnTo>
                <a:lnTo>
                  <a:pt x="65627" y="213645"/>
                </a:lnTo>
                <a:lnTo>
                  <a:pt x="50387" y="219741"/>
                </a:lnTo>
                <a:lnTo>
                  <a:pt x="45815" y="224313"/>
                </a:lnTo>
                <a:lnTo>
                  <a:pt x="45815" y="228885"/>
                </a:lnTo>
                <a:lnTo>
                  <a:pt x="47267" y="233767"/>
                </a:lnTo>
                <a:lnTo>
                  <a:pt x="51720" y="237077"/>
                </a:lnTo>
                <a:lnTo>
                  <a:pt x="59316" y="238958"/>
                </a:lnTo>
                <a:lnTo>
                  <a:pt x="70199" y="239553"/>
                </a:lnTo>
                <a:lnTo>
                  <a:pt x="178466" y="239553"/>
                </a:lnTo>
                <a:lnTo>
                  <a:pt x="185116" y="242220"/>
                </a:lnTo>
                <a:lnTo>
                  <a:pt x="196786" y="250221"/>
                </a:lnTo>
                <a:lnTo>
                  <a:pt x="206549" y="260261"/>
                </a:lnTo>
                <a:lnTo>
                  <a:pt x="212825" y="271557"/>
                </a:lnTo>
                <a:lnTo>
                  <a:pt x="126587" y="271557"/>
                </a:lnTo>
                <a:lnTo>
                  <a:pt x="122062" y="271843"/>
                </a:lnTo>
                <a:lnTo>
                  <a:pt x="115538" y="272700"/>
                </a:lnTo>
                <a:lnTo>
                  <a:pt x="107299" y="274129"/>
                </a:lnTo>
                <a:lnTo>
                  <a:pt x="97631" y="276129"/>
                </a:lnTo>
                <a:lnTo>
                  <a:pt x="79343" y="278272"/>
                </a:lnTo>
                <a:lnTo>
                  <a:pt x="71913" y="278996"/>
                </a:lnTo>
                <a:lnTo>
                  <a:pt x="65627" y="279273"/>
                </a:lnTo>
                <a:close/>
              </a:path>
              <a:path w="218439" h="383540">
                <a:moveTo>
                  <a:pt x="183492" y="172402"/>
                </a:moveTo>
                <a:lnTo>
                  <a:pt x="103727" y="172402"/>
                </a:lnTo>
                <a:lnTo>
                  <a:pt x="114825" y="171259"/>
                </a:lnTo>
                <a:lnTo>
                  <a:pt x="125075" y="167830"/>
                </a:lnTo>
                <a:lnTo>
                  <a:pt x="152209" y="133528"/>
                </a:lnTo>
                <a:lnTo>
                  <a:pt x="155638" y="108299"/>
                </a:lnTo>
                <a:lnTo>
                  <a:pt x="154757" y="96273"/>
                </a:lnTo>
                <a:lnTo>
                  <a:pt x="132913" y="58507"/>
                </a:lnTo>
                <a:lnTo>
                  <a:pt x="103727" y="48863"/>
                </a:lnTo>
                <a:lnTo>
                  <a:pt x="186118" y="48863"/>
                </a:lnTo>
                <a:lnTo>
                  <a:pt x="194119" y="61388"/>
                </a:lnTo>
                <a:lnTo>
                  <a:pt x="199834" y="75914"/>
                </a:lnTo>
                <a:lnTo>
                  <a:pt x="203263" y="92154"/>
                </a:lnTo>
                <a:lnTo>
                  <a:pt x="204406" y="109823"/>
                </a:lnTo>
                <a:lnTo>
                  <a:pt x="202953" y="129356"/>
                </a:lnTo>
                <a:lnTo>
                  <a:pt x="198501" y="146863"/>
                </a:lnTo>
                <a:lnTo>
                  <a:pt x="190904" y="162637"/>
                </a:lnTo>
                <a:lnTo>
                  <a:pt x="183492" y="172402"/>
                </a:lnTo>
                <a:close/>
              </a:path>
              <a:path w="218439" h="383540">
                <a:moveTo>
                  <a:pt x="178466" y="239553"/>
                </a:moveTo>
                <a:lnTo>
                  <a:pt x="70199" y="239553"/>
                </a:lnTo>
                <a:lnTo>
                  <a:pt x="76509" y="239268"/>
                </a:lnTo>
                <a:lnTo>
                  <a:pt x="84105" y="238410"/>
                </a:lnTo>
                <a:lnTo>
                  <a:pt x="93130" y="236982"/>
                </a:lnTo>
                <a:lnTo>
                  <a:pt x="103727" y="234981"/>
                </a:lnTo>
                <a:lnTo>
                  <a:pt x="122586" y="232886"/>
                </a:lnTo>
                <a:lnTo>
                  <a:pt x="130087" y="232195"/>
                </a:lnTo>
                <a:lnTo>
                  <a:pt x="135731" y="231933"/>
                </a:lnTo>
                <a:lnTo>
                  <a:pt x="154312" y="233076"/>
                </a:lnTo>
                <a:lnTo>
                  <a:pt x="170866" y="236505"/>
                </a:lnTo>
                <a:lnTo>
                  <a:pt x="178466" y="239553"/>
                </a:lnTo>
                <a:close/>
              </a:path>
              <a:path w="218439" h="383540">
                <a:moveTo>
                  <a:pt x="205218" y="341757"/>
                </a:moveTo>
                <a:lnTo>
                  <a:pt x="105251" y="341757"/>
                </a:lnTo>
                <a:lnTo>
                  <a:pt x="120172" y="341161"/>
                </a:lnTo>
                <a:lnTo>
                  <a:pt x="133111" y="339280"/>
                </a:lnTo>
                <a:lnTo>
                  <a:pt x="167830" y="318516"/>
                </a:lnTo>
                <a:lnTo>
                  <a:pt x="172402" y="303657"/>
                </a:lnTo>
                <a:lnTo>
                  <a:pt x="169543" y="289640"/>
                </a:lnTo>
                <a:lnTo>
                  <a:pt x="160960" y="279606"/>
                </a:lnTo>
                <a:lnTo>
                  <a:pt x="146644" y="273572"/>
                </a:lnTo>
                <a:lnTo>
                  <a:pt x="126587" y="271557"/>
                </a:lnTo>
                <a:lnTo>
                  <a:pt x="212825" y="271557"/>
                </a:lnTo>
                <a:lnTo>
                  <a:pt x="213169" y="272176"/>
                </a:lnTo>
                <a:lnTo>
                  <a:pt x="216931" y="286092"/>
                </a:lnTo>
                <a:lnTo>
                  <a:pt x="218122" y="302133"/>
                </a:lnTo>
                <a:lnTo>
                  <a:pt x="216122" y="319541"/>
                </a:lnTo>
                <a:lnTo>
                  <a:pt x="210121" y="335101"/>
                </a:lnTo>
                <a:lnTo>
                  <a:pt x="205218" y="341757"/>
                </a:lnTo>
                <a:close/>
              </a:path>
              <a:path w="218439" h="383540">
                <a:moveTo>
                  <a:pt x="103727" y="383000"/>
                </a:moveTo>
                <a:lnTo>
                  <a:pt x="64079" y="377856"/>
                </a:lnTo>
                <a:lnTo>
                  <a:pt x="24014" y="363747"/>
                </a:lnTo>
                <a:lnTo>
                  <a:pt x="4572" y="352425"/>
                </a:lnTo>
                <a:lnTo>
                  <a:pt x="28956" y="314325"/>
                </a:lnTo>
                <a:lnTo>
                  <a:pt x="49275" y="326326"/>
                </a:lnTo>
                <a:lnTo>
                  <a:pt x="68853" y="334899"/>
                </a:lnTo>
                <a:lnTo>
                  <a:pt x="87557" y="340042"/>
                </a:lnTo>
                <a:lnTo>
                  <a:pt x="105251" y="341757"/>
                </a:lnTo>
                <a:lnTo>
                  <a:pt x="205218" y="341757"/>
                </a:lnTo>
                <a:lnTo>
                  <a:pt x="200120" y="348679"/>
                </a:lnTo>
                <a:lnTo>
                  <a:pt x="186118" y="360140"/>
                </a:lnTo>
                <a:lnTo>
                  <a:pt x="168958" y="370141"/>
                </a:lnTo>
                <a:lnTo>
                  <a:pt x="149494" y="377285"/>
                </a:lnTo>
                <a:lnTo>
                  <a:pt x="127745" y="381571"/>
                </a:lnTo>
                <a:lnTo>
                  <a:pt x="103727" y="38300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0208" y="502919"/>
            <a:ext cx="720090" cy="367030"/>
          </a:xfrm>
          <a:custGeom>
            <a:avLst/>
            <a:gdLst/>
            <a:ahLst/>
            <a:cxnLst/>
            <a:rect l="l" t="t" r="r" b="b"/>
            <a:pathLst>
              <a:path w="720090" h="367030">
                <a:moveTo>
                  <a:pt x="212026" y="316230"/>
                </a:moveTo>
                <a:lnTo>
                  <a:pt x="48856" y="316230"/>
                </a:lnTo>
                <a:lnTo>
                  <a:pt x="48856" y="0"/>
                </a:lnTo>
                <a:lnTo>
                  <a:pt x="0" y="0"/>
                </a:lnTo>
                <a:lnTo>
                  <a:pt x="0" y="316230"/>
                </a:lnTo>
                <a:lnTo>
                  <a:pt x="0" y="360680"/>
                </a:lnTo>
                <a:lnTo>
                  <a:pt x="212026" y="360680"/>
                </a:lnTo>
                <a:lnTo>
                  <a:pt x="212026" y="316230"/>
                </a:lnTo>
                <a:close/>
              </a:path>
              <a:path w="720090" h="367030">
                <a:moveTo>
                  <a:pt x="468337" y="229463"/>
                </a:moveTo>
                <a:lnTo>
                  <a:pt x="466572" y="199123"/>
                </a:lnTo>
                <a:lnTo>
                  <a:pt x="461086" y="172224"/>
                </a:lnTo>
                <a:lnTo>
                  <a:pt x="451586" y="148793"/>
                </a:lnTo>
                <a:lnTo>
                  <a:pt x="438810" y="130302"/>
                </a:lnTo>
                <a:lnTo>
                  <a:pt x="437769" y="128778"/>
                </a:lnTo>
                <a:lnTo>
                  <a:pt x="420306" y="112725"/>
                </a:lnTo>
                <a:lnTo>
                  <a:pt x="419481" y="112268"/>
                </a:lnTo>
                <a:lnTo>
                  <a:pt x="419481" y="229463"/>
                </a:lnTo>
                <a:lnTo>
                  <a:pt x="418338" y="251167"/>
                </a:lnTo>
                <a:lnTo>
                  <a:pt x="401193" y="301180"/>
                </a:lnTo>
                <a:lnTo>
                  <a:pt x="365391" y="326898"/>
                </a:lnTo>
                <a:lnTo>
                  <a:pt x="349377" y="328612"/>
                </a:lnTo>
                <a:lnTo>
                  <a:pt x="319074" y="322351"/>
                </a:lnTo>
                <a:lnTo>
                  <a:pt x="297091" y="303657"/>
                </a:lnTo>
                <a:lnTo>
                  <a:pt x="283692" y="272643"/>
                </a:lnTo>
                <a:lnTo>
                  <a:pt x="279171" y="229463"/>
                </a:lnTo>
                <a:lnTo>
                  <a:pt x="280555" y="207759"/>
                </a:lnTo>
                <a:lnTo>
                  <a:pt x="298983" y="157734"/>
                </a:lnTo>
                <a:lnTo>
                  <a:pt x="334175" y="132016"/>
                </a:lnTo>
                <a:lnTo>
                  <a:pt x="349377" y="130302"/>
                </a:lnTo>
                <a:lnTo>
                  <a:pt x="380250" y="136575"/>
                </a:lnTo>
                <a:lnTo>
                  <a:pt x="402145" y="155270"/>
                </a:lnTo>
                <a:lnTo>
                  <a:pt x="415163" y="186283"/>
                </a:lnTo>
                <a:lnTo>
                  <a:pt x="419481" y="229463"/>
                </a:lnTo>
                <a:lnTo>
                  <a:pt x="419481" y="112268"/>
                </a:lnTo>
                <a:lnTo>
                  <a:pt x="399859" y="101269"/>
                </a:lnTo>
                <a:lnTo>
                  <a:pt x="376250" y="94399"/>
                </a:lnTo>
                <a:lnTo>
                  <a:pt x="349377" y="92113"/>
                </a:lnTo>
                <a:lnTo>
                  <a:pt x="324192" y="94640"/>
                </a:lnTo>
                <a:lnTo>
                  <a:pt x="281343" y="114007"/>
                </a:lnTo>
                <a:lnTo>
                  <a:pt x="249034" y="150291"/>
                </a:lnTo>
                <a:lnTo>
                  <a:pt x="232346" y="199999"/>
                </a:lnTo>
                <a:lnTo>
                  <a:pt x="230314" y="229463"/>
                </a:lnTo>
                <a:lnTo>
                  <a:pt x="232321" y="258889"/>
                </a:lnTo>
                <a:lnTo>
                  <a:pt x="248386" y="308622"/>
                </a:lnTo>
                <a:lnTo>
                  <a:pt x="279844" y="344868"/>
                </a:lnTo>
                <a:lnTo>
                  <a:pt x="323316" y="364274"/>
                </a:lnTo>
                <a:lnTo>
                  <a:pt x="349377" y="366814"/>
                </a:lnTo>
                <a:lnTo>
                  <a:pt x="376237" y="364274"/>
                </a:lnTo>
                <a:lnTo>
                  <a:pt x="419671" y="344868"/>
                </a:lnTo>
                <a:lnTo>
                  <a:pt x="450938" y="308622"/>
                </a:lnTo>
                <a:lnTo>
                  <a:pt x="466547" y="258889"/>
                </a:lnTo>
                <a:lnTo>
                  <a:pt x="468337" y="229463"/>
                </a:lnTo>
                <a:close/>
              </a:path>
              <a:path w="720090" h="367030">
                <a:moveTo>
                  <a:pt x="719988" y="342328"/>
                </a:moveTo>
                <a:lnTo>
                  <a:pt x="701700" y="302704"/>
                </a:lnTo>
                <a:lnTo>
                  <a:pt x="685685" y="312953"/>
                </a:lnTo>
                <a:lnTo>
                  <a:pt x="669645" y="320624"/>
                </a:lnTo>
                <a:lnTo>
                  <a:pt x="653618" y="325424"/>
                </a:lnTo>
                <a:lnTo>
                  <a:pt x="637603" y="327101"/>
                </a:lnTo>
                <a:lnTo>
                  <a:pt x="618172" y="325424"/>
                </a:lnTo>
                <a:lnTo>
                  <a:pt x="573595" y="302704"/>
                </a:lnTo>
                <a:lnTo>
                  <a:pt x="552081" y="253987"/>
                </a:lnTo>
                <a:lnTo>
                  <a:pt x="550633" y="232511"/>
                </a:lnTo>
                <a:lnTo>
                  <a:pt x="552081" y="209918"/>
                </a:lnTo>
                <a:lnTo>
                  <a:pt x="563575" y="173278"/>
                </a:lnTo>
                <a:lnTo>
                  <a:pt x="600075" y="138696"/>
                </a:lnTo>
                <a:lnTo>
                  <a:pt x="634555" y="131838"/>
                </a:lnTo>
                <a:lnTo>
                  <a:pt x="642810" y="132359"/>
                </a:lnTo>
                <a:lnTo>
                  <a:pt x="685507" y="144792"/>
                </a:lnTo>
                <a:lnTo>
                  <a:pt x="695604" y="151650"/>
                </a:lnTo>
                <a:lnTo>
                  <a:pt x="718464" y="119646"/>
                </a:lnTo>
                <a:lnTo>
                  <a:pt x="683412" y="101257"/>
                </a:lnTo>
                <a:lnTo>
                  <a:pt x="639127" y="92113"/>
                </a:lnTo>
                <a:lnTo>
                  <a:pt x="608825" y="94640"/>
                </a:lnTo>
                <a:lnTo>
                  <a:pt x="558495" y="114007"/>
                </a:lnTo>
                <a:lnTo>
                  <a:pt x="522439" y="151193"/>
                </a:lnTo>
                <a:lnTo>
                  <a:pt x="504151" y="202145"/>
                </a:lnTo>
                <a:lnTo>
                  <a:pt x="501865" y="232511"/>
                </a:lnTo>
                <a:lnTo>
                  <a:pt x="504126" y="261696"/>
                </a:lnTo>
                <a:lnTo>
                  <a:pt x="521792" y="310388"/>
                </a:lnTo>
                <a:lnTo>
                  <a:pt x="556171" y="346163"/>
                </a:lnTo>
                <a:lnTo>
                  <a:pt x="600875" y="364515"/>
                </a:lnTo>
                <a:lnTo>
                  <a:pt x="626935" y="366814"/>
                </a:lnTo>
                <a:lnTo>
                  <a:pt x="653300" y="365137"/>
                </a:lnTo>
                <a:lnTo>
                  <a:pt x="677494" y="360286"/>
                </a:lnTo>
                <a:lnTo>
                  <a:pt x="699681" y="352590"/>
                </a:lnTo>
                <a:lnTo>
                  <a:pt x="719988" y="3423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0590" y="492823"/>
            <a:ext cx="407670" cy="377190"/>
          </a:xfrm>
          <a:custGeom>
            <a:avLst/>
            <a:gdLst/>
            <a:ahLst/>
            <a:cxnLst/>
            <a:rect l="l" t="t" r="r" b="b"/>
            <a:pathLst>
              <a:path w="407670" h="377190">
                <a:moveTo>
                  <a:pt x="221170" y="370814"/>
                </a:moveTo>
                <a:lnTo>
                  <a:pt x="118960" y="207556"/>
                </a:lnTo>
                <a:lnTo>
                  <a:pt x="202780" y="108305"/>
                </a:lnTo>
                <a:lnTo>
                  <a:pt x="147916" y="108305"/>
                </a:lnTo>
                <a:lnTo>
                  <a:pt x="47244" y="230416"/>
                </a:lnTo>
                <a:lnTo>
                  <a:pt x="47244" y="0"/>
                </a:lnTo>
                <a:lnTo>
                  <a:pt x="0" y="0"/>
                </a:lnTo>
                <a:lnTo>
                  <a:pt x="0" y="370814"/>
                </a:lnTo>
                <a:lnTo>
                  <a:pt x="47244" y="370814"/>
                </a:lnTo>
                <a:lnTo>
                  <a:pt x="47244" y="280708"/>
                </a:lnTo>
                <a:lnTo>
                  <a:pt x="88392" y="239560"/>
                </a:lnTo>
                <a:lnTo>
                  <a:pt x="170776" y="370814"/>
                </a:lnTo>
                <a:lnTo>
                  <a:pt x="221170" y="370814"/>
                </a:lnTo>
                <a:close/>
              </a:path>
              <a:path w="407670" h="377190">
                <a:moveTo>
                  <a:pt x="407187" y="300609"/>
                </a:moveTo>
                <a:lnTo>
                  <a:pt x="393471" y="256324"/>
                </a:lnTo>
                <a:lnTo>
                  <a:pt x="362394" y="231457"/>
                </a:lnTo>
                <a:lnTo>
                  <a:pt x="314121" y="209080"/>
                </a:lnTo>
                <a:lnTo>
                  <a:pt x="301891" y="201333"/>
                </a:lnTo>
                <a:lnTo>
                  <a:pt x="292785" y="192036"/>
                </a:lnTo>
                <a:lnTo>
                  <a:pt x="287121" y="181343"/>
                </a:lnTo>
                <a:lnTo>
                  <a:pt x="285165" y="169354"/>
                </a:lnTo>
                <a:lnTo>
                  <a:pt x="285165" y="161734"/>
                </a:lnTo>
                <a:lnTo>
                  <a:pt x="324891" y="141922"/>
                </a:lnTo>
                <a:lnTo>
                  <a:pt x="339483" y="143357"/>
                </a:lnTo>
                <a:lnTo>
                  <a:pt x="353656" y="147637"/>
                </a:lnTo>
                <a:lnTo>
                  <a:pt x="367538" y="154787"/>
                </a:lnTo>
                <a:lnTo>
                  <a:pt x="381279" y="164782"/>
                </a:lnTo>
                <a:lnTo>
                  <a:pt x="394995" y="120497"/>
                </a:lnTo>
                <a:lnTo>
                  <a:pt x="374129" y="112496"/>
                </a:lnTo>
                <a:lnTo>
                  <a:pt x="354990" y="106781"/>
                </a:lnTo>
                <a:lnTo>
                  <a:pt x="337553" y="103352"/>
                </a:lnTo>
                <a:lnTo>
                  <a:pt x="321843" y="102209"/>
                </a:lnTo>
                <a:lnTo>
                  <a:pt x="303479" y="103352"/>
                </a:lnTo>
                <a:lnTo>
                  <a:pt x="260781" y="120497"/>
                </a:lnTo>
                <a:lnTo>
                  <a:pt x="237858" y="156387"/>
                </a:lnTo>
                <a:lnTo>
                  <a:pt x="236397" y="172402"/>
                </a:lnTo>
                <a:lnTo>
                  <a:pt x="236397" y="180022"/>
                </a:lnTo>
                <a:lnTo>
                  <a:pt x="253161" y="216700"/>
                </a:lnTo>
                <a:lnTo>
                  <a:pt x="289166" y="242608"/>
                </a:lnTo>
                <a:lnTo>
                  <a:pt x="315645" y="256324"/>
                </a:lnTo>
                <a:lnTo>
                  <a:pt x="333946" y="266014"/>
                </a:lnTo>
                <a:lnTo>
                  <a:pt x="347357" y="276720"/>
                </a:lnTo>
                <a:lnTo>
                  <a:pt x="355612" y="288302"/>
                </a:lnTo>
                <a:lnTo>
                  <a:pt x="358419" y="300609"/>
                </a:lnTo>
                <a:lnTo>
                  <a:pt x="355587" y="316611"/>
                </a:lnTo>
                <a:lnTo>
                  <a:pt x="347167" y="328041"/>
                </a:lnTo>
                <a:lnTo>
                  <a:pt x="333298" y="334899"/>
                </a:lnTo>
                <a:lnTo>
                  <a:pt x="314121" y="337185"/>
                </a:lnTo>
                <a:lnTo>
                  <a:pt x="301574" y="335495"/>
                </a:lnTo>
                <a:lnTo>
                  <a:pt x="286880" y="330517"/>
                </a:lnTo>
                <a:lnTo>
                  <a:pt x="270192" y="322402"/>
                </a:lnTo>
                <a:lnTo>
                  <a:pt x="251637" y="311277"/>
                </a:lnTo>
                <a:lnTo>
                  <a:pt x="234873" y="355473"/>
                </a:lnTo>
                <a:lnTo>
                  <a:pt x="253453" y="364617"/>
                </a:lnTo>
                <a:lnTo>
                  <a:pt x="272592" y="371335"/>
                </a:lnTo>
                <a:lnTo>
                  <a:pt x="292315" y="375488"/>
                </a:lnTo>
                <a:lnTo>
                  <a:pt x="312597" y="376910"/>
                </a:lnTo>
                <a:lnTo>
                  <a:pt x="334111" y="375488"/>
                </a:lnTo>
                <a:lnTo>
                  <a:pt x="382803" y="355473"/>
                </a:lnTo>
                <a:lnTo>
                  <a:pt x="405523" y="317754"/>
                </a:lnTo>
                <a:lnTo>
                  <a:pt x="407187" y="30060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285" y="1264824"/>
            <a:ext cx="338613" cy="2349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8452" y="1252632"/>
            <a:ext cx="1224915" cy="25022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1855" y="1248060"/>
            <a:ext cx="1124235" cy="2563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7718" y="1248060"/>
            <a:ext cx="2356675" cy="58283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96100" y="1252632"/>
            <a:ext cx="1217295" cy="3188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17122" y="1335023"/>
            <a:ext cx="149447" cy="16783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8456580" y="1248060"/>
            <a:ext cx="605790" cy="256540"/>
            <a:chOff x="8456580" y="1248060"/>
            <a:chExt cx="605790" cy="25654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6580" y="1248060"/>
              <a:ext cx="259270" cy="2563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0330" y="1248060"/>
              <a:ext cx="321849" cy="25479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9162859" y="1335023"/>
            <a:ext cx="358775" cy="169545"/>
            <a:chOff x="9162859" y="1335023"/>
            <a:chExt cx="358775" cy="169545"/>
          </a:xfrm>
        </p:grpSpPr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2859" y="1335023"/>
              <a:ext cx="157067" cy="16935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2786" y="1335024"/>
              <a:ext cx="178498" cy="16478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55377" y="1570005"/>
            <a:ext cx="464184" cy="256540"/>
            <a:chOff x="355377" y="1570005"/>
            <a:chExt cx="464184" cy="25654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377" y="1570005"/>
              <a:ext cx="294417" cy="2547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03" y="1656968"/>
              <a:ext cx="143446" cy="16935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398198" y="1248060"/>
            <a:ext cx="1391126" cy="57826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59645" y="1576101"/>
            <a:ext cx="202882" cy="24869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555587" y="1612773"/>
            <a:ext cx="1226438" cy="213550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4885753" y="1570005"/>
            <a:ext cx="464184" cy="256540"/>
            <a:chOff x="4885753" y="1570005"/>
            <a:chExt cx="464184" cy="256540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85753" y="1570005"/>
              <a:ext cx="294322" cy="25479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07603" y="1656968"/>
              <a:ext cx="141827" cy="169354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75285" y="1943861"/>
            <a:ext cx="674370" cy="236854"/>
            <a:chOff x="375285" y="1943861"/>
            <a:chExt cx="674370" cy="236854"/>
          </a:xfrm>
        </p:grpSpPr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285" y="1943861"/>
              <a:ext cx="477392" cy="23641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2489" y="2012537"/>
              <a:ext cx="176974" cy="166306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0811" y="2010917"/>
            <a:ext cx="498824" cy="16792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749551" y="2009394"/>
            <a:ext cx="480695" cy="169545"/>
            <a:chOff x="1749551" y="2009394"/>
            <a:chExt cx="480695" cy="169545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9551" y="2012537"/>
              <a:ext cx="176974" cy="16630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46338" y="2009394"/>
              <a:ext cx="118967" cy="16944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88373" y="2010917"/>
              <a:ext cx="141715" cy="167925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327719" y="1923954"/>
            <a:ext cx="735330" cy="256540"/>
            <a:chOff x="2327719" y="1923954"/>
            <a:chExt cx="735330" cy="256540"/>
          </a:xfrm>
        </p:grpSpPr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27719" y="1923954"/>
              <a:ext cx="257746" cy="25641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11374" y="1923954"/>
              <a:ext cx="451580" cy="254889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86763" y="1965197"/>
            <a:ext cx="277558" cy="215169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978812" y="1923954"/>
            <a:ext cx="924560" cy="259715"/>
            <a:chOff x="4978812" y="1923954"/>
            <a:chExt cx="924560" cy="259715"/>
          </a:xfrm>
        </p:grpSpPr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78812" y="2010918"/>
              <a:ext cx="157067" cy="1694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146548" y="1923954"/>
              <a:ext cx="177165" cy="259715"/>
            </a:xfrm>
            <a:custGeom>
              <a:avLst/>
              <a:gdLst/>
              <a:ahLst/>
              <a:cxnLst/>
              <a:rect l="l" t="t" r="r" b="b"/>
              <a:pathLst>
                <a:path w="177164" h="259714">
                  <a:moveTo>
                    <a:pt x="39624" y="259461"/>
                  </a:moveTo>
                  <a:lnTo>
                    <a:pt x="28956" y="257937"/>
                  </a:lnTo>
                  <a:lnTo>
                    <a:pt x="29837" y="251000"/>
                  </a:lnTo>
                  <a:lnTo>
                    <a:pt x="30270" y="244244"/>
                  </a:lnTo>
                  <a:lnTo>
                    <a:pt x="30354" y="241077"/>
                  </a:lnTo>
                  <a:lnTo>
                    <a:pt x="30480" y="30575"/>
                  </a:lnTo>
                  <a:lnTo>
                    <a:pt x="28956" y="26003"/>
                  </a:lnTo>
                  <a:lnTo>
                    <a:pt x="27432" y="22955"/>
                  </a:lnTo>
                  <a:lnTo>
                    <a:pt x="22860" y="18383"/>
                  </a:lnTo>
                  <a:lnTo>
                    <a:pt x="16764" y="15335"/>
                  </a:lnTo>
                  <a:lnTo>
                    <a:pt x="12192" y="15335"/>
                  </a:lnTo>
                  <a:lnTo>
                    <a:pt x="7619" y="13811"/>
                  </a:lnTo>
                  <a:lnTo>
                    <a:pt x="0" y="13811"/>
                  </a:lnTo>
                  <a:lnTo>
                    <a:pt x="0" y="3048"/>
                  </a:lnTo>
                  <a:lnTo>
                    <a:pt x="59531" y="0"/>
                  </a:lnTo>
                  <a:lnTo>
                    <a:pt x="61055" y="1524"/>
                  </a:lnTo>
                  <a:lnTo>
                    <a:pt x="61055" y="108394"/>
                  </a:lnTo>
                  <a:lnTo>
                    <a:pt x="76295" y="108394"/>
                  </a:lnTo>
                  <a:lnTo>
                    <a:pt x="70199" y="111442"/>
                  </a:lnTo>
                  <a:lnTo>
                    <a:pt x="61055" y="120586"/>
                  </a:lnTo>
                  <a:lnTo>
                    <a:pt x="61055" y="213645"/>
                  </a:lnTo>
                  <a:lnTo>
                    <a:pt x="62579" y="216693"/>
                  </a:lnTo>
                  <a:lnTo>
                    <a:pt x="62579" y="219741"/>
                  </a:lnTo>
                  <a:lnTo>
                    <a:pt x="65627" y="222789"/>
                  </a:lnTo>
                  <a:lnTo>
                    <a:pt x="67151" y="227361"/>
                  </a:lnTo>
                  <a:lnTo>
                    <a:pt x="76295" y="236505"/>
                  </a:lnTo>
                  <a:lnTo>
                    <a:pt x="79343" y="238029"/>
                  </a:lnTo>
                  <a:lnTo>
                    <a:pt x="83915" y="241077"/>
                  </a:lnTo>
                  <a:lnTo>
                    <a:pt x="51911" y="241077"/>
                  </a:lnTo>
                  <a:lnTo>
                    <a:pt x="39624" y="259461"/>
                  </a:lnTo>
                  <a:close/>
                </a:path>
                <a:path w="177164" h="259714">
                  <a:moveTo>
                    <a:pt x="76295" y="108394"/>
                  </a:moveTo>
                  <a:lnTo>
                    <a:pt x="62579" y="108394"/>
                  </a:lnTo>
                  <a:lnTo>
                    <a:pt x="67413" y="103203"/>
                  </a:lnTo>
                  <a:lnTo>
                    <a:pt x="100679" y="86963"/>
                  </a:lnTo>
                  <a:lnTo>
                    <a:pt x="108299" y="86963"/>
                  </a:lnTo>
                  <a:lnTo>
                    <a:pt x="122350" y="88406"/>
                  </a:lnTo>
                  <a:lnTo>
                    <a:pt x="134981" y="92725"/>
                  </a:lnTo>
                  <a:lnTo>
                    <a:pt x="146487" y="99902"/>
                  </a:lnTo>
                  <a:lnTo>
                    <a:pt x="150665" y="103822"/>
                  </a:lnTo>
                  <a:lnTo>
                    <a:pt x="88487" y="103822"/>
                  </a:lnTo>
                  <a:lnTo>
                    <a:pt x="82391" y="105346"/>
                  </a:lnTo>
                  <a:lnTo>
                    <a:pt x="76295" y="108394"/>
                  </a:lnTo>
                  <a:close/>
                </a:path>
                <a:path w="177164" h="259714">
                  <a:moveTo>
                    <a:pt x="139178" y="244125"/>
                  </a:moveTo>
                  <a:lnTo>
                    <a:pt x="99155" y="244125"/>
                  </a:lnTo>
                  <a:lnTo>
                    <a:pt x="108227" y="242744"/>
                  </a:lnTo>
                  <a:lnTo>
                    <a:pt x="116871" y="238791"/>
                  </a:lnTo>
                  <a:lnTo>
                    <a:pt x="140112" y="201834"/>
                  </a:lnTo>
                  <a:lnTo>
                    <a:pt x="143351" y="172497"/>
                  </a:lnTo>
                  <a:lnTo>
                    <a:pt x="143351" y="163258"/>
                  </a:lnTo>
                  <a:lnTo>
                    <a:pt x="140303" y="148018"/>
                  </a:lnTo>
                  <a:lnTo>
                    <a:pt x="138779" y="138874"/>
                  </a:lnTo>
                  <a:lnTo>
                    <a:pt x="105251" y="103822"/>
                  </a:lnTo>
                  <a:lnTo>
                    <a:pt x="150665" y="103822"/>
                  </a:lnTo>
                  <a:lnTo>
                    <a:pt x="172212" y="136981"/>
                  </a:lnTo>
                  <a:lnTo>
                    <a:pt x="176974" y="170973"/>
                  </a:lnTo>
                  <a:lnTo>
                    <a:pt x="175545" y="188428"/>
                  </a:lnTo>
                  <a:lnTo>
                    <a:pt x="171259" y="204311"/>
                  </a:lnTo>
                  <a:lnTo>
                    <a:pt x="164115" y="218765"/>
                  </a:lnTo>
                  <a:lnTo>
                    <a:pt x="154114" y="231933"/>
                  </a:lnTo>
                  <a:lnTo>
                    <a:pt x="142319" y="242188"/>
                  </a:lnTo>
                  <a:lnTo>
                    <a:pt x="139178" y="244125"/>
                  </a:lnTo>
                  <a:close/>
                </a:path>
                <a:path w="177164" h="259714">
                  <a:moveTo>
                    <a:pt x="102203" y="256413"/>
                  </a:moveTo>
                  <a:lnTo>
                    <a:pt x="63531" y="246983"/>
                  </a:lnTo>
                  <a:lnTo>
                    <a:pt x="51911" y="241077"/>
                  </a:lnTo>
                  <a:lnTo>
                    <a:pt x="83915" y="241077"/>
                  </a:lnTo>
                  <a:lnTo>
                    <a:pt x="93059" y="244125"/>
                  </a:lnTo>
                  <a:lnTo>
                    <a:pt x="139178" y="244125"/>
                  </a:lnTo>
                  <a:lnTo>
                    <a:pt x="129837" y="249888"/>
                  </a:lnTo>
                  <a:lnTo>
                    <a:pt x="116516" y="254731"/>
                  </a:lnTo>
                  <a:lnTo>
                    <a:pt x="102203" y="256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32666" y="1928526"/>
              <a:ext cx="370618" cy="25031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4715" y="2010918"/>
              <a:ext cx="178403" cy="164782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6005321" y="2010917"/>
            <a:ext cx="760095" cy="169545"/>
            <a:chOff x="6005321" y="2010917"/>
            <a:chExt cx="760095" cy="169545"/>
          </a:xfrm>
        </p:grpSpPr>
        <p:sp>
          <p:nvSpPr>
            <p:cNvPr id="65" name="object 65"/>
            <p:cNvSpPr/>
            <p:nvPr/>
          </p:nvSpPr>
          <p:spPr>
            <a:xfrm>
              <a:off x="6005321" y="2010917"/>
              <a:ext cx="276225" cy="165100"/>
            </a:xfrm>
            <a:custGeom>
              <a:avLst/>
              <a:gdLst/>
              <a:ahLst/>
              <a:cxnLst/>
              <a:rect l="l" t="t" r="r" b="b"/>
              <a:pathLst>
                <a:path w="276225" h="165100">
                  <a:moveTo>
                    <a:pt x="276129" y="164782"/>
                  </a:moveTo>
                  <a:lnTo>
                    <a:pt x="198310" y="164782"/>
                  </a:lnTo>
                  <a:lnTo>
                    <a:pt x="198310" y="152590"/>
                  </a:lnTo>
                  <a:lnTo>
                    <a:pt x="210502" y="152590"/>
                  </a:lnTo>
                  <a:lnTo>
                    <a:pt x="212026" y="151066"/>
                  </a:lnTo>
                  <a:lnTo>
                    <a:pt x="215074" y="151066"/>
                  </a:lnTo>
                  <a:lnTo>
                    <a:pt x="219646" y="146494"/>
                  </a:lnTo>
                  <a:lnTo>
                    <a:pt x="221170" y="143446"/>
                  </a:lnTo>
                  <a:lnTo>
                    <a:pt x="221170" y="53435"/>
                  </a:lnTo>
                  <a:lnTo>
                    <a:pt x="201358" y="18383"/>
                  </a:lnTo>
                  <a:lnTo>
                    <a:pt x="189166" y="18383"/>
                  </a:lnTo>
                  <a:lnTo>
                    <a:pt x="180022" y="21431"/>
                  </a:lnTo>
                  <a:lnTo>
                    <a:pt x="173926" y="22955"/>
                  </a:lnTo>
                  <a:lnTo>
                    <a:pt x="170878" y="26003"/>
                  </a:lnTo>
                  <a:lnTo>
                    <a:pt x="166306" y="27527"/>
                  </a:lnTo>
                  <a:lnTo>
                    <a:pt x="158686" y="35147"/>
                  </a:lnTo>
                  <a:lnTo>
                    <a:pt x="155638" y="41243"/>
                  </a:lnTo>
                  <a:lnTo>
                    <a:pt x="154114" y="42767"/>
                  </a:lnTo>
                  <a:lnTo>
                    <a:pt x="154114" y="141922"/>
                  </a:lnTo>
                  <a:lnTo>
                    <a:pt x="155638" y="144970"/>
                  </a:lnTo>
                  <a:lnTo>
                    <a:pt x="157162" y="146494"/>
                  </a:lnTo>
                  <a:lnTo>
                    <a:pt x="158686" y="149542"/>
                  </a:lnTo>
                  <a:lnTo>
                    <a:pt x="161734" y="149542"/>
                  </a:lnTo>
                  <a:lnTo>
                    <a:pt x="164782" y="151066"/>
                  </a:lnTo>
                  <a:lnTo>
                    <a:pt x="167830" y="151066"/>
                  </a:lnTo>
                  <a:lnTo>
                    <a:pt x="169354" y="152590"/>
                  </a:lnTo>
                  <a:lnTo>
                    <a:pt x="176974" y="152590"/>
                  </a:lnTo>
                  <a:lnTo>
                    <a:pt x="176974" y="164782"/>
                  </a:lnTo>
                  <a:lnTo>
                    <a:pt x="100679" y="164782"/>
                  </a:lnTo>
                  <a:lnTo>
                    <a:pt x="100679" y="152590"/>
                  </a:lnTo>
                  <a:lnTo>
                    <a:pt x="112871" y="152590"/>
                  </a:lnTo>
                  <a:lnTo>
                    <a:pt x="114395" y="151066"/>
                  </a:lnTo>
                  <a:lnTo>
                    <a:pt x="117443" y="151066"/>
                  </a:lnTo>
                  <a:lnTo>
                    <a:pt x="118967" y="148018"/>
                  </a:lnTo>
                  <a:lnTo>
                    <a:pt x="120491" y="146494"/>
                  </a:lnTo>
                  <a:lnTo>
                    <a:pt x="123539" y="140398"/>
                  </a:lnTo>
                  <a:lnTo>
                    <a:pt x="123539" y="53435"/>
                  </a:lnTo>
                  <a:lnTo>
                    <a:pt x="103727" y="18383"/>
                  </a:lnTo>
                  <a:lnTo>
                    <a:pt x="91535" y="18383"/>
                  </a:lnTo>
                  <a:lnTo>
                    <a:pt x="85439" y="19907"/>
                  </a:lnTo>
                  <a:lnTo>
                    <a:pt x="76295" y="22955"/>
                  </a:lnTo>
                  <a:lnTo>
                    <a:pt x="71723" y="26003"/>
                  </a:lnTo>
                  <a:lnTo>
                    <a:pt x="68675" y="29051"/>
                  </a:lnTo>
                  <a:lnTo>
                    <a:pt x="65627" y="30575"/>
                  </a:lnTo>
                  <a:lnTo>
                    <a:pt x="62579" y="33623"/>
                  </a:lnTo>
                  <a:lnTo>
                    <a:pt x="61055" y="36671"/>
                  </a:lnTo>
                  <a:lnTo>
                    <a:pt x="54959" y="42767"/>
                  </a:lnTo>
                  <a:lnTo>
                    <a:pt x="54959" y="138874"/>
                  </a:lnTo>
                  <a:lnTo>
                    <a:pt x="56483" y="141922"/>
                  </a:lnTo>
                  <a:lnTo>
                    <a:pt x="58007" y="143446"/>
                  </a:lnTo>
                  <a:lnTo>
                    <a:pt x="59531" y="146494"/>
                  </a:lnTo>
                  <a:lnTo>
                    <a:pt x="61055" y="148018"/>
                  </a:lnTo>
                  <a:lnTo>
                    <a:pt x="67151" y="151066"/>
                  </a:lnTo>
                  <a:lnTo>
                    <a:pt x="68675" y="151066"/>
                  </a:lnTo>
                  <a:lnTo>
                    <a:pt x="71723" y="152590"/>
                  </a:lnTo>
                  <a:lnTo>
                    <a:pt x="79343" y="152590"/>
                  </a:lnTo>
                  <a:lnTo>
                    <a:pt x="79343" y="164782"/>
                  </a:lnTo>
                  <a:lnTo>
                    <a:pt x="1524" y="164782"/>
                  </a:lnTo>
                  <a:lnTo>
                    <a:pt x="1524" y="152590"/>
                  </a:lnTo>
                  <a:lnTo>
                    <a:pt x="13716" y="152590"/>
                  </a:lnTo>
                  <a:lnTo>
                    <a:pt x="16764" y="151066"/>
                  </a:lnTo>
                  <a:lnTo>
                    <a:pt x="19812" y="151066"/>
                  </a:lnTo>
                  <a:lnTo>
                    <a:pt x="21336" y="148018"/>
                  </a:lnTo>
                  <a:lnTo>
                    <a:pt x="22860" y="146494"/>
                  </a:lnTo>
                  <a:lnTo>
                    <a:pt x="25908" y="140398"/>
                  </a:lnTo>
                  <a:lnTo>
                    <a:pt x="25908" y="33623"/>
                  </a:lnTo>
                  <a:lnTo>
                    <a:pt x="21336" y="24479"/>
                  </a:lnTo>
                  <a:lnTo>
                    <a:pt x="19812" y="22955"/>
                  </a:lnTo>
                  <a:lnTo>
                    <a:pt x="13716" y="19907"/>
                  </a:lnTo>
                  <a:lnTo>
                    <a:pt x="12192" y="18383"/>
                  </a:lnTo>
                  <a:lnTo>
                    <a:pt x="9143" y="18383"/>
                  </a:lnTo>
                  <a:lnTo>
                    <a:pt x="6096" y="16859"/>
                  </a:lnTo>
                  <a:lnTo>
                    <a:pt x="0" y="16859"/>
                  </a:lnTo>
                  <a:lnTo>
                    <a:pt x="0" y="6191"/>
                  </a:lnTo>
                  <a:lnTo>
                    <a:pt x="53435" y="1619"/>
                  </a:lnTo>
                  <a:lnTo>
                    <a:pt x="54959" y="4667"/>
                  </a:lnTo>
                  <a:lnTo>
                    <a:pt x="54959" y="27527"/>
                  </a:lnTo>
                  <a:lnTo>
                    <a:pt x="56483" y="27527"/>
                  </a:lnTo>
                  <a:lnTo>
                    <a:pt x="62579" y="21431"/>
                  </a:lnTo>
                  <a:lnTo>
                    <a:pt x="65627" y="16859"/>
                  </a:lnTo>
                  <a:lnTo>
                    <a:pt x="70199" y="13811"/>
                  </a:lnTo>
                  <a:lnTo>
                    <a:pt x="73247" y="10763"/>
                  </a:lnTo>
                  <a:lnTo>
                    <a:pt x="77819" y="9239"/>
                  </a:lnTo>
                  <a:lnTo>
                    <a:pt x="80867" y="6191"/>
                  </a:lnTo>
                  <a:lnTo>
                    <a:pt x="85439" y="4667"/>
                  </a:lnTo>
                  <a:lnTo>
                    <a:pt x="91535" y="1619"/>
                  </a:lnTo>
                  <a:lnTo>
                    <a:pt x="97631" y="0"/>
                  </a:lnTo>
                  <a:lnTo>
                    <a:pt x="109823" y="0"/>
                  </a:lnTo>
                  <a:lnTo>
                    <a:pt x="117538" y="348"/>
                  </a:lnTo>
                  <a:lnTo>
                    <a:pt x="152590" y="27527"/>
                  </a:lnTo>
                  <a:lnTo>
                    <a:pt x="157162" y="24479"/>
                  </a:lnTo>
                  <a:lnTo>
                    <a:pt x="169354" y="12287"/>
                  </a:lnTo>
                  <a:lnTo>
                    <a:pt x="175450" y="9239"/>
                  </a:lnTo>
                  <a:lnTo>
                    <a:pt x="178498" y="6191"/>
                  </a:lnTo>
                  <a:lnTo>
                    <a:pt x="183070" y="4667"/>
                  </a:lnTo>
                  <a:lnTo>
                    <a:pt x="189166" y="1619"/>
                  </a:lnTo>
                  <a:lnTo>
                    <a:pt x="195262" y="0"/>
                  </a:lnTo>
                  <a:lnTo>
                    <a:pt x="207454" y="0"/>
                  </a:lnTo>
                  <a:lnTo>
                    <a:pt x="217170" y="848"/>
                  </a:lnTo>
                  <a:lnTo>
                    <a:pt x="248983" y="29432"/>
                  </a:lnTo>
                  <a:lnTo>
                    <a:pt x="251650" y="53435"/>
                  </a:lnTo>
                  <a:lnTo>
                    <a:pt x="251650" y="138874"/>
                  </a:lnTo>
                  <a:lnTo>
                    <a:pt x="253269" y="141922"/>
                  </a:lnTo>
                  <a:lnTo>
                    <a:pt x="253269" y="144970"/>
                  </a:lnTo>
                  <a:lnTo>
                    <a:pt x="257841" y="149542"/>
                  </a:lnTo>
                  <a:lnTo>
                    <a:pt x="260889" y="149542"/>
                  </a:lnTo>
                  <a:lnTo>
                    <a:pt x="262413" y="151066"/>
                  </a:lnTo>
                  <a:lnTo>
                    <a:pt x="265461" y="151066"/>
                  </a:lnTo>
                  <a:lnTo>
                    <a:pt x="268509" y="152590"/>
                  </a:lnTo>
                  <a:lnTo>
                    <a:pt x="276129" y="152590"/>
                  </a:lnTo>
                  <a:lnTo>
                    <a:pt x="276129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99739" y="2010918"/>
              <a:ext cx="157067" cy="16944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79762" y="2010917"/>
              <a:ext cx="123539" cy="16478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23225" y="2010917"/>
              <a:ext cx="141715" cy="167925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74764" y="2010917"/>
            <a:ext cx="306609" cy="16944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27719" y="1923954"/>
            <a:ext cx="2175129" cy="578262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7205751" y="1923859"/>
            <a:ext cx="711200" cy="256540"/>
          </a:xfrm>
          <a:custGeom>
            <a:avLst/>
            <a:gdLst/>
            <a:ahLst/>
            <a:cxnLst/>
            <a:rect l="l" t="t" r="r" b="b"/>
            <a:pathLst>
              <a:path w="711200" h="256539">
                <a:moveTo>
                  <a:pt x="178498" y="239649"/>
                </a:moveTo>
                <a:lnTo>
                  <a:pt x="167830" y="239649"/>
                </a:lnTo>
                <a:lnTo>
                  <a:pt x="166306" y="238125"/>
                </a:lnTo>
                <a:lnTo>
                  <a:pt x="163258" y="236601"/>
                </a:lnTo>
                <a:lnTo>
                  <a:pt x="160210" y="236601"/>
                </a:lnTo>
                <a:lnTo>
                  <a:pt x="158686" y="233553"/>
                </a:lnTo>
                <a:lnTo>
                  <a:pt x="157162" y="232029"/>
                </a:lnTo>
                <a:lnTo>
                  <a:pt x="155638" y="228981"/>
                </a:lnTo>
                <a:lnTo>
                  <a:pt x="155638" y="138976"/>
                </a:lnTo>
                <a:lnTo>
                  <a:pt x="154800" y="127876"/>
                </a:lnTo>
                <a:lnTo>
                  <a:pt x="129527" y="90538"/>
                </a:lnTo>
                <a:lnTo>
                  <a:pt x="109829" y="87058"/>
                </a:lnTo>
                <a:lnTo>
                  <a:pt x="96113" y="87058"/>
                </a:lnTo>
                <a:lnTo>
                  <a:pt x="91541" y="88684"/>
                </a:lnTo>
                <a:lnTo>
                  <a:pt x="85445" y="91732"/>
                </a:lnTo>
                <a:lnTo>
                  <a:pt x="80873" y="93256"/>
                </a:lnTo>
                <a:lnTo>
                  <a:pt x="76301" y="96304"/>
                </a:lnTo>
                <a:lnTo>
                  <a:pt x="73253" y="97828"/>
                </a:lnTo>
                <a:lnTo>
                  <a:pt x="70205" y="100876"/>
                </a:lnTo>
                <a:lnTo>
                  <a:pt x="65633" y="103924"/>
                </a:lnTo>
                <a:lnTo>
                  <a:pt x="58013" y="111544"/>
                </a:lnTo>
                <a:lnTo>
                  <a:pt x="56489" y="114592"/>
                </a:lnTo>
                <a:lnTo>
                  <a:pt x="54965" y="114592"/>
                </a:lnTo>
                <a:lnTo>
                  <a:pt x="54965" y="91732"/>
                </a:lnTo>
                <a:lnTo>
                  <a:pt x="53441" y="88684"/>
                </a:lnTo>
                <a:lnTo>
                  <a:pt x="0" y="93256"/>
                </a:lnTo>
                <a:lnTo>
                  <a:pt x="0" y="103924"/>
                </a:lnTo>
                <a:lnTo>
                  <a:pt x="9144" y="103924"/>
                </a:lnTo>
                <a:lnTo>
                  <a:pt x="12192" y="105448"/>
                </a:lnTo>
                <a:lnTo>
                  <a:pt x="13716" y="105448"/>
                </a:lnTo>
                <a:lnTo>
                  <a:pt x="15240" y="106972"/>
                </a:lnTo>
                <a:lnTo>
                  <a:pt x="18389" y="108496"/>
                </a:lnTo>
                <a:lnTo>
                  <a:pt x="21437" y="111544"/>
                </a:lnTo>
                <a:lnTo>
                  <a:pt x="24485" y="117640"/>
                </a:lnTo>
                <a:lnTo>
                  <a:pt x="24485" y="230505"/>
                </a:lnTo>
                <a:lnTo>
                  <a:pt x="22961" y="233553"/>
                </a:lnTo>
                <a:lnTo>
                  <a:pt x="18389" y="238125"/>
                </a:lnTo>
                <a:lnTo>
                  <a:pt x="15240" y="238125"/>
                </a:lnTo>
                <a:lnTo>
                  <a:pt x="13716" y="239649"/>
                </a:lnTo>
                <a:lnTo>
                  <a:pt x="1524" y="239649"/>
                </a:lnTo>
                <a:lnTo>
                  <a:pt x="1524" y="251841"/>
                </a:lnTo>
                <a:lnTo>
                  <a:pt x="79349" y="251841"/>
                </a:lnTo>
                <a:lnTo>
                  <a:pt x="79349" y="239649"/>
                </a:lnTo>
                <a:lnTo>
                  <a:pt x="71729" y="239649"/>
                </a:lnTo>
                <a:lnTo>
                  <a:pt x="68681" y="238125"/>
                </a:lnTo>
                <a:lnTo>
                  <a:pt x="67157" y="238125"/>
                </a:lnTo>
                <a:lnTo>
                  <a:pt x="61061" y="235077"/>
                </a:lnTo>
                <a:lnTo>
                  <a:pt x="58013" y="232029"/>
                </a:lnTo>
                <a:lnTo>
                  <a:pt x="54965" y="225933"/>
                </a:lnTo>
                <a:lnTo>
                  <a:pt x="54965" y="129832"/>
                </a:lnTo>
                <a:lnTo>
                  <a:pt x="58013" y="126784"/>
                </a:lnTo>
                <a:lnTo>
                  <a:pt x="59537" y="123736"/>
                </a:lnTo>
                <a:lnTo>
                  <a:pt x="62585" y="120688"/>
                </a:lnTo>
                <a:lnTo>
                  <a:pt x="64109" y="117640"/>
                </a:lnTo>
                <a:lnTo>
                  <a:pt x="68681" y="114592"/>
                </a:lnTo>
                <a:lnTo>
                  <a:pt x="71729" y="113068"/>
                </a:lnTo>
                <a:lnTo>
                  <a:pt x="76301" y="110020"/>
                </a:lnTo>
                <a:lnTo>
                  <a:pt x="85445" y="106972"/>
                </a:lnTo>
                <a:lnTo>
                  <a:pt x="91541" y="105448"/>
                </a:lnTo>
                <a:lnTo>
                  <a:pt x="103733" y="105448"/>
                </a:lnTo>
                <a:lnTo>
                  <a:pt x="123634" y="142024"/>
                </a:lnTo>
                <a:lnTo>
                  <a:pt x="123634" y="230505"/>
                </a:lnTo>
                <a:lnTo>
                  <a:pt x="122021" y="233553"/>
                </a:lnTo>
                <a:lnTo>
                  <a:pt x="120497" y="235077"/>
                </a:lnTo>
                <a:lnTo>
                  <a:pt x="118973" y="238125"/>
                </a:lnTo>
                <a:lnTo>
                  <a:pt x="115925" y="238125"/>
                </a:lnTo>
                <a:lnTo>
                  <a:pt x="112877" y="239649"/>
                </a:lnTo>
                <a:lnTo>
                  <a:pt x="99161" y="239649"/>
                </a:lnTo>
                <a:lnTo>
                  <a:pt x="99161" y="251841"/>
                </a:lnTo>
                <a:lnTo>
                  <a:pt x="178498" y="251841"/>
                </a:lnTo>
                <a:lnTo>
                  <a:pt x="178498" y="239649"/>
                </a:lnTo>
                <a:close/>
              </a:path>
              <a:path w="711200" h="256539">
                <a:moveTo>
                  <a:pt x="302031" y="232029"/>
                </a:moveTo>
                <a:lnTo>
                  <a:pt x="298983" y="233553"/>
                </a:lnTo>
                <a:lnTo>
                  <a:pt x="289839" y="233553"/>
                </a:lnTo>
                <a:lnTo>
                  <a:pt x="285267" y="235077"/>
                </a:lnTo>
                <a:lnTo>
                  <a:pt x="273075" y="235077"/>
                </a:lnTo>
                <a:lnTo>
                  <a:pt x="263931" y="232029"/>
                </a:lnTo>
                <a:lnTo>
                  <a:pt x="257835" y="228981"/>
                </a:lnTo>
                <a:lnTo>
                  <a:pt x="256311" y="225933"/>
                </a:lnTo>
                <a:lnTo>
                  <a:pt x="254787" y="221361"/>
                </a:lnTo>
                <a:lnTo>
                  <a:pt x="253263" y="218313"/>
                </a:lnTo>
                <a:lnTo>
                  <a:pt x="253263" y="209169"/>
                </a:lnTo>
                <a:lnTo>
                  <a:pt x="251739" y="203073"/>
                </a:lnTo>
                <a:lnTo>
                  <a:pt x="251739" y="106972"/>
                </a:lnTo>
                <a:lnTo>
                  <a:pt x="297459" y="106972"/>
                </a:lnTo>
                <a:lnTo>
                  <a:pt x="297459" y="91732"/>
                </a:lnTo>
                <a:lnTo>
                  <a:pt x="251739" y="91732"/>
                </a:lnTo>
                <a:lnTo>
                  <a:pt x="251739" y="41338"/>
                </a:lnTo>
                <a:lnTo>
                  <a:pt x="222694" y="41338"/>
                </a:lnTo>
                <a:lnTo>
                  <a:pt x="222694" y="91732"/>
                </a:lnTo>
                <a:lnTo>
                  <a:pt x="193738" y="91732"/>
                </a:lnTo>
                <a:lnTo>
                  <a:pt x="193738" y="106972"/>
                </a:lnTo>
                <a:lnTo>
                  <a:pt x="221170" y="106972"/>
                </a:lnTo>
                <a:lnTo>
                  <a:pt x="221170" y="215265"/>
                </a:lnTo>
                <a:lnTo>
                  <a:pt x="241261" y="252463"/>
                </a:lnTo>
                <a:lnTo>
                  <a:pt x="257835" y="254990"/>
                </a:lnTo>
                <a:lnTo>
                  <a:pt x="266979" y="254990"/>
                </a:lnTo>
                <a:lnTo>
                  <a:pt x="282219" y="251841"/>
                </a:lnTo>
                <a:lnTo>
                  <a:pt x="288315" y="248793"/>
                </a:lnTo>
                <a:lnTo>
                  <a:pt x="294411" y="247269"/>
                </a:lnTo>
                <a:lnTo>
                  <a:pt x="302031" y="244221"/>
                </a:lnTo>
                <a:lnTo>
                  <a:pt x="302031" y="232029"/>
                </a:lnTo>
                <a:close/>
              </a:path>
              <a:path w="711200" h="256539">
                <a:moveTo>
                  <a:pt x="436245" y="103924"/>
                </a:moveTo>
                <a:lnTo>
                  <a:pt x="433197" y="97828"/>
                </a:lnTo>
                <a:lnTo>
                  <a:pt x="430149" y="93256"/>
                </a:lnTo>
                <a:lnTo>
                  <a:pt x="425577" y="88684"/>
                </a:lnTo>
                <a:lnTo>
                  <a:pt x="419481" y="87071"/>
                </a:lnTo>
                <a:lnTo>
                  <a:pt x="405765" y="87071"/>
                </a:lnTo>
                <a:lnTo>
                  <a:pt x="373164" y="108038"/>
                </a:lnTo>
                <a:lnTo>
                  <a:pt x="367665" y="114592"/>
                </a:lnTo>
                <a:lnTo>
                  <a:pt x="367665" y="91732"/>
                </a:lnTo>
                <a:lnTo>
                  <a:pt x="364617" y="88684"/>
                </a:lnTo>
                <a:lnTo>
                  <a:pt x="311175" y="93256"/>
                </a:lnTo>
                <a:lnTo>
                  <a:pt x="311175" y="103924"/>
                </a:lnTo>
                <a:lnTo>
                  <a:pt x="320319" y="103924"/>
                </a:lnTo>
                <a:lnTo>
                  <a:pt x="323367" y="105448"/>
                </a:lnTo>
                <a:lnTo>
                  <a:pt x="326415" y="105448"/>
                </a:lnTo>
                <a:lnTo>
                  <a:pt x="327939" y="106972"/>
                </a:lnTo>
                <a:lnTo>
                  <a:pt x="330987" y="108496"/>
                </a:lnTo>
                <a:lnTo>
                  <a:pt x="335559" y="117640"/>
                </a:lnTo>
                <a:lnTo>
                  <a:pt x="337185" y="122212"/>
                </a:lnTo>
                <a:lnTo>
                  <a:pt x="337185" y="227469"/>
                </a:lnTo>
                <a:lnTo>
                  <a:pt x="335559" y="230517"/>
                </a:lnTo>
                <a:lnTo>
                  <a:pt x="334035" y="233565"/>
                </a:lnTo>
                <a:lnTo>
                  <a:pt x="332511" y="235089"/>
                </a:lnTo>
                <a:lnTo>
                  <a:pt x="330987" y="238137"/>
                </a:lnTo>
                <a:lnTo>
                  <a:pt x="327939" y="238137"/>
                </a:lnTo>
                <a:lnTo>
                  <a:pt x="326415" y="239661"/>
                </a:lnTo>
                <a:lnTo>
                  <a:pt x="312699" y="239661"/>
                </a:lnTo>
                <a:lnTo>
                  <a:pt x="312699" y="251853"/>
                </a:lnTo>
                <a:lnTo>
                  <a:pt x="398145" y="251853"/>
                </a:lnTo>
                <a:lnTo>
                  <a:pt x="398145" y="239661"/>
                </a:lnTo>
                <a:lnTo>
                  <a:pt x="385953" y="239661"/>
                </a:lnTo>
                <a:lnTo>
                  <a:pt x="382905" y="238137"/>
                </a:lnTo>
                <a:lnTo>
                  <a:pt x="378333" y="238137"/>
                </a:lnTo>
                <a:lnTo>
                  <a:pt x="376809" y="236613"/>
                </a:lnTo>
                <a:lnTo>
                  <a:pt x="370713" y="233565"/>
                </a:lnTo>
                <a:lnTo>
                  <a:pt x="369189" y="232041"/>
                </a:lnTo>
                <a:lnTo>
                  <a:pt x="367665" y="228993"/>
                </a:lnTo>
                <a:lnTo>
                  <a:pt x="367665" y="128308"/>
                </a:lnTo>
                <a:lnTo>
                  <a:pt x="372237" y="120688"/>
                </a:lnTo>
                <a:lnTo>
                  <a:pt x="380365" y="114592"/>
                </a:lnTo>
                <a:lnTo>
                  <a:pt x="390525" y="106972"/>
                </a:lnTo>
                <a:lnTo>
                  <a:pt x="396621" y="105448"/>
                </a:lnTo>
                <a:lnTo>
                  <a:pt x="402717" y="105448"/>
                </a:lnTo>
                <a:lnTo>
                  <a:pt x="402717" y="106972"/>
                </a:lnTo>
                <a:lnTo>
                  <a:pt x="401193" y="108496"/>
                </a:lnTo>
                <a:lnTo>
                  <a:pt x="401193" y="122212"/>
                </a:lnTo>
                <a:lnTo>
                  <a:pt x="402717" y="125260"/>
                </a:lnTo>
                <a:lnTo>
                  <a:pt x="408813" y="131356"/>
                </a:lnTo>
                <a:lnTo>
                  <a:pt x="413385" y="132880"/>
                </a:lnTo>
                <a:lnTo>
                  <a:pt x="425577" y="132880"/>
                </a:lnTo>
                <a:lnTo>
                  <a:pt x="431673" y="126784"/>
                </a:lnTo>
                <a:lnTo>
                  <a:pt x="434721" y="122212"/>
                </a:lnTo>
                <a:lnTo>
                  <a:pt x="436245" y="117640"/>
                </a:lnTo>
                <a:lnTo>
                  <a:pt x="436245" y="105448"/>
                </a:lnTo>
                <a:lnTo>
                  <a:pt x="436245" y="103924"/>
                </a:lnTo>
                <a:close/>
              </a:path>
              <a:path w="711200" h="256539">
                <a:moveTo>
                  <a:pt x="610171" y="169456"/>
                </a:moveTo>
                <a:lnTo>
                  <a:pt x="597954" y="120802"/>
                </a:lnTo>
                <a:lnTo>
                  <a:pt x="576808" y="99364"/>
                </a:lnTo>
                <a:lnTo>
                  <a:pt x="576618" y="99364"/>
                </a:lnTo>
                <a:lnTo>
                  <a:pt x="576618" y="163474"/>
                </a:lnTo>
                <a:lnTo>
                  <a:pt x="576567" y="171081"/>
                </a:lnTo>
                <a:lnTo>
                  <a:pt x="569569" y="213271"/>
                </a:lnTo>
                <a:lnTo>
                  <a:pt x="542086" y="242849"/>
                </a:lnTo>
                <a:lnTo>
                  <a:pt x="532358" y="244233"/>
                </a:lnTo>
                <a:lnTo>
                  <a:pt x="524738" y="244233"/>
                </a:lnTo>
                <a:lnTo>
                  <a:pt x="498830" y="221373"/>
                </a:lnTo>
                <a:lnTo>
                  <a:pt x="494258" y="213753"/>
                </a:lnTo>
                <a:lnTo>
                  <a:pt x="488162" y="152692"/>
                </a:lnTo>
                <a:lnTo>
                  <a:pt x="489686" y="145072"/>
                </a:lnTo>
                <a:lnTo>
                  <a:pt x="491210" y="135928"/>
                </a:lnTo>
                <a:lnTo>
                  <a:pt x="494258" y="128308"/>
                </a:lnTo>
                <a:lnTo>
                  <a:pt x="497306" y="122212"/>
                </a:lnTo>
                <a:lnTo>
                  <a:pt x="500354" y="114592"/>
                </a:lnTo>
                <a:lnTo>
                  <a:pt x="504926" y="108496"/>
                </a:lnTo>
                <a:lnTo>
                  <a:pt x="511022" y="105448"/>
                </a:lnTo>
                <a:lnTo>
                  <a:pt x="517118" y="100876"/>
                </a:lnTo>
                <a:lnTo>
                  <a:pt x="524687" y="99364"/>
                </a:lnTo>
                <a:lnTo>
                  <a:pt x="541528" y="99364"/>
                </a:lnTo>
                <a:lnTo>
                  <a:pt x="547598" y="100876"/>
                </a:lnTo>
                <a:lnTo>
                  <a:pt x="553783" y="105448"/>
                </a:lnTo>
                <a:lnTo>
                  <a:pt x="558355" y="108496"/>
                </a:lnTo>
                <a:lnTo>
                  <a:pt x="567499" y="120688"/>
                </a:lnTo>
                <a:lnTo>
                  <a:pt x="570547" y="126784"/>
                </a:lnTo>
                <a:lnTo>
                  <a:pt x="572071" y="134404"/>
                </a:lnTo>
                <a:lnTo>
                  <a:pt x="575119" y="143548"/>
                </a:lnTo>
                <a:lnTo>
                  <a:pt x="575995" y="150380"/>
                </a:lnTo>
                <a:lnTo>
                  <a:pt x="576453" y="157073"/>
                </a:lnTo>
                <a:lnTo>
                  <a:pt x="576618" y="163474"/>
                </a:lnTo>
                <a:lnTo>
                  <a:pt x="576618" y="99364"/>
                </a:lnTo>
                <a:lnTo>
                  <a:pt x="555752" y="99364"/>
                </a:lnTo>
                <a:lnTo>
                  <a:pt x="576795" y="99352"/>
                </a:lnTo>
                <a:lnTo>
                  <a:pt x="563486" y="92633"/>
                </a:lnTo>
                <a:lnTo>
                  <a:pt x="548716" y="88480"/>
                </a:lnTo>
                <a:lnTo>
                  <a:pt x="532358" y="87071"/>
                </a:lnTo>
                <a:lnTo>
                  <a:pt x="515823" y="88506"/>
                </a:lnTo>
                <a:lnTo>
                  <a:pt x="475970" y="110020"/>
                </a:lnTo>
                <a:lnTo>
                  <a:pt x="455815" y="153568"/>
                </a:lnTo>
                <a:lnTo>
                  <a:pt x="454736" y="169456"/>
                </a:lnTo>
                <a:lnTo>
                  <a:pt x="454837" y="177749"/>
                </a:lnTo>
                <a:lnTo>
                  <a:pt x="467398" y="221183"/>
                </a:lnTo>
                <a:lnTo>
                  <a:pt x="501878" y="250329"/>
                </a:lnTo>
                <a:lnTo>
                  <a:pt x="530834" y="256514"/>
                </a:lnTo>
                <a:lnTo>
                  <a:pt x="539724" y="255993"/>
                </a:lnTo>
                <a:lnTo>
                  <a:pt x="577977" y="242138"/>
                </a:lnTo>
                <a:lnTo>
                  <a:pt x="602145" y="210794"/>
                </a:lnTo>
                <a:lnTo>
                  <a:pt x="609892" y="177749"/>
                </a:lnTo>
                <a:lnTo>
                  <a:pt x="610171" y="169456"/>
                </a:lnTo>
                <a:close/>
              </a:path>
              <a:path w="711200" h="256539">
                <a:moveTo>
                  <a:pt x="710857" y="241084"/>
                </a:moveTo>
                <a:lnTo>
                  <a:pt x="707809" y="239560"/>
                </a:lnTo>
                <a:lnTo>
                  <a:pt x="703237" y="239560"/>
                </a:lnTo>
                <a:lnTo>
                  <a:pt x="700189" y="238036"/>
                </a:lnTo>
                <a:lnTo>
                  <a:pt x="698665" y="238036"/>
                </a:lnTo>
                <a:lnTo>
                  <a:pt x="689521" y="233464"/>
                </a:lnTo>
                <a:lnTo>
                  <a:pt x="689521" y="230416"/>
                </a:lnTo>
                <a:lnTo>
                  <a:pt x="687997" y="228892"/>
                </a:lnTo>
                <a:lnTo>
                  <a:pt x="686473" y="225844"/>
                </a:lnTo>
                <a:lnTo>
                  <a:pt x="686473" y="1625"/>
                </a:lnTo>
                <a:lnTo>
                  <a:pt x="684949" y="0"/>
                </a:lnTo>
                <a:lnTo>
                  <a:pt x="623887" y="3149"/>
                </a:lnTo>
                <a:lnTo>
                  <a:pt x="623887" y="13817"/>
                </a:lnTo>
                <a:lnTo>
                  <a:pt x="626935" y="13817"/>
                </a:lnTo>
                <a:lnTo>
                  <a:pt x="631507" y="15341"/>
                </a:lnTo>
                <a:lnTo>
                  <a:pt x="636181" y="15341"/>
                </a:lnTo>
                <a:lnTo>
                  <a:pt x="642277" y="16865"/>
                </a:lnTo>
                <a:lnTo>
                  <a:pt x="645325" y="18389"/>
                </a:lnTo>
                <a:lnTo>
                  <a:pt x="646849" y="19913"/>
                </a:lnTo>
                <a:lnTo>
                  <a:pt x="649897" y="21437"/>
                </a:lnTo>
                <a:lnTo>
                  <a:pt x="652945" y="24485"/>
                </a:lnTo>
                <a:lnTo>
                  <a:pt x="655993" y="30581"/>
                </a:lnTo>
                <a:lnTo>
                  <a:pt x="655993" y="230416"/>
                </a:lnTo>
                <a:lnTo>
                  <a:pt x="654469" y="233464"/>
                </a:lnTo>
                <a:lnTo>
                  <a:pt x="649897" y="238036"/>
                </a:lnTo>
                <a:lnTo>
                  <a:pt x="646849" y="238036"/>
                </a:lnTo>
                <a:lnTo>
                  <a:pt x="645325" y="239560"/>
                </a:lnTo>
                <a:lnTo>
                  <a:pt x="634657" y="239560"/>
                </a:lnTo>
                <a:lnTo>
                  <a:pt x="633133" y="241084"/>
                </a:lnTo>
                <a:lnTo>
                  <a:pt x="633133" y="251841"/>
                </a:lnTo>
                <a:lnTo>
                  <a:pt x="710857" y="251841"/>
                </a:lnTo>
                <a:lnTo>
                  <a:pt x="710857" y="24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8003571" y="1923954"/>
            <a:ext cx="422909" cy="256540"/>
            <a:chOff x="8003571" y="1923954"/>
            <a:chExt cx="422909" cy="256540"/>
          </a:xfrm>
        </p:grpSpPr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03571" y="1923954"/>
              <a:ext cx="274511" cy="25641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02561" y="2010917"/>
              <a:ext cx="123539" cy="164782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64521" y="2245899"/>
            <a:ext cx="3124009" cy="60883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578447" y="2598420"/>
            <a:ext cx="300513" cy="256317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941540" y="2598420"/>
            <a:ext cx="465455" cy="256540"/>
            <a:chOff x="3941540" y="2598420"/>
            <a:chExt cx="465455" cy="256540"/>
          </a:xfrm>
        </p:grpSpPr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41540" y="2598420"/>
              <a:ext cx="295941" cy="25479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64913" y="2685383"/>
              <a:ext cx="141827" cy="169354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4510468" y="2598420"/>
            <a:ext cx="699135" cy="256540"/>
            <a:chOff x="4510468" y="2598420"/>
            <a:chExt cx="699135" cy="256540"/>
          </a:xfrm>
        </p:grpSpPr>
        <p:pic>
          <p:nvPicPr>
            <p:cNvPr id="81" name="object 8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10468" y="2619755"/>
              <a:ext cx="352275" cy="23498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88801" y="2598420"/>
              <a:ext cx="320326" cy="256317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6771037" y="2598420"/>
            <a:ext cx="882015" cy="256540"/>
            <a:chOff x="6771037" y="2598420"/>
            <a:chExt cx="882015" cy="256540"/>
          </a:xfrm>
        </p:grpSpPr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71037" y="2598420"/>
              <a:ext cx="428624" cy="25326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22617" y="2604516"/>
              <a:ext cx="82296" cy="2456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27773" y="2598420"/>
              <a:ext cx="324992" cy="256317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751826" y="2598420"/>
            <a:ext cx="1186814" cy="2563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9042368" y="2598420"/>
            <a:ext cx="464184" cy="256540"/>
            <a:chOff x="9042368" y="2598420"/>
            <a:chExt cx="464184" cy="256540"/>
          </a:xfrm>
        </p:grpSpPr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42368" y="2598420"/>
              <a:ext cx="294322" cy="25479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364217" y="2685383"/>
              <a:ext cx="141827" cy="169354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61473" y="2921888"/>
            <a:ext cx="1261490" cy="256317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1726692" y="2920364"/>
            <a:ext cx="422909" cy="258445"/>
            <a:chOff x="1726692" y="2920364"/>
            <a:chExt cx="422909" cy="258445"/>
          </a:xfrm>
        </p:grpSpPr>
        <p:pic>
          <p:nvPicPr>
            <p:cNvPr id="93" name="object 9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26692" y="2920364"/>
              <a:ext cx="274605" cy="25784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24157" y="3008852"/>
              <a:ext cx="125063" cy="164782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359497" y="2598420"/>
            <a:ext cx="2310860" cy="646938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3727989" y="2921888"/>
            <a:ext cx="546100" cy="256540"/>
            <a:chOff x="3727989" y="2921888"/>
            <a:chExt cx="546100" cy="256540"/>
          </a:xfrm>
        </p:grpSpPr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27989" y="3008852"/>
              <a:ext cx="346233" cy="16783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098607" y="2921888"/>
              <a:ext cx="175895" cy="256540"/>
            </a:xfrm>
            <a:custGeom>
              <a:avLst/>
              <a:gdLst/>
              <a:ahLst/>
              <a:cxnLst/>
              <a:rect l="l" t="t" r="r" b="b"/>
              <a:pathLst>
                <a:path w="175895" h="256539">
                  <a:moveTo>
                    <a:pt x="148018" y="96107"/>
                  </a:moveTo>
                  <a:lnTo>
                    <a:pt x="117443" y="96107"/>
                  </a:lnTo>
                  <a:lnTo>
                    <a:pt x="117443" y="36576"/>
                  </a:lnTo>
                  <a:lnTo>
                    <a:pt x="115919" y="32004"/>
                  </a:lnTo>
                  <a:lnTo>
                    <a:pt x="114395" y="28956"/>
                  </a:lnTo>
                  <a:lnTo>
                    <a:pt x="112871" y="24384"/>
                  </a:lnTo>
                  <a:lnTo>
                    <a:pt x="111347" y="21336"/>
                  </a:lnTo>
                  <a:lnTo>
                    <a:pt x="102203" y="16764"/>
                  </a:lnTo>
                  <a:lnTo>
                    <a:pt x="96107" y="15240"/>
                  </a:lnTo>
                  <a:lnTo>
                    <a:pt x="91535" y="13716"/>
                  </a:lnTo>
                  <a:lnTo>
                    <a:pt x="79343" y="13716"/>
                  </a:lnTo>
                  <a:lnTo>
                    <a:pt x="79343" y="3048"/>
                  </a:lnTo>
                  <a:lnTo>
                    <a:pt x="144970" y="0"/>
                  </a:lnTo>
                  <a:lnTo>
                    <a:pt x="148018" y="1524"/>
                  </a:lnTo>
                  <a:lnTo>
                    <a:pt x="148018" y="96107"/>
                  </a:lnTo>
                  <a:close/>
                </a:path>
                <a:path w="175895" h="256539">
                  <a:moveTo>
                    <a:pt x="70199" y="256317"/>
                  </a:moveTo>
                  <a:lnTo>
                    <a:pt x="31718" y="242208"/>
                  </a:lnTo>
                  <a:lnTo>
                    <a:pt x="6095" y="205930"/>
                  </a:lnTo>
                  <a:lnTo>
                    <a:pt x="0" y="170878"/>
                  </a:lnTo>
                  <a:lnTo>
                    <a:pt x="523" y="161981"/>
                  </a:lnTo>
                  <a:lnTo>
                    <a:pt x="13918" y="122396"/>
                  </a:lnTo>
                  <a:lnTo>
                    <a:pt x="47339" y="93059"/>
                  </a:lnTo>
                  <a:lnTo>
                    <a:pt x="76295" y="86963"/>
                  </a:lnTo>
                  <a:lnTo>
                    <a:pt x="91535" y="86963"/>
                  </a:lnTo>
                  <a:lnTo>
                    <a:pt x="99155" y="88487"/>
                  </a:lnTo>
                  <a:lnTo>
                    <a:pt x="105251" y="91535"/>
                  </a:lnTo>
                  <a:lnTo>
                    <a:pt x="112871" y="93059"/>
                  </a:lnTo>
                  <a:lnTo>
                    <a:pt x="117443" y="96107"/>
                  </a:lnTo>
                  <a:lnTo>
                    <a:pt x="148018" y="96107"/>
                  </a:lnTo>
                  <a:lnTo>
                    <a:pt x="148018" y="99155"/>
                  </a:lnTo>
                  <a:lnTo>
                    <a:pt x="73247" y="99155"/>
                  </a:lnTo>
                  <a:lnTo>
                    <a:pt x="67151" y="100679"/>
                  </a:lnTo>
                  <a:lnTo>
                    <a:pt x="62579" y="103727"/>
                  </a:lnTo>
                  <a:lnTo>
                    <a:pt x="56483" y="106775"/>
                  </a:lnTo>
                  <a:lnTo>
                    <a:pt x="38195" y="141827"/>
                  </a:lnTo>
                  <a:lnTo>
                    <a:pt x="36433" y="148962"/>
                  </a:lnTo>
                  <a:lnTo>
                    <a:pt x="35528" y="156543"/>
                  </a:lnTo>
                  <a:lnTo>
                    <a:pt x="35194" y="164410"/>
                  </a:lnTo>
                  <a:lnTo>
                    <a:pt x="35147" y="189166"/>
                  </a:lnTo>
                  <a:lnTo>
                    <a:pt x="38195" y="204406"/>
                  </a:lnTo>
                  <a:lnTo>
                    <a:pt x="65627" y="236410"/>
                  </a:lnTo>
                  <a:lnTo>
                    <a:pt x="73247" y="237934"/>
                  </a:lnTo>
                  <a:lnTo>
                    <a:pt x="112474" y="237934"/>
                  </a:lnTo>
                  <a:lnTo>
                    <a:pt x="111966" y="238608"/>
                  </a:lnTo>
                  <a:lnTo>
                    <a:pt x="76819" y="255793"/>
                  </a:lnTo>
                  <a:lnTo>
                    <a:pt x="70199" y="256317"/>
                  </a:lnTo>
                  <a:close/>
                </a:path>
                <a:path w="175895" h="256539">
                  <a:moveTo>
                    <a:pt x="112474" y="237934"/>
                  </a:moveTo>
                  <a:lnTo>
                    <a:pt x="90011" y="237934"/>
                  </a:lnTo>
                  <a:lnTo>
                    <a:pt x="97631" y="236410"/>
                  </a:lnTo>
                  <a:lnTo>
                    <a:pt x="103727" y="231838"/>
                  </a:lnTo>
                  <a:lnTo>
                    <a:pt x="108299" y="228790"/>
                  </a:lnTo>
                  <a:lnTo>
                    <a:pt x="117443" y="219646"/>
                  </a:lnTo>
                  <a:lnTo>
                    <a:pt x="117443" y="126587"/>
                  </a:lnTo>
                  <a:lnTo>
                    <a:pt x="111347" y="114395"/>
                  </a:lnTo>
                  <a:lnTo>
                    <a:pt x="102203" y="105251"/>
                  </a:lnTo>
                  <a:lnTo>
                    <a:pt x="99155" y="103727"/>
                  </a:lnTo>
                  <a:lnTo>
                    <a:pt x="94583" y="100679"/>
                  </a:lnTo>
                  <a:lnTo>
                    <a:pt x="90011" y="99155"/>
                  </a:lnTo>
                  <a:lnTo>
                    <a:pt x="148018" y="99155"/>
                  </a:lnTo>
                  <a:lnTo>
                    <a:pt x="148018" y="225742"/>
                  </a:lnTo>
                  <a:lnTo>
                    <a:pt x="149542" y="227266"/>
                  </a:lnTo>
                  <a:lnTo>
                    <a:pt x="151066" y="230314"/>
                  </a:lnTo>
                  <a:lnTo>
                    <a:pt x="154114" y="231838"/>
                  </a:lnTo>
                  <a:lnTo>
                    <a:pt x="155638" y="233362"/>
                  </a:lnTo>
                  <a:lnTo>
                    <a:pt x="115919" y="233362"/>
                  </a:lnTo>
                  <a:lnTo>
                    <a:pt x="112474" y="237934"/>
                  </a:lnTo>
                  <a:close/>
                </a:path>
                <a:path w="175895" h="256539">
                  <a:moveTo>
                    <a:pt x="120491" y="251745"/>
                  </a:moveTo>
                  <a:lnTo>
                    <a:pt x="117443" y="250221"/>
                  </a:lnTo>
                  <a:lnTo>
                    <a:pt x="117443" y="234886"/>
                  </a:lnTo>
                  <a:lnTo>
                    <a:pt x="115919" y="233362"/>
                  </a:lnTo>
                  <a:lnTo>
                    <a:pt x="155638" y="233362"/>
                  </a:lnTo>
                  <a:lnTo>
                    <a:pt x="158686" y="236410"/>
                  </a:lnTo>
                  <a:lnTo>
                    <a:pt x="164782" y="236410"/>
                  </a:lnTo>
                  <a:lnTo>
                    <a:pt x="169354" y="237934"/>
                  </a:lnTo>
                  <a:lnTo>
                    <a:pt x="175450" y="237934"/>
                  </a:lnTo>
                  <a:lnTo>
                    <a:pt x="175450" y="248697"/>
                  </a:lnTo>
                  <a:lnTo>
                    <a:pt x="120491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75285" y="2926460"/>
            <a:ext cx="3659504" cy="653415"/>
            <a:chOff x="375285" y="2926460"/>
            <a:chExt cx="3659504" cy="653415"/>
          </a:xfrm>
        </p:grpSpPr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5285" y="2926460"/>
              <a:ext cx="3250501" cy="60569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83108" y="3277361"/>
              <a:ext cx="2327275" cy="302260"/>
            </a:xfrm>
            <a:custGeom>
              <a:avLst/>
              <a:gdLst/>
              <a:ahLst/>
              <a:cxnLst/>
              <a:rect l="l" t="t" r="r" b="b"/>
              <a:pathLst>
                <a:path w="2327275" h="302260">
                  <a:moveTo>
                    <a:pt x="2327148" y="273558"/>
                  </a:moveTo>
                  <a:lnTo>
                    <a:pt x="2275929" y="273558"/>
                  </a:lnTo>
                  <a:lnTo>
                    <a:pt x="2288476" y="257848"/>
                  </a:lnTo>
                  <a:lnTo>
                    <a:pt x="2299347" y="236689"/>
                  </a:lnTo>
                  <a:lnTo>
                    <a:pt x="2306955" y="212077"/>
                  </a:lnTo>
                  <a:lnTo>
                    <a:pt x="2311400" y="184048"/>
                  </a:lnTo>
                  <a:lnTo>
                    <a:pt x="2312860" y="152603"/>
                  </a:lnTo>
                  <a:lnTo>
                    <a:pt x="2311400" y="120230"/>
                  </a:lnTo>
                  <a:lnTo>
                    <a:pt x="2299347" y="66954"/>
                  </a:lnTo>
                  <a:lnTo>
                    <a:pt x="2274735" y="27444"/>
                  </a:lnTo>
                  <a:lnTo>
                    <a:pt x="2239784" y="4584"/>
                  </a:lnTo>
                  <a:lnTo>
                    <a:pt x="2218271" y="12"/>
                  </a:lnTo>
                  <a:lnTo>
                    <a:pt x="2218271" y="13728"/>
                  </a:lnTo>
                  <a:lnTo>
                    <a:pt x="2233168" y="17983"/>
                  </a:lnTo>
                  <a:lnTo>
                    <a:pt x="2245944" y="26111"/>
                  </a:lnTo>
                  <a:lnTo>
                    <a:pt x="2272728" y="72351"/>
                  </a:lnTo>
                  <a:lnTo>
                    <a:pt x="2281250" y="121627"/>
                  </a:lnTo>
                  <a:lnTo>
                    <a:pt x="2282380" y="152603"/>
                  </a:lnTo>
                  <a:lnTo>
                    <a:pt x="2281250" y="181762"/>
                  </a:lnTo>
                  <a:lnTo>
                    <a:pt x="2272728" y="229831"/>
                  </a:lnTo>
                  <a:lnTo>
                    <a:pt x="2248116" y="273558"/>
                  </a:lnTo>
                  <a:lnTo>
                    <a:pt x="2170684" y="273558"/>
                  </a:lnTo>
                  <a:lnTo>
                    <a:pt x="2145842" y="229831"/>
                  </a:lnTo>
                  <a:lnTo>
                    <a:pt x="2138299" y="181762"/>
                  </a:lnTo>
                  <a:lnTo>
                    <a:pt x="2137410" y="152590"/>
                  </a:lnTo>
                  <a:lnTo>
                    <a:pt x="2138299" y="121627"/>
                  </a:lnTo>
                  <a:lnTo>
                    <a:pt x="2145842" y="72351"/>
                  </a:lnTo>
                  <a:lnTo>
                    <a:pt x="2162479" y="37985"/>
                  </a:lnTo>
                  <a:lnTo>
                    <a:pt x="2199983" y="13716"/>
                  </a:lnTo>
                  <a:lnTo>
                    <a:pt x="2199983" y="0"/>
                  </a:lnTo>
                  <a:lnTo>
                    <a:pt x="2161108" y="13716"/>
                  </a:lnTo>
                  <a:lnTo>
                    <a:pt x="2131314" y="45720"/>
                  </a:lnTo>
                  <a:lnTo>
                    <a:pt x="2112073" y="91732"/>
                  </a:lnTo>
                  <a:lnTo>
                    <a:pt x="2105406" y="152590"/>
                  </a:lnTo>
                  <a:lnTo>
                    <a:pt x="2107095" y="184048"/>
                  </a:lnTo>
                  <a:lnTo>
                    <a:pt x="2112073" y="212077"/>
                  </a:lnTo>
                  <a:lnTo>
                    <a:pt x="2120188" y="236689"/>
                  </a:lnTo>
                  <a:lnTo>
                    <a:pt x="2131314" y="257848"/>
                  </a:lnTo>
                  <a:lnTo>
                    <a:pt x="2143722" y="273558"/>
                  </a:lnTo>
                  <a:lnTo>
                    <a:pt x="0" y="273558"/>
                  </a:lnTo>
                  <a:lnTo>
                    <a:pt x="0" y="294906"/>
                  </a:lnTo>
                  <a:lnTo>
                    <a:pt x="2173986" y="294906"/>
                  </a:lnTo>
                  <a:lnTo>
                    <a:pt x="2179409" y="297573"/>
                  </a:lnTo>
                  <a:lnTo>
                    <a:pt x="2199983" y="302133"/>
                  </a:lnTo>
                  <a:lnTo>
                    <a:pt x="2199983" y="294906"/>
                  </a:lnTo>
                  <a:lnTo>
                    <a:pt x="2218271" y="294906"/>
                  </a:lnTo>
                  <a:lnTo>
                    <a:pt x="2218271" y="302145"/>
                  </a:lnTo>
                  <a:lnTo>
                    <a:pt x="2239784" y="296938"/>
                  </a:lnTo>
                  <a:lnTo>
                    <a:pt x="2244039" y="294906"/>
                  </a:lnTo>
                  <a:lnTo>
                    <a:pt x="2327148" y="294906"/>
                  </a:lnTo>
                  <a:lnTo>
                    <a:pt x="2327148" y="273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11887" y="3274313"/>
              <a:ext cx="1122711" cy="256317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142898" y="3316986"/>
            <a:ext cx="1015840" cy="213645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5244084" y="3274314"/>
            <a:ext cx="1481455" cy="298450"/>
            <a:chOff x="5244084" y="3274314"/>
            <a:chExt cx="1481455" cy="298450"/>
          </a:xfrm>
        </p:grpSpPr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62467" y="3274314"/>
              <a:ext cx="1456753" cy="25784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244084" y="3550920"/>
              <a:ext cx="1481455" cy="21590"/>
            </a:xfrm>
            <a:custGeom>
              <a:avLst/>
              <a:gdLst/>
              <a:ahLst/>
              <a:cxnLst/>
              <a:rect l="l" t="t" r="r" b="b"/>
              <a:pathLst>
                <a:path w="1481454" h="21589">
                  <a:moveTo>
                    <a:pt x="1481328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1481328" y="0"/>
                  </a:lnTo>
                  <a:lnTo>
                    <a:pt x="1481328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" name="object 10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824574" y="3274314"/>
            <a:ext cx="1084414" cy="323469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8029479" y="3274314"/>
            <a:ext cx="880110" cy="256540"/>
            <a:chOff x="8029479" y="3274314"/>
            <a:chExt cx="880110" cy="256540"/>
          </a:xfrm>
        </p:grpSpPr>
        <p:pic>
          <p:nvPicPr>
            <p:cNvPr id="109" name="object 10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29479" y="3274314"/>
              <a:ext cx="428624" cy="25326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479440" y="3280410"/>
              <a:ext cx="82391" cy="24564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584691" y="3274314"/>
              <a:ext cx="324897" cy="256317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007220" y="3361277"/>
            <a:ext cx="498824" cy="169354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350805" y="3597783"/>
            <a:ext cx="337185" cy="259715"/>
            <a:chOff x="350805" y="3597783"/>
            <a:chExt cx="337185" cy="259715"/>
          </a:xfrm>
        </p:grpSpPr>
        <p:sp>
          <p:nvSpPr>
            <p:cNvPr id="114" name="object 114"/>
            <p:cNvSpPr/>
            <p:nvPr/>
          </p:nvSpPr>
          <p:spPr>
            <a:xfrm>
              <a:off x="350805" y="3597783"/>
              <a:ext cx="175895" cy="259715"/>
            </a:xfrm>
            <a:custGeom>
              <a:avLst/>
              <a:gdLst/>
              <a:ahLst/>
              <a:cxnLst/>
              <a:rect l="l" t="t" r="r" b="b"/>
              <a:pathLst>
                <a:path w="175895" h="259714">
                  <a:moveTo>
                    <a:pt x="38195" y="259365"/>
                  </a:moveTo>
                  <a:lnTo>
                    <a:pt x="29051" y="257841"/>
                  </a:lnTo>
                  <a:lnTo>
                    <a:pt x="29111" y="249435"/>
                  </a:lnTo>
                  <a:lnTo>
                    <a:pt x="29234" y="244244"/>
                  </a:lnTo>
                  <a:lnTo>
                    <a:pt x="29707" y="236505"/>
                  </a:lnTo>
                  <a:lnTo>
                    <a:pt x="30575" y="228885"/>
                  </a:lnTo>
                  <a:lnTo>
                    <a:pt x="30575" y="33528"/>
                  </a:lnTo>
                  <a:lnTo>
                    <a:pt x="29051" y="30480"/>
                  </a:lnTo>
                  <a:lnTo>
                    <a:pt x="27527" y="25908"/>
                  </a:lnTo>
                  <a:lnTo>
                    <a:pt x="24479" y="19812"/>
                  </a:lnTo>
                  <a:lnTo>
                    <a:pt x="21336" y="18288"/>
                  </a:lnTo>
                  <a:lnTo>
                    <a:pt x="19812" y="16764"/>
                  </a:lnTo>
                  <a:lnTo>
                    <a:pt x="15240" y="15240"/>
                  </a:lnTo>
                  <a:lnTo>
                    <a:pt x="10668" y="15240"/>
                  </a:lnTo>
                  <a:lnTo>
                    <a:pt x="6095" y="13716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58007" y="0"/>
                  </a:lnTo>
                  <a:lnTo>
                    <a:pt x="61055" y="1524"/>
                  </a:lnTo>
                  <a:lnTo>
                    <a:pt x="61055" y="108299"/>
                  </a:lnTo>
                  <a:lnTo>
                    <a:pt x="76295" y="108299"/>
                  </a:lnTo>
                  <a:lnTo>
                    <a:pt x="70199" y="111347"/>
                  </a:lnTo>
                  <a:lnTo>
                    <a:pt x="61055" y="120491"/>
                  </a:lnTo>
                  <a:lnTo>
                    <a:pt x="61055" y="216598"/>
                  </a:lnTo>
                  <a:lnTo>
                    <a:pt x="62579" y="219646"/>
                  </a:lnTo>
                  <a:lnTo>
                    <a:pt x="64103" y="222789"/>
                  </a:lnTo>
                  <a:lnTo>
                    <a:pt x="65627" y="227361"/>
                  </a:lnTo>
                  <a:lnTo>
                    <a:pt x="74771" y="236505"/>
                  </a:lnTo>
                  <a:lnTo>
                    <a:pt x="79343" y="238029"/>
                  </a:lnTo>
                  <a:lnTo>
                    <a:pt x="82391" y="241077"/>
                  </a:lnTo>
                  <a:lnTo>
                    <a:pt x="50387" y="241077"/>
                  </a:lnTo>
                  <a:lnTo>
                    <a:pt x="38195" y="259365"/>
                  </a:lnTo>
                  <a:close/>
                </a:path>
                <a:path w="175895" h="259714">
                  <a:moveTo>
                    <a:pt x="76295" y="108299"/>
                  </a:moveTo>
                  <a:lnTo>
                    <a:pt x="61055" y="108299"/>
                  </a:lnTo>
                  <a:lnTo>
                    <a:pt x="66770" y="103108"/>
                  </a:lnTo>
                  <a:lnTo>
                    <a:pt x="99155" y="86963"/>
                  </a:lnTo>
                  <a:lnTo>
                    <a:pt x="106775" y="86963"/>
                  </a:lnTo>
                  <a:lnTo>
                    <a:pt x="121053" y="88392"/>
                  </a:lnTo>
                  <a:lnTo>
                    <a:pt x="134064" y="92678"/>
                  </a:lnTo>
                  <a:lnTo>
                    <a:pt x="145646" y="99822"/>
                  </a:lnTo>
                  <a:lnTo>
                    <a:pt x="149547" y="103727"/>
                  </a:lnTo>
                  <a:lnTo>
                    <a:pt x="88487" y="103727"/>
                  </a:lnTo>
                  <a:lnTo>
                    <a:pt x="80867" y="105251"/>
                  </a:lnTo>
                  <a:lnTo>
                    <a:pt x="76295" y="108299"/>
                  </a:lnTo>
                  <a:close/>
                </a:path>
                <a:path w="175895" h="259714">
                  <a:moveTo>
                    <a:pt x="138808" y="244125"/>
                  </a:moveTo>
                  <a:lnTo>
                    <a:pt x="97631" y="244125"/>
                  </a:lnTo>
                  <a:lnTo>
                    <a:pt x="107346" y="242744"/>
                  </a:lnTo>
                  <a:lnTo>
                    <a:pt x="115919" y="238791"/>
                  </a:lnTo>
                  <a:lnTo>
                    <a:pt x="139243" y="201751"/>
                  </a:lnTo>
                  <a:lnTo>
                    <a:pt x="141922" y="172402"/>
                  </a:lnTo>
                  <a:lnTo>
                    <a:pt x="141922" y="155638"/>
                  </a:lnTo>
                  <a:lnTo>
                    <a:pt x="140398" y="148018"/>
                  </a:lnTo>
                  <a:lnTo>
                    <a:pt x="137350" y="138874"/>
                  </a:lnTo>
                  <a:lnTo>
                    <a:pt x="135826" y="131159"/>
                  </a:lnTo>
                  <a:lnTo>
                    <a:pt x="131254" y="125063"/>
                  </a:lnTo>
                  <a:lnTo>
                    <a:pt x="128111" y="118967"/>
                  </a:lnTo>
                  <a:lnTo>
                    <a:pt x="123539" y="114395"/>
                  </a:lnTo>
                  <a:lnTo>
                    <a:pt x="117443" y="109823"/>
                  </a:lnTo>
                  <a:lnTo>
                    <a:pt x="111347" y="106775"/>
                  </a:lnTo>
                  <a:lnTo>
                    <a:pt x="103727" y="103727"/>
                  </a:lnTo>
                  <a:lnTo>
                    <a:pt x="149547" y="103727"/>
                  </a:lnTo>
                  <a:lnTo>
                    <a:pt x="170688" y="136921"/>
                  </a:lnTo>
                  <a:lnTo>
                    <a:pt x="175450" y="170878"/>
                  </a:lnTo>
                  <a:lnTo>
                    <a:pt x="174259" y="188334"/>
                  </a:lnTo>
                  <a:lnTo>
                    <a:pt x="170497" y="204227"/>
                  </a:lnTo>
                  <a:lnTo>
                    <a:pt x="163877" y="218710"/>
                  </a:lnTo>
                  <a:lnTo>
                    <a:pt x="154114" y="231933"/>
                  </a:lnTo>
                  <a:lnTo>
                    <a:pt x="142121" y="242173"/>
                  </a:lnTo>
                  <a:lnTo>
                    <a:pt x="138808" y="244125"/>
                  </a:lnTo>
                  <a:close/>
                </a:path>
                <a:path w="175895" h="259714">
                  <a:moveTo>
                    <a:pt x="100679" y="256317"/>
                  </a:moveTo>
                  <a:lnTo>
                    <a:pt x="62007" y="246983"/>
                  </a:lnTo>
                  <a:lnTo>
                    <a:pt x="50387" y="241077"/>
                  </a:lnTo>
                  <a:lnTo>
                    <a:pt x="82391" y="241077"/>
                  </a:lnTo>
                  <a:lnTo>
                    <a:pt x="91535" y="244125"/>
                  </a:lnTo>
                  <a:lnTo>
                    <a:pt x="138808" y="244125"/>
                  </a:lnTo>
                  <a:lnTo>
                    <a:pt x="129111" y="249840"/>
                  </a:lnTo>
                  <a:lnTo>
                    <a:pt x="115243" y="254650"/>
                  </a:lnTo>
                  <a:lnTo>
                    <a:pt x="100679" y="25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46180" y="3684746"/>
              <a:ext cx="141715" cy="167830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791622" y="3597782"/>
            <a:ext cx="674370" cy="255270"/>
            <a:chOff x="791622" y="3597782"/>
            <a:chExt cx="674370" cy="255270"/>
          </a:xfrm>
        </p:grpSpPr>
        <p:pic>
          <p:nvPicPr>
            <p:cNvPr id="117" name="object 11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91622" y="3683222"/>
              <a:ext cx="317277" cy="16935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30443" y="3684746"/>
              <a:ext cx="141715" cy="16783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290446" y="3597782"/>
              <a:ext cx="175895" cy="255270"/>
            </a:xfrm>
            <a:custGeom>
              <a:avLst/>
              <a:gdLst/>
              <a:ahLst/>
              <a:cxnLst/>
              <a:rect l="l" t="t" r="r" b="b"/>
              <a:pathLst>
                <a:path w="175894" h="255270">
                  <a:moveTo>
                    <a:pt x="147923" y="96107"/>
                  </a:moveTo>
                  <a:lnTo>
                    <a:pt x="117443" y="96107"/>
                  </a:lnTo>
                  <a:lnTo>
                    <a:pt x="117443" y="36576"/>
                  </a:lnTo>
                  <a:lnTo>
                    <a:pt x="115919" y="32004"/>
                  </a:lnTo>
                  <a:lnTo>
                    <a:pt x="114395" y="28956"/>
                  </a:lnTo>
                  <a:lnTo>
                    <a:pt x="112871" y="24384"/>
                  </a:lnTo>
                  <a:lnTo>
                    <a:pt x="111347" y="21336"/>
                  </a:lnTo>
                  <a:lnTo>
                    <a:pt x="102203" y="16764"/>
                  </a:lnTo>
                  <a:lnTo>
                    <a:pt x="96107" y="15240"/>
                  </a:lnTo>
                  <a:lnTo>
                    <a:pt x="91535" y="13716"/>
                  </a:lnTo>
                  <a:lnTo>
                    <a:pt x="79343" y="13716"/>
                  </a:lnTo>
                  <a:lnTo>
                    <a:pt x="79343" y="3048"/>
                  </a:lnTo>
                  <a:lnTo>
                    <a:pt x="144875" y="0"/>
                  </a:lnTo>
                  <a:lnTo>
                    <a:pt x="147923" y="1524"/>
                  </a:lnTo>
                  <a:lnTo>
                    <a:pt x="147923" y="96107"/>
                  </a:lnTo>
                  <a:close/>
                </a:path>
                <a:path w="175894" h="255270">
                  <a:moveTo>
                    <a:pt x="70199" y="254793"/>
                  </a:moveTo>
                  <a:lnTo>
                    <a:pt x="31432" y="242030"/>
                  </a:lnTo>
                  <a:lnTo>
                    <a:pt x="6095" y="205930"/>
                  </a:lnTo>
                  <a:lnTo>
                    <a:pt x="0" y="170878"/>
                  </a:lnTo>
                  <a:lnTo>
                    <a:pt x="523" y="161994"/>
                  </a:lnTo>
                  <a:lnTo>
                    <a:pt x="13335" y="122396"/>
                  </a:lnTo>
                  <a:lnTo>
                    <a:pt x="47339" y="93059"/>
                  </a:lnTo>
                  <a:lnTo>
                    <a:pt x="76295" y="86963"/>
                  </a:lnTo>
                  <a:lnTo>
                    <a:pt x="91535" y="86963"/>
                  </a:lnTo>
                  <a:lnTo>
                    <a:pt x="99155" y="90011"/>
                  </a:lnTo>
                  <a:lnTo>
                    <a:pt x="111347" y="93059"/>
                  </a:lnTo>
                  <a:lnTo>
                    <a:pt x="117443" y="96107"/>
                  </a:lnTo>
                  <a:lnTo>
                    <a:pt x="147923" y="96107"/>
                  </a:lnTo>
                  <a:lnTo>
                    <a:pt x="147923" y="99155"/>
                  </a:lnTo>
                  <a:lnTo>
                    <a:pt x="73247" y="99155"/>
                  </a:lnTo>
                  <a:lnTo>
                    <a:pt x="67151" y="100679"/>
                  </a:lnTo>
                  <a:lnTo>
                    <a:pt x="62579" y="103727"/>
                  </a:lnTo>
                  <a:lnTo>
                    <a:pt x="56483" y="106775"/>
                  </a:lnTo>
                  <a:lnTo>
                    <a:pt x="51911" y="111347"/>
                  </a:lnTo>
                  <a:lnTo>
                    <a:pt x="47339" y="118967"/>
                  </a:lnTo>
                  <a:lnTo>
                    <a:pt x="42672" y="123539"/>
                  </a:lnTo>
                  <a:lnTo>
                    <a:pt x="39624" y="132683"/>
                  </a:lnTo>
                  <a:lnTo>
                    <a:pt x="38100" y="141922"/>
                  </a:lnTo>
                  <a:lnTo>
                    <a:pt x="36337" y="149042"/>
                  </a:lnTo>
                  <a:lnTo>
                    <a:pt x="35433" y="156591"/>
                  </a:lnTo>
                  <a:lnTo>
                    <a:pt x="35099" y="164425"/>
                  </a:lnTo>
                  <a:lnTo>
                    <a:pt x="35052" y="189166"/>
                  </a:lnTo>
                  <a:lnTo>
                    <a:pt x="38100" y="204406"/>
                  </a:lnTo>
                  <a:lnTo>
                    <a:pt x="41148" y="212026"/>
                  </a:lnTo>
                  <a:lnTo>
                    <a:pt x="45720" y="218122"/>
                  </a:lnTo>
                  <a:lnTo>
                    <a:pt x="48863" y="224313"/>
                  </a:lnTo>
                  <a:lnTo>
                    <a:pt x="54959" y="228885"/>
                  </a:lnTo>
                  <a:lnTo>
                    <a:pt x="61055" y="231933"/>
                  </a:lnTo>
                  <a:lnTo>
                    <a:pt x="65627" y="236505"/>
                  </a:lnTo>
                  <a:lnTo>
                    <a:pt x="73247" y="238029"/>
                  </a:lnTo>
                  <a:lnTo>
                    <a:pt x="112437" y="238029"/>
                  </a:lnTo>
                  <a:lnTo>
                    <a:pt x="111966" y="238648"/>
                  </a:lnTo>
                  <a:lnTo>
                    <a:pt x="76819" y="254508"/>
                  </a:lnTo>
                  <a:lnTo>
                    <a:pt x="70199" y="254793"/>
                  </a:lnTo>
                  <a:close/>
                </a:path>
                <a:path w="175894" h="255270">
                  <a:moveTo>
                    <a:pt x="112437" y="238029"/>
                  </a:moveTo>
                  <a:lnTo>
                    <a:pt x="90011" y="238029"/>
                  </a:lnTo>
                  <a:lnTo>
                    <a:pt x="97631" y="236505"/>
                  </a:lnTo>
                  <a:lnTo>
                    <a:pt x="102203" y="231933"/>
                  </a:lnTo>
                  <a:lnTo>
                    <a:pt x="108299" y="228885"/>
                  </a:lnTo>
                  <a:lnTo>
                    <a:pt x="112871" y="224313"/>
                  </a:lnTo>
                  <a:lnTo>
                    <a:pt x="117443" y="219646"/>
                  </a:lnTo>
                  <a:lnTo>
                    <a:pt x="117443" y="126587"/>
                  </a:lnTo>
                  <a:lnTo>
                    <a:pt x="111347" y="114395"/>
                  </a:lnTo>
                  <a:lnTo>
                    <a:pt x="102203" y="105251"/>
                  </a:lnTo>
                  <a:lnTo>
                    <a:pt x="99155" y="103727"/>
                  </a:lnTo>
                  <a:lnTo>
                    <a:pt x="94583" y="102203"/>
                  </a:lnTo>
                  <a:lnTo>
                    <a:pt x="90011" y="99155"/>
                  </a:lnTo>
                  <a:lnTo>
                    <a:pt x="147923" y="99155"/>
                  </a:lnTo>
                  <a:lnTo>
                    <a:pt x="147923" y="224313"/>
                  </a:lnTo>
                  <a:lnTo>
                    <a:pt x="150971" y="230409"/>
                  </a:lnTo>
                  <a:lnTo>
                    <a:pt x="154114" y="231933"/>
                  </a:lnTo>
                  <a:lnTo>
                    <a:pt x="154876" y="233457"/>
                  </a:lnTo>
                  <a:lnTo>
                    <a:pt x="115919" y="233457"/>
                  </a:lnTo>
                  <a:lnTo>
                    <a:pt x="112437" y="238029"/>
                  </a:lnTo>
                  <a:close/>
                </a:path>
                <a:path w="175894" h="255270">
                  <a:moveTo>
                    <a:pt x="120491" y="251745"/>
                  </a:moveTo>
                  <a:lnTo>
                    <a:pt x="117443" y="248697"/>
                  </a:lnTo>
                  <a:lnTo>
                    <a:pt x="117443" y="234981"/>
                  </a:lnTo>
                  <a:lnTo>
                    <a:pt x="115919" y="233457"/>
                  </a:lnTo>
                  <a:lnTo>
                    <a:pt x="154876" y="233457"/>
                  </a:lnTo>
                  <a:lnTo>
                    <a:pt x="155638" y="234981"/>
                  </a:lnTo>
                  <a:lnTo>
                    <a:pt x="158686" y="234981"/>
                  </a:lnTo>
                  <a:lnTo>
                    <a:pt x="161734" y="236505"/>
                  </a:lnTo>
                  <a:lnTo>
                    <a:pt x="169354" y="236505"/>
                  </a:lnTo>
                  <a:lnTo>
                    <a:pt x="172402" y="238029"/>
                  </a:lnTo>
                  <a:lnTo>
                    <a:pt x="175450" y="238029"/>
                  </a:lnTo>
                  <a:lnTo>
                    <a:pt x="175450" y="248697"/>
                  </a:lnTo>
                  <a:lnTo>
                    <a:pt x="120491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1565052" y="3597783"/>
            <a:ext cx="422909" cy="256540"/>
            <a:chOff x="1565052" y="3597783"/>
            <a:chExt cx="422909" cy="256540"/>
          </a:xfrm>
        </p:grpSpPr>
        <p:pic>
          <p:nvPicPr>
            <p:cNvPr id="121" name="object 12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65052" y="3597783"/>
              <a:ext cx="274510" cy="25631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62518" y="3684651"/>
              <a:ext cx="125063" cy="164782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066829" y="3597782"/>
            <a:ext cx="970121" cy="25479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136106" y="3602354"/>
            <a:ext cx="2382678" cy="251745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9512141" y="239553"/>
            <a:ext cx="217170" cy="172720"/>
            <a:chOff x="9512141" y="239553"/>
            <a:chExt cx="217170" cy="172720"/>
          </a:xfrm>
        </p:grpSpPr>
        <p:pic>
          <p:nvPicPr>
            <p:cNvPr id="126" name="object 12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512141" y="239553"/>
              <a:ext cx="96107" cy="17240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34156" y="239553"/>
              <a:ext cx="94583" cy="172402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559331" y="6261734"/>
            <a:ext cx="1998154" cy="15106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556283" y="6515004"/>
            <a:ext cx="3703510" cy="531018"/>
          </a:xfrm>
          <a:prstGeom prst="rect">
            <a:avLst/>
          </a:prstGeom>
        </p:spPr>
      </p:pic>
      <p:grpSp>
        <p:nvGrpSpPr>
          <p:cNvPr id="130" name="object 130"/>
          <p:cNvGrpSpPr/>
          <p:nvPr/>
        </p:nvGrpSpPr>
        <p:grpSpPr>
          <a:xfrm>
            <a:off x="989928" y="4122605"/>
            <a:ext cx="3513454" cy="1420495"/>
            <a:chOff x="989928" y="4122605"/>
            <a:chExt cx="3513454" cy="1420495"/>
          </a:xfrm>
        </p:grpSpPr>
        <p:sp>
          <p:nvSpPr>
            <p:cNvPr id="131" name="object 131"/>
            <p:cNvSpPr/>
            <p:nvPr/>
          </p:nvSpPr>
          <p:spPr>
            <a:xfrm>
              <a:off x="1012793" y="4130230"/>
              <a:ext cx="3482975" cy="1405255"/>
            </a:xfrm>
            <a:custGeom>
              <a:avLst/>
              <a:gdLst/>
              <a:ahLst/>
              <a:cxnLst/>
              <a:rect l="l" t="t" r="r" b="b"/>
              <a:pathLst>
                <a:path w="3482975" h="1405254">
                  <a:moveTo>
                    <a:pt x="0" y="1405223"/>
                  </a:moveTo>
                  <a:lnTo>
                    <a:pt x="3482435" y="1405223"/>
                  </a:lnTo>
                  <a:lnTo>
                    <a:pt x="3482435" y="0"/>
                  </a:lnTo>
                  <a:lnTo>
                    <a:pt x="0" y="0"/>
                  </a:lnTo>
                  <a:lnTo>
                    <a:pt x="0" y="1405223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230088" y="4191285"/>
              <a:ext cx="1098232" cy="1754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61325" y="4465891"/>
              <a:ext cx="2602230" cy="18773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76896" y="4818411"/>
              <a:ext cx="866394" cy="15106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76896" y="5071681"/>
              <a:ext cx="1031176" cy="15106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76896" y="5324951"/>
              <a:ext cx="1171479" cy="15106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312479" y="5324951"/>
              <a:ext cx="639127" cy="118967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997553" y="4693253"/>
              <a:ext cx="3482975" cy="3175"/>
            </a:xfrm>
            <a:custGeom>
              <a:avLst/>
              <a:gdLst/>
              <a:ahLst/>
              <a:cxnLst/>
              <a:rect l="l" t="t" r="r" b="b"/>
              <a:pathLst>
                <a:path w="3482975" h="3175">
                  <a:moveTo>
                    <a:pt x="0" y="3047"/>
                  </a:moveTo>
                  <a:lnTo>
                    <a:pt x="3482435" y="0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9" name="object 139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563903" y="4757356"/>
            <a:ext cx="1188243" cy="151066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565427" y="5007578"/>
            <a:ext cx="1168432" cy="117443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565427" y="5260847"/>
            <a:ext cx="3551015" cy="117538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768310" y="5450014"/>
            <a:ext cx="945642" cy="117538"/>
          </a:xfrm>
          <a:prstGeom prst="rect">
            <a:avLst/>
          </a:prstGeom>
        </p:spPr>
      </p:pic>
      <p:grpSp>
        <p:nvGrpSpPr>
          <p:cNvPr id="143" name="object 143"/>
          <p:cNvGrpSpPr/>
          <p:nvPr/>
        </p:nvGrpSpPr>
        <p:grpSpPr>
          <a:xfrm>
            <a:off x="989928" y="5540116"/>
            <a:ext cx="3515995" cy="1537970"/>
            <a:chOff x="989928" y="5540116"/>
            <a:chExt cx="3515995" cy="1537970"/>
          </a:xfrm>
        </p:grpSpPr>
        <p:pic>
          <p:nvPicPr>
            <p:cNvPr id="144" name="object 14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31276" y="5540116"/>
              <a:ext cx="237944" cy="36004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011935" y="5867399"/>
              <a:ext cx="3484245" cy="1202690"/>
            </a:xfrm>
            <a:custGeom>
              <a:avLst/>
              <a:gdLst/>
              <a:ahLst/>
              <a:cxnLst/>
              <a:rect l="l" t="t" r="r" b="b"/>
              <a:pathLst>
                <a:path w="3484245" h="1202690">
                  <a:moveTo>
                    <a:pt x="3483864" y="1202435"/>
                  </a:moveTo>
                  <a:lnTo>
                    <a:pt x="0" y="1202435"/>
                  </a:lnTo>
                  <a:lnTo>
                    <a:pt x="0" y="0"/>
                  </a:lnTo>
                  <a:lnTo>
                    <a:pt x="3483864" y="0"/>
                  </a:lnTo>
                  <a:lnTo>
                    <a:pt x="3483864" y="1202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12793" y="5868066"/>
              <a:ext cx="3482975" cy="1202690"/>
            </a:xfrm>
            <a:custGeom>
              <a:avLst/>
              <a:gdLst/>
              <a:ahLst/>
              <a:cxnLst/>
              <a:rect l="l" t="t" r="r" b="b"/>
              <a:pathLst>
                <a:path w="3482975" h="1202690">
                  <a:moveTo>
                    <a:pt x="0" y="1202340"/>
                  </a:moveTo>
                  <a:lnTo>
                    <a:pt x="3482435" y="1202340"/>
                  </a:lnTo>
                  <a:lnTo>
                    <a:pt x="3482435" y="0"/>
                  </a:lnTo>
                  <a:lnTo>
                    <a:pt x="0" y="0"/>
                  </a:lnTo>
                  <a:lnTo>
                    <a:pt x="0" y="1202340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79944" y="5919978"/>
              <a:ext cx="3375660" cy="1891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64704" y="6270878"/>
              <a:ext cx="1169955" cy="15106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064704" y="6524148"/>
              <a:ext cx="2005869" cy="151066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997553" y="6156483"/>
              <a:ext cx="3500754" cy="1905"/>
            </a:xfrm>
            <a:custGeom>
              <a:avLst/>
              <a:gdLst/>
              <a:ahLst/>
              <a:cxnLst/>
              <a:rect l="l" t="t" r="r" b="b"/>
              <a:pathLst>
                <a:path w="3500754" h="1904">
                  <a:moveTo>
                    <a:pt x="0" y="1524"/>
                  </a:moveTo>
                  <a:lnTo>
                    <a:pt x="3500723" y="0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2BD0F-5102-48E7-8437-DC9C49D0A3D3}"/>
              </a:ext>
            </a:extLst>
          </p:cNvPr>
          <p:cNvSpPr txBox="1"/>
          <p:nvPr/>
        </p:nvSpPr>
        <p:spPr>
          <a:xfrm>
            <a:off x="2743200" y="3733800"/>
            <a:ext cx="22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REFER Sync in Java.pdf</a:t>
            </a:r>
          </a:p>
        </p:txBody>
      </p:sp>
    </p:spTree>
    <p:extLst>
      <p:ext uri="{BB962C8B-B14F-4D97-AF65-F5344CB8AC3E}">
        <p14:creationId xmlns:p14="http://schemas.microsoft.com/office/powerpoint/2010/main" val="68083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861809" y="705967"/>
            <a:ext cx="317500" cy="405130"/>
          </a:xfrm>
          <a:custGeom>
            <a:avLst/>
            <a:gdLst/>
            <a:ahLst/>
            <a:cxnLst/>
            <a:rect l="l" t="t" r="r" b="b"/>
            <a:pathLst>
              <a:path w="317500" h="405130">
                <a:moveTo>
                  <a:pt x="317284" y="0"/>
                </a:moveTo>
                <a:lnTo>
                  <a:pt x="0" y="0"/>
                </a:lnTo>
                <a:lnTo>
                  <a:pt x="0" y="50800"/>
                </a:lnTo>
                <a:lnTo>
                  <a:pt x="128117" y="50800"/>
                </a:lnTo>
                <a:lnTo>
                  <a:pt x="128117" y="405130"/>
                </a:lnTo>
                <a:lnTo>
                  <a:pt x="183070" y="405130"/>
                </a:lnTo>
                <a:lnTo>
                  <a:pt x="183070" y="50800"/>
                </a:lnTo>
                <a:lnTo>
                  <a:pt x="317284" y="5080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6343" y="694181"/>
            <a:ext cx="233679" cy="417195"/>
          </a:xfrm>
          <a:custGeom>
            <a:avLst/>
            <a:gdLst/>
            <a:ahLst/>
            <a:cxnLst/>
            <a:rect l="l" t="t" r="r" b="b"/>
            <a:pathLst>
              <a:path w="233680" h="417194">
                <a:moveTo>
                  <a:pt x="233457" y="416623"/>
                </a:moveTo>
                <a:lnTo>
                  <a:pt x="181546" y="416623"/>
                </a:lnTo>
                <a:lnTo>
                  <a:pt x="181546" y="230409"/>
                </a:lnTo>
                <a:lnTo>
                  <a:pt x="180427" y="215026"/>
                </a:lnTo>
                <a:lnTo>
                  <a:pt x="164782" y="178593"/>
                </a:lnTo>
                <a:lnTo>
                  <a:pt x="119062" y="160210"/>
                </a:lnTo>
                <a:lnTo>
                  <a:pt x="109839" y="160807"/>
                </a:lnTo>
                <a:lnTo>
                  <a:pt x="72270" y="176950"/>
                </a:lnTo>
                <a:lnTo>
                  <a:pt x="51911" y="196881"/>
                </a:lnTo>
                <a:lnTo>
                  <a:pt x="51911" y="416623"/>
                </a:lnTo>
                <a:lnTo>
                  <a:pt x="0" y="416623"/>
                </a:lnTo>
                <a:lnTo>
                  <a:pt x="0" y="0"/>
                </a:lnTo>
                <a:lnTo>
                  <a:pt x="51911" y="0"/>
                </a:lnTo>
                <a:lnTo>
                  <a:pt x="51911" y="154114"/>
                </a:lnTo>
                <a:lnTo>
                  <a:pt x="58221" y="146399"/>
                </a:lnTo>
                <a:lnTo>
                  <a:pt x="97146" y="121800"/>
                </a:lnTo>
                <a:lnTo>
                  <a:pt x="134302" y="116014"/>
                </a:lnTo>
                <a:lnTo>
                  <a:pt x="156019" y="117776"/>
                </a:lnTo>
                <a:lnTo>
                  <a:pt x="192595" y="132730"/>
                </a:lnTo>
                <a:lnTo>
                  <a:pt x="218629" y="163678"/>
                </a:lnTo>
                <a:lnTo>
                  <a:pt x="231765" y="205510"/>
                </a:lnTo>
                <a:lnTo>
                  <a:pt x="233457" y="230409"/>
                </a:lnTo>
                <a:lnTo>
                  <a:pt x="233457" y="41662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2097" y="694181"/>
            <a:ext cx="1059180" cy="422909"/>
          </a:xfrm>
          <a:custGeom>
            <a:avLst/>
            <a:gdLst/>
            <a:ahLst/>
            <a:cxnLst/>
            <a:rect l="l" t="t" r="r" b="b"/>
            <a:pathLst>
              <a:path w="1059180" h="422909">
                <a:moveTo>
                  <a:pt x="176974" y="120599"/>
                </a:moveTo>
                <a:lnTo>
                  <a:pt x="164985" y="118592"/>
                </a:lnTo>
                <a:lnTo>
                  <a:pt x="154305" y="117170"/>
                </a:lnTo>
                <a:lnTo>
                  <a:pt x="145034" y="116306"/>
                </a:lnTo>
                <a:lnTo>
                  <a:pt x="137350" y="116027"/>
                </a:lnTo>
                <a:lnTo>
                  <a:pt x="110451" y="119189"/>
                </a:lnTo>
                <a:lnTo>
                  <a:pt x="87160" y="128790"/>
                </a:lnTo>
                <a:lnTo>
                  <a:pt x="67602" y="144957"/>
                </a:lnTo>
                <a:lnTo>
                  <a:pt x="51904" y="167843"/>
                </a:lnTo>
                <a:lnTo>
                  <a:pt x="51904" y="120599"/>
                </a:lnTo>
                <a:lnTo>
                  <a:pt x="0" y="120599"/>
                </a:lnTo>
                <a:lnTo>
                  <a:pt x="0" y="416636"/>
                </a:lnTo>
                <a:lnTo>
                  <a:pt x="51904" y="416636"/>
                </a:lnTo>
                <a:lnTo>
                  <a:pt x="51904" y="247180"/>
                </a:lnTo>
                <a:lnTo>
                  <a:pt x="53314" y="229730"/>
                </a:lnTo>
                <a:lnTo>
                  <a:pt x="73240" y="186220"/>
                </a:lnTo>
                <a:lnTo>
                  <a:pt x="108000" y="161696"/>
                </a:lnTo>
                <a:lnTo>
                  <a:pt x="122110" y="160223"/>
                </a:lnTo>
                <a:lnTo>
                  <a:pt x="130340" y="160807"/>
                </a:lnTo>
                <a:lnTo>
                  <a:pt x="138874" y="162699"/>
                </a:lnTo>
                <a:lnTo>
                  <a:pt x="147396" y="166039"/>
                </a:lnTo>
                <a:lnTo>
                  <a:pt x="155638" y="170980"/>
                </a:lnTo>
                <a:lnTo>
                  <a:pt x="176974" y="120599"/>
                </a:lnTo>
                <a:close/>
              </a:path>
              <a:path w="1059180" h="422909">
                <a:moveTo>
                  <a:pt x="468337" y="242608"/>
                </a:moveTo>
                <a:lnTo>
                  <a:pt x="467880" y="236512"/>
                </a:lnTo>
                <a:lnTo>
                  <a:pt x="466318" y="215455"/>
                </a:lnTo>
                <a:lnTo>
                  <a:pt x="460133" y="191160"/>
                </a:lnTo>
                <a:lnTo>
                  <a:pt x="449656" y="169697"/>
                </a:lnTo>
                <a:lnTo>
                  <a:pt x="442048" y="160223"/>
                </a:lnTo>
                <a:lnTo>
                  <a:pt x="434708" y="151079"/>
                </a:lnTo>
                <a:lnTo>
                  <a:pt x="416420" y="137236"/>
                </a:lnTo>
                <a:lnTo>
                  <a:pt x="416420" y="236512"/>
                </a:lnTo>
                <a:lnTo>
                  <a:pt x="253263" y="236512"/>
                </a:lnTo>
                <a:lnTo>
                  <a:pt x="268909" y="194297"/>
                </a:lnTo>
                <a:lnTo>
                  <a:pt x="305282" y="165938"/>
                </a:lnTo>
                <a:lnTo>
                  <a:pt x="337172" y="160223"/>
                </a:lnTo>
                <a:lnTo>
                  <a:pt x="355460" y="161645"/>
                </a:lnTo>
                <a:lnTo>
                  <a:pt x="396608" y="183172"/>
                </a:lnTo>
                <a:lnTo>
                  <a:pt x="415264" y="221107"/>
                </a:lnTo>
                <a:lnTo>
                  <a:pt x="416420" y="236512"/>
                </a:lnTo>
                <a:lnTo>
                  <a:pt x="416420" y="137236"/>
                </a:lnTo>
                <a:lnTo>
                  <a:pt x="414731" y="135953"/>
                </a:lnTo>
                <a:lnTo>
                  <a:pt x="391464" y="124980"/>
                </a:lnTo>
                <a:lnTo>
                  <a:pt x="365061" y="118287"/>
                </a:lnTo>
                <a:lnTo>
                  <a:pt x="335648" y="116027"/>
                </a:lnTo>
                <a:lnTo>
                  <a:pt x="309054" y="118351"/>
                </a:lnTo>
                <a:lnTo>
                  <a:pt x="261620" y="137883"/>
                </a:lnTo>
                <a:lnTo>
                  <a:pt x="221894" y="179374"/>
                </a:lnTo>
                <a:lnTo>
                  <a:pt x="199618" y="237642"/>
                </a:lnTo>
                <a:lnTo>
                  <a:pt x="196773" y="271665"/>
                </a:lnTo>
                <a:lnTo>
                  <a:pt x="199377" y="305371"/>
                </a:lnTo>
                <a:lnTo>
                  <a:pt x="220611" y="361962"/>
                </a:lnTo>
                <a:lnTo>
                  <a:pt x="260096" y="400786"/>
                </a:lnTo>
                <a:lnTo>
                  <a:pt x="307530" y="420192"/>
                </a:lnTo>
                <a:lnTo>
                  <a:pt x="334124" y="422732"/>
                </a:lnTo>
                <a:lnTo>
                  <a:pt x="353009" y="421894"/>
                </a:lnTo>
                <a:lnTo>
                  <a:pt x="404228" y="410438"/>
                </a:lnTo>
                <a:lnTo>
                  <a:pt x="442429" y="389102"/>
                </a:lnTo>
                <a:lnTo>
                  <a:pt x="436003" y="378434"/>
                </a:lnTo>
                <a:lnTo>
                  <a:pt x="419468" y="351002"/>
                </a:lnTo>
                <a:lnTo>
                  <a:pt x="403733" y="363004"/>
                </a:lnTo>
                <a:lnTo>
                  <a:pt x="386130" y="371576"/>
                </a:lnTo>
                <a:lnTo>
                  <a:pt x="366534" y="376720"/>
                </a:lnTo>
                <a:lnTo>
                  <a:pt x="344792" y="378434"/>
                </a:lnTo>
                <a:lnTo>
                  <a:pt x="326174" y="376770"/>
                </a:lnTo>
                <a:lnTo>
                  <a:pt x="280695" y="354050"/>
                </a:lnTo>
                <a:lnTo>
                  <a:pt x="258787" y="320090"/>
                </a:lnTo>
                <a:lnTo>
                  <a:pt x="251739" y="274713"/>
                </a:lnTo>
                <a:lnTo>
                  <a:pt x="465289" y="274713"/>
                </a:lnTo>
                <a:lnTo>
                  <a:pt x="466407" y="266700"/>
                </a:lnTo>
                <a:lnTo>
                  <a:pt x="467385" y="258699"/>
                </a:lnTo>
                <a:lnTo>
                  <a:pt x="468071" y="250659"/>
                </a:lnTo>
                <a:lnTo>
                  <a:pt x="468337" y="242608"/>
                </a:lnTo>
                <a:close/>
              </a:path>
              <a:path w="1059180" h="422909">
                <a:moveTo>
                  <a:pt x="764286" y="395198"/>
                </a:moveTo>
                <a:lnTo>
                  <a:pt x="754227" y="387527"/>
                </a:lnTo>
                <a:lnTo>
                  <a:pt x="751370" y="383006"/>
                </a:lnTo>
                <a:lnTo>
                  <a:pt x="749452" y="379958"/>
                </a:lnTo>
                <a:lnTo>
                  <a:pt x="747052" y="376148"/>
                </a:lnTo>
                <a:lnTo>
                  <a:pt x="742759" y="361340"/>
                </a:lnTo>
                <a:lnTo>
                  <a:pt x="741324" y="343382"/>
                </a:lnTo>
                <a:lnTo>
                  <a:pt x="741324" y="265557"/>
                </a:lnTo>
                <a:lnTo>
                  <a:pt x="741324" y="238036"/>
                </a:lnTo>
                <a:lnTo>
                  <a:pt x="734275" y="182930"/>
                </a:lnTo>
                <a:lnTo>
                  <a:pt x="712368" y="144970"/>
                </a:lnTo>
                <a:lnTo>
                  <a:pt x="674446" y="123063"/>
                </a:lnTo>
                <a:lnTo>
                  <a:pt x="619315" y="116014"/>
                </a:lnTo>
                <a:lnTo>
                  <a:pt x="607593" y="116573"/>
                </a:lnTo>
                <a:lnTo>
                  <a:pt x="569023" y="123634"/>
                </a:lnTo>
                <a:lnTo>
                  <a:pt x="527773" y="144970"/>
                </a:lnTo>
                <a:lnTo>
                  <a:pt x="550735" y="189268"/>
                </a:lnTo>
                <a:lnTo>
                  <a:pt x="564972" y="177495"/>
                </a:lnTo>
                <a:lnTo>
                  <a:pt x="582358" y="169405"/>
                </a:lnTo>
                <a:lnTo>
                  <a:pt x="602589" y="164757"/>
                </a:lnTo>
                <a:lnTo>
                  <a:pt x="625411" y="163258"/>
                </a:lnTo>
                <a:lnTo>
                  <a:pt x="653465" y="167614"/>
                </a:lnTo>
                <a:lnTo>
                  <a:pt x="673493" y="180835"/>
                </a:lnTo>
                <a:lnTo>
                  <a:pt x="685507" y="203212"/>
                </a:lnTo>
                <a:lnTo>
                  <a:pt x="689508" y="234988"/>
                </a:lnTo>
                <a:lnTo>
                  <a:pt x="689508" y="271653"/>
                </a:lnTo>
                <a:lnTo>
                  <a:pt x="689508" y="343382"/>
                </a:lnTo>
                <a:lnTo>
                  <a:pt x="673823" y="359384"/>
                </a:lnTo>
                <a:lnTo>
                  <a:pt x="656691" y="370814"/>
                </a:lnTo>
                <a:lnTo>
                  <a:pt x="638416" y="377672"/>
                </a:lnTo>
                <a:lnTo>
                  <a:pt x="619315" y="379958"/>
                </a:lnTo>
                <a:lnTo>
                  <a:pt x="595312" y="377101"/>
                </a:lnTo>
                <a:lnTo>
                  <a:pt x="578167" y="368528"/>
                </a:lnTo>
                <a:lnTo>
                  <a:pt x="567880" y="354241"/>
                </a:lnTo>
                <a:lnTo>
                  <a:pt x="564451" y="334238"/>
                </a:lnTo>
                <a:lnTo>
                  <a:pt x="566140" y="321017"/>
                </a:lnTo>
                <a:lnTo>
                  <a:pt x="590359" y="286893"/>
                </a:lnTo>
                <a:lnTo>
                  <a:pt x="635825" y="266966"/>
                </a:lnTo>
                <a:lnTo>
                  <a:pt x="654456" y="265557"/>
                </a:lnTo>
                <a:lnTo>
                  <a:pt x="660793" y="266090"/>
                </a:lnTo>
                <a:lnTo>
                  <a:pt x="668553" y="267462"/>
                </a:lnTo>
                <a:lnTo>
                  <a:pt x="678027" y="269417"/>
                </a:lnTo>
                <a:lnTo>
                  <a:pt x="689508" y="271653"/>
                </a:lnTo>
                <a:lnTo>
                  <a:pt x="679488" y="231228"/>
                </a:lnTo>
                <a:lnTo>
                  <a:pt x="651408" y="227368"/>
                </a:lnTo>
                <a:lnTo>
                  <a:pt x="622808" y="229349"/>
                </a:lnTo>
                <a:lnTo>
                  <a:pt x="573087" y="244767"/>
                </a:lnTo>
                <a:lnTo>
                  <a:pt x="535076" y="274561"/>
                </a:lnTo>
                <a:lnTo>
                  <a:pt x="515086" y="312420"/>
                </a:lnTo>
                <a:lnTo>
                  <a:pt x="512533" y="334238"/>
                </a:lnTo>
                <a:lnTo>
                  <a:pt x="514223" y="351929"/>
                </a:lnTo>
                <a:lnTo>
                  <a:pt x="538441" y="396722"/>
                </a:lnTo>
                <a:lnTo>
                  <a:pt x="581393" y="421017"/>
                </a:lnTo>
                <a:lnTo>
                  <a:pt x="597979" y="422719"/>
                </a:lnTo>
                <a:lnTo>
                  <a:pt x="628637" y="420166"/>
                </a:lnTo>
                <a:lnTo>
                  <a:pt x="654596" y="412584"/>
                </a:lnTo>
                <a:lnTo>
                  <a:pt x="676275" y="400138"/>
                </a:lnTo>
                <a:lnTo>
                  <a:pt x="694080" y="383006"/>
                </a:lnTo>
                <a:lnTo>
                  <a:pt x="698080" y="392455"/>
                </a:lnTo>
                <a:lnTo>
                  <a:pt x="737146" y="418909"/>
                </a:lnTo>
                <a:lnTo>
                  <a:pt x="764286" y="421195"/>
                </a:lnTo>
                <a:lnTo>
                  <a:pt x="764286" y="395198"/>
                </a:lnTo>
                <a:close/>
              </a:path>
              <a:path w="1059180" h="422909">
                <a:moveTo>
                  <a:pt x="1058608" y="0"/>
                </a:moveTo>
                <a:lnTo>
                  <a:pt x="1006792" y="0"/>
                </a:lnTo>
                <a:lnTo>
                  <a:pt x="1006792" y="137363"/>
                </a:lnTo>
                <a:lnTo>
                  <a:pt x="1006792" y="189268"/>
                </a:lnTo>
                <a:lnTo>
                  <a:pt x="1006792" y="354050"/>
                </a:lnTo>
                <a:lnTo>
                  <a:pt x="1003668" y="357720"/>
                </a:lnTo>
                <a:lnTo>
                  <a:pt x="969022" y="376148"/>
                </a:lnTo>
                <a:lnTo>
                  <a:pt x="954874" y="378434"/>
                </a:lnTo>
                <a:lnTo>
                  <a:pt x="912850" y="371627"/>
                </a:lnTo>
                <a:lnTo>
                  <a:pt x="882815" y="351370"/>
                </a:lnTo>
                <a:lnTo>
                  <a:pt x="864781" y="317957"/>
                </a:lnTo>
                <a:lnTo>
                  <a:pt x="858774" y="271665"/>
                </a:lnTo>
                <a:lnTo>
                  <a:pt x="860259" y="247840"/>
                </a:lnTo>
                <a:lnTo>
                  <a:pt x="872998" y="207695"/>
                </a:lnTo>
                <a:lnTo>
                  <a:pt x="898461" y="177660"/>
                </a:lnTo>
                <a:lnTo>
                  <a:pt x="951826" y="160223"/>
                </a:lnTo>
                <a:lnTo>
                  <a:pt x="968171" y="161975"/>
                </a:lnTo>
                <a:lnTo>
                  <a:pt x="982776" y="167309"/>
                </a:lnTo>
                <a:lnTo>
                  <a:pt x="995641" y="176364"/>
                </a:lnTo>
                <a:lnTo>
                  <a:pt x="1006792" y="189268"/>
                </a:lnTo>
                <a:lnTo>
                  <a:pt x="1006792" y="137363"/>
                </a:lnTo>
                <a:lnTo>
                  <a:pt x="993673" y="128231"/>
                </a:lnTo>
                <a:lnTo>
                  <a:pt x="977404" y="121551"/>
                </a:lnTo>
                <a:lnTo>
                  <a:pt x="958265" y="117424"/>
                </a:lnTo>
                <a:lnTo>
                  <a:pt x="936586" y="116027"/>
                </a:lnTo>
                <a:lnTo>
                  <a:pt x="910247" y="118897"/>
                </a:lnTo>
                <a:lnTo>
                  <a:pt x="863257" y="142379"/>
                </a:lnTo>
                <a:lnTo>
                  <a:pt x="824877" y="187591"/>
                </a:lnTo>
                <a:lnTo>
                  <a:pt x="804926" y="244195"/>
                </a:lnTo>
                <a:lnTo>
                  <a:pt x="802386" y="276237"/>
                </a:lnTo>
                <a:lnTo>
                  <a:pt x="804646" y="307682"/>
                </a:lnTo>
                <a:lnTo>
                  <a:pt x="822312" y="360324"/>
                </a:lnTo>
                <a:lnTo>
                  <a:pt x="855992" y="399262"/>
                </a:lnTo>
                <a:lnTo>
                  <a:pt x="901166" y="418858"/>
                </a:lnTo>
                <a:lnTo>
                  <a:pt x="927442" y="421208"/>
                </a:lnTo>
                <a:lnTo>
                  <a:pt x="952055" y="419468"/>
                </a:lnTo>
                <a:lnTo>
                  <a:pt x="973404" y="414299"/>
                </a:lnTo>
                <a:lnTo>
                  <a:pt x="991603" y="405688"/>
                </a:lnTo>
                <a:lnTo>
                  <a:pt x="1006792" y="393674"/>
                </a:lnTo>
                <a:lnTo>
                  <a:pt x="1006792" y="416636"/>
                </a:lnTo>
                <a:lnTo>
                  <a:pt x="1058608" y="416636"/>
                </a:lnTo>
                <a:lnTo>
                  <a:pt x="1058608" y="393674"/>
                </a:lnTo>
                <a:lnTo>
                  <a:pt x="1058608" y="378434"/>
                </a:lnTo>
                <a:lnTo>
                  <a:pt x="1058608" y="160223"/>
                </a:lnTo>
                <a:lnTo>
                  <a:pt x="1058608" y="137363"/>
                </a:lnTo>
                <a:lnTo>
                  <a:pt x="1058608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4141" y="810196"/>
            <a:ext cx="194310" cy="306705"/>
          </a:xfrm>
          <a:custGeom>
            <a:avLst/>
            <a:gdLst/>
            <a:ahLst/>
            <a:cxnLst/>
            <a:rect l="l" t="t" r="r" b="b"/>
            <a:pathLst>
              <a:path w="194310" h="306705">
                <a:moveTo>
                  <a:pt x="88487" y="306704"/>
                </a:moveTo>
                <a:lnTo>
                  <a:pt x="64976" y="305023"/>
                </a:lnTo>
                <a:lnTo>
                  <a:pt x="42493" y="300180"/>
                </a:lnTo>
                <a:lnTo>
                  <a:pt x="20885" y="292479"/>
                </a:lnTo>
                <a:lnTo>
                  <a:pt x="0" y="282225"/>
                </a:lnTo>
                <a:lnTo>
                  <a:pt x="18288" y="233457"/>
                </a:lnTo>
                <a:lnTo>
                  <a:pt x="39125" y="245697"/>
                </a:lnTo>
                <a:lnTo>
                  <a:pt x="58114" y="254793"/>
                </a:lnTo>
                <a:lnTo>
                  <a:pt x="75120" y="260461"/>
                </a:lnTo>
                <a:lnTo>
                  <a:pt x="90011" y="262413"/>
                </a:lnTo>
                <a:lnTo>
                  <a:pt x="110894" y="259841"/>
                </a:lnTo>
                <a:lnTo>
                  <a:pt x="125634" y="252126"/>
                </a:lnTo>
                <a:lnTo>
                  <a:pt x="134373" y="239267"/>
                </a:lnTo>
                <a:lnTo>
                  <a:pt x="137255" y="221265"/>
                </a:lnTo>
                <a:lnTo>
                  <a:pt x="134397" y="206923"/>
                </a:lnTo>
                <a:lnTo>
                  <a:pt x="125825" y="193750"/>
                </a:lnTo>
                <a:lnTo>
                  <a:pt x="111537" y="181738"/>
                </a:lnTo>
                <a:lnTo>
                  <a:pt x="91535" y="170878"/>
                </a:lnTo>
                <a:lnTo>
                  <a:pt x="74644" y="163210"/>
                </a:lnTo>
                <a:lnTo>
                  <a:pt x="60781" y="156400"/>
                </a:lnTo>
                <a:lnTo>
                  <a:pt x="25312" y="132095"/>
                </a:lnTo>
                <a:lnTo>
                  <a:pt x="4095" y="97083"/>
                </a:lnTo>
                <a:lnTo>
                  <a:pt x="1524" y="76295"/>
                </a:lnTo>
                <a:lnTo>
                  <a:pt x="3238" y="59071"/>
                </a:lnTo>
                <a:lnTo>
                  <a:pt x="28956" y="19812"/>
                </a:lnTo>
                <a:lnTo>
                  <a:pt x="77002" y="1166"/>
                </a:lnTo>
                <a:lnTo>
                  <a:pt x="97631" y="0"/>
                </a:lnTo>
                <a:lnTo>
                  <a:pt x="114752" y="1166"/>
                </a:lnTo>
                <a:lnTo>
                  <a:pt x="134016" y="4762"/>
                </a:lnTo>
                <a:lnTo>
                  <a:pt x="155281" y="10929"/>
                </a:lnTo>
                <a:lnTo>
                  <a:pt x="178403" y="19812"/>
                </a:lnTo>
                <a:lnTo>
                  <a:pt x="164687" y="68675"/>
                </a:lnTo>
                <a:lnTo>
                  <a:pt x="148709" y="57737"/>
                </a:lnTo>
                <a:lnTo>
                  <a:pt x="132873" y="50113"/>
                </a:lnTo>
                <a:lnTo>
                  <a:pt x="117324" y="45650"/>
                </a:lnTo>
                <a:lnTo>
                  <a:pt x="102203" y="44195"/>
                </a:lnTo>
                <a:lnTo>
                  <a:pt x="93343" y="44743"/>
                </a:lnTo>
                <a:lnTo>
                  <a:pt x="58531" y="68197"/>
                </a:lnTo>
                <a:lnTo>
                  <a:pt x="57912" y="74771"/>
                </a:lnTo>
                <a:lnTo>
                  <a:pt x="59913" y="88511"/>
                </a:lnTo>
                <a:lnTo>
                  <a:pt x="90011" y="117443"/>
                </a:lnTo>
                <a:lnTo>
                  <a:pt x="126587" y="135826"/>
                </a:lnTo>
                <a:lnTo>
                  <a:pt x="142589" y="143232"/>
                </a:lnTo>
                <a:lnTo>
                  <a:pt x="156305" y="151637"/>
                </a:lnTo>
                <a:lnTo>
                  <a:pt x="184054" y="181738"/>
                </a:lnTo>
                <a:lnTo>
                  <a:pt x="193738" y="221265"/>
                </a:lnTo>
                <a:lnTo>
                  <a:pt x="191784" y="239815"/>
                </a:lnTo>
                <a:lnTo>
                  <a:pt x="164687" y="283749"/>
                </a:lnTo>
                <a:lnTo>
                  <a:pt x="111323" y="305274"/>
                </a:lnTo>
                <a:lnTo>
                  <a:pt x="88487" y="3067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30855" y="700379"/>
            <a:ext cx="594995" cy="416559"/>
          </a:xfrm>
          <a:custGeom>
            <a:avLst/>
            <a:gdLst/>
            <a:ahLst/>
            <a:cxnLst/>
            <a:rect l="l" t="t" r="r" b="b"/>
            <a:pathLst>
              <a:path w="594995" h="416559">
                <a:moveTo>
                  <a:pt x="292887" y="369189"/>
                </a:moveTo>
                <a:lnTo>
                  <a:pt x="262407" y="328041"/>
                </a:lnTo>
                <a:lnTo>
                  <a:pt x="245821" y="345160"/>
                </a:lnTo>
                <a:lnTo>
                  <a:pt x="225780" y="357568"/>
                </a:lnTo>
                <a:lnTo>
                  <a:pt x="202323" y="365112"/>
                </a:lnTo>
                <a:lnTo>
                  <a:pt x="175450" y="367665"/>
                </a:lnTo>
                <a:lnTo>
                  <a:pt x="150520" y="365074"/>
                </a:lnTo>
                <a:lnTo>
                  <a:pt x="108064" y="343839"/>
                </a:lnTo>
                <a:lnTo>
                  <a:pt x="76009" y="301726"/>
                </a:lnTo>
                <a:lnTo>
                  <a:pt x="60007" y="246202"/>
                </a:lnTo>
                <a:lnTo>
                  <a:pt x="58000" y="213550"/>
                </a:lnTo>
                <a:lnTo>
                  <a:pt x="60007" y="178676"/>
                </a:lnTo>
                <a:lnTo>
                  <a:pt x="76009" y="119176"/>
                </a:lnTo>
                <a:lnTo>
                  <a:pt x="107213" y="74523"/>
                </a:lnTo>
                <a:lnTo>
                  <a:pt x="149669" y="51625"/>
                </a:lnTo>
                <a:lnTo>
                  <a:pt x="175450" y="48768"/>
                </a:lnTo>
                <a:lnTo>
                  <a:pt x="202031" y="49936"/>
                </a:lnTo>
                <a:lnTo>
                  <a:pt x="224637" y="53530"/>
                </a:lnTo>
                <a:lnTo>
                  <a:pt x="243243" y="59702"/>
                </a:lnTo>
                <a:lnTo>
                  <a:pt x="257835" y="68580"/>
                </a:lnTo>
                <a:lnTo>
                  <a:pt x="276123" y="21336"/>
                </a:lnTo>
                <a:lnTo>
                  <a:pt x="256082" y="11569"/>
                </a:lnTo>
                <a:lnTo>
                  <a:pt x="232448" y="4953"/>
                </a:lnTo>
                <a:lnTo>
                  <a:pt x="205105" y="1193"/>
                </a:lnTo>
                <a:lnTo>
                  <a:pt x="173926" y="0"/>
                </a:lnTo>
                <a:lnTo>
                  <a:pt x="136982" y="3708"/>
                </a:lnTo>
                <a:lnTo>
                  <a:pt x="74599" y="33426"/>
                </a:lnTo>
                <a:lnTo>
                  <a:pt x="27038" y="91186"/>
                </a:lnTo>
                <a:lnTo>
                  <a:pt x="11811" y="126771"/>
                </a:lnTo>
                <a:lnTo>
                  <a:pt x="2895" y="166077"/>
                </a:lnTo>
                <a:lnTo>
                  <a:pt x="0" y="208978"/>
                </a:lnTo>
                <a:lnTo>
                  <a:pt x="2857" y="253606"/>
                </a:lnTo>
                <a:lnTo>
                  <a:pt x="11430" y="293649"/>
                </a:lnTo>
                <a:lnTo>
                  <a:pt x="25755" y="329133"/>
                </a:lnTo>
                <a:lnTo>
                  <a:pt x="70027" y="384949"/>
                </a:lnTo>
                <a:lnTo>
                  <a:pt x="132219" y="413054"/>
                </a:lnTo>
                <a:lnTo>
                  <a:pt x="169354" y="416521"/>
                </a:lnTo>
                <a:lnTo>
                  <a:pt x="205371" y="413626"/>
                </a:lnTo>
                <a:lnTo>
                  <a:pt x="237972" y="404863"/>
                </a:lnTo>
                <a:lnTo>
                  <a:pt x="267157" y="390093"/>
                </a:lnTo>
                <a:lnTo>
                  <a:pt x="292887" y="369189"/>
                </a:lnTo>
                <a:close/>
              </a:path>
              <a:path w="594995" h="416559">
                <a:moveTo>
                  <a:pt x="594931" y="262420"/>
                </a:moveTo>
                <a:lnTo>
                  <a:pt x="585978" y="197929"/>
                </a:lnTo>
                <a:lnTo>
                  <a:pt x="561936" y="152501"/>
                </a:lnTo>
                <a:lnTo>
                  <a:pt x="539965" y="131914"/>
                </a:lnTo>
                <a:lnTo>
                  <a:pt x="539965" y="262420"/>
                </a:lnTo>
                <a:lnTo>
                  <a:pt x="538556" y="286397"/>
                </a:lnTo>
                <a:lnTo>
                  <a:pt x="527748" y="326961"/>
                </a:lnTo>
                <a:lnTo>
                  <a:pt x="494436" y="365950"/>
                </a:lnTo>
                <a:lnTo>
                  <a:pt x="462241" y="373761"/>
                </a:lnTo>
                <a:lnTo>
                  <a:pt x="427304" y="366661"/>
                </a:lnTo>
                <a:lnTo>
                  <a:pt x="402526" y="345554"/>
                </a:lnTo>
                <a:lnTo>
                  <a:pt x="387781" y="310718"/>
                </a:lnTo>
                <a:lnTo>
                  <a:pt x="382905" y="262420"/>
                </a:lnTo>
                <a:lnTo>
                  <a:pt x="384302" y="237731"/>
                </a:lnTo>
                <a:lnTo>
                  <a:pt x="395109" y="197599"/>
                </a:lnTo>
                <a:lnTo>
                  <a:pt x="429768" y="159550"/>
                </a:lnTo>
                <a:lnTo>
                  <a:pt x="462241" y="152501"/>
                </a:lnTo>
                <a:lnTo>
                  <a:pt x="496252" y="159372"/>
                </a:lnTo>
                <a:lnTo>
                  <a:pt x="520534" y="179984"/>
                </a:lnTo>
                <a:lnTo>
                  <a:pt x="535114" y="214337"/>
                </a:lnTo>
                <a:lnTo>
                  <a:pt x="539965" y="262420"/>
                </a:lnTo>
                <a:lnTo>
                  <a:pt x="539965" y="131914"/>
                </a:lnTo>
                <a:lnTo>
                  <a:pt x="517880" y="119926"/>
                </a:lnTo>
                <a:lnTo>
                  <a:pt x="491629" y="112369"/>
                </a:lnTo>
                <a:lnTo>
                  <a:pt x="462241" y="109829"/>
                </a:lnTo>
                <a:lnTo>
                  <a:pt x="433019" y="112395"/>
                </a:lnTo>
                <a:lnTo>
                  <a:pt x="384352" y="132969"/>
                </a:lnTo>
                <a:lnTo>
                  <a:pt x="348589" y="174193"/>
                </a:lnTo>
                <a:lnTo>
                  <a:pt x="330238" y="229755"/>
                </a:lnTo>
                <a:lnTo>
                  <a:pt x="327939" y="262420"/>
                </a:lnTo>
                <a:lnTo>
                  <a:pt x="330212" y="295884"/>
                </a:lnTo>
                <a:lnTo>
                  <a:pt x="347954" y="351434"/>
                </a:lnTo>
                <a:lnTo>
                  <a:pt x="382854" y="392658"/>
                </a:lnTo>
                <a:lnTo>
                  <a:pt x="432130" y="413918"/>
                </a:lnTo>
                <a:lnTo>
                  <a:pt x="462241" y="416534"/>
                </a:lnTo>
                <a:lnTo>
                  <a:pt x="491413" y="413943"/>
                </a:lnTo>
                <a:lnTo>
                  <a:pt x="517309" y="406196"/>
                </a:lnTo>
                <a:lnTo>
                  <a:pt x="540080" y="393306"/>
                </a:lnTo>
                <a:lnTo>
                  <a:pt x="559879" y="375285"/>
                </a:lnTo>
                <a:lnTo>
                  <a:pt x="560870" y="373761"/>
                </a:lnTo>
                <a:lnTo>
                  <a:pt x="574992" y="352082"/>
                </a:lnTo>
                <a:lnTo>
                  <a:pt x="585978" y="325704"/>
                </a:lnTo>
                <a:lnTo>
                  <a:pt x="592658" y="295910"/>
                </a:lnTo>
                <a:lnTo>
                  <a:pt x="594931" y="26242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80650" y="810196"/>
            <a:ext cx="235585" cy="300990"/>
          </a:xfrm>
          <a:custGeom>
            <a:avLst/>
            <a:gdLst/>
            <a:ahLst/>
            <a:cxnLst/>
            <a:rect l="l" t="t" r="r" b="b"/>
            <a:pathLst>
              <a:path w="235585" h="300990">
                <a:moveTo>
                  <a:pt x="234981" y="300608"/>
                </a:moveTo>
                <a:lnTo>
                  <a:pt x="181546" y="300608"/>
                </a:lnTo>
                <a:lnTo>
                  <a:pt x="181546" y="128111"/>
                </a:lnTo>
                <a:lnTo>
                  <a:pt x="180689" y="106727"/>
                </a:lnTo>
                <a:lnTo>
                  <a:pt x="167830" y="62579"/>
                </a:lnTo>
                <a:lnTo>
                  <a:pt x="120586" y="44195"/>
                </a:lnTo>
                <a:lnTo>
                  <a:pt x="111363" y="44792"/>
                </a:lnTo>
                <a:lnTo>
                  <a:pt x="73580" y="60078"/>
                </a:lnTo>
                <a:lnTo>
                  <a:pt x="53435" y="80867"/>
                </a:lnTo>
                <a:lnTo>
                  <a:pt x="53435" y="300608"/>
                </a:lnTo>
                <a:lnTo>
                  <a:pt x="0" y="300608"/>
                </a:lnTo>
                <a:lnTo>
                  <a:pt x="0" y="4571"/>
                </a:lnTo>
                <a:lnTo>
                  <a:pt x="36671" y="4571"/>
                </a:lnTo>
                <a:lnTo>
                  <a:pt x="53435" y="42671"/>
                </a:lnTo>
                <a:lnTo>
                  <a:pt x="68248" y="23788"/>
                </a:lnTo>
                <a:lnTo>
                  <a:pt x="87356" y="10477"/>
                </a:lnTo>
                <a:lnTo>
                  <a:pt x="110482" y="2595"/>
                </a:lnTo>
                <a:lnTo>
                  <a:pt x="137350" y="0"/>
                </a:lnTo>
                <a:lnTo>
                  <a:pt x="180251" y="7407"/>
                </a:lnTo>
                <a:lnTo>
                  <a:pt x="210740" y="29539"/>
                </a:lnTo>
                <a:lnTo>
                  <a:pt x="228942" y="66262"/>
                </a:lnTo>
                <a:lnTo>
                  <a:pt x="234981" y="117443"/>
                </a:lnTo>
                <a:lnTo>
                  <a:pt x="234981" y="3006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2014" y="810196"/>
            <a:ext cx="553720" cy="307340"/>
          </a:xfrm>
          <a:custGeom>
            <a:avLst/>
            <a:gdLst/>
            <a:ahLst/>
            <a:cxnLst/>
            <a:rect l="l" t="t" r="r" b="b"/>
            <a:pathLst>
              <a:path w="553720" h="307340">
                <a:moveTo>
                  <a:pt x="244030" y="279184"/>
                </a:moveTo>
                <a:lnTo>
                  <a:pt x="222694" y="234988"/>
                </a:lnTo>
                <a:lnTo>
                  <a:pt x="205308" y="246989"/>
                </a:lnTo>
                <a:lnTo>
                  <a:pt x="187642" y="255562"/>
                </a:lnTo>
                <a:lnTo>
                  <a:pt x="169976" y="260705"/>
                </a:lnTo>
                <a:lnTo>
                  <a:pt x="152590" y="262420"/>
                </a:lnTo>
                <a:lnTo>
                  <a:pt x="130848" y="260705"/>
                </a:lnTo>
                <a:lnTo>
                  <a:pt x="94843" y="246989"/>
                </a:lnTo>
                <a:lnTo>
                  <a:pt x="61633" y="201599"/>
                </a:lnTo>
                <a:lnTo>
                  <a:pt x="54965" y="155638"/>
                </a:lnTo>
                <a:lnTo>
                  <a:pt x="56654" y="130733"/>
                </a:lnTo>
                <a:lnTo>
                  <a:pt x="69748" y="89547"/>
                </a:lnTo>
                <a:lnTo>
                  <a:pt x="94564" y="60350"/>
                </a:lnTo>
                <a:lnTo>
                  <a:pt x="148018" y="44196"/>
                </a:lnTo>
                <a:lnTo>
                  <a:pt x="158280" y="44513"/>
                </a:lnTo>
                <a:lnTo>
                  <a:pt x="205549" y="58572"/>
                </a:lnTo>
                <a:lnTo>
                  <a:pt x="216598" y="65633"/>
                </a:lnTo>
                <a:lnTo>
                  <a:pt x="242506" y="28956"/>
                </a:lnTo>
                <a:lnTo>
                  <a:pt x="202882" y="9144"/>
                </a:lnTo>
                <a:lnTo>
                  <a:pt x="165595" y="571"/>
                </a:lnTo>
                <a:lnTo>
                  <a:pt x="154114" y="0"/>
                </a:lnTo>
                <a:lnTo>
                  <a:pt x="120370" y="2603"/>
                </a:lnTo>
                <a:lnTo>
                  <a:pt x="63792" y="23799"/>
                </a:lnTo>
                <a:lnTo>
                  <a:pt x="23190" y="65925"/>
                </a:lnTo>
                <a:lnTo>
                  <a:pt x="2578" y="122110"/>
                </a:lnTo>
                <a:lnTo>
                  <a:pt x="0" y="155638"/>
                </a:lnTo>
                <a:lnTo>
                  <a:pt x="2552" y="188239"/>
                </a:lnTo>
                <a:lnTo>
                  <a:pt x="22504" y="243166"/>
                </a:lnTo>
                <a:lnTo>
                  <a:pt x="60540" y="283489"/>
                </a:lnTo>
                <a:lnTo>
                  <a:pt x="110871" y="304126"/>
                </a:lnTo>
                <a:lnTo>
                  <a:pt x="140309" y="306705"/>
                </a:lnTo>
                <a:lnTo>
                  <a:pt x="170053" y="304977"/>
                </a:lnTo>
                <a:lnTo>
                  <a:pt x="197345" y="299808"/>
                </a:lnTo>
                <a:lnTo>
                  <a:pt x="222046" y="291198"/>
                </a:lnTo>
                <a:lnTo>
                  <a:pt x="244030" y="279184"/>
                </a:lnTo>
                <a:close/>
              </a:path>
              <a:path w="553720" h="307340">
                <a:moveTo>
                  <a:pt x="553694" y="126593"/>
                </a:moveTo>
                <a:lnTo>
                  <a:pt x="544741" y="75145"/>
                </a:lnTo>
                <a:lnTo>
                  <a:pt x="526059" y="44208"/>
                </a:lnTo>
                <a:lnTo>
                  <a:pt x="518642" y="35064"/>
                </a:lnTo>
                <a:lnTo>
                  <a:pt x="501878" y="22250"/>
                </a:lnTo>
                <a:lnTo>
                  <a:pt x="501878" y="120497"/>
                </a:lnTo>
                <a:lnTo>
                  <a:pt x="338620" y="120497"/>
                </a:lnTo>
                <a:lnTo>
                  <a:pt x="353656" y="78282"/>
                </a:lnTo>
                <a:lnTo>
                  <a:pt x="390525" y="49923"/>
                </a:lnTo>
                <a:lnTo>
                  <a:pt x="422529" y="44208"/>
                </a:lnTo>
                <a:lnTo>
                  <a:pt x="439966" y="45631"/>
                </a:lnTo>
                <a:lnTo>
                  <a:pt x="482066" y="67157"/>
                </a:lnTo>
                <a:lnTo>
                  <a:pt x="500494" y="105092"/>
                </a:lnTo>
                <a:lnTo>
                  <a:pt x="501878" y="120497"/>
                </a:lnTo>
                <a:lnTo>
                  <a:pt x="501878" y="22250"/>
                </a:lnTo>
                <a:lnTo>
                  <a:pt x="498856" y="19939"/>
                </a:lnTo>
                <a:lnTo>
                  <a:pt x="475919" y="8966"/>
                </a:lnTo>
                <a:lnTo>
                  <a:pt x="449541" y="2273"/>
                </a:lnTo>
                <a:lnTo>
                  <a:pt x="419481" y="12"/>
                </a:lnTo>
                <a:lnTo>
                  <a:pt x="393801" y="2336"/>
                </a:lnTo>
                <a:lnTo>
                  <a:pt x="346964" y="21869"/>
                </a:lnTo>
                <a:lnTo>
                  <a:pt x="306654" y="63360"/>
                </a:lnTo>
                <a:lnTo>
                  <a:pt x="284848" y="121627"/>
                </a:lnTo>
                <a:lnTo>
                  <a:pt x="282232" y="155651"/>
                </a:lnTo>
                <a:lnTo>
                  <a:pt x="284822" y="189357"/>
                </a:lnTo>
                <a:lnTo>
                  <a:pt x="306019" y="245948"/>
                </a:lnTo>
                <a:lnTo>
                  <a:pt x="345465" y="284772"/>
                </a:lnTo>
                <a:lnTo>
                  <a:pt x="392912" y="304177"/>
                </a:lnTo>
                <a:lnTo>
                  <a:pt x="419481" y="306717"/>
                </a:lnTo>
                <a:lnTo>
                  <a:pt x="438378" y="305879"/>
                </a:lnTo>
                <a:lnTo>
                  <a:pt x="489686" y="294424"/>
                </a:lnTo>
                <a:lnTo>
                  <a:pt x="526262" y="273088"/>
                </a:lnTo>
                <a:lnTo>
                  <a:pt x="520280" y="262420"/>
                </a:lnTo>
                <a:lnTo>
                  <a:pt x="504926" y="234988"/>
                </a:lnTo>
                <a:lnTo>
                  <a:pt x="488950" y="246989"/>
                </a:lnTo>
                <a:lnTo>
                  <a:pt x="470966" y="255562"/>
                </a:lnTo>
                <a:lnTo>
                  <a:pt x="451256" y="260705"/>
                </a:lnTo>
                <a:lnTo>
                  <a:pt x="430149" y="262420"/>
                </a:lnTo>
                <a:lnTo>
                  <a:pt x="410692" y="260756"/>
                </a:lnTo>
                <a:lnTo>
                  <a:pt x="364617" y="238036"/>
                </a:lnTo>
                <a:lnTo>
                  <a:pt x="343954" y="204076"/>
                </a:lnTo>
                <a:lnTo>
                  <a:pt x="337096" y="158699"/>
                </a:lnTo>
                <a:lnTo>
                  <a:pt x="549122" y="158699"/>
                </a:lnTo>
                <a:lnTo>
                  <a:pt x="551116" y="150685"/>
                </a:lnTo>
                <a:lnTo>
                  <a:pt x="552551" y="142684"/>
                </a:lnTo>
                <a:lnTo>
                  <a:pt x="553402" y="134645"/>
                </a:lnTo>
                <a:lnTo>
                  <a:pt x="553694" y="12659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5233" y="733907"/>
            <a:ext cx="485140" cy="493395"/>
          </a:xfrm>
          <a:custGeom>
            <a:avLst/>
            <a:gdLst/>
            <a:ahLst/>
            <a:cxnLst/>
            <a:rect l="l" t="t" r="r" b="b"/>
            <a:pathLst>
              <a:path w="485139" h="493394">
                <a:moveTo>
                  <a:pt x="256222" y="230403"/>
                </a:moveTo>
                <a:lnTo>
                  <a:pt x="253961" y="194894"/>
                </a:lnTo>
                <a:lnTo>
                  <a:pt x="247269" y="163830"/>
                </a:lnTo>
                <a:lnTo>
                  <a:pt x="236296" y="137045"/>
                </a:lnTo>
                <a:lnTo>
                  <a:pt x="225234" y="120484"/>
                </a:lnTo>
                <a:lnTo>
                  <a:pt x="221170" y="114388"/>
                </a:lnTo>
                <a:lnTo>
                  <a:pt x="210820" y="105244"/>
                </a:lnTo>
                <a:lnTo>
                  <a:pt x="202057" y="97510"/>
                </a:lnTo>
                <a:lnTo>
                  <a:pt x="201358" y="97155"/>
                </a:lnTo>
                <a:lnTo>
                  <a:pt x="201358" y="227355"/>
                </a:lnTo>
                <a:lnTo>
                  <a:pt x="195313" y="276301"/>
                </a:lnTo>
                <a:lnTo>
                  <a:pt x="177114" y="311073"/>
                </a:lnTo>
                <a:lnTo>
                  <a:pt x="146634" y="331825"/>
                </a:lnTo>
                <a:lnTo>
                  <a:pt x="103720" y="338709"/>
                </a:lnTo>
                <a:lnTo>
                  <a:pt x="95961" y="338162"/>
                </a:lnTo>
                <a:lnTo>
                  <a:pt x="59639" y="324231"/>
                </a:lnTo>
                <a:lnTo>
                  <a:pt x="51816" y="317373"/>
                </a:lnTo>
                <a:lnTo>
                  <a:pt x="51816" y="144970"/>
                </a:lnTo>
                <a:lnTo>
                  <a:pt x="84658" y="124345"/>
                </a:lnTo>
                <a:lnTo>
                  <a:pt x="103720" y="120484"/>
                </a:lnTo>
                <a:lnTo>
                  <a:pt x="127393" y="121970"/>
                </a:lnTo>
                <a:lnTo>
                  <a:pt x="165061" y="134670"/>
                </a:lnTo>
                <a:lnTo>
                  <a:pt x="195643" y="179463"/>
                </a:lnTo>
                <a:lnTo>
                  <a:pt x="201358" y="227355"/>
                </a:lnTo>
                <a:lnTo>
                  <a:pt x="201358" y="97155"/>
                </a:lnTo>
                <a:lnTo>
                  <a:pt x="179209" y="85623"/>
                </a:lnTo>
                <a:lnTo>
                  <a:pt x="152933" y="78600"/>
                </a:lnTo>
                <a:lnTo>
                  <a:pt x="123532" y="76288"/>
                </a:lnTo>
                <a:lnTo>
                  <a:pt x="103555" y="78028"/>
                </a:lnTo>
                <a:lnTo>
                  <a:pt x="84861" y="83337"/>
                </a:lnTo>
                <a:lnTo>
                  <a:pt x="67564" y="92367"/>
                </a:lnTo>
                <a:lnTo>
                  <a:pt x="51816" y="105244"/>
                </a:lnTo>
                <a:lnTo>
                  <a:pt x="51816" y="80860"/>
                </a:lnTo>
                <a:lnTo>
                  <a:pt x="0" y="80860"/>
                </a:lnTo>
                <a:lnTo>
                  <a:pt x="0" y="492823"/>
                </a:lnTo>
                <a:lnTo>
                  <a:pt x="51816" y="492823"/>
                </a:lnTo>
                <a:lnTo>
                  <a:pt x="51816" y="360045"/>
                </a:lnTo>
                <a:lnTo>
                  <a:pt x="56108" y="364350"/>
                </a:lnTo>
                <a:lnTo>
                  <a:pt x="99720" y="380898"/>
                </a:lnTo>
                <a:lnTo>
                  <a:pt x="118960" y="382993"/>
                </a:lnTo>
                <a:lnTo>
                  <a:pt x="150368" y="380174"/>
                </a:lnTo>
                <a:lnTo>
                  <a:pt x="199021" y="360045"/>
                </a:lnTo>
                <a:lnTo>
                  <a:pt x="222161" y="338709"/>
                </a:lnTo>
                <a:lnTo>
                  <a:pt x="236296" y="317068"/>
                </a:lnTo>
                <a:lnTo>
                  <a:pt x="247269" y="291033"/>
                </a:lnTo>
                <a:lnTo>
                  <a:pt x="253961" y="262140"/>
                </a:lnTo>
                <a:lnTo>
                  <a:pt x="256222" y="230403"/>
                </a:lnTo>
                <a:close/>
              </a:path>
              <a:path w="485139" h="493394">
                <a:moveTo>
                  <a:pt x="485013" y="373761"/>
                </a:moveTo>
                <a:lnTo>
                  <a:pt x="477393" y="328041"/>
                </a:lnTo>
                <a:lnTo>
                  <a:pt x="466229" y="332282"/>
                </a:lnTo>
                <a:lnTo>
                  <a:pt x="455485" y="335661"/>
                </a:lnTo>
                <a:lnTo>
                  <a:pt x="445033" y="337896"/>
                </a:lnTo>
                <a:lnTo>
                  <a:pt x="434721" y="338709"/>
                </a:lnTo>
                <a:lnTo>
                  <a:pt x="421881" y="337591"/>
                </a:lnTo>
                <a:lnTo>
                  <a:pt x="389280" y="312775"/>
                </a:lnTo>
                <a:lnTo>
                  <a:pt x="382803" y="270027"/>
                </a:lnTo>
                <a:lnTo>
                  <a:pt x="382803" y="123532"/>
                </a:lnTo>
                <a:lnTo>
                  <a:pt x="463677" y="123532"/>
                </a:lnTo>
                <a:lnTo>
                  <a:pt x="463677" y="80860"/>
                </a:lnTo>
                <a:lnTo>
                  <a:pt x="382803" y="80860"/>
                </a:lnTo>
                <a:lnTo>
                  <a:pt x="382803" y="0"/>
                </a:lnTo>
                <a:lnTo>
                  <a:pt x="329463" y="19812"/>
                </a:lnTo>
                <a:lnTo>
                  <a:pt x="329463" y="80860"/>
                </a:lnTo>
                <a:lnTo>
                  <a:pt x="295935" y="80860"/>
                </a:lnTo>
                <a:lnTo>
                  <a:pt x="295935" y="123532"/>
                </a:lnTo>
                <a:lnTo>
                  <a:pt x="329463" y="123532"/>
                </a:lnTo>
                <a:lnTo>
                  <a:pt x="329463" y="289839"/>
                </a:lnTo>
                <a:lnTo>
                  <a:pt x="331139" y="309359"/>
                </a:lnTo>
                <a:lnTo>
                  <a:pt x="353847" y="355473"/>
                </a:lnTo>
                <a:lnTo>
                  <a:pt x="396798" y="381266"/>
                </a:lnTo>
                <a:lnTo>
                  <a:pt x="413385" y="382993"/>
                </a:lnTo>
                <a:lnTo>
                  <a:pt x="432511" y="382422"/>
                </a:lnTo>
                <a:lnTo>
                  <a:pt x="450913" y="380707"/>
                </a:lnTo>
                <a:lnTo>
                  <a:pt x="468464" y="377812"/>
                </a:lnTo>
                <a:lnTo>
                  <a:pt x="485013" y="37376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680" y="242601"/>
            <a:ext cx="97631" cy="169354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98911" y="1777555"/>
            <a:ext cx="1193165" cy="329565"/>
            <a:chOff x="1198911" y="1777555"/>
            <a:chExt cx="1193165" cy="329565"/>
          </a:xfrm>
        </p:grpSpPr>
        <p:sp>
          <p:nvSpPr>
            <p:cNvPr id="22" name="object 22"/>
            <p:cNvSpPr/>
            <p:nvPr/>
          </p:nvSpPr>
          <p:spPr>
            <a:xfrm>
              <a:off x="1198905" y="1777555"/>
              <a:ext cx="938530" cy="330200"/>
            </a:xfrm>
            <a:custGeom>
              <a:avLst/>
              <a:gdLst/>
              <a:ahLst/>
              <a:cxnLst/>
              <a:rect l="l" t="t" r="r" b="b"/>
              <a:pathLst>
                <a:path w="938530" h="330200">
                  <a:moveTo>
                    <a:pt x="308140" y="12204"/>
                  </a:moveTo>
                  <a:lnTo>
                    <a:pt x="240982" y="12204"/>
                  </a:lnTo>
                  <a:lnTo>
                    <a:pt x="155638" y="199847"/>
                  </a:lnTo>
                  <a:lnTo>
                    <a:pt x="67157" y="12204"/>
                  </a:lnTo>
                  <a:lnTo>
                    <a:pt x="0" y="12204"/>
                  </a:lnTo>
                  <a:lnTo>
                    <a:pt x="0" y="18300"/>
                  </a:lnTo>
                  <a:lnTo>
                    <a:pt x="9144" y="18300"/>
                  </a:lnTo>
                  <a:lnTo>
                    <a:pt x="16764" y="19824"/>
                  </a:lnTo>
                  <a:lnTo>
                    <a:pt x="21336" y="22872"/>
                  </a:lnTo>
                  <a:lnTo>
                    <a:pt x="25908" y="24396"/>
                  </a:lnTo>
                  <a:lnTo>
                    <a:pt x="28956" y="27444"/>
                  </a:lnTo>
                  <a:lnTo>
                    <a:pt x="30480" y="30492"/>
                  </a:lnTo>
                  <a:lnTo>
                    <a:pt x="32105" y="35064"/>
                  </a:lnTo>
                  <a:lnTo>
                    <a:pt x="33629" y="42684"/>
                  </a:lnTo>
                  <a:lnTo>
                    <a:pt x="33629" y="210515"/>
                  </a:lnTo>
                  <a:lnTo>
                    <a:pt x="33337" y="219913"/>
                  </a:lnTo>
                  <a:lnTo>
                    <a:pt x="32473" y="227469"/>
                  </a:lnTo>
                  <a:lnTo>
                    <a:pt x="31013" y="233057"/>
                  </a:lnTo>
                  <a:lnTo>
                    <a:pt x="28956" y="236512"/>
                  </a:lnTo>
                  <a:lnTo>
                    <a:pt x="25908" y="242608"/>
                  </a:lnTo>
                  <a:lnTo>
                    <a:pt x="18288" y="245656"/>
                  </a:lnTo>
                  <a:lnTo>
                    <a:pt x="0" y="245656"/>
                  </a:lnTo>
                  <a:lnTo>
                    <a:pt x="0" y="253276"/>
                  </a:lnTo>
                  <a:lnTo>
                    <a:pt x="83921" y="253276"/>
                  </a:lnTo>
                  <a:lnTo>
                    <a:pt x="83921" y="245656"/>
                  </a:lnTo>
                  <a:lnTo>
                    <a:pt x="65633" y="245656"/>
                  </a:lnTo>
                  <a:lnTo>
                    <a:pt x="58013" y="244132"/>
                  </a:lnTo>
                  <a:lnTo>
                    <a:pt x="48869" y="210515"/>
                  </a:lnTo>
                  <a:lnTo>
                    <a:pt x="48869" y="50304"/>
                  </a:lnTo>
                  <a:lnTo>
                    <a:pt x="141922" y="253276"/>
                  </a:lnTo>
                  <a:lnTo>
                    <a:pt x="148018" y="253276"/>
                  </a:lnTo>
                  <a:lnTo>
                    <a:pt x="240982" y="50304"/>
                  </a:lnTo>
                  <a:lnTo>
                    <a:pt x="240982" y="210515"/>
                  </a:lnTo>
                  <a:lnTo>
                    <a:pt x="240703" y="219913"/>
                  </a:lnTo>
                  <a:lnTo>
                    <a:pt x="239839" y="227469"/>
                  </a:lnTo>
                  <a:lnTo>
                    <a:pt x="238417" y="233057"/>
                  </a:lnTo>
                  <a:lnTo>
                    <a:pt x="236410" y="236512"/>
                  </a:lnTo>
                  <a:lnTo>
                    <a:pt x="233362" y="242608"/>
                  </a:lnTo>
                  <a:lnTo>
                    <a:pt x="225742" y="245656"/>
                  </a:lnTo>
                  <a:lnTo>
                    <a:pt x="205930" y="245656"/>
                  </a:lnTo>
                  <a:lnTo>
                    <a:pt x="205930" y="253276"/>
                  </a:lnTo>
                  <a:lnTo>
                    <a:pt x="308140" y="253276"/>
                  </a:lnTo>
                  <a:lnTo>
                    <a:pt x="308140" y="245656"/>
                  </a:lnTo>
                  <a:lnTo>
                    <a:pt x="291376" y="245656"/>
                  </a:lnTo>
                  <a:lnTo>
                    <a:pt x="283756" y="244132"/>
                  </a:lnTo>
                  <a:lnTo>
                    <a:pt x="274612" y="210515"/>
                  </a:lnTo>
                  <a:lnTo>
                    <a:pt x="274612" y="53352"/>
                  </a:lnTo>
                  <a:lnTo>
                    <a:pt x="289852" y="18300"/>
                  </a:lnTo>
                  <a:lnTo>
                    <a:pt x="308140" y="18300"/>
                  </a:lnTo>
                  <a:lnTo>
                    <a:pt x="308140" y="12204"/>
                  </a:lnTo>
                  <a:close/>
                </a:path>
                <a:path w="938530" h="330200">
                  <a:moveTo>
                    <a:pt x="497293" y="238036"/>
                  </a:moveTo>
                  <a:lnTo>
                    <a:pt x="494245" y="231851"/>
                  </a:lnTo>
                  <a:lnTo>
                    <a:pt x="489673" y="233375"/>
                  </a:lnTo>
                  <a:lnTo>
                    <a:pt x="486625" y="234988"/>
                  </a:lnTo>
                  <a:lnTo>
                    <a:pt x="480529" y="234988"/>
                  </a:lnTo>
                  <a:lnTo>
                    <a:pt x="469861" y="90017"/>
                  </a:lnTo>
                  <a:lnTo>
                    <a:pt x="414909" y="90017"/>
                  </a:lnTo>
                  <a:lnTo>
                    <a:pt x="414909" y="96113"/>
                  </a:lnTo>
                  <a:lnTo>
                    <a:pt x="425577" y="97637"/>
                  </a:lnTo>
                  <a:lnTo>
                    <a:pt x="431673" y="99161"/>
                  </a:lnTo>
                  <a:lnTo>
                    <a:pt x="436245" y="102209"/>
                  </a:lnTo>
                  <a:lnTo>
                    <a:pt x="439293" y="105257"/>
                  </a:lnTo>
                  <a:lnTo>
                    <a:pt x="440817" y="111353"/>
                  </a:lnTo>
                  <a:lnTo>
                    <a:pt x="440817" y="212039"/>
                  </a:lnTo>
                  <a:lnTo>
                    <a:pt x="405765" y="236512"/>
                  </a:lnTo>
                  <a:lnTo>
                    <a:pt x="393573" y="236512"/>
                  </a:lnTo>
                  <a:lnTo>
                    <a:pt x="373761" y="198323"/>
                  </a:lnTo>
                  <a:lnTo>
                    <a:pt x="373761" y="90017"/>
                  </a:lnTo>
                  <a:lnTo>
                    <a:pt x="317271" y="90017"/>
                  </a:lnTo>
                  <a:lnTo>
                    <a:pt x="317271" y="96113"/>
                  </a:lnTo>
                  <a:lnTo>
                    <a:pt x="324891" y="96113"/>
                  </a:lnTo>
                  <a:lnTo>
                    <a:pt x="330987" y="97637"/>
                  </a:lnTo>
                  <a:lnTo>
                    <a:pt x="340131" y="102209"/>
                  </a:lnTo>
                  <a:lnTo>
                    <a:pt x="343179" y="108305"/>
                  </a:lnTo>
                  <a:lnTo>
                    <a:pt x="344703" y="114401"/>
                  </a:lnTo>
                  <a:lnTo>
                    <a:pt x="344703" y="193751"/>
                  </a:lnTo>
                  <a:lnTo>
                    <a:pt x="344970" y="204584"/>
                  </a:lnTo>
                  <a:lnTo>
                    <a:pt x="357263" y="245605"/>
                  </a:lnTo>
                  <a:lnTo>
                    <a:pt x="385953" y="257848"/>
                  </a:lnTo>
                  <a:lnTo>
                    <a:pt x="393573" y="257848"/>
                  </a:lnTo>
                  <a:lnTo>
                    <a:pt x="431101" y="233070"/>
                  </a:lnTo>
                  <a:lnTo>
                    <a:pt x="440817" y="222707"/>
                  </a:lnTo>
                  <a:lnTo>
                    <a:pt x="440817" y="257848"/>
                  </a:lnTo>
                  <a:lnTo>
                    <a:pt x="448437" y="257848"/>
                  </a:lnTo>
                  <a:lnTo>
                    <a:pt x="497293" y="238036"/>
                  </a:lnTo>
                  <a:close/>
                </a:path>
                <a:path w="938530" h="330200">
                  <a:moveTo>
                    <a:pt x="581215" y="245656"/>
                  </a:moveTo>
                  <a:lnTo>
                    <a:pt x="565886" y="245656"/>
                  </a:lnTo>
                  <a:lnTo>
                    <a:pt x="564362" y="244132"/>
                  </a:lnTo>
                  <a:lnTo>
                    <a:pt x="559790" y="242608"/>
                  </a:lnTo>
                  <a:lnTo>
                    <a:pt x="555218" y="233362"/>
                  </a:lnTo>
                  <a:lnTo>
                    <a:pt x="555218" y="0"/>
                  </a:lnTo>
                  <a:lnTo>
                    <a:pt x="546074" y="0"/>
                  </a:lnTo>
                  <a:lnTo>
                    <a:pt x="498830" y="19812"/>
                  </a:lnTo>
                  <a:lnTo>
                    <a:pt x="501878" y="25908"/>
                  </a:lnTo>
                  <a:lnTo>
                    <a:pt x="506450" y="24384"/>
                  </a:lnTo>
                  <a:lnTo>
                    <a:pt x="509498" y="22860"/>
                  </a:lnTo>
                  <a:lnTo>
                    <a:pt x="515594" y="22860"/>
                  </a:lnTo>
                  <a:lnTo>
                    <a:pt x="518642" y="24384"/>
                  </a:lnTo>
                  <a:lnTo>
                    <a:pt x="521690" y="27432"/>
                  </a:lnTo>
                  <a:lnTo>
                    <a:pt x="523214" y="30480"/>
                  </a:lnTo>
                  <a:lnTo>
                    <a:pt x="523214" y="35052"/>
                  </a:lnTo>
                  <a:lnTo>
                    <a:pt x="524090" y="39014"/>
                  </a:lnTo>
                  <a:lnTo>
                    <a:pt x="524548" y="46101"/>
                  </a:lnTo>
                  <a:lnTo>
                    <a:pt x="524713" y="56057"/>
                  </a:lnTo>
                  <a:lnTo>
                    <a:pt x="524738" y="233362"/>
                  </a:lnTo>
                  <a:lnTo>
                    <a:pt x="521690" y="239560"/>
                  </a:lnTo>
                  <a:lnTo>
                    <a:pt x="517118" y="244132"/>
                  </a:lnTo>
                  <a:lnTo>
                    <a:pt x="514070" y="245656"/>
                  </a:lnTo>
                  <a:lnTo>
                    <a:pt x="501878" y="245656"/>
                  </a:lnTo>
                  <a:lnTo>
                    <a:pt x="501878" y="253276"/>
                  </a:lnTo>
                  <a:lnTo>
                    <a:pt x="581215" y="253276"/>
                  </a:lnTo>
                  <a:lnTo>
                    <a:pt x="581215" y="245656"/>
                  </a:lnTo>
                  <a:close/>
                </a:path>
                <a:path w="938530" h="330200">
                  <a:moveTo>
                    <a:pt x="680364" y="219659"/>
                  </a:moveTo>
                  <a:lnTo>
                    <a:pt x="672655" y="219659"/>
                  </a:lnTo>
                  <a:lnTo>
                    <a:pt x="671131" y="225755"/>
                  </a:lnTo>
                  <a:lnTo>
                    <a:pt x="668083" y="228803"/>
                  </a:lnTo>
                  <a:lnTo>
                    <a:pt x="663511" y="230327"/>
                  </a:lnTo>
                  <a:lnTo>
                    <a:pt x="660463" y="233375"/>
                  </a:lnTo>
                  <a:lnTo>
                    <a:pt x="657415" y="234988"/>
                  </a:lnTo>
                  <a:lnTo>
                    <a:pt x="648271" y="234988"/>
                  </a:lnTo>
                  <a:lnTo>
                    <a:pt x="643699" y="233375"/>
                  </a:lnTo>
                  <a:lnTo>
                    <a:pt x="640651" y="228803"/>
                  </a:lnTo>
                  <a:lnTo>
                    <a:pt x="637603" y="225755"/>
                  </a:lnTo>
                  <a:lnTo>
                    <a:pt x="636079" y="218135"/>
                  </a:lnTo>
                  <a:lnTo>
                    <a:pt x="636079" y="102209"/>
                  </a:lnTo>
                  <a:lnTo>
                    <a:pt x="674268" y="102209"/>
                  </a:lnTo>
                  <a:lnTo>
                    <a:pt x="674268" y="90017"/>
                  </a:lnTo>
                  <a:lnTo>
                    <a:pt x="636079" y="90017"/>
                  </a:lnTo>
                  <a:lnTo>
                    <a:pt x="636079" y="36588"/>
                  </a:lnTo>
                  <a:lnTo>
                    <a:pt x="631507" y="36588"/>
                  </a:lnTo>
                  <a:lnTo>
                    <a:pt x="628103" y="44894"/>
                  </a:lnTo>
                  <a:lnTo>
                    <a:pt x="624840" y="51638"/>
                  </a:lnTo>
                  <a:lnTo>
                    <a:pt x="621868" y="56946"/>
                  </a:lnTo>
                  <a:lnTo>
                    <a:pt x="619315" y="60972"/>
                  </a:lnTo>
                  <a:lnTo>
                    <a:pt x="615594" y="67589"/>
                  </a:lnTo>
                  <a:lnTo>
                    <a:pt x="611314" y="73621"/>
                  </a:lnTo>
                  <a:lnTo>
                    <a:pt x="606450" y="79057"/>
                  </a:lnTo>
                  <a:lnTo>
                    <a:pt x="601027" y="83921"/>
                  </a:lnTo>
                  <a:lnTo>
                    <a:pt x="594931" y="90017"/>
                  </a:lnTo>
                  <a:lnTo>
                    <a:pt x="588835" y="94589"/>
                  </a:lnTo>
                  <a:lnTo>
                    <a:pt x="581215" y="96113"/>
                  </a:lnTo>
                  <a:lnTo>
                    <a:pt x="581215" y="102209"/>
                  </a:lnTo>
                  <a:lnTo>
                    <a:pt x="607123" y="102209"/>
                  </a:lnTo>
                  <a:lnTo>
                    <a:pt x="607123" y="212039"/>
                  </a:lnTo>
                  <a:lnTo>
                    <a:pt x="607402" y="219722"/>
                  </a:lnTo>
                  <a:lnTo>
                    <a:pt x="608266" y="226707"/>
                  </a:lnTo>
                  <a:lnTo>
                    <a:pt x="609688" y="232867"/>
                  </a:lnTo>
                  <a:lnTo>
                    <a:pt x="611695" y="238036"/>
                  </a:lnTo>
                  <a:lnTo>
                    <a:pt x="613219" y="244132"/>
                  </a:lnTo>
                  <a:lnTo>
                    <a:pt x="622363" y="250228"/>
                  </a:lnTo>
                  <a:lnTo>
                    <a:pt x="628459" y="253276"/>
                  </a:lnTo>
                  <a:lnTo>
                    <a:pt x="633031" y="254800"/>
                  </a:lnTo>
                  <a:lnTo>
                    <a:pt x="646747" y="254800"/>
                  </a:lnTo>
                  <a:lnTo>
                    <a:pt x="676643" y="228244"/>
                  </a:lnTo>
                  <a:lnTo>
                    <a:pt x="680364" y="219659"/>
                  </a:lnTo>
                  <a:close/>
                </a:path>
                <a:path w="938530" h="330200">
                  <a:moveTo>
                    <a:pt x="748957" y="13716"/>
                  </a:moveTo>
                  <a:lnTo>
                    <a:pt x="747433" y="9144"/>
                  </a:lnTo>
                  <a:lnTo>
                    <a:pt x="744385" y="6096"/>
                  </a:lnTo>
                  <a:lnTo>
                    <a:pt x="741337" y="1524"/>
                  </a:lnTo>
                  <a:lnTo>
                    <a:pt x="736765" y="0"/>
                  </a:lnTo>
                  <a:lnTo>
                    <a:pt x="726097" y="0"/>
                  </a:lnTo>
                  <a:lnTo>
                    <a:pt x="723049" y="1524"/>
                  </a:lnTo>
                  <a:lnTo>
                    <a:pt x="715429" y="9144"/>
                  </a:lnTo>
                  <a:lnTo>
                    <a:pt x="713905" y="13716"/>
                  </a:lnTo>
                  <a:lnTo>
                    <a:pt x="713905" y="22860"/>
                  </a:lnTo>
                  <a:lnTo>
                    <a:pt x="715429" y="27432"/>
                  </a:lnTo>
                  <a:lnTo>
                    <a:pt x="723049" y="35052"/>
                  </a:lnTo>
                  <a:lnTo>
                    <a:pt x="726097" y="36576"/>
                  </a:lnTo>
                  <a:lnTo>
                    <a:pt x="736765" y="36576"/>
                  </a:lnTo>
                  <a:lnTo>
                    <a:pt x="741337" y="35052"/>
                  </a:lnTo>
                  <a:lnTo>
                    <a:pt x="744385" y="30480"/>
                  </a:lnTo>
                  <a:lnTo>
                    <a:pt x="747433" y="27432"/>
                  </a:lnTo>
                  <a:lnTo>
                    <a:pt x="748957" y="22860"/>
                  </a:lnTo>
                  <a:lnTo>
                    <a:pt x="748957" y="13716"/>
                  </a:lnTo>
                  <a:close/>
                </a:path>
                <a:path w="938530" h="330200">
                  <a:moveTo>
                    <a:pt x="771817" y="245656"/>
                  </a:moveTo>
                  <a:lnTo>
                    <a:pt x="758101" y="245656"/>
                  </a:lnTo>
                  <a:lnTo>
                    <a:pt x="752005" y="242608"/>
                  </a:lnTo>
                  <a:lnTo>
                    <a:pt x="748957" y="236512"/>
                  </a:lnTo>
                  <a:lnTo>
                    <a:pt x="747433" y="233362"/>
                  </a:lnTo>
                  <a:lnTo>
                    <a:pt x="745909" y="225742"/>
                  </a:lnTo>
                  <a:lnTo>
                    <a:pt x="745909" y="108305"/>
                  </a:lnTo>
                  <a:lnTo>
                    <a:pt x="745909" y="85445"/>
                  </a:lnTo>
                  <a:lnTo>
                    <a:pt x="738289" y="85445"/>
                  </a:lnTo>
                  <a:lnTo>
                    <a:pt x="689521" y="105257"/>
                  </a:lnTo>
                  <a:lnTo>
                    <a:pt x="692569" y="111353"/>
                  </a:lnTo>
                  <a:lnTo>
                    <a:pt x="701713" y="108305"/>
                  </a:lnTo>
                  <a:lnTo>
                    <a:pt x="707809" y="108305"/>
                  </a:lnTo>
                  <a:lnTo>
                    <a:pt x="710857" y="111353"/>
                  </a:lnTo>
                  <a:lnTo>
                    <a:pt x="713905" y="112877"/>
                  </a:lnTo>
                  <a:lnTo>
                    <a:pt x="715429" y="115925"/>
                  </a:lnTo>
                  <a:lnTo>
                    <a:pt x="715429" y="118973"/>
                  </a:lnTo>
                  <a:lnTo>
                    <a:pt x="716305" y="123786"/>
                  </a:lnTo>
                  <a:lnTo>
                    <a:pt x="716762" y="131178"/>
                  </a:lnTo>
                  <a:lnTo>
                    <a:pt x="716927" y="140868"/>
                  </a:lnTo>
                  <a:lnTo>
                    <a:pt x="716953" y="233362"/>
                  </a:lnTo>
                  <a:lnTo>
                    <a:pt x="715429" y="236512"/>
                  </a:lnTo>
                  <a:lnTo>
                    <a:pt x="712381" y="239560"/>
                  </a:lnTo>
                  <a:lnTo>
                    <a:pt x="710857" y="242608"/>
                  </a:lnTo>
                  <a:lnTo>
                    <a:pt x="704761" y="245656"/>
                  </a:lnTo>
                  <a:lnTo>
                    <a:pt x="692569" y="245656"/>
                  </a:lnTo>
                  <a:lnTo>
                    <a:pt x="692569" y="253276"/>
                  </a:lnTo>
                  <a:lnTo>
                    <a:pt x="771817" y="253276"/>
                  </a:lnTo>
                  <a:lnTo>
                    <a:pt x="771817" y="245656"/>
                  </a:lnTo>
                  <a:close/>
                </a:path>
                <a:path w="938530" h="330200">
                  <a:moveTo>
                    <a:pt x="938123" y="164795"/>
                  </a:moveTo>
                  <a:lnTo>
                    <a:pt x="936955" y="147281"/>
                  </a:lnTo>
                  <a:lnTo>
                    <a:pt x="933361" y="131368"/>
                  </a:lnTo>
                  <a:lnTo>
                    <a:pt x="927188" y="116903"/>
                  </a:lnTo>
                  <a:lnTo>
                    <a:pt x="923442" y="111353"/>
                  </a:lnTo>
                  <a:lnTo>
                    <a:pt x="918311" y="103733"/>
                  </a:lnTo>
                  <a:lnTo>
                    <a:pt x="909751" y="95732"/>
                  </a:lnTo>
                  <a:lnTo>
                    <a:pt x="907643" y="94475"/>
                  </a:lnTo>
                  <a:lnTo>
                    <a:pt x="907643" y="181559"/>
                  </a:lnTo>
                  <a:lnTo>
                    <a:pt x="906754" y="197573"/>
                  </a:lnTo>
                  <a:lnTo>
                    <a:pt x="892403" y="233375"/>
                  </a:lnTo>
                  <a:lnTo>
                    <a:pt x="863346" y="247180"/>
                  </a:lnTo>
                  <a:lnTo>
                    <a:pt x="856754" y="246634"/>
                  </a:lnTo>
                  <a:lnTo>
                    <a:pt x="850582" y="245084"/>
                  </a:lnTo>
                  <a:lnTo>
                    <a:pt x="844702" y="242684"/>
                  </a:lnTo>
                  <a:lnTo>
                    <a:pt x="844575" y="242608"/>
                  </a:lnTo>
                  <a:lnTo>
                    <a:pt x="838962" y="239560"/>
                  </a:lnTo>
                  <a:lnTo>
                    <a:pt x="832866" y="233375"/>
                  </a:lnTo>
                  <a:lnTo>
                    <a:pt x="829818" y="227279"/>
                  </a:lnTo>
                  <a:lnTo>
                    <a:pt x="828294" y="221183"/>
                  </a:lnTo>
                  <a:lnTo>
                    <a:pt x="827176" y="216916"/>
                  </a:lnTo>
                  <a:lnTo>
                    <a:pt x="826198" y="211086"/>
                  </a:lnTo>
                  <a:lnTo>
                    <a:pt x="825512" y="203847"/>
                  </a:lnTo>
                  <a:lnTo>
                    <a:pt x="825322" y="197573"/>
                  </a:lnTo>
                  <a:lnTo>
                    <a:pt x="825246" y="134213"/>
                  </a:lnTo>
                  <a:lnTo>
                    <a:pt x="832434" y="127076"/>
                  </a:lnTo>
                  <a:lnTo>
                    <a:pt x="836180" y="123545"/>
                  </a:lnTo>
                  <a:lnTo>
                    <a:pt x="838200" y="121640"/>
                  </a:lnTo>
                  <a:lnTo>
                    <a:pt x="842822" y="117932"/>
                  </a:lnTo>
                  <a:lnTo>
                    <a:pt x="846582" y="115925"/>
                  </a:lnTo>
                  <a:lnTo>
                    <a:pt x="852678" y="112877"/>
                  </a:lnTo>
                  <a:lnTo>
                    <a:pt x="858774" y="111353"/>
                  </a:lnTo>
                  <a:lnTo>
                    <a:pt x="863346" y="111353"/>
                  </a:lnTo>
                  <a:lnTo>
                    <a:pt x="897991" y="136258"/>
                  </a:lnTo>
                  <a:lnTo>
                    <a:pt x="907643" y="181559"/>
                  </a:lnTo>
                  <a:lnTo>
                    <a:pt x="907643" y="94475"/>
                  </a:lnTo>
                  <a:lnTo>
                    <a:pt x="900201" y="90017"/>
                  </a:lnTo>
                  <a:lnTo>
                    <a:pt x="889762" y="86588"/>
                  </a:lnTo>
                  <a:lnTo>
                    <a:pt x="878586" y="85445"/>
                  </a:lnTo>
                  <a:lnTo>
                    <a:pt x="871080" y="86017"/>
                  </a:lnTo>
                  <a:lnTo>
                    <a:pt x="838200" y="105638"/>
                  </a:lnTo>
                  <a:lnTo>
                    <a:pt x="825246" y="123545"/>
                  </a:lnTo>
                  <a:lnTo>
                    <a:pt x="825246" y="109829"/>
                  </a:lnTo>
                  <a:lnTo>
                    <a:pt x="825246" y="85445"/>
                  </a:lnTo>
                  <a:lnTo>
                    <a:pt x="819150" y="85445"/>
                  </a:lnTo>
                  <a:lnTo>
                    <a:pt x="768769" y="106781"/>
                  </a:lnTo>
                  <a:lnTo>
                    <a:pt x="771817" y="111353"/>
                  </a:lnTo>
                  <a:lnTo>
                    <a:pt x="776389" y="109829"/>
                  </a:lnTo>
                  <a:lnTo>
                    <a:pt x="788670" y="109829"/>
                  </a:lnTo>
                  <a:lnTo>
                    <a:pt x="790194" y="111353"/>
                  </a:lnTo>
                  <a:lnTo>
                    <a:pt x="793242" y="112877"/>
                  </a:lnTo>
                  <a:lnTo>
                    <a:pt x="794766" y="114401"/>
                  </a:lnTo>
                  <a:lnTo>
                    <a:pt x="794766" y="117449"/>
                  </a:lnTo>
                  <a:lnTo>
                    <a:pt x="796290" y="120497"/>
                  </a:lnTo>
                  <a:lnTo>
                    <a:pt x="796290" y="311188"/>
                  </a:lnTo>
                  <a:lnTo>
                    <a:pt x="794766" y="314236"/>
                  </a:lnTo>
                  <a:lnTo>
                    <a:pt x="793242" y="317385"/>
                  </a:lnTo>
                  <a:lnTo>
                    <a:pt x="790194" y="320433"/>
                  </a:lnTo>
                  <a:lnTo>
                    <a:pt x="784098" y="321957"/>
                  </a:lnTo>
                  <a:lnTo>
                    <a:pt x="779437" y="323481"/>
                  </a:lnTo>
                  <a:lnTo>
                    <a:pt x="768769" y="323481"/>
                  </a:lnTo>
                  <a:lnTo>
                    <a:pt x="768769" y="329577"/>
                  </a:lnTo>
                  <a:lnTo>
                    <a:pt x="852678" y="329577"/>
                  </a:lnTo>
                  <a:lnTo>
                    <a:pt x="852678" y="323481"/>
                  </a:lnTo>
                  <a:lnTo>
                    <a:pt x="838962" y="323481"/>
                  </a:lnTo>
                  <a:lnTo>
                    <a:pt x="834390" y="320433"/>
                  </a:lnTo>
                  <a:lnTo>
                    <a:pt x="831342" y="318909"/>
                  </a:lnTo>
                  <a:lnTo>
                    <a:pt x="829818" y="317385"/>
                  </a:lnTo>
                  <a:lnTo>
                    <a:pt x="828294" y="314236"/>
                  </a:lnTo>
                  <a:lnTo>
                    <a:pt x="826770" y="311188"/>
                  </a:lnTo>
                  <a:lnTo>
                    <a:pt x="825246" y="303568"/>
                  </a:lnTo>
                  <a:lnTo>
                    <a:pt x="825246" y="242608"/>
                  </a:lnTo>
                  <a:lnTo>
                    <a:pt x="831342" y="248704"/>
                  </a:lnTo>
                  <a:lnTo>
                    <a:pt x="837438" y="251752"/>
                  </a:lnTo>
                  <a:lnTo>
                    <a:pt x="842010" y="253276"/>
                  </a:lnTo>
                  <a:lnTo>
                    <a:pt x="848106" y="256324"/>
                  </a:lnTo>
                  <a:lnTo>
                    <a:pt x="855726" y="257848"/>
                  </a:lnTo>
                  <a:lnTo>
                    <a:pt x="864870" y="257848"/>
                  </a:lnTo>
                  <a:lnTo>
                    <a:pt x="879170" y="256425"/>
                  </a:lnTo>
                  <a:lnTo>
                    <a:pt x="892352" y="252133"/>
                  </a:lnTo>
                  <a:lnTo>
                    <a:pt x="900696" y="247180"/>
                  </a:lnTo>
                  <a:lnTo>
                    <a:pt x="904379" y="244995"/>
                  </a:lnTo>
                  <a:lnTo>
                    <a:pt x="915263" y="234988"/>
                  </a:lnTo>
                  <a:lnTo>
                    <a:pt x="925258" y="220332"/>
                  </a:lnTo>
                  <a:lnTo>
                    <a:pt x="932408" y="203847"/>
                  </a:lnTo>
                  <a:lnTo>
                    <a:pt x="936688" y="185381"/>
                  </a:lnTo>
                  <a:lnTo>
                    <a:pt x="938123" y="164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1508" y="1777555"/>
              <a:ext cx="230219" cy="257841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5863" y="2212371"/>
            <a:ext cx="1032700" cy="25631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4483" y="2296286"/>
            <a:ext cx="347757" cy="17240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195863" y="2656332"/>
            <a:ext cx="1155065" cy="329565"/>
            <a:chOff x="1195863" y="2656332"/>
            <a:chExt cx="1155065" cy="329565"/>
          </a:xfrm>
        </p:grpSpPr>
        <p:sp>
          <p:nvSpPr>
            <p:cNvPr id="27" name="object 27"/>
            <p:cNvSpPr/>
            <p:nvPr/>
          </p:nvSpPr>
          <p:spPr>
            <a:xfrm>
              <a:off x="1195857" y="2656344"/>
              <a:ext cx="890905" cy="329565"/>
            </a:xfrm>
            <a:custGeom>
              <a:avLst/>
              <a:gdLst/>
              <a:ahLst/>
              <a:cxnLst/>
              <a:rect l="l" t="t" r="r" b="b"/>
              <a:pathLst>
                <a:path w="890905" h="329564">
                  <a:moveTo>
                    <a:pt x="277647" y="244119"/>
                  </a:moveTo>
                  <a:lnTo>
                    <a:pt x="265455" y="244119"/>
                  </a:lnTo>
                  <a:lnTo>
                    <a:pt x="260883" y="242595"/>
                  </a:lnTo>
                  <a:lnTo>
                    <a:pt x="256311" y="238023"/>
                  </a:lnTo>
                  <a:lnTo>
                    <a:pt x="253263" y="231927"/>
                  </a:lnTo>
                  <a:lnTo>
                    <a:pt x="253263" y="144970"/>
                  </a:lnTo>
                  <a:lnTo>
                    <a:pt x="252984" y="134391"/>
                  </a:lnTo>
                  <a:lnTo>
                    <a:pt x="237883" y="94703"/>
                  </a:lnTo>
                  <a:lnTo>
                    <a:pt x="218122" y="83908"/>
                  </a:lnTo>
                  <a:lnTo>
                    <a:pt x="210502" y="83908"/>
                  </a:lnTo>
                  <a:lnTo>
                    <a:pt x="169926" y="101333"/>
                  </a:lnTo>
                  <a:lnTo>
                    <a:pt x="154114" y="119062"/>
                  </a:lnTo>
                  <a:lnTo>
                    <a:pt x="151523" y="110718"/>
                  </a:lnTo>
                  <a:lnTo>
                    <a:pt x="119710" y="84480"/>
                  </a:lnTo>
                  <a:lnTo>
                    <a:pt x="112864" y="83908"/>
                  </a:lnTo>
                  <a:lnTo>
                    <a:pt x="106768" y="83908"/>
                  </a:lnTo>
                  <a:lnTo>
                    <a:pt x="100672" y="85432"/>
                  </a:lnTo>
                  <a:lnTo>
                    <a:pt x="94576" y="88480"/>
                  </a:lnTo>
                  <a:lnTo>
                    <a:pt x="88480" y="90004"/>
                  </a:lnTo>
                  <a:lnTo>
                    <a:pt x="82384" y="94678"/>
                  </a:lnTo>
                  <a:lnTo>
                    <a:pt x="76288" y="97726"/>
                  </a:lnTo>
                  <a:lnTo>
                    <a:pt x="74269" y="100622"/>
                  </a:lnTo>
                  <a:lnTo>
                    <a:pt x="70383" y="104965"/>
                  </a:lnTo>
                  <a:lnTo>
                    <a:pt x="56476" y="119062"/>
                  </a:lnTo>
                  <a:lnTo>
                    <a:pt x="56476" y="83908"/>
                  </a:lnTo>
                  <a:lnTo>
                    <a:pt x="48856" y="83908"/>
                  </a:lnTo>
                  <a:lnTo>
                    <a:pt x="0" y="103822"/>
                  </a:lnTo>
                  <a:lnTo>
                    <a:pt x="1524" y="109918"/>
                  </a:lnTo>
                  <a:lnTo>
                    <a:pt x="6096" y="108394"/>
                  </a:lnTo>
                  <a:lnTo>
                    <a:pt x="19812" y="108394"/>
                  </a:lnTo>
                  <a:lnTo>
                    <a:pt x="22860" y="111442"/>
                  </a:lnTo>
                  <a:lnTo>
                    <a:pt x="25908" y="117538"/>
                  </a:lnTo>
                  <a:lnTo>
                    <a:pt x="27190" y="140246"/>
                  </a:lnTo>
                  <a:lnTo>
                    <a:pt x="27432" y="152590"/>
                  </a:lnTo>
                  <a:lnTo>
                    <a:pt x="27432" y="224307"/>
                  </a:lnTo>
                  <a:lnTo>
                    <a:pt x="25908" y="231927"/>
                  </a:lnTo>
                  <a:lnTo>
                    <a:pt x="21336" y="241071"/>
                  </a:lnTo>
                  <a:lnTo>
                    <a:pt x="15240" y="244119"/>
                  </a:lnTo>
                  <a:lnTo>
                    <a:pt x="1524" y="244119"/>
                  </a:lnTo>
                  <a:lnTo>
                    <a:pt x="1524" y="251739"/>
                  </a:lnTo>
                  <a:lnTo>
                    <a:pt x="82384" y="251739"/>
                  </a:lnTo>
                  <a:lnTo>
                    <a:pt x="82384" y="244119"/>
                  </a:lnTo>
                  <a:lnTo>
                    <a:pt x="67144" y="244119"/>
                  </a:lnTo>
                  <a:lnTo>
                    <a:pt x="65620" y="242595"/>
                  </a:lnTo>
                  <a:lnTo>
                    <a:pt x="62572" y="241071"/>
                  </a:lnTo>
                  <a:lnTo>
                    <a:pt x="59524" y="238023"/>
                  </a:lnTo>
                  <a:lnTo>
                    <a:pt x="56476" y="231927"/>
                  </a:lnTo>
                  <a:lnTo>
                    <a:pt x="56476" y="128206"/>
                  </a:lnTo>
                  <a:lnTo>
                    <a:pt x="91528" y="105346"/>
                  </a:lnTo>
                  <a:lnTo>
                    <a:pt x="106768" y="105346"/>
                  </a:lnTo>
                  <a:lnTo>
                    <a:pt x="125056" y="144970"/>
                  </a:lnTo>
                  <a:lnTo>
                    <a:pt x="125056" y="231927"/>
                  </a:lnTo>
                  <a:lnTo>
                    <a:pt x="123532" y="236499"/>
                  </a:lnTo>
                  <a:lnTo>
                    <a:pt x="120484" y="239547"/>
                  </a:lnTo>
                  <a:lnTo>
                    <a:pt x="117436" y="241071"/>
                  </a:lnTo>
                  <a:lnTo>
                    <a:pt x="114388" y="244119"/>
                  </a:lnTo>
                  <a:lnTo>
                    <a:pt x="99148" y="244119"/>
                  </a:lnTo>
                  <a:lnTo>
                    <a:pt x="99148" y="251739"/>
                  </a:lnTo>
                  <a:lnTo>
                    <a:pt x="181546" y="251739"/>
                  </a:lnTo>
                  <a:lnTo>
                    <a:pt x="181546" y="244119"/>
                  </a:lnTo>
                  <a:lnTo>
                    <a:pt x="166306" y="244119"/>
                  </a:lnTo>
                  <a:lnTo>
                    <a:pt x="163258" y="242595"/>
                  </a:lnTo>
                  <a:lnTo>
                    <a:pt x="160210" y="239547"/>
                  </a:lnTo>
                  <a:lnTo>
                    <a:pt x="157162" y="238023"/>
                  </a:lnTo>
                  <a:lnTo>
                    <a:pt x="157162" y="234975"/>
                  </a:lnTo>
                  <a:lnTo>
                    <a:pt x="155638" y="231927"/>
                  </a:lnTo>
                  <a:lnTo>
                    <a:pt x="154114" y="225831"/>
                  </a:lnTo>
                  <a:lnTo>
                    <a:pt x="154114" y="128206"/>
                  </a:lnTo>
                  <a:lnTo>
                    <a:pt x="190690" y="105346"/>
                  </a:lnTo>
                  <a:lnTo>
                    <a:pt x="205930" y="105346"/>
                  </a:lnTo>
                  <a:lnTo>
                    <a:pt x="222694" y="144970"/>
                  </a:lnTo>
                  <a:lnTo>
                    <a:pt x="222694" y="231927"/>
                  </a:lnTo>
                  <a:lnTo>
                    <a:pt x="221170" y="236499"/>
                  </a:lnTo>
                  <a:lnTo>
                    <a:pt x="219646" y="239547"/>
                  </a:lnTo>
                  <a:lnTo>
                    <a:pt x="216598" y="241071"/>
                  </a:lnTo>
                  <a:lnTo>
                    <a:pt x="213550" y="244119"/>
                  </a:lnTo>
                  <a:lnTo>
                    <a:pt x="196786" y="244119"/>
                  </a:lnTo>
                  <a:lnTo>
                    <a:pt x="196786" y="251739"/>
                  </a:lnTo>
                  <a:lnTo>
                    <a:pt x="277647" y="251739"/>
                  </a:lnTo>
                  <a:lnTo>
                    <a:pt x="277647" y="244119"/>
                  </a:lnTo>
                  <a:close/>
                </a:path>
                <a:path w="890905" h="329564">
                  <a:moveTo>
                    <a:pt x="449961" y="236499"/>
                  </a:moveTo>
                  <a:lnTo>
                    <a:pt x="446913" y="230403"/>
                  </a:lnTo>
                  <a:lnTo>
                    <a:pt x="437769" y="233451"/>
                  </a:lnTo>
                  <a:lnTo>
                    <a:pt x="431673" y="233451"/>
                  </a:lnTo>
                  <a:lnTo>
                    <a:pt x="430149" y="231927"/>
                  </a:lnTo>
                  <a:lnTo>
                    <a:pt x="427101" y="230403"/>
                  </a:lnTo>
                  <a:lnTo>
                    <a:pt x="425577" y="228879"/>
                  </a:lnTo>
                  <a:lnTo>
                    <a:pt x="424053" y="225831"/>
                  </a:lnTo>
                  <a:lnTo>
                    <a:pt x="424053" y="221259"/>
                  </a:lnTo>
                  <a:lnTo>
                    <a:pt x="423176" y="217309"/>
                  </a:lnTo>
                  <a:lnTo>
                    <a:pt x="422719" y="210210"/>
                  </a:lnTo>
                  <a:lnTo>
                    <a:pt x="422554" y="200253"/>
                  </a:lnTo>
                  <a:lnTo>
                    <a:pt x="422529" y="88480"/>
                  </a:lnTo>
                  <a:lnTo>
                    <a:pt x="367665" y="88480"/>
                  </a:lnTo>
                  <a:lnTo>
                    <a:pt x="367665" y="96202"/>
                  </a:lnTo>
                  <a:lnTo>
                    <a:pt x="378333" y="96202"/>
                  </a:lnTo>
                  <a:lnTo>
                    <a:pt x="384429" y="97726"/>
                  </a:lnTo>
                  <a:lnTo>
                    <a:pt x="387477" y="100774"/>
                  </a:lnTo>
                  <a:lnTo>
                    <a:pt x="392049" y="103822"/>
                  </a:lnTo>
                  <a:lnTo>
                    <a:pt x="393573" y="109918"/>
                  </a:lnTo>
                  <a:lnTo>
                    <a:pt x="393573" y="212115"/>
                  </a:lnTo>
                  <a:lnTo>
                    <a:pt x="387007" y="217551"/>
                  </a:lnTo>
                  <a:lnTo>
                    <a:pt x="370713" y="230403"/>
                  </a:lnTo>
                  <a:lnTo>
                    <a:pt x="363093" y="233451"/>
                  </a:lnTo>
                  <a:lnTo>
                    <a:pt x="358521" y="234975"/>
                  </a:lnTo>
                  <a:lnTo>
                    <a:pt x="344716" y="234975"/>
                  </a:lnTo>
                  <a:lnTo>
                    <a:pt x="326428" y="196875"/>
                  </a:lnTo>
                  <a:lnTo>
                    <a:pt x="326428" y="88480"/>
                  </a:lnTo>
                  <a:lnTo>
                    <a:pt x="268516" y="88480"/>
                  </a:lnTo>
                  <a:lnTo>
                    <a:pt x="268516" y="96202"/>
                  </a:lnTo>
                  <a:lnTo>
                    <a:pt x="277660" y="94678"/>
                  </a:lnTo>
                  <a:lnTo>
                    <a:pt x="283756" y="96202"/>
                  </a:lnTo>
                  <a:lnTo>
                    <a:pt x="289852" y="99250"/>
                  </a:lnTo>
                  <a:lnTo>
                    <a:pt x="292900" y="102298"/>
                  </a:lnTo>
                  <a:lnTo>
                    <a:pt x="294424" y="105346"/>
                  </a:lnTo>
                  <a:lnTo>
                    <a:pt x="295948" y="106870"/>
                  </a:lnTo>
                  <a:lnTo>
                    <a:pt x="295948" y="192303"/>
                  </a:lnTo>
                  <a:lnTo>
                    <a:pt x="296227" y="203136"/>
                  </a:lnTo>
                  <a:lnTo>
                    <a:pt x="308140" y="242595"/>
                  </a:lnTo>
                  <a:lnTo>
                    <a:pt x="338620" y="256311"/>
                  </a:lnTo>
                  <a:lnTo>
                    <a:pt x="346240" y="256311"/>
                  </a:lnTo>
                  <a:lnTo>
                    <a:pt x="383857" y="231787"/>
                  </a:lnTo>
                  <a:lnTo>
                    <a:pt x="393573" y="221259"/>
                  </a:lnTo>
                  <a:lnTo>
                    <a:pt x="393573" y="256311"/>
                  </a:lnTo>
                  <a:lnTo>
                    <a:pt x="401193" y="256311"/>
                  </a:lnTo>
                  <a:lnTo>
                    <a:pt x="449961" y="236499"/>
                  </a:lnTo>
                  <a:close/>
                </a:path>
                <a:path w="890905" h="329564">
                  <a:moveTo>
                    <a:pt x="533882" y="244119"/>
                  </a:moveTo>
                  <a:lnTo>
                    <a:pt x="520166" y="244119"/>
                  </a:lnTo>
                  <a:lnTo>
                    <a:pt x="514070" y="241071"/>
                  </a:lnTo>
                  <a:lnTo>
                    <a:pt x="511022" y="238023"/>
                  </a:lnTo>
                  <a:lnTo>
                    <a:pt x="507974" y="231927"/>
                  </a:lnTo>
                  <a:lnTo>
                    <a:pt x="507974" y="0"/>
                  </a:lnTo>
                  <a:lnTo>
                    <a:pt x="498830" y="0"/>
                  </a:lnTo>
                  <a:lnTo>
                    <a:pt x="451485" y="19900"/>
                  </a:lnTo>
                  <a:lnTo>
                    <a:pt x="454533" y="25996"/>
                  </a:lnTo>
                  <a:lnTo>
                    <a:pt x="459105" y="22948"/>
                  </a:lnTo>
                  <a:lnTo>
                    <a:pt x="471398" y="22948"/>
                  </a:lnTo>
                  <a:lnTo>
                    <a:pt x="474446" y="25996"/>
                  </a:lnTo>
                  <a:lnTo>
                    <a:pt x="475970" y="29044"/>
                  </a:lnTo>
                  <a:lnTo>
                    <a:pt x="477494" y="33616"/>
                  </a:lnTo>
                  <a:lnTo>
                    <a:pt x="477494" y="231927"/>
                  </a:lnTo>
                  <a:lnTo>
                    <a:pt x="474446" y="238023"/>
                  </a:lnTo>
                  <a:lnTo>
                    <a:pt x="469874" y="242595"/>
                  </a:lnTo>
                  <a:lnTo>
                    <a:pt x="466826" y="244119"/>
                  </a:lnTo>
                  <a:lnTo>
                    <a:pt x="454533" y="244119"/>
                  </a:lnTo>
                  <a:lnTo>
                    <a:pt x="454533" y="251739"/>
                  </a:lnTo>
                  <a:lnTo>
                    <a:pt x="533882" y="251739"/>
                  </a:lnTo>
                  <a:lnTo>
                    <a:pt x="533882" y="244119"/>
                  </a:lnTo>
                  <a:close/>
                </a:path>
                <a:path w="890905" h="329564">
                  <a:moveTo>
                    <a:pt x="633031" y="219735"/>
                  </a:moveTo>
                  <a:lnTo>
                    <a:pt x="625411" y="219735"/>
                  </a:lnTo>
                  <a:lnTo>
                    <a:pt x="623887" y="224307"/>
                  </a:lnTo>
                  <a:lnTo>
                    <a:pt x="620839" y="227355"/>
                  </a:lnTo>
                  <a:lnTo>
                    <a:pt x="616267" y="230403"/>
                  </a:lnTo>
                  <a:lnTo>
                    <a:pt x="610171" y="233451"/>
                  </a:lnTo>
                  <a:lnTo>
                    <a:pt x="601027" y="233451"/>
                  </a:lnTo>
                  <a:lnTo>
                    <a:pt x="596455" y="231927"/>
                  </a:lnTo>
                  <a:lnTo>
                    <a:pt x="593407" y="227355"/>
                  </a:lnTo>
                  <a:lnTo>
                    <a:pt x="590359" y="224307"/>
                  </a:lnTo>
                  <a:lnTo>
                    <a:pt x="588835" y="216687"/>
                  </a:lnTo>
                  <a:lnTo>
                    <a:pt x="588835" y="100774"/>
                  </a:lnTo>
                  <a:lnTo>
                    <a:pt x="626935" y="100774"/>
                  </a:lnTo>
                  <a:lnTo>
                    <a:pt x="626935" y="88480"/>
                  </a:lnTo>
                  <a:lnTo>
                    <a:pt x="588835" y="88480"/>
                  </a:lnTo>
                  <a:lnTo>
                    <a:pt x="588835" y="35140"/>
                  </a:lnTo>
                  <a:lnTo>
                    <a:pt x="584263" y="35140"/>
                  </a:lnTo>
                  <a:lnTo>
                    <a:pt x="580859" y="43662"/>
                  </a:lnTo>
                  <a:lnTo>
                    <a:pt x="577596" y="50761"/>
                  </a:lnTo>
                  <a:lnTo>
                    <a:pt x="574624" y="56146"/>
                  </a:lnTo>
                  <a:lnTo>
                    <a:pt x="572071" y="59524"/>
                  </a:lnTo>
                  <a:lnTo>
                    <a:pt x="568299" y="66103"/>
                  </a:lnTo>
                  <a:lnTo>
                    <a:pt x="563981" y="72097"/>
                  </a:lnTo>
                  <a:lnTo>
                    <a:pt x="559117" y="77533"/>
                  </a:lnTo>
                  <a:lnTo>
                    <a:pt x="553681" y="82384"/>
                  </a:lnTo>
                  <a:lnTo>
                    <a:pt x="547585" y="88480"/>
                  </a:lnTo>
                  <a:lnTo>
                    <a:pt x="541489" y="93052"/>
                  </a:lnTo>
                  <a:lnTo>
                    <a:pt x="533869" y="96202"/>
                  </a:lnTo>
                  <a:lnTo>
                    <a:pt x="533869" y="100774"/>
                  </a:lnTo>
                  <a:lnTo>
                    <a:pt x="559777" y="100774"/>
                  </a:lnTo>
                  <a:lnTo>
                    <a:pt x="559777" y="210591"/>
                  </a:lnTo>
                  <a:lnTo>
                    <a:pt x="560070" y="218922"/>
                  </a:lnTo>
                  <a:lnTo>
                    <a:pt x="560920" y="225831"/>
                  </a:lnTo>
                  <a:lnTo>
                    <a:pt x="562356" y="231597"/>
                  </a:lnTo>
                  <a:lnTo>
                    <a:pt x="564349" y="236499"/>
                  </a:lnTo>
                  <a:lnTo>
                    <a:pt x="565873" y="242595"/>
                  </a:lnTo>
                  <a:lnTo>
                    <a:pt x="575119" y="248691"/>
                  </a:lnTo>
                  <a:lnTo>
                    <a:pt x="581215" y="251739"/>
                  </a:lnTo>
                  <a:lnTo>
                    <a:pt x="585787" y="253263"/>
                  </a:lnTo>
                  <a:lnTo>
                    <a:pt x="599503" y="253263"/>
                  </a:lnTo>
                  <a:lnTo>
                    <a:pt x="629310" y="227431"/>
                  </a:lnTo>
                  <a:lnTo>
                    <a:pt x="633031" y="219735"/>
                  </a:lnTo>
                  <a:close/>
                </a:path>
                <a:path w="890905" h="329564">
                  <a:moveTo>
                    <a:pt x="701713" y="12192"/>
                  </a:moveTo>
                  <a:lnTo>
                    <a:pt x="700189" y="7620"/>
                  </a:lnTo>
                  <a:lnTo>
                    <a:pt x="694093" y="1524"/>
                  </a:lnTo>
                  <a:lnTo>
                    <a:pt x="689521" y="0"/>
                  </a:lnTo>
                  <a:lnTo>
                    <a:pt x="678853" y="0"/>
                  </a:lnTo>
                  <a:lnTo>
                    <a:pt x="675703" y="1524"/>
                  </a:lnTo>
                  <a:lnTo>
                    <a:pt x="671131" y="4572"/>
                  </a:lnTo>
                  <a:lnTo>
                    <a:pt x="668083" y="7620"/>
                  </a:lnTo>
                  <a:lnTo>
                    <a:pt x="666559" y="12192"/>
                  </a:lnTo>
                  <a:lnTo>
                    <a:pt x="666559" y="22948"/>
                  </a:lnTo>
                  <a:lnTo>
                    <a:pt x="668083" y="25996"/>
                  </a:lnTo>
                  <a:lnTo>
                    <a:pt x="671131" y="30568"/>
                  </a:lnTo>
                  <a:lnTo>
                    <a:pt x="675703" y="33616"/>
                  </a:lnTo>
                  <a:lnTo>
                    <a:pt x="678853" y="35140"/>
                  </a:lnTo>
                  <a:lnTo>
                    <a:pt x="689521" y="35140"/>
                  </a:lnTo>
                  <a:lnTo>
                    <a:pt x="694093" y="33616"/>
                  </a:lnTo>
                  <a:lnTo>
                    <a:pt x="697141" y="30568"/>
                  </a:lnTo>
                  <a:lnTo>
                    <a:pt x="700189" y="25996"/>
                  </a:lnTo>
                  <a:lnTo>
                    <a:pt x="701713" y="22948"/>
                  </a:lnTo>
                  <a:lnTo>
                    <a:pt x="701713" y="12192"/>
                  </a:lnTo>
                  <a:close/>
                </a:path>
                <a:path w="890905" h="329564">
                  <a:moveTo>
                    <a:pt x="723049" y="244119"/>
                  </a:moveTo>
                  <a:lnTo>
                    <a:pt x="710857" y="244119"/>
                  </a:lnTo>
                  <a:lnTo>
                    <a:pt x="704761" y="241071"/>
                  </a:lnTo>
                  <a:lnTo>
                    <a:pt x="700189" y="231927"/>
                  </a:lnTo>
                  <a:lnTo>
                    <a:pt x="698665" y="224307"/>
                  </a:lnTo>
                  <a:lnTo>
                    <a:pt x="698665" y="108394"/>
                  </a:lnTo>
                  <a:lnTo>
                    <a:pt x="698665" y="83908"/>
                  </a:lnTo>
                  <a:lnTo>
                    <a:pt x="691045" y="83908"/>
                  </a:lnTo>
                  <a:lnTo>
                    <a:pt x="642175" y="103822"/>
                  </a:lnTo>
                  <a:lnTo>
                    <a:pt x="645223" y="109918"/>
                  </a:lnTo>
                  <a:lnTo>
                    <a:pt x="649795" y="108394"/>
                  </a:lnTo>
                  <a:lnTo>
                    <a:pt x="661987" y="108394"/>
                  </a:lnTo>
                  <a:lnTo>
                    <a:pt x="663511" y="109918"/>
                  </a:lnTo>
                  <a:lnTo>
                    <a:pt x="666559" y="111442"/>
                  </a:lnTo>
                  <a:lnTo>
                    <a:pt x="666559" y="114490"/>
                  </a:lnTo>
                  <a:lnTo>
                    <a:pt x="669607" y="231927"/>
                  </a:lnTo>
                  <a:lnTo>
                    <a:pt x="666559" y="234975"/>
                  </a:lnTo>
                  <a:lnTo>
                    <a:pt x="663511" y="241071"/>
                  </a:lnTo>
                  <a:lnTo>
                    <a:pt x="657415" y="244119"/>
                  </a:lnTo>
                  <a:lnTo>
                    <a:pt x="645223" y="244119"/>
                  </a:lnTo>
                  <a:lnTo>
                    <a:pt x="645223" y="251739"/>
                  </a:lnTo>
                  <a:lnTo>
                    <a:pt x="723049" y="251739"/>
                  </a:lnTo>
                  <a:lnTo>
                    <a:pt x="723049" y="244119"/>
                  </a:lnTo>
                  <a:close/>
                </a:path>
                <a:path w="890905" h="329564">
                  <a:moveTo>
                    <a:pt x="890879" y="164782"/>
                  </a:moveTo>
                  <a:lnTo>
                    <a:pt x="889685" y="146469"/>
                  </a:lnTo>
                  <a:lnTo>
                    <a:pt x="886066" y="130302"/>
                  </a:lnTo>
                  <a:lnTo>
                    <a:pt x="879868" y="116128"/>
                  </a:lnTo>
                  <a:lnTo>
                    <a:pt x="875372" y="109918"/>
                  </a:lnTo>
                  <a:lnTo>
                    <a:pt x="870966" y="103822"/>
                  </a:lnTo>
                  <a:lnTo>
                    <a:pt x="862393" y="94881"/>
                  </a:lnTo>
                  <a:lnTo>
                    <a:pt x="860298" y="93548"/>
                  </a:lnTo>
                  <a:lnTo>
                    <a:pt x="860298" y="181635"/>
                  </a:lnTo>
                  <a:lnTo>
                    <a:pt x="859205" y="196786"/>
                  </a:lnTo>
                  <a:lnTo>
                    <a:pt x="839038" y="237934"/>
                  </a:lnTo>
                  <a:lnTo>
                    <a:pt x="816102" y="245643"/>
                  </a:lnTo>
                  <a:lnTo>
                    <a:pt x="809510" y="245097"/>
                  </a:lnTo>
                  <a:lnTo>
                    <a:pt x="803338" y="243547"/>
                  </a:lnTo>
                  <a:lnTo>
                    <a:pt x="801014" y="242595"/>
                  </a:lnTo>
                  <a:lnTo>
                    <a:pt x="797458" y="241147"/>
                  </a:lnTo>
                  <a:lnTo>
                    <a:pt x="779195" y="215684"/>
                  </a:lnTo>
                  <a:lnTo>
                    <a:pt x="778675" y="210210"/>
                  </a:lnTo>
                  <a:lnTo>
                    <a:pt x="778141" y="203022"/>
                  </a:lnTo>
                  <a:lnTo>
                    <a:pt x="777989" y="196786"/>
                  </a:lnTo>
                  <a:lnTo>
                    <a:pt x="777913" y="132778"/>
                  </a:lnTo>
                  <a:lnTo>
                    <a:pt x="785152" y="125628"/>
                  </a:lnTo>
                  <a:lnTo>
                    <a:pt x="788911" y="122110"/>
                  </a:lnTo>
                  <a:lnTo>
                    <a:pt x="790943" y="120205"/>
                  </a:lnTo>
                  <a:lnTo>
                    <a:pt x="795578" y="116484"/>
                  </a:lnTo>
                  <a:lnTo>
                    <a:pt x="799338" y="114490"/>
                  </a:lnTo>
                  <a:lnTo>
                    <a:pt x="805434" y="111442"/>
                  </a:lnTo>
                  <a:lnTo>
                    <a:pt x="810006" y="109918"/>
                  </a:lnTo>
                  <a:lnTo>
                    <a:pt x="816102" y="109918"/>
                  </a:lnTo>
                  <a:lnTo>
                    <a:pt x="850658" y="134823"/>
                  </a:lnTo>
                  <a:lnTo>
                    <a:pt x="860298" y="181635"/>
                  </a:lnTo>
                  <a:lnTo>
                    <a:pt x="860298" y="93548"/>
                  </a:lnTo>
                  <a:lnTo>
                    <a:pt x="852678" y="88684"/>
                  </a:lnTo>
                  <a:lnTo>
                    <a:pt x="841819" y="85077"/>
                  </a:lnTo>
                  <a:lnTo>
                    <a:pt x="829818" y="83908"/>
                  </a:lnTo>
                  <a:lnTo>
                    <a:pt x="822985" y="84480"/>
                  </a:lnTo>
                  <a:lnTo>
                    <a:pt x="784580" y="112649"/>
                  </a:lnTo>
                  <a:lnTo>
                    <a:pt x="777913" y="122110"/>
                  </a:lnTo>
                  <a:lnTo>
                    <a:pt x="777913" y="108394"/>
                  </a:lnTo>
                  <a:lnTo>
                    <a:pt x="777913" y="85432"/>
                  </a:lnTo>
                  <a:lnTo>
                    <a:pt x="771817" y="85432"/>
                  </a:lnTo>
                  <a:lnTo>
                    <a:pt x="721525" y="105346"/>
                  </a:lnTo>
                  <a:lnTo>
                    <a:pt x="724573" y="111442"/>
                  </a:lnTo>
                  <a:lnTo>
                    <a:pt x="727621" y="108394"/>
                  </a:lnTo>
                  <a:lnTo>
                    <a:pt x="741337" y="108394"/>
                  </a:lnTo>
                  <a:lnTo>
                    <a:pt x="742861" y="109918"/>
                  </a:lnTo>
                  <a:lnTo>
                    <a:pt x="745909" y="111442"/>
                  </a:lnTo>
                  <a:lnTo>
                    <a:pt x="747433" y="114490"/>
                  </a:lnTo>
                  <a:lnTo>
                    <a:pt x="747522" y="117627"/>
                  </a:lnTo>
                  <a:lnTo>
                    <a:pt x="748957" y="119062"/>
                  </a:lnTo>
                  <a:lnTo>
                    <a:pt x="748957" y="309753"/>
                  </a:lnTo>
                  <a:lnTo>
                    <a:pt x="745909" y="315849"/>
                  </a:lnTo>
                  <a:lnTo>
                    <a:pt x="744385" y="317373"/>
                  </a:lnTo>
                  <a:lnTo>
                    <a:pt x="741337" y="318897"/>
                  </a:lnTo>
                  <a:lnTo>
                    <a:pt x="736765" y="321945"/>
                  </a:lnTo>
                  <a:lnTo>
                    <a:pt x="721525" y="321945"/>
                  </a:lnTo>
                  <a:lnTo>
                    <a:pt x="721525" y="329565"/>
                  </a:lnTo>
                  <a:lnTo>
                    <a:pt x="805434" y="329565"/>
                  </a:lnTo>
                  <a:lnTo>
                    <a:pt x="805434" y="321945"/>
                  </a:lnTo>
                  <a:lnTo>
                    <a:pt x="791718" y="321945"/>
                  </a:lnTo>
                  <a:lnTo>
                    <a:pt x="787146" y="320421"/>
                  </a:lnTo>
                  <a:lnTo>
                    <a:pt x="784098" y="317373"/>
                  </a:lnTo>
                  <a:lnTo>
                    <a:pt x="782485" y="315849"/>
                  </a:lnTo>
                  <a:lnTo>
                    <a:pt x="779437" y="309753"/>
                  </a:lnTo>
                  <a:lnTo>
                    <a:pt x="777913" y="302133"/>
                  </a:lnTo>
                  <a:lnTo>
                    <a:pt x="777913" y="242595"/>
                  </a:lnTo>
                  <a:lnTo>
                    <a:pt x="784098" y="247167"/>
                  </a:lnTo>
                  <a:lnTo>
                    <a:pt x="790194" y="250215"/>
                  </a:lnTo>
                  <a:lnTo>
                    <a:pt x="794766" y="251739"/>
                  </a:lnTo>
                  <a:lnTo>
                    <a:pt x="800862" y="254787"/>
                  </a:lnTo>
                  <a:lnTo>
                    <a:pt x="808482" y="256311"/>
                  </a:lnTo>
                  <a:lnTo>
                    <a:pt x="817626" y="256311"/>
                  </a:lnTo>
                  <a:lnTo>
                    <a:pt x="831888" y="254889"/>
                  </a:lnTo>
                  <a:lnTo>
                    <a:pt x="866394" y="233451"/>
                  </a:lnTo>
                  <a:lnTo>
                    <a:pt x="889406" y="184543"/>
                  </a:lnTo>
                  <a:lnTo>
                    <a:pt x="890879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0265" y="2656332"/>
              <a:ext cx="230314" cy="2563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205007" y="3095815"/>
            <a:ext cx="811530" cy="250825"/>
            <a:chOff x="1205007" y="3095815"/>
            <a:chExt cx="811530" cy="25082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007" y="3095815"/>
              <a:ext cx="419481" cy="25022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38204" y="3100387"/>
              <a:ext cx="256540" cy="245745"/>
            </a:xfrm>
            <a:custGeom>
              <a:avLst/>
              <a:gdLst/>
              <a:ahLst/>
              <a:cxnLst/>
              <a:rect l="l" t="t" r="r" b="b"/>
              <a:pathLst>
                <a:path w="256539" h="245745">
                  <a:moveTo>
                    <a:pt x="129730" y="245649"/>
                  </a:moveTo>
                  <a:lnTo>
                    <a:pt x="81630" y="239220"/>
                  </a:lnTo>
                  <a:lnTo>
                    <a:pt x="46410" y="207003"/>
                  </a:lnTo>
                  <a:lnTo>
                    <a:pt x="35456" y="157289"/>
                  </a:lnTo>
                  <a:lnTo>
                    <a:pt x="35147" y="137255"/>
                  </a:lnTo>
                  <a:lnTo>
                    <a:pt x="35147" y="42672"/>
                  </a:lnTo>
                  <a:lnTo>
                    <a:pt x="34837" y="32361"/>
                  </a:lnTo>
                  <a:lnTo>
                    <a:pt x="18288" y="6096"/>
                  </a:lnTo>
                  <a:lnTo>
                    <a:pt x="0" y="6096"/>
                  </a:lnTo>
                  <a:lnTo>
                    <a:pt x="0" y="0"/>
                  </a:lnTo>
                  <a:lnTo>
                    <a:pt x="103727" y="0"/>
                  </a:lnTo>
                  <a:lnTo>
                    <a:pt x="103727" y="6096"/>
                  </a:lnTo>
                  <a:lnTo>
                    <a:pt x="85439" y="6096"/>
                  </a:lnTo>
                  <a:lnTo>
                    <a:pt x="77819" y="9144"/>
                  </a:lnTo>
                  <a:lnTo>
                    <a:pt x="71247" y="20169"/>
                  </a:lnTo>
                  <a:lnTo>
                    <a:pt x="69818" y="25717"/>
                  </a:lnTo>
                  <a:lnTo>
                    <a:pt x="68961" y="33266"/>
                  </a:lnTo>
                  <a:lnTo>
                    <a:pt x="68675" y="42672"/>
                  </a:lnTo>
                  <a:lnTo>
                    <a:pt x="68675" y="148018"/>
                  </a:lnTo>
                  <a:lnTo>
                    <a:pt x="73152" y="188595"/>
                  </a:lnTo>
                  <a:lnTo>
                    <a:pt x="94368" y="220741"/>
                  </a:lnTo>
                  <a:lnTo>
                    <a:pt x="131254" y="230409"/>
                  </a:lnTo>
                  <a:lnTo>
                    <a:pt x="143279" y="229836"/>
                  </a:lnTo>
                  <a:lnTo>
                    <a:pt x="182475" y="215384"/>
                  </a:lnTo>
                  <a:lnTo>
                    <a:pt x="204597" y="172771"/>
                  </a:lnTo>
                  <a:lnTo>
                    <a:pt x="205930" y="140303"/>
                  </a:lnTo>
                  <a:lnTo>
                    <a:pt x="205930" y="42672"/>
                  </a:lnTo>
                  <a:lnTo>
                    <a:pt x="189166" y="6096"/>
                  </a:lnTo>
                  <a:lnTo>
                    <a:pt x="170878" y="6096"/>
                  </a:lnTo>
                  <a:lnTo>
                    <a:pt x="170878" y="0"/>
                  </a:lnTo>
                  <a:lnTo>
                    <a:pt x="256317" y="0"/>
                  </a:lnTo>
                  <a:lnTo>
                    <a:pt x="256317" y="6096"/>
                  </a:lnTo>
                  <a:lnTo>
                    <a:pt x="238029" y="6096"/>
                  </a:lnTo>
                  <a:lnTo>
                    <a:pt x="230314" y="10668"/>
                  </a:lnTo>
                  <a:lnTo>
                    <a:pt x="222694" y="141827"/>
                  </a:lnTo>
                  <a:lnTo>
                    <a:pt x="222146" y="159051"/>
                  </a:lnTo>
                  <a:lnTo>
                    <a:pt x="215074" y="198310"/>
                  </a:lnTo>
                  <a:lnTo>
                    <a:pt x="186118" y="231933"/>
                  </a:lnTo>
                  <a:lnTo>
                    <a:pt x="146899" y="244792"/>
                  </a:lnTo>
                  <a:lnTo>
                    <a:pt x="129730" y="245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6714" y="3173634"/>
              <a:ext cx="109823" cy="17240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14996" y="4047839"/>
            <a:ext cx="1194435" cy="329565"/>
            <a:chOff x="1114996" y="4047839"/>
            <a:chExt cx="1194435" cy="329565"/>
          </a:xfrm>
        </p:grpSpPr>
        <p:sp>
          <p:nvSpPr>
            <p:cNvPr id="34" name="object 34"/>
            <p:cNvSpPr/>
            <p:nvPr/>
          </p:nvSpPr>
          <p:spPr>
            <a:xfrm>
              <a:off x="1114996" y="4047845"/>
              <a:ext cx="939800" cy="329565"/>
            </a:xfrm>
            <a:custGeom>
              <a:avLst/>
              <a:gdLst/>
              <a:ahLst/>
              <a:cxnLst/>
              <a:rect l="l" t="t" r="r" b="b"/>
              <a:pathLst>
                <a:path w="939800" h="329564">
                  <a:moveTo>
                    <a:pt x="308127" y="10668"/>
                  </a:moveTo>
                  <a:lnTo>
                    <a:pt x="241071" y="10668"/>
                  </a:lnTo>
                  <a:lnTo>
                    <a:pt x="154114" y="198399"/>
                  </a:lnTo>
                  <a:lnTo>
                    <a:pt x="67144" y="10668"/>
                  </a:lnTo>
                  <a:lnTo>
                    <a:pt x="0" y="10668"/>
                  </a:lnTo>
                  <a:lnTo>
                    <a:pt x="0" y="16852"/>
                  </a:lnTo>
                  <a:lnTo>
                    <a:pt x="9232" y="16852"/>
                  </a:lnTo>
                  <a:lnTo>
                    <a:pt x="16852" y="18376"/>
                  </a:lnTo>
                  <a:lnTo>
                    <a:pt x="21424" y="21424"/>
                  </a:lnTo>
                  <a:lnTo>
                    <a:pt x="25996" y="22948"/>
                  </a:lnTo>
                  <a:lnTo>
                    <a:pt x="29044" y="25996"/>
                  </a:lnTo>
                  <a:lnTo>
                    <a:pt x="30568" y="29044"/>
                  </a:lnTo>
                  <a:lnTo>
                    <a:pt x="32092" y="35140"/>
                  </a:lnTo>
                  <a:lnTo>
                    <a:pt x="33616" y="42760"/>
                  </a:lnTo>
                  <a:lnTo>
                    <a:pt x="33616" y="209067"/>
                  </a:lnTo>
                  <a:lnTo>
                    <a:pt x="33337" y="218478"/>
                  </a:lnTo>
                  <a:lnTo>
                    <a:pt x="32473" y="226021"/>
                  </a:lnTo>
                  <a:lnTo>
                    <a:pt x="31051" y="231571"/>
                  </a:lnTo>
                  <a:lnTo>
                    <a:pt x="29044" y="234975"/>
                  </a:lnTo>
                  <a:lnTo>
                    <a:pt x="25996" y="241071"/>
                  </a:lnTo>
                  <a:lnTo>
                    <a:pt x="18376" y="244119"/>
                  </a:lnTo>
                  <a:lnTo>
                    <a:pt x="0" y="244119"/>
                  </a:lnTo>
                  <a:lnTo>
                    <a:pt x="0" y="251739"/>
                  </a:lnTo>
                  <a:lnTo>
                    <a:pt x="82384" y="251739"/>
                  </a:lnTo>
                  <a:lnTo>
                    <a:pt x="82384" y="244119"/>
                  </a:lnTo>
                  <a:lnTo>
                    <a:pt x="65620" y="244119"/>
                  </a:lnTo>
                  <a:lnTo>
                    <a:pt x="58000" y="242595"/>
                  </a:lnTo>
                  <a:lnTo>
                    <a:pt x="48856" y="209067"/>
                  </a:lnTo>
                  <a:lnTo>
                    <a:pt x="48856" y="48856"/>
                  </a:lnTo>
                  <a:lnTo>
                    <a:pt x="141922" y="251739"/>
                  </a:lnTo>
                  <a:lnTo>
                    <a:pt x="148018" y="251739"/>
                  </a:lnTo>
                  <a:lnTo>
                    <a:pt x="241071" y="48856"/>
                  </a:lnTo>
                  <a:lnTo>
                    <a:pt x="241071" y="209067"/>
                  </a:lnTo>
                  <a:lnTo>
                    <a:pt x="225831" y="244119"/>
                  </a:lnTo>
                  <a:lnTo>
                    <a:pt x="205930" y="244119"/>
                  </a:lnTo>
                  <a:lnTo>
                    <a:pt x="205930" y="251739"/>
                  </a:lnTo>
                  <a:lnTo>
                    <a:pt x="308127" y="251739"/>
                  </a:lnTo>
                  <a:lnTo>
                    <a:pt x="308127" y="244119"/>
                  </a:lnTo>
                  <a:lnTo>
                    <a:pt x="289839" y="244119"/>
                  </a:lnTo>
                  <a:lnTo>
                    <a:pt x="283743" y="242595"/>
                  </a:lnTo>
                  <a:lnTo>
                    <a:pt x="274599" y="209067"/>
                  </a:lnTo>
                  <a:lnTo>
                    <a:pt x="274599" y="39712"/>
                  </a:lnTo>
                  <a:lnTo>
                    <a:pt x="276123" y="30568"/>
                  </a:lnTo>
                  <a:lnTo>
                    <a:pt x="277647" y="27520"/>
                  </a:lnTo>
                  <a:lnTo>
                    <a:pt x="282219" y="19900"/>
                  </a:lnTo>
                  <a:lnTo>
                    <a:pt x="289839" y="16852"/>
                  </a:lnTo>
                  <a:lnTo>
                    <a:pt x="308127" y="16852"/>
                  </a:lnTo>
                  <a:lnTo>
                    <a:pt x="308127" y="10668"/>
                  </a:lnTo>
                  <a:close/>
                </a:path>
                <a:path w="939800" h="329564">
                  <a:moveTo>
                    <a:pt x="497293" y="236512"/>
                  </a:moveTo>
                  <a:lnTo>
                    <a:pt x="494245" y="230416"/>
                  </a:lnTo>
                  <a:lnTo>
                    <a:pt x="485101" y="233464"/>
                  </a:lnTo>
                  <a:lnTo>
                    <a:pt x="479005" y="233464"/>
                  </a:lnTo>
                  <a:lnTo>
                    <a:pt x="477481" y="231940"/>
                  </a:lnTo>
                  <a:lnTo>
                    <a:pt x="474433" y="230416"/>
                  </a:lnTo>
                  <a:lnTo>
                    <a:pt x="472909" y="228892"/>
                  </a:lnTo>
                  <a:lnTo>
                    <a:pt x="471385" y="225844"/>
                  </a:lnTo>
                  <a:lnTo>
                    <a:pt x="471385" y="221272"/>
                  </a:lnTo>
                  <a:lnTo>
                    <a:pt x="470509" y="217309"/>
                  </a:lnTo>
                  <a:lnTo>
                    <a:pt x="470052" y="210223"/>
                  </a:lnTo>
                  <a:lnTo>
                    <a:pt x="469887" y="200266"/>
                  </a:lnTo>
                  <a:lnTo>
                    <a:pt x="469861" y="88493"/>
                  </a:lnTo>
                  <a:lnTo>
                    <a:pt x="414896" y="88493"/>
                  </a:lnTo>
                  <a:lnTo>
                    <a:pt x="414896" y="96113"/>
                  </a:lnTo>
                  <a:lnTo>
                    <a:pt x="425564" y="96113"/>
                  </a:lnTo>
                  <a:lnTo>
                    <a:pt x="431660" y="97637"/>
                  </a:lnTo>
                  <a:lnTo>
                    <a:pt x="434708" y="100774"/>
                  </a:lnTo>
                  <a:lnTo>
                    <a:pt x="439381" y="103822"/>
                  </a:lnTo>
                  <a:lnTo>
                    <a:pt x="440905" y="109918"/>
                  </a:lnTo>
                  <a:lnTo>
                    <a:pt x="440905" y="212128"/>
                  </a:lnTo>
                  <a:lnTo>
                    <a:pt x="428244" y="222224"/>
                  </a:lnTo>
                  <a:lnTo>
                    <a:pt x="422808" y="226047"/>
                  </a:lnTo>
                  <a:lnTo>
                    <a:pt x="410324" y="233464"/>
                  </a:lnTo>
                  <a:lnTo>
                    <a:pt x="405752" y="234988"/>
                  </a:lnTo>
                  <a:lnTo>
                    <a:pt x="392036" y="234988"/>
                  </a:lnTo>
                  <a:lnTo>
                    <a:pt x="373748" y="196888"/>
                  </a:lnTo>
                  <a:lnTo>
                    <a:pt x="373748" y="88493"/>
                  </a:lnTo>
                  <a:lnTo>
                    <a:pt x="315747" y="88493"/>
                  </a:lnTo>
                  <a:lnTo>
                    <a:pt x="315747" y="96113"/>
                  </a:lnTo>
                  <a:lnTo>
                    <a:pt x="324891" y="94589"/>
                  </a:lnTo>
                  <a:lnTo>
                    <a:pt x="331076" y="96113"/>
                  </a:lnTo>
                  <a:lnTo>
                    <a:pt x="337172" y="99250"/>
                  </a:lnTo>
                  <a:lnTo>
                    <a:pt x="340220" y="102298"/>
                  </a:lnTo>
                  <a:lnTo>
                    <a:pt x="341744" y="105346"/>
                  </a:lnTo>
                  <a:lnTo>
                    <a:pt x="343268" y="106870"/>
                  </a:lnTo>
                  <a:lnTo>
                    <a:pt x="343268" y="192316"/>
                  </a:lnTo>
                  <a:lnTo>
                    <a:pt x="343560" y="203149"/>
                  </a:lnTo>
                  <a:lnTo>
                    <a:pt x="355460" y="242608"/>
                  </a:lnTo>
                  <a:lnTo>
                    <a:pt x="385940" y="256324"/>
                  </a:lnTo>
                  <a:lnTo>
                    <a:pt x="393560" y="256324"/>
                  </a:lnTo>
                  <a:lnTo>
                    <a:pt x="431139" y="231787"/>
                  </a:lnTo>
                  <a:lnTo>
                    <a:pt x="440905" y="221272"/>
                  </a:lnTo>
                  <a:lnTo>
                    <a:pt x="440905" y="256324"/>
                  </a:lnTo>
                  <a:lnTo>
                    <a:pt x="448525" y="256324"/>
                  </a:lnTo>
                  <a:lnTo>
                    <a:pt x="497293" y="236512"/>
                  </a:lnTo>
                  <a:close/>
                </a:path>
                <a:path w="939800" h="329564">
                  <a:moveTo>
                    <a:pt x="581215" y="244119"/>
                  </a:moveTo>
                  <a:lnTo>
                    <a:pt x="567499" y="244119"/>
                  </a:lnTo>
                  <a:lnTo>
                    <a:pt x="561403" y="241071"/>
                  </a:lnTo>
                  <a:lnTo>
                    <a:pt x="558355" y="238036"/>
                  </a:lnTo>
                  <a:lnTo>
                    <a:pt x="555307" y="231940"/>
                  </a:lnTo>
                  <a:lnTo>
                    <a:pt x="555307" y="0"/>
                  </a:lnTo>
                  <a:lnTo>
                    <a:pt x="546163" y="0"/>
                  </a:lnTo>
                  <a:lnTo>
                    <a:pt x="498817" y="19913"/>
                  </a:lnTo>
                  <a:lnTo>
                    <a:pt x="501865" y="26009"/>
                  </a:lnTo>
                  <a:lnTo>
                    <a:pt x="506437" y="22961"/>
                  </a:lnTo>
                  <a:lnTo>
                    <a:pt x="518731" y="22961"/>
                  </a:lnTo>
                  <a:lnTo>
                    <a:pt x="521779" y="26009"/>
                  </a:lnTo>
                  <a:lnTo>
                    <a:pt x="523303" y="29057"/>
                  </a:lnTo>
                  <a:lnTo>
                    <a:pt x="524827" y="33629"/>
                  </a:lnTo>
                  <a:lnTo>
                    <a:pt x="524827" y="231940"/>
                  </a:lnTo>
                  <a:lnTo>
                    <a:pt x="521779" y="238036"/>
                  </a:lnTo>
                  <a:lnTo>
                    <a:pt x="517207" y="242595"/>
                  </a:lnTo>
                  <a:lnTo>
                    <a:pt x="514159" y="244119"/>
                  </a:lnTo>
                  <a:lnTo>
                    <a:pt x="501865" y="244119"/>
                  </a:lnTo>
                  <a:lnTo>
                    <a:pt x="501865" y="251752"/>
                  </a:lnTo>
                  <a:lnTo>
                    <a:pt x="581215" y="251752"/>
                  </a:lnTo>
                  <a:lnTo>
                    <a:pt x="581215" y="244119"/>
                  </a:lnTo>
                  <a:close/>
                </a:path>
                <a:path w="939800" h="329564">
                  <a:moveTo>
                    <a:pt x="680364" y="219748"/>
                  </a:moveTo>
                  <a:lnTo>
                    <a:pt x="672744" y="219748"/>
                  </a:lnTo>
                  <a:lnTo>
                    <a:pt x="671220" y="224320"/>
                  </a:lnTo>
                  <a:lnTo>
                    <a:pt x="665124" y="230416"/>
                  </a:lnTo>
                  <a:lnTo>
                    <a:pt x="660552" y="231940"/>
                  </a:lnTo>
                  <a:lnTo>
                    <a:pt x="657504" y="233464"/>
                  </a:lnTo>
                  <a:lnTo>
                    <a:pt x="648271" y="233464"/>
                  </a:lnTo>
                  <a:lnTo>
                    <a:pt x="645223" y="231940"/>
                  </a:lnTo>
                  <a:lnTo>
                    <a:pt x="642175" y="227368"/>
                  </a:lnTo>
                  <a:lnTo>
                    <a:pt x="639127" y="224320"/>
                  </a:lnTo>
                  <a:lnTo>
                    <a:pt x="637603" y="216700"/>
                  </a:lnTo>
                  <a:lnTo>
                    <a:pt x="637603" y="100774"/>
                  </a:lnTo>
                  <a:lnTo>
                    <a:pt x="674268" y="100774"/>
                  </a:lnTo>
                  <a:lnTo>
                    <a:pt x="674268" y="88493"/>
                  </a:lnTo>
                  <a:lnTo>
                    <a:pt x="637603" y="88493"/>
                  </a:lnTo>
                  <a:lnTo>
                    <a:pt x="637603" y="35153"/>
                  </a:lnTo>
                  <a:lnTo>
                    <a:pt x="631507" y="35153"/>
                  </a:lnTo>
                  <a:lnTo>
                    <a:pt x="611695" y="72110"/>
                  </a:lnTo>
                  <a:lnTo>
                    <a:pt x="582739" y="96113"/>
                  </a:lnTo>
                  <a:lnTo>
                    <a:pt x="582739" y="100774"/>
                  </a:lnTo>
                  <a:lnTo>
                    <a:pt x="607123" y="100774"/>
                  </a:lnTo>
                  <a:lnTo>
                    <a:pt x="607123" y="210604"/>
                  </a:lnTo>
                  <a:lnTo>
                    <a:pt x="607402" y="218935"/>
                  </a:lnTo>
                  <a:lnTo>
                    <a:pt x="628459" y="251752"/>
                  </a:lnTo>
                  <a:lnTo>
                    <a:pt x="633031" y="253276"/>
                  </a:lnTo>
                  <a:lnTo>
                    <a:pt x="646747" y="253276"/>
                  </a:lnTo>
                  <a:lnTo>
                    <a:pt x="676656" y="227431"/>
                  </a:lnTo>
                  <a:lnTo>
                    <a:pt x="680364" y="219748"/>
                  </a:lnTo>
                  <a:close/>
                </a:path>
                <a:path w="939800" h="329564">
                  <a:moveTo>
                    <a:pt x="750468" y="12192"/>
                  </a:moveTo>
                  <a:lnTo>
                    <a:pt x="747420" y="7620"/>
                  </a:lnTo>
                  <a:lnTo>
                    <a:pt x="741324" y="1524"/>
                  </a:lnTo>
                  <a:lnTo>
                    <a:pt x="736752" y="0"/>
                  </a:lnTo>
                  <a:lnTo>
                    <a:pt x="727608" y="0"/>
                  </a:lnTo>
                  <a:lnTo>
                    <a:pt x="723036" y="1524"/>
                  </a:lnTo>
                  <a:lnTo>
                    <a:pt x="718464" y="4572"/>
                  </a:lnTo>
                  <a:lnTo>
                    <a:pt x="715416" y="7620"/>
                  </a:lnTo>
                  <a:lnTo>
                    <a:pt x="713892" y="12192"/>
                  </a:lnTo>
                  <a:lnTo>
                    <a:pt x="713892" y="22961"/>
                  </a:lnTo>
                  <a:lnTo>
                    <a:pt x="715416" y="26009"/>
                  </a:lnTo>
                  <a:lnTo>
                    <a:pt x="723036" y="33629"/>
                  </a:lnTo>
                  <a:lnTo>
                    <a:pt x="727608" y="35153"/>
                  </a:lnTo>
                  <a:lnTo>
                    <a:pt x="736752" y="35153"/>
                  </a:lnTo>
                  <a:lnTo>
                    <a:pt x="741324" y="33629"/>
                  </a:lnTo>
                  <a:lnTo>
                    <a:pt x="748944" y="26009"/>
                  </a:lnTo>
                  <a:lnTo>
                    <a:pt x="750468" y="22961"/>
                  </a:lnTo>
                  <a:lnTo>
                    <a:pt x="750468" y="12192"/>
                  </a:lnTo>
                  <a:close/>
                </a:path>
                <a:path w="939800" h="329564">
                  <a:moveTo>
                    <a:pt x="771893" y="244132"/>
                  </a:moveTo>
                  <a:lnTo>
                    <a:pt x="758177" y="244132"/>
                  </a:lnTo>
                  <a:lnTo>
                    <a:pt x="755040" y="242608"/>
                  </a:lnTo>
                  <a:lnTo>
                    <a:pt x="751992" y="241084"/>
                  </a:lnTo>
                  <a:lnTo>
                    <a:pt x="747420" y="231940"/>
                  </a:lnTo>
                  <a:lnTo>
                    <a:pt x="747420" y="108394"/>
                  </a:lnTo>
                  <a:lnTo>
                    <a:pt x="747420" y="83921"/>
                  </a:lnTo>
                  <a:lnTo>
                    <a:pt x="738276" y="83921"/>
                  </a:lnTo>
                  <a:lnTo>
                    <a:pt x="689508" y="103822"/>
                  </a:lnTo>
                  <a:lnTo>
                    <a:pt x="692556" y="109918"/>
                  </a:lnTo>
                  <a:lnTo>
                    <a:pt x="697128" y="108394"/>
                  </a:lnTo>
                  <a:lnTo>
                    <a:pt x="710844" y="108394"/>
                  </a:lnTo>
                  <a:lnTo>
                    <a:pt x="713892" y="111442"/>
                  </a:lnTo>
                  <a:lnTo>
                    <a:pt x="715416" y="114490"/>
                  </a:lnTo>
                  <a:lnTo>
                    <a:pt x="715416" y="117538"/>
                  </a:lnTo>
                  <a:lnTo>
                    <a:pt x="716292" y="123012"/>
                  </a:lnTo>
                  <a:lnTo>
                    <a:pt x="716749" y="130492"/>
                  </a:lnTo>
                  <a:lnTo>
                    <a:pt x="716915" y="140258"/>
                  </a:lnTo>
                  <a:lnTo>
                    <a:pt x="716940" y="231940"/>
                  </a:lnTo>
                  <a:lnTo>
                    <a:pt x="713892" y="238036"/>
                  </a:lnTo>
                  <a:lnTo>
                    <a:pt x="710844" y="241084"/>
                  </a:lnTo>
                  <a:lnTo>
                    <a:pt x="707796" y="242608"/>
                  </a:lnTo>
                  <a:lnTo>
                    <a:pt x="706272" y="244132"/>
                  </a:lnTo>
                  <a:lnTo>
                    <a:pt x="692556" y="244132"/>
                  </a:lnTo>
                  <a:lnTo>
                    <a:pt x="692556" y="251752"/>
                  </a:lnTo>
                  <a:lnTo>
                    <a:pt x="771893" y="251752"/>
                  </a:lnTo>
                  <a:lnTo>
                    <a:pt x="771893" y="244132"/>
                  </a:lnTo>
                  <a:close/>
                </a:path>
                <a:path w="939800" h="329564">
                  <a:moveTo>
                    <a:pt x="939634" y="164782"/>
                  </a:moveTo>
                  <a:lnTo>
                    <a:pt x="938250" y="146469"/>
                  </a:lnTo>
                  <a:lnTo>
                    <a:pt x="934300" y="130302"/>
                  </a:lnTo>
                  <a:lnTo>
                    <a:pt x="928065" y="116128"/>
                  </a:lnTo>
                  <a:lnTo>
                    <a:pt x="923899" y="109918"/>
                  </a:lnTo>
                  <a:lnTo>
                    <a:pt x="919822" y="103822"/>
                  </a:lnTo>
                  <a:lnTo>
                    <a:pt x="911250" y="94881"/>
                  </a:lnTo>
                  <a:lnTo>
                    <a:pt x="907630" y="92583"/>
                  </a:lnTo>
                  <a:lnTo>
                    <a:pt x="907630" y="181635"/>
                  </a:lnTo>
                  <a:lnTo>
                    <a:pt x="906780" y="196786"/>
                  </a:lnTo>
                  <a:lnTo>
                    <a:pt x="887895" y="237934"/>
                  </a:lnTo>
                  <a:lnTo>
                    <a:pt x="864958" y="245643"/>
                  </a:lnTo>
                  <a:lnTo>
                    <a:pt x="858088" y="245097"/>
                  </a:lnTo>
                  <a:lnTo>
                    <a:pt x="851535" y="243547"/>
                  </a:lnTo>
                  <a:lnTo>
                    <a:pt x="849172" y="242595"/>
                  </a:lnTo>
                  <a:lnTo>
                    <a:pt x="845578" y="241147"/>
                  </a:lnTo>
                  <a:lnTo>
                    <a:pt x="826782" y="203022"/>
                  </a:lnTo>
                  <a:lnTo>
                    <a:pt x="826770" y="132778"/>
                  </a:lnTo>
                  <a:lnTo>
                    <a:pt x="833310" y="125628"/>
                  </a:lnTo>
                  <a:lnTo>
                    <a:pt x="858774" y="109918"/>
                  </a:lnTo>
                  <a:lnTo>
                    <a:pt x="864958" y="109918"/>
                  </a:lnTo>
                  <a:lnTo>
                    <a:pt x="899274" y="134823"/>
                  </a:lnTo>
                  <a:lnTo>
                    <a:pt x="907630" y="181635"/>
                  </a:lnTo>
                  <a:lnTo>
                    <a:pt x="907630" y="92583"/>
                  </a:lnTo>
                  <a:lnTo>
                    <a:pt x="901534" y="88684"/>
                  </a:lnTo>
                  <a:lnTo>
                    <a:pt x="890676" y="85077"/>
                  </a:lnTo>
                  <a:lnTo>
                    <a:pt x="878674" y="83908"/>
                  </a:lnTo>
                  <a:lnTo>
                    <a:pt x="871829" y="84480"/>
                  </a:lnTo>
                  <a:lnTo>
                    <a:pt x="839152" y="104762"/>
                  </a:lnTo>
                  <a:lnTo>
                    <a:pt x="826770" y="122110"/>
                  </a:lnTo>
                  <a:lnTo>
                    <a:pt x="826770" y="108394"/>
                  </a:lnTo>
                  <a:lnTo>
                    <a:pt x="826770" y="85432"/>
                  </a:lnTo>
                  <a:lnTo>
                    <a:pt x="820674" y="85432"/>
                  </a:lnTo>
                  <a:lnTo>
                    <a:pt x="770382" y="105346"/>
                  </a:lnTo>
                  <a:lnTo>
                    <a:pt x="771906" y="111442"/>
                  </a:lnTo>
                  <a:lnTo>
                    <a:pt x="776478" y="108394"/>
                  </a:lnTo>
                  <a:lnTo>
                    <a:pt x="790194" y="108394"/>
                  </a:lnTo>
                  <a:lnTo>
                    <a:pt x="793242" y="111442"/>
                  </a:lnTo>
                  <a:lnTo>
                    <a:pt x="796290" y="117538"/>
                  </a:lnTo>
                  <a:lnTo>
                    <a:pt x="796290" y="119062"/>
                  </a:lnTo>
                  <a:lnTo>
                    <a:pt x="797814" y="126682"/>
                  </a:lnTo>
                  <a:lnTo>
                    <a:pt x="797814" y="302133"/>
                  </a:lnTo>
                  <a:lnTo>
                    <a:pt x="796290" y="309753"/>
                  </a:lnTo>
                  <a:lnTo>
                    <a:pt x="796290" y="312801"/>
                  </a:lnTo>
                  <a:lnTo>
                    <a:pt x="794766" y="315849"/>
                  </a:lnTo>
                  <a:lnTo>
                    <a:pt x="793242" y="317373"/>
                  </a:lnTo>
                  <a:lnTo>
                    <a:pt x="790194" y="318897"/>
                  </a:lnTo>
                  <a:lnTo>
                    <a:pt x="785622" y="321945"/>
                  </a:lnTo>
                  <a:lnTo>
                    <a:pt x="768858" y="321945"/>
                  </a:lnTo>
                  <a:lnTo>
                    <a:pt x="768858" y="329565"/>
                  </a:lnTo>
                  <a:lnTo>
                    <a:pt x="854202" y="329565"/>
                  </a:lnTo>
                  <a:lnTo>
                    <a:pt x="854202" y="321945"/>
                  </a:lnTo>
                  <a:lnTo>
                    <a:pt x="838962" y="321945"/>
                  </a:lnTo>
                  <a:lnTo>
                    <a:pt x="835914" y="318897"/>
                  </a:lnTo>
                  <a:lnTo>
                    <a:pt x="829818" y="315849"/>
                  </a:lnTo>
                  <a:lnTo>
                    <a:pt x="826770" y="309753"/>
                  </a:lnTo>
                  <a:lnTo>
                    <a:pt x="826770" y="242595"/>
                  </a:lnTo>
                  <a:lnTo>
                    <a:pt x="832866" y="247167"/>
                  </a:lnTo>
                  <a:lnTo>
                    <a:pt x="837438" y="250215"/>
                  </a:lnTo>
                  <a:lnTo>
                    <a:pt x="842010" y="251739"/>
                  </a:lnTo>
                  <a:lnTo>
                    <a:pt x="849630" y="254787"/>
                  </a:lnTo>
                  <a:lnTo>
                    <a:pt x="857250" y="256311"/>
                  </a:lnTo>
                  <a:lnTo>
                    <a:pt x="864958" y="256311"/>
                  </a:lnTo>
                  <a:lnTo>
                    <a:pt x="879894" y="254889"/>
                  </a:lnTo>
                  <a:lnTo>
                    <a:pt x="892962" y="250596"/>
                  </a:lnTo>
                  <a:lnTo>
                    <a:pt x="901039" y="245643"/>
                  </a:lnTo>
                  <a:lnTo>
                    <a:pt x="904608" y="243459"/>
                  </a:lnTo>
                  <a:lnTo>
                    <a:pt x="915250" y="233451"/>
                  </a:lnTo>
                  <a:lnTo>
                    <a:pt x="926134" y="218884"/>
                  </a:lnTo>
                  <a:lnTo>
                    <a:pt x="933729" y="202590"/>
                  </a:lnTo>
                  <a:lnTo>
                    <a:pt x="938187" y="184556"/>
                  </a:lnTo>
                  <a:lnTo>
                    <a:pt x="939634" y="1647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497" y="4047839"/>
              <a:ext cx="231933" cy="256317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1948" y="4481226"/>
            <a:ext cx="1032700" cy="25631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5759" y="4923663"/>
            <a:ext cx="1015841" cy="33108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81904" y="5009102"/>
            <a:ext cx="148018" cy="170878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1125759" y="5358479"/>
            <a:ext cx="799465" cy="329565"/>
            <a:chOff x="1125759" y="5358479"/>
            <a:chExt cx="799465" cy="32956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759" y="5442394"/>
              <a:ext cx="111347" cy="17240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259954" y="5358485"/>
              <a:ext cx="665480" cy="329565"/>
            </a:xfrm>
            <a:custGeom>
              <a:avLst/>
              <a:gdLst/>
              <a:ahLst/>
              <a:cxnLst/>
              <a:rect l="l" t="t" r="r" b="b"/>
              <a:pathLst>
                <a:path w="665480" h="329564">
                  <a:moveTo>
                    <a:pt x="59436" y="12192"/>
                  </a:moveTo>
                  <a:lnTo>
                    <a:pt x="57912" y="7620"/>
                  </a:lnTo>
                  <a:lnTo>
                    <a:pt x="51816" y="1524"/>
                  </a:lnTo>
                  <a:lnTo>
                    <a:pt x="47244" y="0"/>
                  </a:lnTo>
                  <a:lnTo>
                    <a:pt x="36576" y="0"/>
                  </a:lnTo>
                  <a:lnTo>
                    <a:pt x="33528" y="1524"/>
                  </a:lnTo>
                  <a:lnTo>
                    <a:pt x="28956" y="4572"/>
                  </a:lnTo>
                  <a:lnTo>
                    <a:pt x="25908" y="7620"/>
                  </a:lnTo>
                  <a:lnTo>
                    <a:pt x="24384" y="12192"/>
                  </a:lnTo>
                  <a:lnTo>
                    <a:pt x="24384" y="22961"/>
                  </a:lnTo>
                  <a:lnTo>
                    <a:pt x="25908" y="26009"/>
                  </a:lnTo>
                  <a:lnTo>
                    <a:pt x="28956" y="30581"/>
                  </a:lnTo>
                  <a:lnTo>
                    <a:pt x="33528" y="33629"/>
                  </a:lnTo>
                  <a:lnTo>
                    <a:pt x="36576" y="35153"/>
                  </a:lnTo>
                  <a:lnTo>
                    <a:pt x="47244" y="35153"/>
                  </a:lnTo>
                  <a:lnTo>
                    <a:pt x="51816" y="33629"/>
                  </a:lnTo>
                  <a:lnTo>
                    <a:pt x="54864" y="30581"/>
                  </a:lnTo>
                  <a:lnTo>
                    <a:pt x="57912" y="26009"/>
                  </a:lnTo>
                  <a:lnTo>
                    <a:pt x="59436" y="22961"/>
                  </a:lnTo>
                  <a:lnTo>
                    <a:pt x="59436" y="12192"/>
                  </a:lnTo>
                  <a:close/>
                </a:path>
                <a:path w="665480" h="329564">
                  <a:moveTo>
                    <a:pt x="80873" y="245656"/>
                  </a:moveTo>
                  <a:lnTo>
                    <a:pt x="73152" y="245656"/>
                  </a:lnTo>
                  <a:lnTo>
                    <a:pt x="68580" y="244132"/>
                  </a:lnTo>
                  <a:lnTo>
                    <a:pt x="62484" y="241084"/>
                  </a:lnTo>
                  <a:lnTo>
                    <a:pt x="57912" y="231940"/>
                  </a:lnTo>
                  <a:lnTo>
                    <a:pt x="56388" y="224320"/>
                  </a:lnTo>
                  <a:lnTo>
                    <a:pt x="56388" y="108394"/>
                  </a:lnTo>
                  <a:lnTo>
                    <a:pt x="56388" y="83921"/>
                  </a:lnTo>
                  <a:lnTo>
                    <a:pt x="48768" y="83921"/>
                  </a:lnTo>
                  <a:lnTo>
                    <a:pt x="0" y="103822"/>
                  </a:lnTo>
                  <a:lnTo>
                    <a:pt x="3048" y="109918"/>
                  </a:lnTo>
                  <a:lnTo>
                    <a:pt x="7620" y="108394"/>
                  </a:lnTo>
                  <a:lnTo>
                    <a:pt x="19812" y="108394"/>
                  </a:lnTo>
                  <a:lnTo>
                    <a:pt x="21336" y="109918"/>
                  </a:lnTo>
                  <a:lnTo>
                    <a:pt x="24384" y="111442"/>
                  </a:lnTo>
                  <a:lnTo>
                    <a:pt x="24384" y="114490"/>
                  </a:lnTo>
                  <a:lnTo>
                    <a:pt x="27432" y="231940"/>
                  </a:lnTo>
                  <a:lnTo>
                    <a:pt x="24384" y="234988"/>
                  </a:lnTo>
                  <a:lnTo>
                    <a:pt x="21336" y="241084"/>
                  </a:lnTo>
                  <a:lnTo>
                    <a:pt x="15240" y="244132"/>
                  </a:lnTo>
                  <a:lnTo>
                    <a:pt x="10668" y="245656"/>
                  </a:lnTo>
                  <a:lnTo>
                    <a:pt x="3048" y="245656"/>
                  </a:lnTo>
                  <a:lnTo>
                    <a:pt x="3048" y="251752"/>
                  </a:lnTo>
                  <a:lnTo>
                    <a:pt x="80873" y="251752"/>
                  </a:lnTo>
                  <a:lnTo>
                    <a:pt x="80873" y="245656"/>
                  </a:lnTo>
                  <a:close/>
                </a:path>
                <a:path w="665480" h="329564">
                  <a:moveTo>
                    <a:pt x="260807" y="245656"/>
                  </a:moveTo>
                  <a:lnTo>
                    <a:pt x="253187" y="245656"/>
                  </a:lnTo>
                  <a:lnTo>
                    <a:pt x="247091" y="244132"/>
                  </a:lnTo>
                  <a:lnTo>
                    <a:pt x="240995" y="241084"/>
                  </a:lnTo>
                  <a:lnTo>
                    <a:pt x="236423" y="231940"/>
                  </a:lnTo>
                  <a:lnTo>
                    <a:pt x="236423" y="144970"/>
                  </a:lnTo>
                  <a:lnTo>
                    <a:pt x="236131" y="135255"/>
                  </a:lnTo>
                  <a:lnTo>
                    <a:pt x="220916" y="95313"/>
                  </a:lnTo>
                  <a:lnTo>
                    <a:pt x="202895" y="83921"/>
                  </a:lnTo>
                  <a:lnTo>
                    <a:pt x="193751" y="83921"/>
                  </a:lnTo>
                  <a:lnTo>
                    <a:pt x="180835" y="86182"/>
                  </a:lnTo>
                  <a:lnTo>
                    <a:pt x="167373" y="92875"/>
                  </a:lnTo>
                  <a:lnTo>
                    <a:pt x="153365" y="103886"/>
                  </a:lnTo>
                  <a:lnTo>
                    <a:pt x="138785" y="119062"/>
                  </a:lnTo>
                  <a:lnTo>
                    <a:pt x="138785" y="83921"/>
                  </a:lnTo>
                  <a:lnTo>
                    <a:pt x="131165" y="83921"/>
                  </a:lnTo>
                  <a:lnTo>
                    <a:pt x="82397" y="103822"/>
                  </a:lnTo>
                  <a:lnTo>
                    <a:pt x="85445" y="109918"/>
                  </a:lnTo>
                  <a:lnTo>
                    <a:pt x="90017" y="108394"/>
                  </a:lnTo>
                  <a:lnTo>
                    <a:pt x="102209" y="108394"/>
                  </a:lnTo>
                  <a:lnTo>
                    <a:pt x="105257" y="109918"/>
                  </a:lnTo>
                  <a:lnTo>
                    <a:pt x="106781" y="111442"/>
                  </a:lnTo>
                  <a:lnTo>
                    <a:pt x="108305" y="114490"/>
                  </a:lnTo>
                  <a:lnTo>
                    <a:pt x="108305" y="119062"/>
                  </a:lnTo>
                  <a:lnTo>
                    <a:pt x="109181" y="123685"/>
                  </a:lnTo>
                  <a:lnTo>
                    <a:pt x="109639" y="130873"/>
                  </a:lnTo>
                  <a:lnTo>
                    <a:pt x="109804" y="140919"/>
                  </a:lnTo>
                  <a:lnTo>
                    <a:pt x="109829" y="227368"/>
                  </a:lnTo>
                  <a:lnTo>
                    <a:pt x="108305" y="234988"/>
                  </a:lnTo>
                  <a:lnTo>
                    <a:pt x="105257" y="238036"/>
                  </a:lnTo>
                  <a:lnTo>
                    <a:pt x="102209" y="242608"/>
                  </a:lnTo>
                  <a:lnTo>
                    <a:pt x="97637" y="245656"/>
                  </a:lnTo>
                  <a:lnTo>
                    <a:pt x="85445" y="245656"/>
                  </a:lnTo>
                  <a:lnTo>
                    <a:pt x="85445" y="251752"/>
                  </a:lnTo>
                  <a:lnTo>
                    <a:pt x="166217" y="251752"/>
                  </a:lnTo>
                  <a:lnTo>
                    <a:pt x="166217" y="245656"/>
                  </a:lnTo>
                  <a:lnTo>
                    <a:pt x="157073" y="245656"/>
                  </a:lnTo>
                  <a:lnTo>
                    <a:pt x="150977" y="244132"/>
                  </a:lnTo>
                  <a:lnTo>
                    <a:pt x="144881" y="241084"/>
                  </a:lnTo>
                  <a:lnTo>
                    <a:pt x="140309" y="231940"/>
                  </a:lnTo>
                  <a:lnTo>
                    <a:pt x="138785" y="225844"/>
                  </a:lnTo>
                  <a:lnTo>
                    <a:pt x="138785" y="129730"/>
                  </a:lnTo>
                  <a:lnTo>
                    <a:pt x="149948" y="119735"/>
                  </a:lnTo>
                  <a:lnTo>
                    <a:pt x="160693" y="112585"/>
                  </a:lnTo>
                  <a:lnTo>
                    <a:pt x="171145" y="108305"/>
                  </a:lnTo>
                  <a:lnTo>
                    <a:pt x="181457" y="106870"/>
                  </a:lnTo>
                  <a:lnTo>
                    <a:pt x="190703" y="106870"/>
                  </a:lnTo>
                  <a:lnTo>
                    <a:pt x="205943" y="148018"/>
                  </a:lnTo>
                  <a:lnTo>
                    <a:pt x="205943" y="231940"/>
                  </a:lnTo>
                  <a:lnTo>
                    <a:pt x="204419" y="236512"/>
                  </a:lnTo>
                  <a:lnTo>
                    <a:pt x="202895" y="239560"/>
                  </a:lnTo>
                  <a:lnTo>
                    <a:pt x="199847" y="241084"/>
                  </a:lnTo>
                  <a:lnTo>
                    <a:pt x="196799" y="244132"/>
                  </a:lnTo>
                  <a:lnTo>
                    <a:pt x="190703" y="245656"/>
                  </a:lnTo>
                  <a:lnTo>
                    <a:pt x="179933" y="245656"/>
                  </a:lnTo>
                  <a:lnTo>
                    <a:pt x="179933" y="251752"/>
                  </a:lnTo>
                  <a:lnTo>
                    <a:pt x="260807" y="251752"/>
                  </a:lnTo>
                  <a:lnTo>
                    <a:pt x="260807" y="245656"/>
                  </a:lnTo>
                  <a:close/>
                </a:path>
                <a:path w="665480" h="329564">
                  <a:moveTo>
                    <a:pt x="416433" y="97637"/>
                  </a:moveTo>
                  <a:lnTo>
                    <a:pt x="414909" y="97637"/>
                  </a:lnTo>
                  <a:lnTo>
                    <a:pt x="414909" y="96113"/>
                  </a:lnTo>
                  <a:lnTo>
                    <a:pt x="370624" y="96113"/>
                  </a:lnTo>
                  <a:lnTo>
                    <a:pt x="365531" y="93065"/>
                  </a:lnTo>
                  <a:lnTo>
                    <a:pt x="363004" y="91554"/>
                  </a:lnTo>
                  <a:lnTo>
                    <a:pt x="363004" y="148018"/>
                  </a:lnTo>
                  <a:lnTo>
                    <a:pt x="362432" y="158597"/>
                  </a:lnTo>
                  <a:lnTo>
                    <a:pt x="360718" y="167449"/>
                  </a:lnTo>
                  <a:lnTo>
                    <a:pt x="357860" y="174599"/>
                  </a:lnTo>
                  <a:lnTo>
                    <a:pt x="353860" y="180022"/>
                  </a:lnTo>
                  <a:lnTo>
                    <a:pt x="349288" y="187744"/>
                  </a:lnTo>
                  <a:lnTo>
                    <a:pt x="341668" y="190792"/>
                  </a:lnTo>
                  <a:lnTo>
                    <a:pt x="332524" y="190792"/>
                  </a:lnTo>
                  <a:lnTo>
                    <a:pt x="300139" y="160020"/>
                  </a:lnTo>
                  <a:lnTo>
                    <a:pt x="297472" y="135826"/>
                  </a:lnTo>
                  <a:lnTo>
                    <a:pt x="298018" y="125260"/>
                  </a:lnTo>
                  <a:lnTo>
                    <a:pt x="318808" y="93065"/>
                  </a:lnTo>
                  <a:lnTo>
                    <a:pt x="337096" y="93065"/>
                  </a:lnTo>
                  <a:lnTo>
                    <a:pt x="362165" y="134899"/>
                  </a:lnTo>
                  <a:lnTo>
                    <a:pt x="363004" y="148018"/>
                  </a:lnTo>
                  <a:lnTo>
                    <a:pt x="363004" y="91554"/>
                  </a:lnTo>
                  <a:lnTo>
                    <a:pt x="362077" y="90982"/>
                  </a:lnTo>
                  <a:lnTo>
                    <a:pt x="352526" y="87160"/>
                  </a:lnTo>
                  <a:lnTo>
                    <a:pt x="342125" y="84747"/>
                  </a:lnTo>
                  <a:lnTo>
                    <a:pt x="331000" y="83921"/>
                  </a:lnTo>
                  <a:lnTo>
                    <a:pt x="316979" y="85064"/>
                  </a:lnTo>
                  <a:lnTo>
                    <a:pt x="275653" y="110871"/>
                  </a:lnTo>
                  <a:lnTo>
                    <a:pt x="265366" y="143446"/>
                  </a:lnTo>
                  <a:lnTo>
                    <a:pt x="265938" y="151180"/>
                  </a:lnTo>
                  <a:lnTo>
                    <a:pt x="289991" y="188341"/>
                  </a:lnTo>
                  <a:lnTo>
                    <a:pt x="297472" y="192316"/>
                  </a:lnTo>
                  <a:lnTo>
                    <a:pt x="289102" y="199745"/>
                  </a:lnTo>
                  <a:lnTo>
                    <a:pt x="268414" y="225844"/>
                  </a:lnTo>
                  <a:lnTo>
                    <a:pt x="268414" y="233464"/>
                  </a:lnTo>
                  <a:lnTo>
                    <a:pt x="269938" y="238036"/>
                  </a:lnTo>
                  <a:lnTo>
                    <a:pt x="272986" y="239560"/>
                  </a:lnTo>
                  <a:lnTo>
                    <a:pt x="274510" y="242608"/>
                  </a:lnTo>
                  <a:lnTo>
                    <a:pt x="279082" y="245656"/>
                  </a:lnTo>
                  <a:lnTo>
                    <a:pt x="285178" y="250228"/>
                  </a:lnTo>
                  <a:lnTo>
                    <a:pt x="278053" y="258229"/>
                  </a:lnTo>
                  <a:lnTo>
                    <a:pt x="272605" y="263982"/>
                  </a:lnTo>
                  <a:lnTo>
                    <a:pt x="268897" y="267449"/>
                  </a:lnTo>
                  <a:lnTo>
                    <a:pt x="266890" y="268605"/>
                  </a:lnTo>
                  <a:lnTo>
                    <a:pt x="260794" y="276225"/>
                  </a:lnTo>
                  <a:lnTo>
                    <a:pt x="256222" y="282321"/>
                  </a:lnTo>
                  <a:lnTo>
                    <a:pt x="254698" y="286893"/>
                  </a:lnTo>
                  <a:lnTo>
                    <a:pt x="253174" y="289941"/>
                  </a:lnTo>
                  <a:lnTo>
                    <a:pt x="253174" y="302133"/>
                  </a:lnTo>
                  <a:lnTo>
                    <a:pt x="257746" y="308229"/>
                  </a:lnTo>
                  <a:lnTo>
                    <a:pt x="292277" y="325945"/>
                  </a:lnTo>
                  <a:lnTo>
                    <a:pt x="323380" y="329565"/>
                  </a:lnTo>
                  <a:lnTo>
                    <a:pt x="345097" y="327875"/>
                  </a:lnTo>
                  <a:lnTo>
                    <a:pt x="364528" y="322897"/>
                  </a:lnTo>
                  <a:lnTo>
                    <a:pt x="381673" y="314782"/>
                  </a:lnTo>
                  <a:lnTo>
                    <a:pt x="390423" y="308229"/>
                  </a:lnTo>
                  <a:lnTo>
                    <a:pt x="396532" y="303657"/>
                  </a:lnTo>
                  <a:lnTo>
                    <a:pt x="404583" y="294513"/>
                  </a:lnTo>
                  <a:lnTo>
                    <a:pt x="410337" y="285369"/>
                  </a:lnTo>
                  <a:lnTo>
                    <a:pt x="413766" y="276225"/>
                  </a:lnTo>
                  <a:lnTo>
                    <a:pt x="414909" y="267081"/>
                  </a:lnTo>
                  <a:lnTo>
                    <a:pt x="414337" y="259549"/>
                  </a:lnTo>
                  <a:lnTo>
                    <a:pt x="401193" y="237858"/>
                  </a:lnTo>
                  <a:lnTo>
                    <a:pt x="401193" y="267081"/>
                  </a:lnTo>
                  <a:lnTo>
                    <a:pt x="401193" y="273177"/>
                  </a:lnTo>
                  <a:lnTo>
                    <a:pt x="367766" y="305752"/>
                  </a:lnTo>
                  <a:lnTo>
                    <a:pt x="340144" y="308229"/>
                  </a:lnTo>
                  <a:lnTo>
                    <a:pt x="324116" y="307632"/>
                  </a:lnTo>
                  <a:lnTo>
                    <a:pt x="282130" y="292989"/>
                  </a:lnTo>
                  <a:lnTo>
                    <a:pt x="277558" y="288417"/>
                  </a:lnTo>
                  <a:lnTo>
                    <a:pt x="277558" y="277749"/>
                  </a:lnTo>
                  <a:lnTo>
                    <a:pt x="279082" y="273177"/>
                  </a:lnTo>
                  <a:lnTo>
                    <a:pt x="282130" y="268605"/>
                  </a:lnTo>
                  <a:lnTo>
                    <a:pt x="285178" y="262420"/>
                  </a:lnTo>
                  <a:lnTo>
                    <a:pt x="289750" y="257848"/>
                  </a:lnTo>
                  <a:lnTo>
                    <a:pt x="294424" y="251752"/>
                  </a:lnTo>
                  <a:lnTo>
                    <a:pt x="306755" y="252869"/>
                  </a:lnTo>
                  <a:lnTo>
                    <a:pt x="321094" y="253847"/>
                  </a:lnTo>
                  <a:lnTo>
                    <a:pt x="337718" y="254533"/>
                  </a:lnTo>
                  <a:lnTo>
                    <a:pt x="356908" y="254800"/>
                  </a:lnTo>
                  <a:lnTo>
                    <a:pt x="369481" y="255943"/>
                  </a:lnTo>
                  <a:lnTo>
                    <a:pt x="401193" y="267081"/>
                  </a:lnTo>
                  <a:lnTo>
                    <a:pt x="401193" y="237858"/>
                  </a:lnTo>
                  <a:lnTo>
                    <a:pt x="371081" y="228650"/>
                  </a:lnTo>
                  <a:lnTo>
                    <a:pt x="360908" y="228130"/>
                  </a:lnTo>
                  <a:lnTo>
                    <a:pt x="347599" y="227596"/>
                  </a:lnTo>
                  <a:lnTo>
                    <a:pt x="331000" y="227368"/>
                  </a:lnTo>
                  <a:lnTo>
                    <a:pt x="318808" y="227368"/>
                  </a:lnTo>
                  <a:lnTo>
                    <a:pt x="309664" y="225844"/>
                  </a:lnTo>
                  <a:lnTo>
                    <a:pt x="306616" y="225844"/>
                  </a:lnTo>
                  <a:lnTo>
                    <a:pt x="300520" y="224320"/>
                  </a:lnTo>
                  <a:lnTo>
                    <a:pt x="297472" y="224320"/>
                  </a:lnTo>
                  <a:lnTo>
                    <a:pt x="295948" y="221272"/>
                  </a:lnTo>
                  <a:lnTo>
                    <a:pt x="292900" y="219748"/>
                  </a:lnTo>
                  <a:lnTo>
                    <a:pt x="292900" y="210604"/>
                  </a:lnTo>
                  <a:lnTo>
                    <a:pt x="294424" y="207556"/>
                  </a:lnTo>
                  <a:lnTo>
                    <a:pt x="297472" y="204508"/>
                  </a:lnTo>
                  <a:lnTo>
                    <a:pt x="300520" y="199936"/>
                  </a:lnTo>
                  <a:lnTo>
                    <a:pt x="305092" y="195364"/>
                  </a:lnTo>
                  <a:lnTo>
                    <a:pt x="314236" y="198412"/>
                  </a:lnTo>
                  <a:lnTo>
                    <a:pt x="321856" y="199936"/>
                  </a:lnTo>
                  <a:lnTo>
                    <a:pt x="329476" y="199936"/>
                  </a:lnTo>
                  <a:lnTo>
                    <a:pt x="343496" y="198805"/>
                  </a:lnTo>
                  <a:lnTo>
                    <a:pt x="355955" y="195541"/>
                  </a:lnTo>
                  <a:lnTo>
                    <a:pt x="356323" y="195364"/>
                  </a:lnTo>
                  <a:lnTo>
                    <a:pt x="365848" y="190792"/>
                  </a:lnTo>
                  <a:lnTo>
                    <a:pt x="392582" y="155206"/>
                  </a:lnTo>
                  <a:lnTo>
                    <a:pt x="393484" y="144970"/>
                  </a:lnTo>
                  <a:lnTo>
                    <a:pt x="392950" y="135826"/>
                  </a:lnTo>
                  <a:lnTo>
                    <a:pt x="392849" y="134899"/>
                  </a:lnTo>
                  <a:lnTo>
                    <a:pt x="391198" y="126492"/>
                  </a:lnTo>
                  <a:lnTo>
                    <a:pt x="388340" y="118605"/>
                  </a:lnTo>
                  <a:lnTo>
                    <a:pt x="384340" y="111442"/>
                  </a:lnTo>
                  <a:lnTo>
                    <a:pt x="414909" y="111442"/>
                  </a:lnTo>
                  <a:lnTo>
                    <a:pt x="416433" y="109918"/>
                  </a:lnTo>
                  <a:lnTo>
                    <a:pt x="416433" y="97637"/>
                  </a:lnTo>
                  <a:close/>
                </a:path>
                <a:path w="665480" h="329564">
                  <a:moveTo>
                    <a:pt x="517118" y="245656"/>
                  </a:moveTo>
                  <a:lnTo>
                    <a:pt x="507974" y="245656"/>
                  </a:lnTo>
                  <a:lnTo>
                    <a:pt x="503301" y="244132"/>
                  </a:lnTo>
                  <a:lnTo>
                    <a:pt x="497205" y="241084"/>
                  </a:lnTo>
                  <a:lnTo>
                    <a:pt x="494157" y="238036"/>
                  </a:lnTo>
                  <a:lnTo>
                    <a:pt x="491109" y="231940"/>
                  </a:lnTo>
                  <a:lnTo>
                    <a:pt x="491109" y="0"/>
                  </a:lnTo>
                  <a:lnTo>
                    <a:pt x="481965" y="0"/>
                  </a:lnTo>
                  <a:lnTo>
                    <a:pt x="434721" y="19913"/>
                  </a:lnTo>
                  <a:lnTo>
                    <a:pt x="437769" y="26009"/>
                  </a:lnTo>
                  <a:lnTo>
                    <a:pt x="442341" y="22961"/>
                  </a:lnTo>
                  <a:lnTo>
                    <a:pt x="454533" y="22961"/>
                  </a:lnTo>
                  <a:lnTo>
                    <a:pt x="457581" y="26009"/>
                  </a:lnTo>
                  <a:lnTo>
                    <a:pt x="459105" y="29057"/>
                  </a:lnTo>
                  <a:lnTo>
                    <a:pt x="460629" y="33629"/>
                  </a:lnTo>
                  <a:lnTo>
                    <a:pt x="460629" y="231940"/>
                  </a:lnTo>
                  <a:lnTo>
                    <a:pt x="457581" y="238036"/>
                  </a:lnTo>
                  <a:lnTo>
                    <a:pt x="453009" y="242608"/>
                  </a:lnTo>
                  <a:lnTo>
                    <a:pt x="449961" y="244132"/>
                  </a:lnTo>
                  <a:lnTo>
                    <a:pt x="445389" y="245656"/>
                  </a:lnTo>
                  <a:lnTo>
                    <a:pt x="437769" y="245656"/>
                  </a:lnTo>
                  <a:lnTo>
                    <a:pt x="437769" y="251752"/>
                  </a:lnTo>
                  <a:lnTo>
                    <a:pt x="517118" y="251752"/>
                  </a:lnTo>
                  <a:lnTo>
                    <a:pt x="517118" y="245656"/>
                  </a:lnTo>
                  <a:close/>
                </a:path>
                <a:path w="665480" h="329564">
                  <a:moveTo>
                    <a:pt x="665048" y="149542"/>
                  </a:moveTo>
                  <a:lnTo>
                    <a:pt x="655396" y="112039"/>
                  </a:lnTo>
                  <a:lnTo>
                    <a:pt x="640803" y="96113"/>
                  </a:lnTo>
                  <a:lnTo>
                    <a:pt x="638556" y="94246"/>
                  </a:lnTo>
                  <a:lnTo>
                    <a:pt x="628472" y="88912"/>
                  </a:lnTo>
                  <a:lnTo>
                    <a:pt x="628472" y="129730"/>
                  </a:lnTo>
                  <a:lnTo>
                    <a:pt x="628472" y="140398"/>
                  </a:lnTo>
                  <a:lnTo>
                    <a:pt x="553694" y="140398"/>
                  </a:lnTo>
                  <a:lnTo>
                    <a:pt x="555193" y="130683"/>
                  </a:lnTo>
                  <a:lnTo>
                    <a:pt x="579221" y="99352"/>
                  </a:lnTo>
                  <a:lnTo>
                    <a:pt x="593318" y="96113"/>
                  </a:lnTo>
                  <a:lnTo>
                    <a:pt x="599414" y="96113"/>
                  </a:lnTo>
                  <a:lnTo>
                    <a:pt x="623900" y="117538"/>
                  </a:lnTo>
                  <a:lnTo>
                    <a:pt x="626948" y="122110"/>
                  </a:lnTo>
                  <a:lnTo>
                    <a:pt x="615657" y="85064"/>
                  </a:lnTo>
                  <a:lnTo>
                    <a:pt x="602462" y="83921"/>
                  </a:lnTo>
                  <a:lnTo>
                    <a:pt x="587057" y="85344"/>
                  </a:lnTo>
                  <a:lnTo>
                    <a:pt x="549122" y="106870"/>
                  </a:lnTo>
                  <a:lnTo>
                    <a:pt x="529196" y="152946"/>
                  </a:lnTo>
                  <a:lnTo>
                    <a:pt x="527786" y="172402"/>
                  </a:lnTo>
                  <a:lnTo>
                    <a:pt x="529196" y="190766"/>
                  </a:lnTo>
                  <a:lnTo>
                    <a:pt x="549122" y="233464"/>
                  </a:lnTo>
                  <a:lnTo>
                    <a:pt x="585127" y="254889"/>
                  </a:lnTo>
                  <a:lnTo>
                    <a:pt x="599414" y="256324"/>
                  </a:lnTo>
                  <a:lnTo>
                    <a:pt x="611733" y="255155"/>
                  </a:lnTo>
                  <a:lnTo>
                    <a:pt x="623316" y="251561"/>
                  </a:lnTo>
                  <a:lnTo>
                    <a:pt x="634009" y="245389"/>
                  </a:lnTo>
                  <a:lnTo>
                    <a:pt x="643712" y="236512"/>
                  </a:lnTo>
                  <a:lnTo>
                    <a:pt x="651014" y="227368"/>
                  </a:lnTo>
                  <a:lnTo>
                    <a:pt x="651954" y="226199"/>
                  </a:lnTo>
                  <a:lnTo>
                    <a:pt x="658380" y="215557"/>
                  </a:lnTo>
                  <a:lnTo>
                    <a:pt x="662774" y="204355"/>
                  </a:lnTo>
                  <a:lnTo>
                    <a:pt x="665048" y="192316"/>
                  </a:lnTo>
                  <a:lnTo>
                    <a:pt x="660476" y="189268"/>
                  </a:lnTo>
                  <a:lnTo>
                    <a:pt x="655878" y="198932"/>
                  </a:lnTo>
                  <a:lnTo>
                    <a:pt x="651141" y="207175"/>
                  </a:lnTo>
                  <a:lnTo>
                    <a:pt x="611606" y="227368"/>
                  </a:lnTo>
                  <a:lnTo>
                    <a:pt x="600468" y="226199"/>
                  </a:lnTo>
                  <a:lnTo>
                    <a:pt x="562698" y="196126"/>
                  </a:lnTo>
                  <a:lnTo>
                    <a:pt x="553694" y="149542"/>
                  </a:lnTo>
                  <a:lnTo>
                    <a:pt x="665048" y="149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080545" y="5364575"/>
            <a:ext cx="688340" cy="250825"/>
            <a:chOff x="2080545" y="5364575"/>
            <a:chExt cx="688340" cy="25082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0545" y="5364575"/>
              <a:ext cx="215074" cy="2502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5527" y="5369147"/>
              <a:ext cx="182975" cy="24107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512218" y="5369147"/>
              <a:ext cx="256540" cy="245745"/>
            </a:xfrm>
            <a:custGeom>
              <a:avLst/>
              <a:gdLst/>
              <a:ahLst/>
              <a:cxnLst/>
              <a:rect l="l" t="t" r="r" b="b"/>
              <a:pathLst>
                <a:path w="256539" h="245745">
                  <a:moveTo>
                    <a:pt x="129730" y="245649"/>
                  </a:moveTo>
                  <a:lnTo>
                    <a:pt x="81630" y="239220"/>
                  </a:lnTo>
                  <a:lnTo>
                    <a:pt x="45767" y="207740"/>
                  </a:lnTo>
                  <a:lnTo>
                    <a:pt x="35456" y="157367"/>
                  </a:lnTo>
                  <a:lnTo>
                    <a:pt x="35147" y="137350"/>
                  </a:lnTo>
                  <a:lnTo>
                    <a:pt x="35147" y="42767"/>
                  </a:lnTo>
                  <a:lnTo>
                    <a:pt x="34837" y="33099"/>
                  </a:lnTo>
                  <a:lnTo>
                    <a:pt x="18383" y="7620"/>
                  </a:lnTo>
                  <a:lnTo>
                    <a:pt x="0" y="7620"/>
                  </a:lnTo>
                  <a:lnTo>
                    <a:pt x="0" y="0"/>
                  </a:lnTo>
                  <a:lnTo>
                    <a:pt x="103727" y="0"/>
                  </a:lnTo>
                  <a:lnTo>
                    <a:pt x="103727" y="7620"/>
                  </a:lnTo>
                  <a:lnTo>
                    <a:pt x="85439" y="7620"/>
                  </a:lnTo>
                  <a:lnTo>
                    <a:pt x="77819" y="10763"/>
                  </a:lnTo>
                  <a:lnTo>
                    <a:pt x="68675" y="42767"/>
                  </a:lnTo>
                  <a:lnTo>
                    <a:pt x="68675" y="148018"/>
                  </a:lnTo>
                  <a:lnTo>
                    <a:pt x="73152" y="188690"/>
                  </a:lnTo>
                  <a:lnTo>
                    <a:pt x="94368" y="220837"/>
                  </a:lnTo>
                  <a:lnTo>
                    <a:pt x="131254" y="230409"/>
                  </a:lnTo>
                  <a:lnTo>
                    <a:pt x="142636" y="229838"/>
                  </a:lnTo>
                  <a:lnTo>
                    <a:pt x="182260" y="215503"/>
                  </a:lnTo>
                  <a:lnTo>
                    <a:pt x="204025" y="173593"/>
                  </a:lnTo>
                  <a:lnTo>
                    <a:pt x="205930" y="140398"/>
                  </a:lnTo>
                  <a:lnTo>
                    <a:pt x="205930" y="42767"/>
                  </a:lnTo>
                  <a:lnTo>
                    <a:pt x="189166" y="7620"/>
                  </a:lnTo>
                  <a:lnTo>
                    <a:pt x="170878" y="7620"/>
                  </a:lnTo>
                  <a:lnTo>
                    <a:pt x="170878" y="0"/>
                  </a:lnTo>
                  <a:lnTo>
                    <a:pt x="256317" y="0"/>
                  </a:lnTo>
                  <a:lnTo>
                    <a:pt x="256317" y="7620"/>
                  </a:lnTo>
                  <a:lnTo>
                    <a:pt x="238029" y="7620"/>
                  </a:lnTo>
                  <a:lnTo>
                    <a:pt x="230409" y="10763"/>
                  </a:lnTo>
                  <a:lnTo>
                    <a:pt x="221265" y="44291"/>
                  </a:lnTo>
                  <a:lnTo>
                    <a:pt x="221265" y="141922"/>
                  </a:lnTo>
                  <a:lnTo>
                    <a:pt x="220954" y="159106"/>
                  </a:lnTo>
                  <a:lnTo>
                    <a:pt x="215074" y="198405"/>
                  </a:lnTo>
                  <a:lnTo>
                    <a:pt x="186118" y="231933"/>
                  </a:lnTo>
                  <a:lnTo>
                    <a:pt x="146899" y="244792"/>
                  </a:lnTo>
                  <a:lnTo>
                    <a:pt x="129730" y="2456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496908" y="2849398"/>
            <a:ext cx="1054100" cy="302260"/>
            <a:chOff x="3496908" y="2849398"/>
            <a:chExt cx="1054100" cy="302260"/>
          </a:xfrm>
        </p:grpSpPr>
        <p:sp>
          <p:nvSpPr>
            <p:cNvPr id="47" name="object 47"/>
            <p:cNvSpPr/>
            <p:nvPr/>
          </p:nvSpPr>
          <p:spPr>
            <a:xfrm>
              <a:off x="3500723" y="2853213"/>
              <a:ext cx="1046480" cy="294640"/>
            </a:xfrm>
            <a:custGeom>
              <a:avLst/>
              <a:gdLst/>
              <a:ahLst/>
              <a:cxnLst/>
              <a:rect l="l" t="t" r="r" b="b"/>
              <a:pathLst>
                <a:path w="1046479" h="294639">
                  <a:moveTo>
                    <a:pt x="0" y="294417"/>
                  </a:moveTo>
                  <a:lnTo>
                    <a:pt x="1046416" y="294417"/>
                  </a:lnTo>
                  <a:lnTo>
                    <a:pt x="1046416" y="0"/>
                  </a:lnTo>
                  <a:lnTo>
                    <a:pt x="0" y="0"/>
                  </a:lnTo>
                  <a:lnTo>
                    <a:pt x="0" y="294417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92258" y="2937128"/>
              <a:ext cx="697230" cy="175895"/>
            </a:xfrm>
            <a:custGeom>
              <a:avLst/>
              <a:gdLst/>
              <a:ahLst/>
              <a:cxnLst/>
              <a:rect l="l" t="t" r="r" b="b"/>
              <a:pathLst>
                <a:path w="697229" h="175894">
                  <a:moveTo>
                    <a:pt x="137248" y="47256"/>
                  </a:moveTo>
                  <a:lnTo>
                    <a:pt x="135724" y="7632"/>
                  </a:lnTo>
                  <a:lnTo>
                    <a:pt x="1524" y="7632"/>
                  </a:lnTo>
                  <a:lnTo>
                    <a:pt x="0" y="47256"/>
                  </a:lnTo>
                  <a:lnTo>
                    <a:pt x="4572" y="47256"/>
                  </a:lnTo>
                  <a:lnTo>
                    <a:pt x="4572" y="39636"/>
                  </a:lnTo>
                  <a:lnTo>
                    <a:pt x="6096" y="33540"/>
                  </a:lnTo>
                  <a:lnTo>
                    <a:pt x="12192" y="24396"/>
                  </a:lnTo>
                  <a:lnTo>
                    <a:pt x="15240" y="21348"/>
                  </a:lnTo>
                  <a:lnTo>
                    <a:pt x="19812" y="19824"/>
                  </a:lnTo>
                  <a:lnTo>
                    <a:pt x="22860" y="18300"/>
                  </a:lnTo>
                  <a:lnTo>
                    <a:pt x="56388" y="18300"/>
                  </a:lnTo>
                  <a:lnTo>
                    <a:pt x="56388" y="152603"/>
                  </a:lnTo>
                  <a:lnTo>
                    <a:pt x="54864" y="158699"/>
                  </a:lnTo>
                  <a:lnTo>
                    <a:pt x="53340" y="161747"/>
                  </a:lnTo>
                  <a:lnTo>
                    <a:pt x="50292" y="166319"/>
                  </a:lnTo>
                  <a:lnTo>
                    <a:pt x="45720" y="167843"/>
                  </a:lnTo>
                  <a:lnTo>
                    <a:pt x="33528" y="167843"/>
                  </a:lnTo>
                  <a:lnTo>
                    <a:pt x="33528" y="172415"/>
                  </a:lnTo>
                  <a:lnTo>
                    <a:pt x="102196" y="172415"/>
                  </a:lnTo>
                  <a:lnTo>
                    <a:pt x="102196" y="167843"/>
                  </a:lnTo>
                  <a:lnTo>
                    <a:pt x="91440" y="167843"/>
                  </a:lnTo>
                  <a:lnTo>
                    <a:pt x="85344" y="166319"/>
                  </a:lnTo>
                  <a:lnTo>
                    <a:pt x="82296" y="163271"/>
                  </a:lnTo>
                  <a:lnTo>
                    <a:pt x="80772" y="160223"/>
                  </a:lnTo>
                  <a:lnTo>
                    <a:pt x="79248" y="154127"/>
                  </a:lnTo>
                  <a:lnTo>
                    <a:pt x="79248" y="18300"/>
                  </a:lnTo>
                  <a:lnTo>
                    <a:pt x="109816" y="18300"/>
                  </a:lnTo>
                  <a:lnTo>
                    <a:pt x="115912" y="19824"/>
                  </a:lnTo>
                  <a:lnTo>
                    <a:pt x="132676" y="39636"/>
                  </a:lnTo>
                  <a:lnTo>
                    <a:pt x="132676" y="47256"/>
                  </a:lnTo>
                  <a:lnTo>
                    <a:pt x="137248" y="47256"/>
                  </a:lnTo>
                  <a:close/>
                </a:path>
                <a:path w="697229" h="175894">
                  <a:moveTo>
                    <a:pt x="355371" y="68681"/>
                  </a:moveTo>
                  <a:lnTo>
                    <a:pt x="353847" y="65633"/>
                  </a:lnTo>
                  <a:lnTo>
                    <a:pt x="350799" y="62585"/>
                  </a:lnTo>
                  <a:lnTo>
                    <a:pt x="347751" y="59448"/>
                  </a:lnTo>
                  <a:lnTo>
                    <a:pt x="343179" y="57924"/>
                  </a:lnTo>
                  <a:lnTo>
                    <a:pt x="338607" y="57924"/>
                  </a:lnTo>
                  <a:lnTo>
                    <a:pt x="331749" y="59601"/>
                  </a:lnTo>
                  <a:lnTo>
                    <a:pt x="324878" y="64439"/>
                  </a:lnTo>
                  <a:lnTo>
                    <a:pt x="317995" y="72148"/>
                  </a:lnTo>
                  <a:lnTo>
                    <a:pt x="311073" y="82397"/>
                  </a:lnTo>
                  <a:lnTo>
                    <a:pt x="311073" y="74777"/>
                  </a:lnTo>
                  <a:lnTo>
                    <a:pt x="311073" y="57924"/>
                  </a:lnTo>
                  <a:lnTo>
                    <a:pt x="304977" y="57924"/>
                  </a:lnTo>
                  <a:lnTo>
                    <a:pt x="271449" y="71729"/>
                  </a:lnTo>
                  <a:lnTo>
                    <a:pt x="272973" y="76301"/>
                  </a:lnTo>
                  <a:lnTo>
                    <a:pt x="276021" y="74777"/>
                  </a:lnTo>
                  <a:lnTo>
                    <a:pt x="285165" y="74777"/>
                  </a:lnTo>
                  <a:lnTo>
                    <a:pt x="289737" y="79349"/>
                  </a:lnTo>
                  <a:lnTo>
                    <a:pt x="289737" y="83921"/>
                  </a:lnTo>
                  <a:lnTo>
                    <a:pt x="291261" y="91541"/>
                  </a:lnTo>
                  <a:lnTo>
                    <a:pt x="291261" y="154127"/>
                  </a:lnTo>
                  <a:lnTo>
                    <a:pt x="289737" y="158699"/>
                  </a:lnTo>
                  <a:lnTo>
                    <a:pt x="289737" y="161747"/>
                  </a:lnTo>
                  <a:lnTo>
                    <a:pt x="288213" y="164795"/>
                  </a:lnTo>
                  <a:lnTo>
                    <a:pt x="285165" y="164795"/>
                  </a:lnTo>
                  <a:lnTo>
                    <a:pt x="283641" y="167843"/>
                  </a:lnTo>
                  <a:lnTo>
                    <a:pt x="272973" y="167843"/>
                  </a:lnTo>
                  <a:lnTo>
                    <a:pt x="263829" y="167830"/>
                  </a:lnTo>
                  <a:lnTo>
                    <a:pt x="262305" y="166306"/>
                  </a:lnTo>
                  <a:lnTo>
                    <a:pt x="259257" y="164782"/>
                  </a:lnTo>
                  <a:lnTo>
                    <a:pt x="257733" y="163258"/>
                  </a:lnTo>
                  <a:lnTo>
                    <a:pt x="257733" y="161734"/>
                  </a:lnTo>
                  <a:lnTo>
                    <a:pt x="256209" y="158686"/>
                  </a:lnTo>
                  <a:lnTo>
                    <a:pt x="256209" y="108305"/>
                  </a:lnTo>
                  <a:lnTo>
                    <a:pt x="248589" y="67157"/>
                  </a:lnTo>
                  <a:lnTo>
                    <a:pt x="244017" y="64109"/>
                  </a:lnTo>
                  <a:lnTo>
                    <a:pt x="239445" y="59436"/>
                  </a:lnTo>
                  <a:lnTo>
                    <a:pt x="233349" y="57912"/>
                  </a:lnTo>
                  <a:lnTo>
                    <a:pt x="222681" y="57912"/>
                  </a:lnTo>
                  <a:lnTo>
                    <a:pt x="216585" y="59436"/>
                  </a:lnTo>
                  <a:lnTo>
                    <a:pt x="212013" y="62585"/>
                  </a:lnTo>
                  <a:lnTo>
                    <a:pt x="207391" y="65443"/>
                  </a:lnTo>
                  <a:lnTo>
                    <a:pt x="202450" y="69443"/>
                  </a:lnTo>
                  <a:lnTo>
                    <a:pt x="196938" y="74587"/>
                  </a:lnTo>
                  <a:lnTo>
                    <a:pt x="190588" y="80873"/>
                  </a:lnTo>
                  <a:lnTo>
                    <a:pt x="190588" y="0"/>
                  </a:lnTo>
                  <a:lnTo>
                    <a:pt x="184492" y="0"/>
                  </a:lnTo>
                  <a:lnTo>
                    <a:pt x="150964" y="13716"/>
                  </a:lnTo>
                  <a:lnTo>
                    <a:pt x="152488" y="18288"/>
                  </a:lnTo>
                  <a:lnTo>
                    <a:pt x="157060" y="16764"/>
                  </a:lnTo>
                  <a:lnTo>
                    <a:pt x="160108" y="15240"/>
                  </a:lnTo>
                  <a:lnTo>
                    <a:pt x="163156" y="15240"/>
                  </a:lnTo>
                  <a:lnTo>
                    <a:pt x="164680" y="16764"/>
                  </a:lnTo>
                  <a:lnTo>
                    <a:pt x="166204" y="16764"/>
                  </a:lnTo>
                  <a:lnTo>
                    <a:pt x="167728" y="18288"/>
                  </a:lnTo>
                  <a:lnTo>
                    <a:pt x="167728" y="19812"/>
                  </a:lnTo>
                  <a:lnTo>
                    <a:pt x="169252" y="22860"/>
                  </a:lnTo>
                  <a:lnTo>
                    <a:pt x="169252" y="158686"/>
                  </a:lnTo>
                  <a:lnTo>
                    <a:pt x="167728" y="161734"/>
                  </a:lnTo>
                  <a:lnTo>
                    <a:pt x="167728" y="163258"/>
                  </a:lnTo>
                  <a:lnTo>
                    <a:pt x="164680" y="166306"/>
                  </a:lnTo>
                  <a:lnTo>
                    <a:pt x="161632" y="167830"/>
                  </a:lnTo>
                  <a:lnTo>
                    <a:pt x="152488" y="167830"/>
                  </a:lnTo>
                  <a:lnTo>
                    <a:pt x="152488" y="172402"/>
                  </a:lnTo>
                  <a:lnTo>
                    <a:pt x="207441" y="172402"/>
                  </a:lnTo>
                  <a:lnTo>
                    <a:pt x="207441" y="167830"/>
                  </a:lnTo>
                  <a:lnTo>
                    <a:pt x="198208" y="167830"/>
                  </a:lnTo>
                  <a:lnTo>
                    <a:pt x="196684" y="166306"/>
                  </a:lnTo>
                  <a:lnTo>
                    <a:pt x="193636" y="164782"/>
                  </a:lnTo>
                  <a:lnTo>
                    <a:pt x="190588" y="161734"/>
                  </a:lnTo>
                  <a:lnTo>
                    <a:pt x="190588" y="88493"/>
                  </a:lnTo>
                  <a:lnTo>
                    <a:pt x="201256" y="77825"/>
                  </a:lnTo>
                  <a:lnTo>
                    <a:pt x="205917" y="76301"/>
                  </a:lnTo>
                  <a:lnTo>
                    <a:pt x="210489" y="73253"/>
                  </a:lnTo>
                  <a:lnTo>
                    <a:pt x="225729" y="73253"/>
                  </a:lnTo>
                  <a:lnTo>
                    <a:pt x="227253" y="76301"/>
                  </a:lnTo>
                  <a:lnTo>
                    <a:pt x="230301" y="77825"/>
                  </a:lnTo>
                  <a:lnTo>
                    <a:pt x="233349" y="80873"/>
                  </a:lnTo>
                  <a:lnTo>
                    <a:pt x="233349" y="83921"/>
                  </a:lnTo>
                  <a:lnTo>
                    <a:pt x="234873" y="88493"/>
                  </a:lnTo>
                  <a:lnTo>
                    <a:pt x="236397" y="96113"/>
                  </a:lnTo>
                  <a:lnTo>
                    <a:pt x="236397" y="154114"/>
                  </a:lnTo>
                  <a:lnTo>
                    <a:pt x="234873" y="157162"/>
                  </a:lnTo>
                  <a:lnTo>
                    <a:pt x="234873" y="161734"/>
                  </a:lnTo>
                  <a:lnTo>
                    <a:pt x="233349" y="164782"/>
                  </a:lnTo>
                  <a:lnTo>
                    <a:pt x="231825" y="166306"/>
                  </a:lnTo>
                  <a:lnTo>
                    <a:pt x="228777" y="167830"/>
                  </a:lnTo>
                  <a:lnTo>
                    <a:pt x="218109" y="167830"/>
                  </a:lnTo>
                  <a:lnTo>
                    <a:pt x="218109" y="172402"/>
                  </a:lnTo>
                  <a:lnTo>
                    <a:pt x="272973" y="172402"/>
                  </a:lnTo>
                  <a:lnTo>
                    <a:pt x="329463" y="172415"/>
                  </a:lnTo>
                  <a:lnTo>
                    <a:pt x="329463" y="167843"/>
                  </a:lnTo>
                  <a:lnTo>
                    <a:pt x="321843" y="167843"/>
                  </a:lnTo>
                  <a:lnTo>
                    <a:pt x="315747" y="164795"/>
                  </a:lnTo>
                  <a:lnTo>
                    <a:pt x="314223" y="163271"/>
                  </a:lnTo>
                  <a:lnTo>
                    <a:pt x="312699" y="160223"/>
                  </a:lnTo>
                  <a:lnTo>
                    <a:pt x="311073" y="157175"/>
                  </a:lnTo>
                  <a:lnTo>
                    <a:pt x="311073" y="93065"/>
                  </a:lnTo>
                  <a:lnTo>
                    <a:pt x="314223" y="85445"/>
                  </a:lnTo>
                  <a:lnTo>
                    <a:pt x="317271" y="82397"/>
                  </a:lnTo>
                  <a:lnTo>
                    <a:pt x="318795" y="80873"/>
                  </a:lnTo>
                  <a:lnTo>
                    <a:pt x="321843" y="76301"/>
                  </a:lnTo>
                  <a:lnTo>
                    <a:pt x="323367" y="74777"/>
                  </a:lnTo>
                  <a:lnTo>
                    <a:pt x="327939" y="74777"/>
                  </a:lnTo>
                  <a:lnTo>
                    <a:pt x="330987" y="76301"/>
                  </a:lnTo>
                  <a:lnTo>
                    <a:pt x="334035" y="79349"/>
                  </a:lnTo>
                  <a:lnTo>
                    <a:pt x="338607" y="80873"/>
                  </a:lnTo>
                  <a:lnTo>
                    <a:pt x="341655" y="82397"/>
                  </a:lnTo>
                  <a:lnTo>
                    <a:pt x="349275" y="82397"/>
                  </a:lnTo>
                  <a:lnTo>
                    <a:pt x="353847" y="77825"/>
                  </a:lnTo>
                  <a:lnTo>
                    <a:pt x="355371" y="74777"/>
                  </a:lnTo>
                  <a:lnTo>
                    <a:pt x="355371" y="68681"/>
                  </a:lnTo>
                  <a:close/>
                </a:path>
                <a:path w="697229" h="175894">
                  <a:moveTo>
                    <a:pt x="456057" y="103733"/>
                  </a:moveTo>
                  <a:lnTo>
                    <a:pt x="455574" y="96113"/>
                  </a:lnTo>
                  <a:lnTo>
                    <a:pt x="455434" y="93776"/>
                  </a:lnTo>
                  <a:lnTo>
                    <a:pt x="453390" y="84683"/>
                  </a:lnTo>
                  <a:lnTo>
                    <a:pt x="431673" y="61925"/>
                  </a:lnTo>
                  <a:lnTo>
                    <a:pt x="431673" y="96113"/>
                  </a:lnTo>
                  <a:lnTo>
                    <a:pt x="379755" y="96113"/>
                  </a:lnTo>
                  <a:lnTo>
                    <a:pt x="381279" y="86969"/>
                  </a:lnTo>
                  <a:lnTo>
                    <a:pt x="384327" y="79349"/>
                  </a:lnTo>
                  <a:lnTo>
                    <a:pt x="394995" y="68681"/>
                  </a:lnTo>
                  <a:lnTo>
                    <a:pt x="399567" y="67157"/>
                  </a:lnTo>
                  <a:lnTo>
                    <a:pt x="411759" y="67157"/>
                  </a:lnTo>
                  <a:lnTo>
                    <a:pt x="414807" y="68681"/>
                  </a:lnTo>
                  <a:lnTo>
                    <a:pt x="419379" y="70205"/>
                  </a:lnTo>
                  <a:lnTo>
                    <a:pt x="424053" y="73253"/>
                  </a:lnTo>
                  <a:lnTo>
                    <a:pt x="427101" y="76301"/>
                  </a:lnTo>
                  <a:lnTo>
                    <a:pt x="428625" y="80873"/>
                  </a:lnTo>
                  <a:lnTo>
                    <a:pt x="430149" y="83921"/>
                  </a:lnTo>
                  <a:lnTo>
                    <a:pt x="413283" y="57912"/>
                  </a:lnTo>
                  <a:lnTo>
                    <a:pt x="403288" y="59029"/>
                  </a:lnTo>
                  <a:lnTo>
                    <a:pt x="370713" y="82105"/>
                  </a:lnTo>
                  <a:lnTo>
                    <a:pt x="362991" y="118973"/>
                  </a:lnTo>
                  <a:lnTo>
                    <a:pt x="363855" y="130987"/>
                  </a:lnTo>
                  <a:lnTo>
                    <a:pt x="384086" y="167093"/>
                  </a:lnTo>
                  <a:lnTo>
                    <a:pt x="410235" y="175463"/>
                  </a:lnTo>
                  <a:lnTo>
                    <a:pt x="419785" y="174599"/>
                  </a:lnTo>
                  <a:lnTo>
                    <a:pt x="428040" y="172034"/>
                  </a:lnTo>
                  <a:lnTo>
                    <a:pt x="435406" y="167741"/>
                  </a:lnTo>
                  <a:lnTo>
                    <a:pt x="442341" y="161747"/>
                  </a:lnTo>
                  <a:lnTo>
                    <a:pt x="446887" y="155651"/>
                  </a:lnTo>
                  <a:lnTo>
                    <a:pt x="447484" y="154863"/>
                  </a:lnTo>
                  <a:lnTo>
                    <a:pt x="451446" y="147891"/>
                  </a:lnTo>
                  <a:lnTo>
                    <a:pt x="454342" y="140487"/>
                  </a:lnTo>
                  <a:lnTo>
                    <a:pt x="456057" y="132689"/>
                  </a:lnTo>
                  <a:lnTo>
                    <a:pt x="453009" y="129641"/>
                  </a:lnTo>
                  <a:lnTo>
                    <a:pt x="448437" y="138785"/>
                  </a:lnTo>
                  <a:lnTo>
                    <a:pt x="445389" y="146507"/>
                  </a:lnTo>
                  <a:lnTo>
                    <a:pt x="439293" y="149555"/>
                  </a:lnTo>
                  <a:lnTo>
                    <a:pt x="433197" y="154127"/>
                  </a:lnTo>
                  <a:lnTo>
                    <a:pt x="427101" y="155651"/>
                  </a:lnTo>
                  <a:lnTo>
                    <a:pt x="421005" y="155651"/>
                  </a:lnTo>
                  <a:lnTo>
                    <a:pt x="386181" y="134378"/>
                  </a:lnTo>
                  <a:lnTo>
                    <a:pt x="379755" y="103733"/>
                  </a:lnTo>
                  <a:lnTo>
                    <a:pt x="456057" y="103733"/>
                  </a:lnTo>
                  <a:close/>
                </a:path>
                <a:path w="697229" h="175894">
                  <a:moveTo>
                    <a:pt x="568921" y="149542"/>
                  </a:moveTo>
                  <a:lnTo>
                    <a:pt x="564349" y="154114"/>
                  </a:lnTo>
                  <a:lnTo>
                    <a:pt x="559777" y="157162"/>
                  </a:lnTo>
                  <a:lnTo>
                    <a:pt x="556729" y="160210"/>
                  </a:lnTo>
                  <a:lnTo>
                    <a:pt x="553681" y="160210"/>
                  </a:lnTo>
                  <a:lnTo>
                    <a:pt x="553681" y="158686"/>
                  </a:lnTo>
                  <a:lnTo>
                    <a:pt x="552157" y="158686"/>
                  </a:lnTo>
                  <a:lnTo>
                    <a:pt x="550633" y="157162"/>
                  </a:lnTo>
                  <a:lnTo>
                    <a:pt x="550633" y="154114"/>
                  </a:lnTo>
                  <a:lnTo>
                    <a:pt x="549109" y="151066"/>
                  </a:lnTo>
                  <a:lnTo>
                    <a:pt x="549109" y="106781"/>
                  </a:lnTo>
                  <a:lnTo>
                    <a:pt x="549109" y="77825"/>
                  </a:lnTo>
                  <a:lnTo>
                    <a:pt x="547585" y="74777"/>
                  </a:lnTo>
                  <a:lnTo>
                    <a:pt x="541489" y="65633"/>
                  </a:lnTo>
                  <a:lnTo>
                    <a:pt x="536917" y="62585"/>
                  </a:lnTo>
                  <a:lnTo>
                    <a:pt x="530821" y="59436"/>
                  </a:lnTo>
                  <a:lnTo>
                    <a:pt x="521576" y="57912"/>
                  </a:lnTo>
                  <a:lnTo>
                    <a:pt x="512432" y="57912"/>
                  </a:lnTo>
                  <a:lnTo>
                    <a:pt x="475856" y="73253"/>
                  </a:lnTo>
                  <a:lnTo>
                    <a:pt x="471284" y="79349"/>
                  </a:lnTo>
                  <a:lnTo>
                    <a:pt x="471284" y="90017"/>
                  </a:lnTo>
                  <a:lnTo>
                    <a:pt x="472808" y="93065"/>
                  </a:lnTo>
                  <a:lnTo>
                    <a:pt x="475856" y="96113"/>
                  </a:lnTo>
                  <a:lnTo>
                    <a:pt x="478904" y="97637"/>
                  </a:lnTo>
                  <a:lnTo>
                    <a:pt x="485000" y="97637"/>
                  </a:lnTo>
                  <a:lnTo>
                    <a:pt x="488048" y="96113"/>
                  </a:lnTo>
                  <a:lnTo>
                    <a:pt x="491096" y="93065"/>
                  </a:lnTo>
                  <a:lnTo>
                    <a:pt x="492620" y="90017"/>
                  </a:lnTo>
                  <a:lnTo>
                    <a:pt x="492620" y="76301"/>
                  </a:lnTo>
                  <a:lnTo>
                    <a:pt x="494144" y="71729"/>
                  </a:lnTo>
                  <a:lnTo>
                    <a:pt x="497192" y="70205"/>
                  </a:lnTo>
                  <a:lnTo>
                    <a:pt x="500240" y="67157"/>
                  </a:lnTo>
                  <a:lnTo>
                    <a:pt x="503288" y="65633"/>
                  </a:lnTo>
                  <a:lnTo>
                    <a:pt x="515480" y="65633"/>
                  </a:lnTo>
                  <a:lnTo>
                    <a:pt x="520052" y="67157"/>
                  </a:lnTo>
                  <a:lnTo>
                    <a:pt x="524624" y="71729"/>
                  </a:lnTo>
                  <a:lnTo>
                    <a:pt x="527773" y="76301"/>
                  </a:lnTo>
                  <a:lnTo>
                    <a:pt x="529297" y="83921"/>
                  </a:lnTo>
                  <a:lnTo>
                    <a:pt x="529297" y="99161"/>
                  </a:lnTo>
                  <a:lnTo>
                    <a:pt x="529297" y="106781"/>
                  </a:lnTo>
                  <a:lnTo>
                    <a:pt x="529297" y="148018"/>
                  </a:lnTo>
                  <a:lnTo>
                    <a:pt x="522427" y="153784"/>
                  </a:lnTo>
                  <a:lnTo>
                    <a:pt x="515874" y="157543"/>
                  </a:lnTo>
                  <a:lnTo>
                    <a:pt x="509917" y="159600"/>
                  </a:lnTo>
                  <a:lnTo>
                    <a:pt x="504812" y="160210"/>
                  </a:lnTo>
                  <a:lnTo>
                    <a:pt x="500240" y="160210"/>
                  </a:lnTo>
                  <a:lnTo>
                    <a:pt x="497192" y="158686"/>
                  </a:lnTo>
                  <a:lnTo>
                    <a:pt x="492620" y="155638"/>
                  </a:lnTo>
                  <a:lnTo>
                    <a:pt x="489572" y="151066"/>
                  </a:lnTo>
                  <a:lnTo>
                    <a:pt x="488048" y="146494"/>
                  </a:lnTo>
                  <a:lnTo>
                    <a:pt x="488048" y="135737"/>
                  </a:lnTo>
                  <a:lnTo>
                    <a:pt x="489572" y="131165"/>
                  </a:lnTo>
                  <a:lnTo>
                    <a:pt x="492620" y="128117"/>
                  </a:lnTo>
                  <a:lnTo>
                    <a:pt x="494144" y="123545"/>
                  </a:lnTo>
                  <a:lnTo>
                    <a:pt x="529297" y="106781"/>
                  </a:lnTo>
                  <a:lnTo>
                    <a:pt x="529297" y="99161"/>
                  </a:lnTo>
                  <a:lnTo>
                    <a:pt x="488048" y="115925"/>
                  </a:lnTo>
                  <a:lnTo>
                    <a:pt x="480428" y="122021"/>
                  </a:lnTo>
                  <a:lnTo>
                    <a:pt x="474332" y="126593"/>
                  </a:lnTo>
                  <a:lnTo>
                    <a:pt x="471284" y="132689"/>
                  </a:lnTo>
                  <a:lnTo>
                    <a:pt x="468236" y="135737"/>
                  </a:lnTo>
                  <a:lnTo>
                    <a:pt x="468236" y="155638"/>
                  </a:lnTo>
                  <a:lnTo>
                    <a:pt x="469760" y="161734"/>
                  </a:lnTo>
                  <a:lnTo>
                    <a:pt x="480428" y="172402"/>
                  </a:lnTo>
                  <a:lnTo>
                    <a:pt x="486524" y="175450"/>
                  </a:lnTo>
                  <a:lnTo>
                    <a:pt x="498716" y="175450"/>
                  </a:lnTo>
                  <a:lnTo>
                    <a:pt x="507860" y="172402"/>
                  </a:lnTo>
                  <a:lnTo>
                    <a:pt x="510984" y="170459"/>
                  </a:lnTo>
                  <a:lnTo>
                    <a:pt x="515683" y="167068"/>
                  </a:lnTo>
                  <a:lnTo>
                    <a:pt x="521843" y="162547"/>
                  </a:lnTo>
                  <a:lnTo>
                    <a:pt x="525068" y="160210"/>
                  </a:lnTo>
                  <a:lnTo>
                    <a:pt x="529297" y="157162"/>
                  </a:lnTo>
                  <a:lnTo>
                    <a:pt x="529297" y="163258"/>
                  </a:lnTo>
                  <a:lnTo>
                    <a:pt x="530821" y="167830"/>
                  </a:lnTo>
                  <a:lnTo>
                    <a:pt x="533869" y="170878"/>
                  </a:lnTo>
                  <a:lnTo>
                    <a:pt x="535393" y="173926"/>
                  </a:lnTo>
                  <a:lnTo>
                    <a:pt x="538441" y="175450"/>
                  </a:lnTo>
                  <a:lnTo>
                    <a:pt x="543013" y="175450"/>
                  </a:lnTo>
                  <a:lnTo>
                    <a:pt x="548995" y="174307"/>
                  </a:lnTo>
                  <a:lnTo>
                    <a:pt x="555396" y="170878"/>
                  </a:lnTo>
                  <a:lnTo>
                    <a:pt x="562089" y="165163"/>
                  </a:lnTo>
                  <a:lnTo>
                    <a:pt x="566318" y="160210"/>
                  </a:lnTo>
                  <a:lnTo>
                    <a:pt x="568921" y="157162"/>
                  </a:lnTo>
                  <a:lnTo>
                    <a:pt x="568921" y="149542"/>
                  </a:lnTo>
                  <a:close/>
                </a:path>
                <a:path w="697229" h="175894">
                  <a:moveTo>
                    <a:pt x="697039" y="161734"/>
                  </a:moveTo>
                  <a:lnTo>
                    <a:pt x="695515" y="158686"/>
                  </a:lnTo>
                  <a:lnTo>
                    <a:pt x="690943" y="158686"/>
                  </a:lnTo>
                  <a:lnTo>
                    <a:pt x="687895" y="160210"/>
                  </a:lnTo>
                  <a:lnTo>
                    <a:pt x="683323" y="160210"/>
                  </a:lnTo>
                  <a:lnTo>
                    <a:pt x="678751" y="155638"/>
                  </a:lnTo>
                  <a:lnTo>
                    <a:pt x="678751" y="149542"/>
                  </a:lnTo>
                  <a:lnTo>
                    <a:pt x="677265" y="142036"/>
                  </a:lnTo>
                  <a:lnTo>
                    <a:pt x="677227" y="67157"/>
                  </a:lnTo>
                  <a:lnTo>
                    <a:pt x="677227" y="15240"/>
                  </a:lnTo>
                  <a:lnTo>
                    <a:pt x="677227" y="0"/>
                  </a:lnTo>
                  <a:lnTo>
                    <a:pt x="672655" y="0"/>
                  </a:lnTo>
                  <a:lnTo>
                    <a:pt x="639127" y="13716"/>
                  </a:lnTo>
                  <a:lnTo>
                    <a:pt x="640651" y="18288"/>
                  </a:lnTo>
                  <a:lnTo>
                    <a:pt x="646747" y="15240"/>
                  </a:lnTo>
                  <a:lnTo>
                    <a:pt x="651319" y="15240"/>
                  </a:lnTo>
                  <a:lnTo>
                    <a:pt x="652843" y="16764"/>
                  </a:lnTo>
                  <a:lnTo>
                    <a:pt x="654367" y="16764"/>
                  </a:lnTo>
                  <a:lnTo>
                    <a:pt x="655891" y="18288"/>
                  </a:lnTo>
                  <a:lnTo>
                    <a:pt x="655891" y="19812"/>
                  </a:lnTo>
                  <a:lnTo>
                    <a:pt x="657415" y="22860"/>
                  </a:lnTo>
                  <a:lnTo>
                    <a:pt x="657415" y="67157"/>
                  </a:lnTo>
                  <a:lnTo>
                    <a:pt x="657415" y="151066"/>
                  </a:lnTo>
                  <a:lnTo>
                    <a:pt x="651319" y="158686"/>
                  </a:lnTo>
                  <a:lnTo>
                    <a:pt x="643699" y="163258"/>
                  </a:lnTo>
                  <a:lnTo>
                    <a:pt x="636079" y="163258"/>
                  </a:lnTo>
                  <a:lnTo>
                    <a:pt x="604926" y="133273"/>
                  </a:lnTo>
                  <a:lnTo>
                    <a:pt x="602449" y="111353"/>
                  </a:lnTo>
                  <a:lnTo>
                    <a:pt x="603046" y="100495"/>
                  </a:lnTo>
                  <a:lnTo>
                    <a:pt x="625309" y="65633"/>
                  </a:lnTo>
                  <a:lnTo>
                    <a:pt x="636079" y="65633"/>
                  </a:lnTo>
                  <a:lnTo>
                    <a:pt x="639127" y="67157"/>
                  </a:lnTo>
                  <a:lnTo>
                    <a:pt x="643699" y="68681"/>
                  </a:lnTo>
                  <a:lnTo>
                    <a:pt x="648271" y="71729"/>
                  </a:lnTo>
                  <a:lnTo>
                    <a:pt x="651319" y="74777"/>
                  </a:lnTo>
                  <a:lnTo>
                    <a:pt x="652843" y="79349"/>
                  </a:lnTo>
                  <a:lnTo>
                    <a:pt x="655891" y="83921"/>
                  </a:lnTo>
                  <a:lnTo>
                    <a:pt x="657301" y="88163"/>
                  </a:lnTo>
                  <a:lnTo>
                    <a:pt x="657415" y="151066"/>
                  </a:lnTo>
                  <a:lnTo>
                    <a:pt x="657415" y="67157"/>
                  </a:lnTo>
                  <a:lnTo>
                    <a:pt x="632929" y="57912"/>
                  </a:lnTo>
                  <a:lnTo>
                    <a:pt x="622046" y="59105"/>
                  </a:lnTo>
                  <a:lnTo>
                    <a:pt x="587946" y="88163"/>
                  </a:lnTo>
                  <a:lnTo>
                    <a:pt x="579589" y="122021"/>
                  </a:lnTo>
                  <a:lnTo>
                    <a:pt x="580453" y="133134"/>
                  </a:lnTo>
                  <a:lnTo>
                    <a:pt x="600456" y="167093"/>
                  </a:lnTo>
                  <a:lnTo>
                    <a:pt x="625309" y="175450"/>
                  </a:lnTo>
                  <a:lnTo>
                    <a:pt x="636079" y="175450"/>
                  </a:lnTo>
                  <a:lnTo>
                    <a:pt x="642175" y="172402"/>
                  </a:lnTo>
                  <a:lnTo>
                    <a:pt x="646747" y="169354"/>
                  </a:lnTo>
                  <a:lnTo>
                    <a:pt x="652843" y="166306"/>
                  </a:lnTo>
                  <a:lnTo>
                    <a:pt x="655129" y="163258"/>
                  </a:lnTo>
                  <a:lnTo>
                    <a:pt x="657415" y="160210"/>
                  </a:lnTo>
                  <a:lnTo>
                    <a:pt x="657415" y="175450"/>
                  </a:lnTo>
                  <a:lnTo>
                    <a:pt x="663511" y="175450"/>
                  </a:lnTo>
                  <a:lnTo>
                    <a:pt x="697039" y="161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54925" y="2941700"/>
              <a:ext cx="93059" cy="170878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496908" y="2399247"/>
            <a:ext cx="1054100" cy="300990"/>
            <a:chOff x="3496908" y="2399247"/>
            <a:chExt cx="1054100" cy="300990"/>
          </a:xfrm>
        </p:grpSpPr>
        <p:sp>
          <p:nvSpPr>
            <p:cNvPr id="51" name="object 51"/>
            <p:cNvSpPr/>
            <p:nvPr/>
          </p:nvSpPr>
          <p:spPr>
            <a:xfrm>
              <a:off x="3500723" y="2403062"/>
              <a:ext cx="1046480" cy="293370"/>
            </a:xfrm>
            <a:custGeom>
              <a:avLst/>
              <a:gdLst/>
              <a:ahLst/>
              <a:cxnLst/>
              <a:rect l="l" t="t" r="r" b="b"/>
              <a:pathLst>
                <a:path w="1046479" h="293369">
                  <a:moveTo>
                    <a:pt x="0" y="292988"/>
                  </a:moveTo>
                  <a:lnTo>
                    <a:pt x="1046416" y="292988"/>
                  </a:lnTo>
                  <a:lnTo>
                    <a:pt x="1046416" y="0"/>
                  </a:lnTo>
                  <a:lnTo>
                    <a:pt x="0" y="0"/>
                  </a:lnTo>
                  <a:lnTo>
                    <a:pt x="0" y="292988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92258" y="2485465"/>
              <a:ext cx="697230" cy="177165"/>
            </a:xfrm>
            <a:custGeom>
              <a:avLst/>
              <a:gdLst/>
              <a:ahLst/>
              <a:cxnLst/>
              <a:rect l="l" t="t" r="r" b="b"/>
              <a:pathLst>
                <a:path w="697229" h="177164">
                  <a:moveTo>
                    <a:pt x="137248" y="47332"/>
                  </a:moveTo>
                  <a:lnTo>
                    <a:pt x="135724" y="9131"/>
                  </a:lnTo>
                  <a:lnTo>
                    <a:pt x="1524" y="9131"/>
                  </a:lnTo>
                  <a:lnTo>
                    <a:pt x="0" y="47332"/>
                  </a:lnTo>
                  <a:lnTo>
                    <a:pt x="4572" y="47332"/>
                  </a:lnTo>
                  <a:lnTo>
                    <a:pt x="4572" y="39712"/>
                  </a:lnTo>
                  <a:lnTo>
                    <a:pt x="6096" y="33616"/>
                  </a:lnTo>
                  <a:lnTo>
                    <a:pt x="12192" y="24472"/>
                  </a:lnTo>
                  <a:lnTo>
                    <a:pt x="15240" y="21424"/>
                  </a:lnTo>
                  <a:lnTo>
                    <a:pt x="19812" y="19900"/>
                  </a:lnTo>
                  <a:lnTo>
                    <a:pt x="22860" y="19900"/>
                  </a:lnTo>
                  <a:lnTo>
                    <a:pt x="28956" y="18275"/>
                  </a:lnTo>
                  <a:lnTo>
                    <a:pt x="56388" y="18275"/>
                  </a:lnTo>
                  <a:lnTo>
                    <a:pt x="56388" y="154101"/>
                  </a:lnTo>
                  <a:lnTo>
                    <a:pt x="54864" y="160197"/>
                  </a:lnTo>
                  <a:lnTo>
                    <a:pt x="53340" y="161721"/>
                  </a:lnTo>
                  <a:lnTo>
                    <a:pt x="50292" y="166293"/>
                  </a:lnTo>
                  <a:lnTo>
                    <a:pt x="45720" y="167817"/>
                  </a:lnTo>
                  <a:lnTo>
                    <a:pt x="33528" y="167817"/>
                  </a:lnTo>
                  <a:lnTo>
                    <a:pt x="33528" y="172389"/>
                  </a:lnTo>
                  <a:lnTo>
                    <a:pt x="102196" y="172389"/>
                  </a:lnTo>
                  <a:lnTo>
                    <a:pt x="102196" y="167817"/>
                  </a:lnTo>
                  <a:lnTo>
                    <a:pt x="91440" y="167817"/>
                  </a:lnTo>
                  <a:lnTo>
                    <a:pt x="85344" y="166293"/>
                  </a:lnTo>
                  <a:lnTo>
                    <a:pt x="82296" y="163245"/>
                  </a:lnTo>
                  <a:lnTo>
                    <a:pt x="80772" y="160197"/>
                  </a:lnTo>
                  <a:lnTo>
                    <a:pt x="79248" y="154101"/>
                  </a:lnTo>
                  <a:lnTo>
                    <a:pt x="79248" y="18275"/>
                  </a:lnTo>
                  <a:lnTo>
                    <a:pt x="109816" y="18275"/>
                  </a:lnTo>
                  <a:lnTo>
                    <a:pt x="115912" y="19900"/>
                  </a:lnTo>
                  <a:lnTo>
                    <a:pt x="118960" y="22948"/>
                  </a:lnTo>
                  <a:lnTo>
                    <a:pt x="123532" y="24472"/>
                  </a:lnTo>
                  <a:lnTo>
                    <a:pt x="126580" y="27520"/>
                  </a:lnTo>
                  <a:lnTo>
                    <a:pt x="129628" y="32092"/>
                  </a:lnTo>
                  <a:lnTo>
                    <a:pt x="131152" y="35140"/>
                  </a:lnTo>
                  <a:lnTo>
                    <a:pt x="132676" y="39712"/>
                  </a:lnTo>
                  <a:lnTo>
                    <a:pt x="132676" y="47332"/>
                  </a:lnTo>
                  <a:lnTo>
                    <a:pt x="137248" y="47332"/>
                  </a:lnTo>
                  <a:close/>
                </a:path>
                <a:path w="697229" h="177164">
                  <a:moveTo>
                    <a:pt x="355371" y="68668"/>
                  </a:moveTo>
                  <a:lnTo>
                    <a:pt x="353847" y="65620"/>
                  </a:lnTo>
                  <a:lnTo>
                    <a:pt x="347751" y="59524"/>
                  </a:lnTo>
                  <a:lnTo>
                    <a:pt x="343179" y="58000"/>
                  </a:lnTo>
                  <a:lnTo>
                    <a:pt x="338607" y="58000"/>
                  </a:lnTo>
                  <a:lnTo>
                    <a:pt x="331749" y="59690"/>
                  </a:lnTo>
                  <a:lnTo>
                    <a:pt x="324878" y="64668"/>
                  </a:lnTo>
                  <a:lnTo>
                    <a:pt x="317995" y="72783"/>
                  </a:lnTo>
                  <a:lnTo>
                    <a:pt x="311073" y="83908"/>
                  </a:lnTo>
                  <a:lnTo>
                    <a:pt x="311073" y="58000"/>
                  </a:lnTo>
                  <a:lnTo>
                    <a:pt x="304977" y="58000"/>
                  </a:lnTo>
                  <a:lnTo>
                    <a:pt x="271449" y="71716"/>
                  </a:lnTo>
                  <a:lnTo>
                    <a:pt x="272973" y="76288"/>
                  </a:lnTo>
                  <a:lnTo>
                    <a:pt x="276021" y="74764"/>
                  </a:lnTo>
                  <a:lnTo>
                    <a:pt x="285165" y="74764"/>
                  </a:lnTo>
                  <a:lnTo>
                    <a:pt x="289737" y="79336"/>
                  </a:lnTo>
                  <a:lnTo>
                    <a:pt x="289737" y="83908"/>
                  </a:lnTo>
                  <a:lnTo>
                    <a:pt x="291261" y="91528"/>
                  </a:lnTo>
                  <a:lnTo>
                    <a:pt x="291261" y="154101"/>
                  </a:lnTo>
                  <a:lnTo>
                    <a:pt x="289737" y="158673"/>
                  </a:lnTo>
                  <a:lnTo>
                    <a:pt x="289737" y="163245"/>
                  </a:lnTo>
                  <a:lnTo>
                    <a:pt x="288213" y="164769"/>
                  </a:lnTo>
                  <a:lnTo>
                    <a:pt x="285165" y="166293"/>
                  </a:lnTo>
                  <a:lnTo>
                    <a:pt x="283641" y="167817"/>
                  </a:lnTo>
                  <a:lnTo>
                    <a:pt x="279069" y="169341"/>
                  </a:lnTo>
                  <a:lnTo>
                    <a:pt x="272973" y="169341"/>
                  </a:lnTo>
                  <a:lnTo>
                    <a:pt x="266877" y="169354"/>
                  </a:lnTo>
                  <a:lnTo>
                    <a:pt x="263829" y="167830"/>
                  </a:lnTo>
                  <a:lnTo>
                    <a:pt x="262305" y="166306"/>
                  </a:lnTo>
                  <a:lnTo>
                    <a:pt x="259257" y="166306"/>
                  </a:lnTo>
                  <a:lnTo>
                    <a:pt x="257733" y="164782"/>
                  </a:lnTo>
                  <a:lnTo>
                    <a:pt x="257733" y="161734"/>
                  </a:lnTo>
                  <a:lnTo>
                    <a:pt x="256209" y="160210"/>
                  </a:lnTo>
                  <a:lnTo>
                    <a:pt x="256209" y="108394"/>
                  </a:lnTo>
                  <a:lnTo>
                    <a:pt x="255955" y="98907"/>
                  </a:lnTo>
                  <a:lnTo>
                    <a:pt x="255257" y="91160"/>
                  </a:lnTo>
                  <a:lnTo>
                    <a:pt x="254292" y="85153"/>
                  </a:lnTo>
                  <a:lnTo>
                    <a:pt x="253161" y="80860"/>
                  </a:lnTo>
                  <a:lnTo>
                    <a:pt x="251637" y="73240"/>
                  </a:lnTo>
                  <a:lnTo>
                    <a:pt x="248589" y="67144"/>
                  </a:lnTo>
                  <a:lnTo>
                    <a:pt x="239445" y="61048"/>
                  </a:lnTo>
                  <a:lnTo>
                    <a:pt x="233349" y="58000"/>
                  </a:lnTo>
                  <a:lnTo>
                    <a:pt x="222681" y="58000"/>
                  </a:lnTo>
                  <a:lnTo>
                    <a:pt x="216585" y="59524"/>
                  </a:lnTo>
                  <a:lnTo>
                    <a:pt x="212013" y="62572"/>
                  </a:lnTo>
                  <a:lnTo>
                    <a:pt x="207391" y="65455"/>
                  </a:lnTo>
                  <a:lnTo>
                    <a:pt x="202450" y="69621"/>
                  </a:lnTo>
                  <a:lnTo>
                    <a:pt x="196938" y="75222"/>
                  </a:lnTo>
                  <a:lnTo>
                    <a:pt x="190588" y="82384"/>
                  </a:lnTo>
                  <a:lnTo>
                    <a:pt x="190588" y="16764"/>
                  </a:lnTo>
                  <a:lnTo>
                    <a:pt x="190588" y="0"/>
                  </a:lnTo>
                  <a:lnTo>
                    <a:pt x="184492" y="0"/>
                  </a:lnTo>
                  <a:lnTo>
                    <a:pt x="150964" y="13716"/>
                  </a:lnTo>
                  <a:lnTo>
                    <a:pt x="152488" y="18288"/>
                  </a:lnTo>
                  <a:lnTo>
                    <a:pt x="157060" y="16764"/>
                  </a:lnTo>
                  <a:lnTo>
                    <a:pt x="164680" y="16764"/>
                  </a:lnTo>
                  <a:lnTo>
                    <a:pt x="166204" y="18288"/>
                  </a:lnTo>
                  <a:lnTo>
                    <a:pt x="167728" y="19900"/>
                  </a:lnTo>
                  <a:lnTo>
                    <a:pt x="167728" y="21424"/>
                  </a:lnTo>
                  <a:lnTo>
                    <a:pt x="169252" y="24472"/>
                  </a:lnTo>
                  <a:lnTo>
                    <a:pt x="169252" y="160210"/>
                  </a:lnTo>
                  <a:lnTo>
                    <a:pt x="167728" y="161734"/>
                  </a:lnTo>
                  <a:lnTo>
                    <a:pt x="167728" y="164782"/>
                  </a:lnTo>
                  <a:lnTo>
                    <a:pt x="166204" y="166306"/>
                  </a:lnTo>
                  <a:lnTo>
                    <a:pt x="164680" y="166306"/>
                  </a:lnTo>
                  <a:lnTo>
                    <a:pt x="161632" y="167830"/>
                  </a:lnTo>
                  <a:lnTo>
                    <a:pt x="157060" y="169354"/>
                  </a:lnTo>
                  <a:lnTo>
                    <a:pt x="152488" y="169354"/>
                  </a:lnTo>
                  <a:lnTo>
                    <a:pt x="152488" y="172402"/>
                  </a:lnTo>
                  <a:lnTo>
                    <a:pt x="207441" y="172402"/>
                  </a:lnTo>
                  <a:lnTo>
                    <a:pt x="207441" y="169354"/>
                  </a:lnTo>
                  <a:lnTo>
                    <a:pt x="202780" y="169354"/>
                  </a:lnTo>
                  <a:lnTo>
                    <a:pt x="198208" y="167830"/>
                  </a:lnTo>
                  <a:lnTo>
                    <a:pt x="196684" y="166306"/>
                  </a:lnTo>
                  <a:lnTo>
                    <a:pt x="193636" y="166306"/>
                  </a:lnTo>
                  <a:lnTo>
                    <a:pt x="192112" y="163258"/>
                  </a:lnTo>
                  <a:lnTo>
                    <a:pt x="190588" y="161734"/>
                  </a:lnTo>
                  <a:lnTo>
                    <a:pt x="190588" y="88480"/>
                  </a:lnTo>
                  <a:lnTo>
                    <a:pt x="196684" y="82384"/>
                  </a:lnTo>
                  <a:lnTo>
                    <a:pt x="201256" y="77812"/>
                  </a:lnTo>
                  <a:lnTo>
                    <a:pt x="210489" y="74764"/>
                  </a:lnTo>
                  <a:lnTo>
                    <a:pt x="213537" y="73240"/>
                  </a:lnTo>
                  <a:lnTo>
                    <a:pt x="221157" y="73240"/>
                  </a:lnTo>
                  <a:lnTo>
                    <a:pt x="225729" y="74764"/>
                  </a:lnTo>
                  <a:lnTo>
                    <a:pt x="227253" y="76288"/>
                  </a:lnTo>
                  <a:lnTo>
                    <a:pt x="230301" y="77812"/>
                  </a:lnTo>
                  <a:lnTo>
                    <a:pt x="233349" y="80860"/>
                  </a:lnTo>
                  <a:lnTo>
                    <a:pt x="233349" y="85432"/>
                  </a:lnTo>
                  <a:lnTo>
                    <a:pt x="234873" y="88480"/>
                  </a:lnTo>
                  <a:lnTo>
                    <a:pt x="236397" y="96100"/>
                  </a:lnTo>
                  <a:lnTo>
                    <a:pt x="236397" y="154114"/>
                  </a:lnTo>
                  <a:lnTo>
                    <a:pt x="234873" y="158686"/>
                  </a:lnTo>
                  <a:lnTo>
                    <a:pt x="234873" y="161734"/>
                  </a:lnTo>
                  <a:lnTo>
                    <a:pt x="233349" y="164782"/>
                  </a:lnTo>
                  <a:lnTo>
                    <a:pt x="231825" y="166306"/>
                  </a:lnTo>
                  <a:lnTo>
                    <a:pt x="225729" y="169354"/>
                  </a:lnTo>
                  <a:lnTo>
                    <a:pt x="218109" y="169354"/>
                  </a:lnTo>
                  <a:lnTo>
                    <a:pt x="218109" y="172402"/>
                  </a:lnTo>
                  <a:lnTo>
                    <a:pt x="272973" y="172402"/>
                  </a:lnTo>
                  <a:lnTo>
                    <a:pt x="329463" y="172389"/>
                  </a:lnTo>
                  <a:lnTo>
                    <a:pt x="329463" y="169341"/>
                  </a:lnTo>
                  <a:lnTo>
                    <a:pt x="324891" y="169341"/>
                  </a:lnTo>
                  <a:lnTo>
                    <a:pt x="315747" y="164769"/>
                  </a:lnTo>
                  <a:lnTo>
                    <a:pt x="312699" y="161721"/>
                  </a:lnTo>
                  <a:lnTo>
                    <a:pt x="311073" y="157149"/>
                  </a:lnTo>
                  <a:lnTo>
                    <a:pt x="311073" y="94576"/>
                  </a:lnTo>
                  <a:lnTo>
                    <a:pt x="314223" y="85432"/>
                  </a:lnTo>
                  <a:lnTo>
                    <a:pt x="324891" y="74764"/>
                  </a:lnTo>
                  <a:lnTo>
                    <a:pt x="327939" y="74764"/>
                  </a:lnTo>
                  <a:lnTo>
                    <a:pt x="330987" y="76288"/>
                  </a:lnTo>
                  <a:lnTo>
                    <a:pt x="334035" y="79336"/>
                  </a:lnTo>
                  <a:lnTo>
                    <a:pt x="338607" y="82384"/>
                  </a:lnTo>
                  <a:lnTo>
                    <a:pt x="341655" y="83908"/>
                  </a:lnTo>
                  <a:lnTo>
                    <a:pt x="346227" y="83908"/>
                  </a:lnTo>
                  <a:lnTo>
                    <a:pt x="352323" y="80860"/>
                  </a:lnTo>
                  <a:lnTo>
                    <a:pt x="355371" y="74764"/>
                  </a:lnTo>
                  <a:lnTo>
                    <a:pt x="355371" y="68668"/>
                  </a:lnTo>
                  <a:close/>
                </a:path>
                <a:path w="697229" h="177164">
                  <a:moveTo>
                    <a:pt x="456057" y="103809"/>
                  </a:moveTo>
                  <a:lnTo>
                    <a:pt x="455561" y="96100"/>
                  </a:lnTo>
                  <a:lnTo>
                    <a:pt x="455434" y="94018"/>
                  </a:lnTo>
                  <a:lnTo>
                    <a:pt x="453390" y="85255"/>
                  </a:lnTo>
                  <a:lnTo>
                    <a:pt x="431673" y="61950"/>
                  </a:lnTo>
                  <a:lnTo>
                    <a:pt x="431673" y="96100"/>
                  </a:lnTo>
                  <a:lnTo>
                    <a:pt x="379755" y="96100"/>
                  </a:lnTo>
                  <a:lnTo>
                    <a:pt x="399567" y="67144"/>
                  </a:lnTo>
                  <a:lnTo>
                    <a:pt x="411759" y="67144"/>
                  </a:lnTo>
                  <a:lnTo>
                    <a:pt x="414807" y="68668"/>
                  </a:lnTo>
                  <a:lnTo>
                    <a:pt x="419379" y="71716"/>
                  </a:lnTo>
                  <a:lnTo>
                    <a:pt x="424053" y="73240"/>
                  </a:lnTo>
                  <a:lnTo>
                    <a:pt x="427101" y="77812"/>
                  </a:lnTo>
                  <a:lnTo>
                    <a:pt x="428625" y="82384"/>
                  </a:lnTo>
                  <a:lnTo>
                    <a:pt x="430149" y="83908"/>
                  </a:lnTo>
                  <a:lnTo>
                    <a:pt x="413283" y="58000"/>
                  </a:lnTo>
                  <a:lnTo>
                    <a:pt x="403288" y="59118"/>
                  </a:lnTo>
                  <a:lnTo>
                    <a:pt x="370713" y="83604"/>
                  </a:lnTo>
                  <a:lnTo>
                    <a:pt x="362991" y="119049"/>
                  </a:lnTo>
                  <a:lnTo>
                    <a:pt x="363855" y="131914"/>
                  </a:lnTo>
                  <a:lnTo>
                    <a:pt x="384086" y="167322"/>
                  </a:lnTo>
                  <a:lnTo>
                    <a:pt x="410235" y="176961"/>
                  </a:lnTo>
                  <a:lnTo>
                    <a:pt x="419785" y="176110"/>
                  </a:lnTo>
                  <a:lnTo>
                    <a:pt x="428040" y="173532"/>
                  </a:lnTo>
                  <a:lnTo>
                    <a:pt x="435406" y="169252"/>
                  </a:lnTo>
                  <a:lnTo>
                    <a:pt x="442341" y="163245"/>
                  </a:lnTo>
                  <a:lnTo>
                    <a:pt x="446735" y="157149"/>
                  </a:lnTo>
                  <a:lnTo>
                    <a:pt x="447484" y="156133"/>
                  </a:lnTo>
                  <a:lnTo>
                    <a:pt x="451485" y="148577"/>
                  </a:lnTo>
                  <a:lnTo>
                    <a:pt x="454342" y="140754"/>
                  </a:lnTo>
                  <a:lnTo>
                    <a:pt x="456057" y="132765"/>
                  </a:lnTo>
                  <a:lnTo>
                    <a:pt x="453009" y="129717"/>
                  </a:lnTo>
                  <a:lnTo>
                    <a:pt x="448437" y="140385"/>
                  </a:lnTo>
                  <a:lnTo>
                    <a:pt x="445389" y="146481"/>
                  </a:lnTo>
                  <a:lnTo>
                    <a:pt x="439293" y="151053"/>
                  </a:lnTo>
                  <a:lnTo>
                    <a:pt x="427101" y="157149"/>
                  </a:lnTo>
                  <a:lnTo>
                    <a:pt x="421005" y="157149"/>
                  </a:lnTo>
                  <a:lnTo>
                    <a:pt x="386181" y="134467"/>
                  </a:lnTo>
                  <a:lnTo>
                    <a:pt x="379755" y="103809"/>
                  </a:lnTo>
                  <a:lnTo>
                    <a:pt x="456057" y="103809"/>
                  </a:lnTo>
                  <a:close/>
                </a:path>
                <a:path w="697229" h="177164">
                  <a:moveTo>
                    <a:pt x="568921" y="149542"/>
                  </a:moveTo>
                  <a:lnTo>
                    <a:pt x="564349" y="155638"/>
                  </a:lnTo>
                  <a:lnTo>
                    <a:pt x="559777" y="158686"/>
                  </a:lnTo>
                  <a:lnTo>
                    <a:pt x="558253" y="158686"/>
                  </a:lnTo>
                  <a:lnTo>
                    <a:pt x="558253" y="160210"/>
                  </a:lnTo>
                  <a:lnTo>
                    <a:pt x="553681" y="160210"/>
                  </a:lnTo>
                  <a:lnTo>
                    <a:pt x="550633" y="157162"/>
                  </a:lnTo>
                  <a:lnTo>
                    <a:pt x="550633" y="154114"/>
                  </a:lnTo>
                  <a:lnTo>
                    <a:pt x="549109" y="151066"/>
                  </a:lnTo>
                  <a:lnTo>
                    <a:pt x="549109" y="106870"/>
                  </a:lnTo>
                  <a:lnTo>
                    <a:pt x="549109" y="79336"/>
                  </a:lnTo>
                  <a:lnTo>
                    <a:pt x="547585" y="74764"/>
                  </a:lnTo>
                  <a:lnTo>
                    <a:pt x="541489" y="65620"/>
                  </a:lnTo>
                  <a:lnTo>
                    <a:pt x="536917" y="64096"/>
                  </a:lnTo>
                  <a:lnTo>
                    <a:pt x="530821" y="61048"/>
                  </a:lnTo>
                  <a:lnTo>
                    <a:pt x="521576" y="58000"/>
                  </a:lnTo>
                  <a:lnTo>
                    <a:pt x="512432" y="58000"/>
                  </a:lnTo>
                  <a:lnTo>
                    <a:pt x="475856" y="73240"/>
                  </a:lnTo>
                  <a:lnTo>
                    <a:pt x="471284" y="79336"/>
                  </a:lnTo>
                  <a:lnTo>
                    <a:pt x="471284" y="90004"/>
                  </a:lnTo>
                  <a:lnTo>
                    <a:pt x="472808" y="93052"/>
                  </a:lnTo>
                  <a:lnTo>
                    <a:pt x="474332" y="94576"/>
                  </a:lnTo>
                  <a:lnTo>
                    <a:pt x="475856" y="97624"/>
                  </a:lnTo>
                  <a:lnTo>
                    <a:pt x="488048" y="97624"/>
                  </a:lnTo>
                  <a:lnTo>
                    <a:pt x="489572" y="94576"/>
                  </a:lnTo>
                  <a:lnTo>
                    <a:pt x="491096" y="93052"/>
                  </a:lnTo>
                  <a:lnTo>
                    <a:pt x="492620" y="90004"/>
                  </a:lnTo>
                  <a:lnTo>
                    <a:pt x="492620" y="76288"/>
                  </a:lnTo>
                  <a:lnTo>
                    <a:pt x="494144" y="73240"/>
                  </a:lnTo>
                  <a:lnTo>
                    <a:pt x="500240" y="67144"/>
                  </a:lnTo>
                  <a:lnTo>
                    <a:pt x="503288" y="65620"/>
                  </a:lnTo>
                  <a:lnTo>
                    <a:pt x="515480" y="65620"/>
                  </a:lnTo>
                  <a:lnTo>
                    <a:pt x="524624" y="71716"/>
                  </a:lnTo>
                  <a:lnTo>
                    <a:pt x="527773" y="76288"/>
                  </a:lnTo>
                  <a:lnTo>
                    <a:pt x="529297" y="83908"/>
                  </a:lnTo>
                  <a:lnTo>
                    <a:pt x="529297" y="99148"/>
                  </a:lnTo>
                  <a:lnTo>
                    <a:pt x="529297" y="106870"/>
                  </a:lnTo>
                  <a:lnTo>
                    <a:pt x="529297" y="149542"/>
                  </a:lnTo>
                  <a:lnTo>
                    <a:pt x="522427" y="154660"/>
                  </a:lnTo>
                  <a:lnTo>
                    <a:pt x="515874" y="158496"/>
                  </a:lnTo>
                  <a:lnTo>
                    <a:pt x="509917" y="160896"/>
                  </a:lnTo>
                  <a:lnTo>
                    <a:pt x="504812" y="161734"/>
                  </a:lnTo>
                  <a:lnTo>
                    <a:pt x="500240" y="161734"/>
                  </a:lnTo>
                  <a:lnTo>
                    <a:pt x="497192" y="158686"/>
                  </a:lnTo>
                  <a:lnTo>
                    <a:pt x="492620" y="155638"/>
                  </a:lnTo>
                  <a:lnTo>
                    <a:pt x="489572" y="151066"/>
                  </a:lnTo>
                  <a:lnTo>
                    <a:pt x="488048" y="146494"/>
                  </a:lnTo>
                  <a:lnTo>
                    <a:pt x="488048" y="135826"/>
                  </a:lnTo>
                  <a:lnTo>
                    <a:pt x="489572" y="132778"/>
                  </a:lnTo>
                  <a:lnTo>
                    <a:pt x="492620" y="128206"/>
                  </a:lnTo>
                  <a:lnTo>
                    <a:pt x="494144" y="125158"/>
                  </a:lnTo>
                  <a:lnTo>
                    <a:pt x="498716" y="120586"/>
                  </a:lnTo>
                  <a:lnTo>
                    <a:pt x="506336" y="117538"/>
                  </a:lnTo>
                  <a:lnTo>
                    <a:pt x="509384" y="114490"/>
                  </a:lnTo>
                  <a:lnTo>
                    <a:pt x="517004" y="111442"/>
                  </a:lnTo>
                  <a:lnTo>
                    <a:pt x="529297" y="106870"/>
                  </a:lnTo>
                  <a:lnTo>
                    <a:pt x="529297" y="99148"/>
                  </a:lnTo>
                  <a:lnTo>
                    <a:pt x="488048" y="117538"/>
                  </a:lnTo>
                  <a:lnTo>
                    <a:pt x="471284" y="132778"/>
                  </a:lnTo>
                  <a:lnTo>
                    <a:pt x="468236" y="137350"/>
                  </a:lnTo>
                  <a:lnTo>
                    <a:pt x="468236" y="155638"/>
                  </a:lnTo>
                  <a:lnTo>
                    <a:pt x="469760" y="161734"/>
                  </a:lnTo>
                  <a:lnTo>
                    <a:pt x="474332" y="167830"/>
                  </a:lnTo>
                  <a:lnTo>
                    <a:pt x="480428" y="172402"/>
                  </a:lnTo>
                  <a:lnTo>
                    <a:pt x="486524" y="175450"/>
                  </a:lnTo>
                  <a:lnTo>
                    <a:pt x="498716" y="175450"/>
                  </a:lnTo>
                  <a:lnTo>
                    <a:pt x="529297" y="157162"/>
                  </a:lnTo>
                  <a:lnTo>
                    <a:pt x="529297" y="163258"/>
                  </a:lnTo>
                  <a:lnTo>
                    <a:pt x="530821" y="167830"/>
                  </a:lnTo>
                  <a:lnTo>
                    <a:pt x="533869" y="170878"/>
                  </a:lnTo>
                  <a:lnTo>
                    <a:pt x="535393" y="173926"/>
                  </a:lnTo>
                  <a:lnTo>
                    <a:pt x="538441" y="175450"/>
                  </a:lnTo>
                  <a:lnTo>
                    <a:pt x="543013" y="175450"/>
                  </a:lnTo>
                  <a:lnTo>
                    <a:pt x="548995" y="174307"/>
                  </a:lnTo>
                  <a:lnTo>
                    <a:pt x="555396" y="170878"/>
                  </a:lnTo>
                  <a:lnTo>
                    <a:pt x="562089" y="165163"/>
                  </a:lnTo>
                  <a:lnTo>
                    <a:pt x="566318" y="160210"/>
                  </a:lnTo>
                  <a:lnTo>
                    <a:pt x="568921" y="157162"/>
                  </a:lnTo>
                  <a:lnTo>
                    <a:pt x="568921" y="149542"/>
                  </a:lnTo>
                  <a:close/>
                </a:path>
                <a:path w="697229" h="177164">
                  <a:moveTo>
                    <a:pt x="697039" y="163258"/>
                  </a:moveTo>
                  <a:lnTo>
                    <a:pt x="695515" y="158686"/>
                  </a:lnTo>
                  <a:lnTo>
                    <a:pt x="690943" y="160210"/>
                  </a:lnTo>
                  <a:lnTo>
                    <a:pt x="683323" y="160210"/>
                  </a:lnTo>
                  <a:lnTo>
                    <a:pt x="678751" y="155638"/>
                  </a:lnTo>
                  <a:lnTo>
                    <a:pt x="678751" y="149542"/>
                  </a:lnTo>
                  <a:lnTo>
                    <a:pt x="677227" y="141922"/>
                  </a:lnTo>
                  <a:lnTo>
                    <a:pt x="677227" y="67144"/>
                  </a:lnTo>
                  <a:lnTo>
                    <a:pt x="677227" y="16764"/>
                  </a:lnTo>
                  <a:lnTo>
                    <a:pt x="677227" y="0"/>
                  </a:lnTo>
                  <a:lnTo>
                    <a:pt x="672655" y="0"/>
                  </a:lnTo>
                  <a:lnTo>
                    <a:pt x="639127" y="13716"/>
                  </a:lnTo>
                  <a:lnTo>
                    <a:pt x="640651" y="18288"/>
                  </a:lnTo>
                  <a:lnTo>
                    <a:pt x="643699" y="16764"/>
                  </a:lnTo>
                  <a:lnTo>
                    <a:pt x="652843" y="16764"/>
                  </a:lnTo>
                  <a:lnTo>
                    <a:pt x="654367" y="18288"/>
                  </a:lnTo>
                  <a:lnTo>
                    <a:pt x="655891" y="19900"/>
                  </a:lnTo>
                  <a:lnTo>
                    <a:pt x="655891" y="21424"/>
                  </a:lnTo>
                  <a:lnTo>
                    <a:pt x="657415" y="24472"/>
                  </a:lnTo>
                  <a:lnTo>
                    <a:pt x="657415" y="67144"/>
                  </a:lnTo>
                  <a:lnTo>
                    <a:pt x="657415" y="90004"/>
                  </a:lnTo>
                  <a:lnTo>
                    <a:pt x="657415" y="152590"/>
                  </a:lnTo>
                  <a:lnTo>
                    <a:pt x="651319" y="160210"/>
                  </a:lnTo>
                  <a:lnTo>
                    <a:pt x="643699" y="163258"/>
                  </a:lnTo>
                  <a:lnTo>
                    <a:pt x="636079" y="163258"/>
                  </a:lnTo>
                  <a:lnTo>
                    <a:pt x="604926" y="134112"/>
                  </a:lnTo>
                  <a:lnTo>
                    <a:pt x="602449" y="112966"/>
                  </a:lnTo>
                  <a:lnTo>
                    <a:pt x="603046" y="101193"/>
                  </a:lnTo>
                  <a:lnTo>
                    <a:pt x="625309" y="65620"/>
                  </a:lnTo>
                  <a:lnTo>
                    <a:pt x="636079" y="65620"/>
                  </a:lnTo>
                  <a:lnTo>
                    <a:pt x="639127" y="67144"/>
                  </a:lnTo>
                  <a:lnTo>
                    <a:pt x="643699" y="70192"/>
                  </a:lnTo>
                  <a:lnTo>
                    <a:pt x="648271" y="71716"/>
                  </a:lnTo>
                  <a:lnTo>
                    <a:pt x="651319" y="74764"/>
                  </a:lnTo>
                  <a:lnTo>
                    <a:pt x="652843" y="79336"/>
                  </a:lnTo>
                  <a:lnTo>
                    <a:pt x="655891" y="83908"/>
                  </a:lnTo>
                  <a:lnTo>
                    <a:pt x="657415" y="90004"/>
                  </a:lnTo>
                  <a:lnTo>
                    <a:pt x="657415" y="67144"/>
                  </a:lnTo>
                  <a:lnTo>
                    <a:pt x="655548" y="65620"/>
                  </a:lnTo>
                  <a:lnTo>
                    <a:pt x="652526" y="63144"/>
                  </a:lnTo>
                  <a:lnTo>
                    <a:pt x="646925" y="60286"/>
                  </a:lnTo>
                  <a:lnTo>
                    <a:pt x="640435" y="58572"/>
                  </a:lnTo>
                  <a:lnTo>
                    <a:pt x="632929" y="58000"/>
                  </a:lnTo>
                  <a:lnTo>
                    <a:pt x="622046" y="59385"/>
                  </a:lnTo>
                  <a:lnTo>
                    <a:pt x="587946" y="88379"/>
                  </a:lnTo>
                  <a:lnTo>
                    <a:pt x="579589" y="122110"/>
                  </a:lnTo>
                  <a:lnTo>
                    <a:pt x="580453" y="133223"/>
                  </a:lnTo>
                  <a:lnTo>
                    <a:pt x="600456" y="167970"/>
                  </a:lnTo>
                  <a:lnTo>
                    <a:pt x="625309" y="176974"/>
                  </a:lnTo>
                  <a:lnTo>
                    <a:pt x="631405" y="176974"/>
                  </a:lnTo>
                  <a:lnTo>
                    <a:pt x="636079" y="175450"/>
                  </a:lnTo>
                  <a:lnTo>
                    <a:pt x="642175" y="172402"/>
                  </a:lnTo>
                  <a:lnTo>
                    <a:pt x="646747" y="170878"/>
                  </a:lnTo>
                  <a:lnTo>
                    <a:pt x="652843" y="166306"/>
                  </a:lnTo>
                  <a:lnTo>
                    <a:pt x="655129" y="163258"/>
                  </a:lnTo>
                  <a:lnTo>
                    <a:pt x="657415" y="160210"/>
                  </a:lnTo>
                  <a:lnTo>
                    <a:pt x="657415" y="176974"/>
                  </a:lnTo>
                  <a:lnTo>
                    <a:pt x="663511" y="176974"/>
                  </a:lnTo>
                  <a:lnTo>
                    <a:pt x="697039" y="163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50353" y="2490025"/>
              <a:ext cx="108299" cy="167830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496908" y="1947667"/>
            <a:ext cx="1054100" cy="302260"/>
            <a:chOff x="3496908" y="1947667"/>
            <a:chExt cx="1054100" cy="302260"/>
          </a:xfrm>
        </p:grpSpPr>
        <p:sp>
          <p:nvSpPr>
            <p:cNvPr id="55" name="object 55"/>
            <p:cNvSpPr/>
            <p:nvPr/>
          </p:nvSpPr>
          <p:spPr>
            <a:xfrm>
              <a:off x="3500723" y="1951482"/>
              <a:ext cx="1046480" cy="294640"/>
            </a:xfrm>
            <a:custGeom>
              <a:avLst/>
              <a:gdLst/>
              <a:ahLst/>
              <a:cxnLst/>
              <a:rect l="l" t="t" r="r" b="b"/>
              <a:pathLst>
                <a:path w="1046479" h="294639">
                  <a:moveTo>
                    <a:pt x="0" y="294417"/>
                  </a:moveTo>
                  <a:lnTo>
                    <a:pt x="1046416" y="294417"/>
                  </a:lnTo>
                  <a:lnTo>
                    <a:pt x="1046416" y="0"/>
                  </a:lnTo>
                  <a:lnTo>
                    <a:pt x="0" y="0"/>
                  </a:lnTo>
                  <a:lnTo>
                    <a:pt x="0" y="294417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92258" y="2035403"/>
              <a:ext cx="697230" cy="175895"/>
            </a:xfrm>
            <a:custGeom>
              <a:avLst/>
              <a:gdLst/>
              <a:ahLst/>
              <a:cxnLst/>
              <a:rect l="l" t="t" r="r" b="b"/>
              <a:pathLst>
                <a:path w="697229" h="175894">
                  <a:moveTo>
                    <a:pt x="137248" y="45720"/>
                  </a:moveTo>
                  <a:lnTo>
                    <a:pt x="135724" y="7620"/>
                  </a:lnTo>
                  <a:lnTo>
                    <a:pt x="1524" y="7620"/>
                  </a:lnTo>
                  <a:lnTo>
                    <a:pt x="0" y="45720"/>
                  </a:lnTo>
                  <a:lnTo>
                    <a:pt x="4572" y="45720"/>
                  </a:lnTo>
                  <a:lnTo>
                    <a:pt x="4572" y="38100"/>
                  </a:lnTo>
                  <a:lnTo>
                    <a:pt x="6096" y="32004"/>
                  </a:lnTo>
                  <a:lnTo>
                    <a:pt x="9144" y="28956"/>
                  </a:lnTo>
                  <a:lnTo>
                    <a:pt x="12192" y="24384"/>
                  </a:lnTo>
                  <a:lnTo>
                    <a:pt x="15240" y="21336"/>
                  </a:lnTo>
                  <a:lnTo>
                    <a:pt x="19812" y="19812"/>
                  </a:lnTo>
                  <a:lnTo>
                    <a:pt x="22860" y="18288"/>
                  </a:lnTo>
                  <a:lnTo>
                    <a:pt x="56388" y="18288"/>
                  </a:lnTo>
                  <a:lnTo>
                    <a:pt x="56388" y="152590"/>
                  </a:lnTo>
                  <a:lnTo>
                    <a:pt x="54864" y="158686"/>
                  </a:lnTo>
                  <a:lnTo>
                    <a:pt x="53340" y="161734"/>
                  </a:lnTo>
                  <a:lnTo>
                    <a:pt x="50292" y="164782"/>
                  </a:lnTo>
                  <a:lnTo>
                    <a:pt x="45720" y="167830"/>
                  </a:lnTo>
                  <a:lnTo>
                    <a:pt x="33528" y="167830"/>
                  </a:lnTo>
                  <a:lnTo>
                    <a:pt x="33528" y="172402"/>
                  </a:lnTo>
                  <a:lnTo>
                    <a:pt x="102196" y="172402"/>
                  </a:lnTo>
                  <a:lnTo>
                    <a:pt x="102196" y="167830"/>
                  </a:lnTo>
                  <a:lnTo>
                    <a:pt x="91440" y="167830"/>
                  </a:lnTo>
                  <a:lnTo>
                    <a:pt x="85344" y="166306"/>
                  </a:lnTo>
                  <a:lnTo>
                    <a:pt x="82296" y="161734"/>
                  </a:lnTo>
                  <a:lnTo>
                    <a:pt x="80772" y="160210"/>
                  </a:lnTo>
                  <a:lnTo>
                    <a:pt x="79248" y="154114"/>
                  </a:lnTo>
                  <a:lnTo>
                    <a:pt x="79248" y="18288"/>
                  </a:lnTo>
                  <a:lnTo>
                    <a:pt x="115912" y="18288"/>
                  </a:lnTo>
                  <a:lnTo>
                    <a:pt x="118960" y="21336"/>
                  </a:lnTo>
                  <a:lnTo>
                    <a:pt x="123532" y="22860"/>
                  </a:lnTo>
                  <a:lnTo>
                    <a:pt x="129628" y="32004"/>
                  </a:lnTo>
                  <a:lnTo>
                    <a:pt x="131152" y="35052"/>
                  </a:lnTo>
                  <a:lnTo>
                    <a:pt x="132676" y="39624"/>
                  </a:lnTo>
                  <a:lnTo>
                    <a:pt x="132676" y="45720"/>
                  </a:lnTo>
                  <a:lnTo>
                    <a:pt x="137248" y="45720"/>
                  </a:lnTo>
                  <a:close/>
                </a:path>
                <a:path w="697229" h="175894">
                  <a:moveTo>
                    <a:pt x="355371" y="67157"/>
                  </a:moveTo>
                  <a:lnTo>
                    <a:pt x="353847" y="64109"/>
                  </a:lnTo>
                  <a:lnTo>
                    <a:pt x="350799" y="61061"/>
                  </a:lnTo>
                  <a:lnTo>
                    <a:pt x="347751" y="59537"/>
                  </a:lnTo>
                  <a:lnTo>
                    <a:pt x="343179" y="57912"/>
                  </a:lnTo>
                  <a:lnTo>
                    <a:pt x="338607" y="57912"/>
                  </a:lnTo>
                  <a:lnTo>
                    <a:pt x="331749" y="59385"/>
                  </a:lnTo>
                  <a:lnTo>
                    <a:pt x="324878" y="63868"/>
                  </a:lnTo>
                  <a:lnTo>
                    <a:pt x="317995" y="71488"/>
                  </a:lnTo>
                  <a:lnTo>
                    <a:pt x="311073" y="82397"/>
                  </a:lnTo>
                  <a:lnTo>
                    <a:pt x="311073" y="57912"/>
                  </a:lnTo>
                  <a:lnTo>
                    <a:pt x="304977" y="57912"/>
                  </a:lnTo>
                  <a:lnTo>
                    <a:pt x="271449" y="71729"/>
                  </a:lnTo>
                  <a:lnTo>
                    <a:pt x="272973" y="76301"/>
                  </a:lnTo>
                  <a:lnTo>
                    <a:pt x="279069" y="73253"/>
                  </a:lnTo>
                  <a:lnTo>
                    <a:pt x="283641" y="73253"/>
                  </a:lnTo>
                  <a:lnTo>
                    <a:pt x="285165" y="74777"/>
                  </a:lnTo>
                  <a:lnTo>
                    <a:pt x="286689" y="74777"/>
                  </a:lnTo>
                  <a:lnTo>
                    <a:pt x="289737" y="77825"/>
                  </a:lnTo>
                  <a:lnTo>
                    <a:pt x="289737" y="83921"/>
                  </a:lnTo>
                  <a:lnTo>
                    <a:pt x="291261" y="91541"/>
                  </a:lnTo>
                  <a:lnTo>
                    <a:pt x="291261" y="154114"/>
                  </a:lnTo>
                  <a:lnTo>
                    <a:pt x="289737" y="157162"/>
                  </a:lnTo>
                  <a:lnTo>
                    <a:pt x="289737" y="161734"/>
                  </a:lnTo>
                  <a:lnTo>
                    <a:pt x="288213" y="163258"/>
                  </a:lnTo>
                  <a:lnTo>
                    <a:pt x="285165" y="164782"/>
                  </a:lnTo>
                  <a:lnTo>
                    <a:pt x="283641" y="166306"/>
                  </a:lnTo>
                  <a:lnTo>
                    <a:pt x="279069" y="167830"/>
                  </a:lnTo>
                  <a:lnTo>
                    <a:pt x="272973" y="167830"/>
                  </a:lnTo>
                  <a:lnTo>
                    <a:pt x="263829" y="167830"/>
                  </a:lnTo>
                  <a:lnTo>
                    <a:pt x="262305" y="166306"/>
                  </a:lnTo>
                  <a:lnTo>
                    <a:pt x="259257" y="164782"/>
                  </a:lnTo>
                  <a:lnTo>
                    <a:pt x="257733" y="163258"/>
                  </a:lnTo>
                  <a:lnTo>
                    <a:pt x="257733" y="161734"/>
                  </a:lnTo>
                  <a:lnTo>
                    <a:pt x="256209" y="158686"/>
                  </a:lnTo>
                  <a:lnTo>
                    <a:pt x="256209" y="108305"/>
                  </a:lnTo>
                  <a:lnTo>
                    <a:pt x="255955" y="98628"/>
                  </a:lnTo>
                  <a:lnTo>
                    <a:pt x="255257" y="90398"/>
                  </a:lnTo>
                  <a:lnTo>
                    <a:pt x="254292" y="83870"/>
                  </a:lnTo>
                  <a:lnTo>
                    <a:pt x="253161" y="79349"/>
                  </a:lnTo>
                  <a:lnTo>
                    <a:pt x="251637" y="71729"/>
                  </a:lnTo>
                  <a:lnTo>
                    <a:pt x="248589" y="65633"/>
                  </a:lnTo>
                  <a:lnTo>
                    <a:pt x="239445" y="59537"/>
                  </a:lnTo>
                  <a:lnTo>
                    <a:pt x="233349" y="57912"/>
                  </a:lnTo>
                  <a:lnTo>
                    <a:pt x="222681" y="57912"/>
                  </a:lnTo>
                  <a:lnTo>
                    <a:pt x="216585" y="59537"/>
                  </a:lnTo>
                  <a:lnTo>
                    <a:pt x="212013" y="62585"/>
                  </a:lnTo>
                  <a:lnTo>
                    <a:pt x="207391" y="64795"/>
                  </a:lnTo>
                  <a:lnTo>
                    <a:pt x="202450" y="68872"/>
                  </a:lnTo>
                  <a:lnTo>
                    <a:pt x="190588" y="80873"/>
                  </a:lnTo>
                  <a:lnTo>
                    <a:pt x="190588" y="0"/>
                  </a:lnTo>
                  <a:lnTo>
                    <a:pt x="184492" y="0"/>
                  </a:lnTo>
                  <a:lnTo>
                    <a:pt x="150964" y="13716"/>
                  </a:lnTo>
                  <a:lnTo>
                    <a:pt x="152488" y="16764"/>
                  </a:lnTo>
                  <a:lnTo>
                    <a:pt x="157060" y="16764"/>
                  </a:lnTo>
                  <a:lnTo>
                    <a:pt x="160108" y="15240"/>
                  </a:lnTo>
                  <a:lnTo>
                    <a:pt x="164680" y="15240"/>
                  </a:lnTo>
                  <a:lnTo>
                    <a:pt x="167728" y="18288"/>
                  </a:lnTo>
                  <a:lnTo>
                    <a:pt x="167728" y="19812"/>
                  </a:lnTo>
                  <a:lnTo>
                    <a:pt x="169252" y="22860"/>
                  </a:lnTo>
                  <a:lnTo>
                    <a:pt x="169252" y="158686"/>
                  </a:lnTo>
                  <a:lnTo>
                    <a:pt x="167728" y="160210"/>
                  </a:lnTo>
                  <a:lnTo>
                    <a:pt x="167728" y="163258"/>
                  </a:lnTo>
                  <a:lnTo>
                    <a:pt x="166204" y="164782"/>
                  </a:lnTo>
                  <a:lnTo>
                    <a:pt x="164680" y="164782"/>
                  </a:lnTo>
                  <a:lnTo>
                    <a:pt x="161632" y="166306"/>
                  </a:lnTo>
                  <a:lnTo>
                    <a:pt x="157060" y="167830"/>
                  </a:lnTo>
                  <a:lnTo>
                    <a:pt x="152488" y="167830"/>
                  </a:lnTo>
                  <a:lnTo>
                    <a:pt x="152488" y="172402"/>
                  </a:lnTo>
                  <a:lnTo>
                    <a:pt x="207441" y="172402"/>
                  </a:lnTo>
                  <a:lnTo>
                    <a:pt x="207441" y="167830"/>
                  </a:lnTo>
                  <a:lnTo>
                    <a:pt x="202780" y="167830"/>
                  </a:lnTo>
                  <a:lnTo>
                    <a:pt x="198208" y="166306"/>
                  </a:lnTo>
                  <a:lnTo>
                    <a:pt x="196684" y="166306"/>
                  </a:lnTo>
                  <a:lnTo>
                    <a:pt x="193636" y="164782"/>
                  </a:lnTo>
                  <a:lnTo>
                    <a:pt x="190588" y="161734"/>
                  </a:lnTo>
                  <a:lnTo>
                    <a:pt x="190588" y="88493"/>
                  </a:lnTo>
                  <a:lnTo>
                    <a:pt x="201256" y="77825"/>
                  </a:lnTo>
                  <a:lnTo>
                    <a:pt x="205917" y="74777"/>
                  </a:lnTo>
                  <a:lnTo>
                    <a:pt x="210489" y="73253"/>
                  </a:lnTo>
                  <a:lnTo>
                    <a:pt x="213537" y="71729"/>
                  </a:lnTo>
                  <a:lnTo>
                    <a:pt x="221157" y="71729"/>
                  </a:lnTo>
                  <a:lnTo>
                    <a:pt x="225729" y="73253"/>
                  </a:lnTo>
                  <a:lnTo>
                    <a:pt x="230301" y="77825"/>
                  </a:lnTo>
                  <a:lnTo>
                    <a:pt x="233349" y="79349"/>
                  </a:lnTo>
                  <a:lnTo>
                    <a:pt x="233349" y="83921"/>
                  </a:lnTo>
                  <a:lnTo>
                    <a:pt x="234873" y="86969"/>
                  </a:lnTo>
                  <a:lnTo>
                    <a:pt x="236397" y="96113"/>
                  </a:lnTo>
                  <a:lnTo>
                    <a:pt x="236397" y="152590"/>
                  </a:lnTo>
                  <a:lnTo>
                    <a:pt x="234873" y="157162"/>
                  </a:lnTo>
                  <a:lnTo>
                    <a:pt x="234873" y="161734"/>
                  </a:lnTo>
                  <a:lnTo>
                    <a:pt x="231825" y="164782"/>
                  </a:lnTo>
                  <a:lnTo>
                    <a:pt x="225729" y="167830"/>
                  </a:lnTo>
                  <a:lnTo>
                    <a:pt x="218109" y="167830"/>
                  </a:lnTo>
                  <a:lnTo>
                    <a:pt x="218109" y="172402"/>
                  </a:lnTo>
                  <a:lnTo>
                    <a:pt x="272973" y="172402"/>
                  </a:lnTo>
                  <a:lnTo>
                    <a:pt x="329463" y="172402"/>
                  </a:lnTo>
                  <a:lnTo>
                    <a:pt x="329463" y="167830"/>
                  </a:lnTo>
                  <a:lnTo>
                    <a:pt x="324891" y="167830"/>
                  </a:lnTo>
                  <a:lnTo>
                    <a:pt x="318795" y="164782"/>
                  </a:lnTo>
                  <a:lnTo>
                    <a:pt x="315747" y="164782"/>
                  </a:lnTo>
                  <a:lnTo>
                    <a:pt x="314223" y="161734"/>
                  </a:lnTo>
                  <a:lnTo>
                    <a:pt x="312699" y="160210"/>
                  </a:lnTo>
                  <a:lnTo>
                    <a:pt x="311073" y="157162"/>
                  </a:lnTo>
                  <a:lnTo>
                    <a:pt x="311073" y="93065"/>
                  </a:lnTo>
                  <a:lnTo>
                    <a:pt x="314223" y="85445"/>
                  </a:lnTo>
                  <a:lnTo>
                    <a:pt x="318795" y="79349"/>
                  </a:lnTo>
                  <a:lnTo>
                    <a:pt x="323367" y="74777"/>
                  </a:lnTo>
                  <a:lnTo>
                    <a:pt x="330987" y="74777"/>
                  </a:lnTo>
                  <a:lnTo>
                    <a:pt x="334035" y="77825"/>
                  </a:lnTo>
                  <a:lnTo>
                    <a:pt x="338607" y="80873"/>
                  </a:lnTo>
                  <a:lnTo>
                    <a:pt x="341655" y="82397"/>
                  </a:lnTo>
                  <a:lnTo>
                    <a:pt x="346227" y="82397"/>
                  </a:lnTo>
                  <a:lnTo>
                    <a:pt x="352323" y="79349"/>
                  </a:lnTo>
                  <a:lnTo>
                    <a:pt x="353847" y="76301"/>
                  </a:lnTo>
                  <a:lnTo>
                    <a:pt x="355371" y="74777"/>
                  </a:lnTo>
                  <a:lnTo>
                    <a:pt x="355371" y="67157"/>
                  </a:lnTo>
                  <a:close/>
                </a:path>
                <a:path w="697229" h="175894">
                  <a:moveTo>
                    <a:pt x="456057" y="102196"/>
                  </a:moveTo>
                  <a:lnTo>
                    <a:pt x="455663" y="96100"/>
                  </a:lnTo>
                  <a:lnTo>
                    <a:pt x="455434" y="92481"/>
                  </a:lnTo>
                  <a:lnTo>
                    <a:pt x="453390" y="83908"/>
                  </a:lnTo>
                  <a:lnTo>
                    <a:pt x="431673" y="61341"/>
                  </a:lnTo>
                  <a:lnTo>
                    <a:pt x="431673" y="96100"/>
                  </a:lnTo>
                  <a:lnTo>
                    <a:pt x="379755" y="96100"/>
                  </a:lnTo>
                  <a:lnTo>
                    <a:pt x="399567" y="65620"/>
                  </a:lnTo>
                  <a:lnTo>
                    <a:pt x="411759" y="65620"/>
                  </a:lnTo>
                  <a:lnTo>
                    <a:pt x="414807" y="67144"/>
                  </a:lnTo>
                  <a:lnTo>
                    <a:pt x="419379" y="70192"/>
                  </a:lnTo>
                  <a:lnTo>
                    <a:pt x="424053" y="73240"/>
                  </a:lnTo>
                  <a:lnTo>
                    <a:pt x="427101" y="76288"/>
                  </a:lnTo>
                  <a:lnTo>
                    <a:pt x="428625" y="80860"/>
                  </a:lnTo>
                  <a:lnTo>
                    <a:pt x="430149" y="83908"/>
                  </a:lnTo>
                  <a:lnTo>
                    <a:pt x="413283" y="57912"/>
                  </a:lnTo>
                  <a:lnTo>
                    <a:pt x="403288" y="58813"/>
                  </a:lnTo>
                  <a:lnTo>
                    <a:pt x="370713" y="82080"/>
                  </a:lnTo>
                  <a:lnTo>
                    <a:pt x="362991" y="117436"/>
                  </a:lnTo>
                  <a:lnTo>
                    <a:pt x="363855" y="130340"/>
                  </a:lnTo>
                  <a:lnTo>
                    <a:pt x="384086" y="167093"/>
                  </a:lnTo>
                  <a:lnTo>
                    <a:pt x="410235" y="175450"/>
                  </a:lnTo>
                  <a:lnTo>
                    <a:pt x="419785" y="174586"/>
                  </a:lnTo>
                  <a:lnTo>
                    <a:pt x="428040" y="172021"/>
                  </a:lnTo>
                  <a:lnTo>
                    <a:pt x="435406" y="167728"/>
                  </a:lnTo>
                  <a:lnTo>
                    <a:pt x="442341" y="161734"/>
                  </a:lnTo>
                  <a:lnTo>
                    <a:pt x="446735" y="155638"/>
                  </a:lnTo>
                  <a:lnTo>
                    <a:pt x="447484" y="154609"/>
                  </a:lnTo>
                  <a:lnTo>
                    <a:pt x="451485" y="147053"/>
                  </a:lnTo>
                  <a:lnTo>
                    <a:pt x="454342" y="139192"/>
                  </a:lnTo>
                  <a:lnTo>
                    <a:pt x="456057" y="131152"/>
                  </a:lnTo>
                  <a:lnTo>
                    <a:pt x="453009" y="129628"/>
                  </a:lnTo>
                  <a:lnTo>
                    <a:pt x="448437" y="138772"/>
                  </a:lnTo>
                  <a:lnTo>
                    <a:pt x="445389" y="144970"/>
                  </a:lnTo>
                  <a:lnTo>
                    <a:pt x="433197" y="154114"/>
                  </a:lnTo>
                  <a:lnTo>
                    <a:pt x="427101" y="155638"/>
                  </a:lnTo>
                  <a:lnTo>
                    <a:pt x="421005" y="155638"/>
                  </a:lnTo>
                  <a:lnTo>
                    <a:pt x="386181" y="134175"/>
                  </a:lnTo>
                  <a:lnTo>
                    <a:pt x="379755" y="102196"/>
                  </a:lnTo>
                  <a:lnTo>
                    <a:pt x="456057" y="102196"/>
                  </a:lnTo>
                  <a:close/>
                </a:path>
                <a:path w="697229" h="175894">
                  <a:moveTo>
                    <a:pt x="568921" y="149542"/>
                  </a:moveTo>
                  <a:lnTo>
                    <a:pt x="564349" y="154114"/>
                  </a:lnTo>
                  <a:lnTo>
                    <a:pt x="559777" y="157162"/>
                  </a:lnTo>
                  <a:lnTo>
                    <a:pt x="558253" y="158686"/>
                  </a:lnTo>
                  <a:lnTo>
                    <a:pt x="553681" y="158686"/>
                  </a:lnTo>
                  <a:lnTo>
                    <a:pt x="552157" y="157162"/>
                  </a:lnTo>
                  <a:lnTo>
                    <a:pt x="550633" y="157162"/>
                  </a:lnTo>
                  <a:lnTo>
                    <a:pt x="550633" y="155638"/>
                  </a:lnTo>
                  <a:lnTo>
                    <a:pt x="550633" y="152590"/>
                  </a:lnTo>
                  <a:lnTo>
                    <a:pt x="549109" y="151066"/>
                  </a:lnTo>
                  <a:lnTo>
                    <a:pt x="549109" y="105244"/>
                  </a:lnTo>
                  <a:lnTo>
                    <a:pt x="549109" y="77812"/>
                  </a:lnTo>
                  <a:lnTo>
                    <a:pt x="544537" y="68668"/>
                  </a:lnTo>
                  <a:lnTo>
                    <a:pt x="541489" y="65620"/>
                  </a:lnTo>
                  <a:lnTo>
                    <a:pt x="536917" y="62572"/>
                  </a:lnTo>
                  <a:lnTo>
                    <a:pt x="530821" y="59524"/>
                  </a:lnTo>
                  <a:lnTo>
                    <a:pt x="521576" y="57912"/>
                  </a:lnTo>
                  <a:lnTo>
                    <a:pt x="512432" y="57912"/>
                  </a:lnTo>
                  <a:lnTo>
                    <a:pt x="475856" y="71716"/>
                  </a:lnTo>
                  <a:lnTo>
                    <a:pt x="471284" y="79336"/>
                  </a:lnTo>
                  <a:lnTo>
                    <a:pt x="471284" y="88480"/>
                  </a:lnTo>
                  <a:lnTo>
                    <a:pt x="474332" y="94576"/>
                  </a:lnTo>
                  <a:lnTo>
                    <a:pt x="475856" y="96100"/>
                  </a:lnTo>
                  <a:lnTo>
                    <a:pt x="478904" y="97624"/>
                  </a:lnTo>
                  <a:lnTo>
                    <a:pt x="485000" y="97624"/>
                  </a:lnTo>
                  <a:lnTo>
                    <a:pt x="488048" y="96100"/>
                  </a:lnTo>
                  <a:lnTo>
                    <a:pt x="489572" y="94576"/>
                  </a:lnTo>
                  <a:lnTo>
                    <a:pt x="491096" y="91528"/>
                  </a:lnTo>
                  <a:lnTo>
                    <a:pt x="492620" y="90004"/>
                  </a:lnTo>
                  <a:lnTo>
                    <a:pt x="492620" y="74764"/>
                  </a:lnTo>
                  <a:lnTo>
                    <a:pt x="494144" y="71716"/>
                  </a:lnTo>
                  <a:lnTo>
                    <a:pt x="497192" y="68668"/>
                  </a:lnTo>
                  <a:lnTo>
                    <a:pt x="503288" y="65620"/>
                  </a:lnTo>
                  <a:lnTo>
                    <a:pt x="515480" y="65620"/>
                  </a:lnTo>
                  <a:lnTo>
                    <a:pt x="520052" y="67144"/>
                  </a:lnTo>
                  <a:lnTo>
                    <a:pt x="524624" y="71716"/>
                  </a:lnTo>
                  <a:lnTo>
                    <a:pt x="527773" y="74764"/>
                  </a:lnTo>
                  <a:lnTo>
                    <a:pt x="529297" y="82384"/>
                  </a:lnTo>
                  <a:lnTo>
                    <a:pt x="529297" y="99148"/>
                  </a:lnTo>
                  <a:lnTo>
                    <a:pt x="529297" y="105244"/>
                  </a:lnTo>
                  <a:lnTo>
                    <a:pt x="529297" y="148018"/>
                  </a:lnTo>
                  <a:lnTo>
                    <a:pt x="522427" y="153136"/>
                  </a:lnTo>
                  <a:lnTo>
                    <a:pt x="515874" y="156972"/>
                  </a:lnTo>
                  <a:lnTo>
                    <a:pt x="509917" y="159372"/>
                  </a:lnTo>
                  <a:lnTo>
                    <a:pt x="504812" y="160210"/>
                  </a:lnTo>
                  <a:lnTo>
                    <a:pt x="500240" y="160210"/>
                  </a:lnTo>
                  <a:lnTo>
                    <a:pt x="497192" y="158686"/>
                  </a:lnTo>
                  <a:lnTo>
                    <a:pt x="489572" y="151066"/>
                  </a:lnTo>
                  <a:lnTo>
                    <a:pt x="488048" y="146494"/>
                  </a:lnTo>
                  <a:lnTo>
                    <a:pt x="488048" y="135724"/>
                  </a:lnTo>
                  <a:lnTo>
                    <a:pt x="489572" y="131152"/>
                  </a:lnTo>
                  <a:lnTo>
                    <a:pt x="492620" y="126580"/>
                  </a:lnTo>
                  <a:lnTo>
                    <a:pt x="494144" y="123532"/>
                  </a:lnTo>
                  <a:lnTo>
                    <a:pt x="498716" y="118960"/>
                  </a:lnTo>
                  <a:lnTo>
                    <a:pt x="506336" y="115912"/>
                  </a:lnTo>
                  <a:lnTo>
                    <a:pt x="509384" y="114388"/>
                  </a:lnTo>
                  <a:lnTo>
                    <a:pt x="517004" y="111340"/>
                  </a:lnTo>
                  <a:lnTo>
                    <a:pt x="529297" y="105244"/>
                  </a:lnTo>
                  <a:lnTo>
                    <a:pt x="529297" y="99148"/>
                  </a:lnTo>
                  <a:lnTo>
                    <a:pt x="488048" y="115912"/>
                  </a:lnTo>
                  <a:lnTo>
                    <a:pt x="468236" y="135724"/>
                  </a:lnTo>
                  <a:lnTo>
                    <a:pt x="468236" y="154114"/>
                  </a:lnTo>
                  <a:lnTo>
                    <a:pt x="469760" y="161734"/>
                  </a:lnTo>
                  <a:lnTo>
                    <a:pt x="480428" y="172402"/>
                  </a:lnTo>
                  <a:lnTo>
                    <a:pt x="486524" y="173926"/>
                  </a:lnTo>
                  <a:lnTo>
                    <a:pt x="503288" y="173926"/>
                  </a:lnTo>
                  <a:lnTo>
                    <a:pt x="507860" y="170878"/>
                  </a:lnTo>
                  <a:lnTo>
                    <a:pt x="510984" y="169138"/>
                  </a:lnTo>
                  <a:lnTo>
                    <a:pt x="515683" y="166116"/>
                  </a:lnTo>
                  <a:lnTo>
                    <a:pt x="521741" y="161734"/>
                  </a:lnTo>
                  <a:lnTo>
                    <a:pt x="523633" y="160210"/>
                  </a:lnTo>
                  <a:lnTo>
                    <a:pt x="529297" y="155638"/>
                  </a:lnTo>
                  <a:lnTo>
                    <a:pt x="529424" y="163639"/>
                  </a:lnTo>
                  <a:lnTo>
                    <a:pt x="530821" y="167830"/>
                  </a:lnTo>
                  <a:lnTo>
                    <a:pt x="535393" y="172402"/>
                  </a:lnTo>
                  <a:lnTo>
                    <a:pt x="538441" y="173926"/>
                  </a:lnTo>
                  <a:lnTo>
                    <a:pt x="543013" y="173926"/>
                  </a:lnTo>
                  <a:lnTo>
                    <a:pt x="548995" y="172783"/>
                  </a:lnTo>
                  <a:lnTo>
                    <a:pt x="555396" y="169354"/>
                  </a:lnTo>
                  <a:lnTo>
                    <a:pt x="562089" y="163639"/>
                  </a:lnTo>
                  <a:lnTo>
                    <a:pt x="566318" y="158686"/>
                  </a:lnTo>
                  <a:lnTo>
                    <a:pt x="568921" y="155638"/>
                  </a:lnTo>
                  <a:lnTo>
                    <a:pt x="568921" y="149542"/>
                  </a:lnTo>
                  <a:close/>
                </a:path>
                <a:path w="697229" h="175894">
                  <a:moveTo>
                    <a:pt x="697039" y="161734"/>
                  </a:moveTo>
                  <a:lnTo>
                    <a:pt x="695515" y="157162"/>
                  </a:lnTo>
                  <a:lnTo>
                    <a:pt x="690943" y="158686"/>
                  </a:lnTo>
                  <a:lnTo>
                    <a:pt x="687895" y="160210"/>
                  </a:lnTo>
                  <a:lnTo>
                    <a:pt x="684847" y="160210"/>
                  </a:lnTo>
                  <a:lnTo>
                    <a:pt x="681799" y="157162"/>
                  </a:lnTo>
                  <a:lnTo>
                    <a:pt x="680275" y="157162"/>
                  </a:lnTo>
                  <a:lnTo>
                    <a:pt x="678751" y="154114"/>
                  </a:lnTo>
                  <a:lnTo>
                    <a:pt x="678751" y="149542"/>
                  </a:lnTo>
                  <a:lnTo>
                    <a:pt x="677227" y="140296"/>
                  </a:lnTo>
                  <a:lnTo>
                    <a:pt x="677227" y="67144"/>
                  </a:lnTo>
                  <a:lnTo>
                    <a:pt x="677227" y="15240"/>
                  </a:lnTo>
                  <a:lnTo>
                    <a:pt x="677227" y="0"/>
                  </a:lnTo>
                  <a:lnTo>
                    <a:pt x="672655" y="0"/>
                  </a:lnTo>
                  <a:lnTo>
                    <a:pt x="639127" y="13716"/>
                  </a:lnTo>
                  <a:lnTo>
                    <a:pt x="640651" y="16764"/>
                  </a:lnTo>
                  <a:lnTo>
                    <a:pt x="643699" y="16764"/>
                  </a:lnTo>
                  <a:lnTo>
                    <a:pt x="646747" y="15240"/>
                  </a:lnTo>
                  <a:lnTo>
                    <a:pt x="652843" y="15240"/>
                  </a:lnTo>
                  <a:lnTo>
                    <a:pt x="655891" y="18288"/>
                  </a:lnTo>
                  <a:lnTo>
                    <a:pt x="655891" y="19812"/>
                  </a:lnTo>
                  <a:lnTo>
                    <a:pt x="657415" y="22860"/>
                  </a:lnTo>
                  <a:lnTo>
                    <a:pt x="657415" y="67144"/>
                  </a:lnTo>
                  <a:lnTo>
                    <a:pt x="657415" y="88480"/>
                  </a:lnTo>
                  <a:lnTo>
                    <a:pt x="657415" y="151066"/>
                  </a:lnTo>
                  <a:lnTo>
                    <a:pt x="651319" y="158686"/>
                  </a:lnTo>
                  <a:lnTo>
                    <a:pt x="643699" y="161734"/>
                  </a:lnTo>
                  <a:lnTo>
                    <a:pt x="636079" y="161734"/>
                  </a:lnTo>
                  <a:lnTo>
                    <a:pt x="604926" y="133261"/>
                  </a:lnTo>
                  <a:lnTo>
                    <a:pt x="602449" y="111340"/>
                  </a:lnTo>
                  <a:lnTo>
                    <a:pt x="603046" y="99631"/>
                  </a:lnTo>
                  <a:lnTo>
                    <a:pt x="625309" y="65620"/>
                  </a:lnTo>
                  <a:lnTo>
                    <a:pt x="639127" y="65620"/>
                  </a:lnTo>
                  <a:lnTo>
                    <a:pt x="643699" y="68668"/>
                  </a:lnTo>
                  <a:lnTo>
                    <a:pt x="648271" y="70192"/>
                  </a:lnTo>
                  <a:lnTo>
                    <a:pt x="651319" y="74764"/>
                  </a:lnTo>
                  <a:lnTo>
                    <a:pt x="652843" y="79336"/>
                  </a:lnTo>
                  <a:lnTo>
                    <a:pt x="655891" y="83908"/>
                  </a:lnTo>
                  <a:lnTo>
                    <a:pt x="657415" y="88480"/>
                  </a:lnTo>
                  <a:lnTo>
                    <a:pt x="657415" y="67144"/>
                  </a:lnTo>
                  <a:lnTo>
                    <a:pt x="632929" y="57912"/>
                  </a:lnTo>
                  <a:lnTo>
                    <a:pt x="622046" y="59093"/>
                  </a:lnTo>
                  <a:lnTo>
                    <a:pt x="587946" y="87490"/>
                  </a:lnTo>
                  <a:lnTo>
                    <a:pt x="579589" y="120484"/>
                  </a:lnTo>
                  <a:lnTo>
                    <a:pt x="580453" y="132270"/>
                  </a:lnTo>
                  <a:lnTo>
                    <a:pt x="600456" y="167093"/>
                  </a:lnTo>
                  <a:lnTo>
                    <a:pt x="625309" y="175450"/>
                  </a:lnTo>
                  <a:lnTo>
                    <a:pt x="631405" y="175450"/>
                  </a:lnTo>
                  <a:lnTo>
                    <a:pt x="636079" y="173926"/>
                  </a:lnTo>
                  <a:lnTo>
                    <a:pt x="642175" y="172402"/>
                  </a:lnTo>
                  <a:lnTo>
                    <a:pt x="646747" y="169354"/>
                  </a:lnTo>
                  <a:lnTo>
                    <a:pt x="652843" y="164782"/>
                  </a:lnTo>
                  <a:lnTo>
                    <a:pt x="655891" y="161734"/>
                  </a:lnTo>
                  <a:lnTo>
                    <a:pt x="657415" y="160210"/>
                  </a:lnTo>
                  <a:lnTo>
                    <a:pt x="657415" y="175450"/>
                  </a:lnTo>
                  <a:lnTo>
                    <a:pt x="663511" y="175450"/>
                  </a:lnTo>
                  <a:lnTo>
                    <a:pt x="697039" y="161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3213" y="2039969"/>
              <a:ext cx="65532" cy="167830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4562379" y="2561748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2798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8616791" y="2477833"/>
            <a:ext cx="302260" cy="158750"/>
            <a:chOff x="8616791" y="2477833"/>
            <a:chExt cx="302260" cy="158750"/>
          </a:xfrm>
        </p:grpSpPr>
        <p:sp>
          <p:nvSpPr>
            <p:cNvPr id="60" name="object 60"/>
            <p:cNvSpPr/>
            <p:nvPr/>
          </p:nvSpPr>
          <p:spPr>
            <a:xfrm>
              <a:off x="8616791" y="2561748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646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60142" y="2477833"/>
              <a:ext cx="158750" cy="158750"/>
            </a:xfrm>
            <a:custGeom>
              <a:avLst/>
              <a:gdLst/>
              <a:ahLst/>
              <a:cxnLst/>
              <a:rect l="l" t="t" r="r" b="b"/>
              <a:pathLst>
                <a:path w="158750" h="158750">
                  <a:moveTo>
                    <a:pt x="0" y="158686"/>
                  </a:moveTo>
                  <a:lnTo>
                    <a:pt x="53339" y="74771"/>
                  </a:lnTo>
                  <a:lnTo>
                    <a:pt x="0" y="0"/>
                  </a:lnTo>
                  <a:lnTo>
                    <a:pt x="158590" y="74771"/>
                  </a:lnTo>
                  <a:lnTo>
                    <a:pt x="0" y="1586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4562379" y="2110168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2798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8616791" y="2027777"/>
            <a:ext cx="302260" cy="157480"/>
            <a:chOff x="8616791" y="2027777"/>
            <a:chExt cx="302260" cy="157480"/>
          </a:xfrm>
        </p:grpSpPr>
        <p:sp>
          <p:nvSpPr>
            <p:cNvPr id="64" name="object 64"/>
            <p:cNvSpPr/>
            <p:nvPr/>
          </p:nvSpPr>
          <p:spPr>
            <a:xfrm>
              <a:off x="8616791" y="2110168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646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60142" y="2027777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80">
                  <a:moveTo>
                    <a:pt x="0" y="157162"/>
                  </a:moveTo>
                  <a:lnTo>
                    <a:pt x="53339" y="74771"/>
                  </a:lnTo>
                  <a:lnTo>
                    <a:pt x="0" y="0"/>
                  </a:lnTo>
                  <a:lnTo>
                    <a:pt x="158590" y="74771"/>
                  </a:lnTo>
                  <a:lnTo>
                    <a:pt x="0" y="1571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4562379" y="3011900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2798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8616791" y="2929508"/>
            <a:ext cx="302260" cy="157480"/>
            <a:chOff x="8616791" y="2929508"/>
            <a:chExt cx="302260" cy="157480"/>
          </a:xfrm>
        </p:grpSpPr>
        <p:sp>
          <p:nvSpPr>
            <p:cNvPr id="68" name="object 68"/>
            <p:cNvSpPr/>
            <p:nvPr/>
          </p:nvSpPr>
          <p:spPr>
            <a:xfrm>
              <a:off x="8616791" y="3011900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646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760142" y="2929508"/>
              <a:ext cx="158750" cy="157480"/>
            </a:xfrm>
            <a:custGeom>
              <a:avLst/>
              <a:gdLst/>
              <a:ahLst/>
              <a:cxnLst/>
              <a:rect l="l" t="t" r="r" b="b"/>
              <a:pathLst>
                <a:path w="158750" h="157480">
                  <a:moveTo>
                    <a:pt x="0" y="157162"/>
                  </a:moveTo>
                  <a:lnTo>
                    <a:pt x="53339" y="74771"/>
                  </a:lnTo>
                  <a:lnTo>
                    <a:pt x="0" y="0"/>
                  </a:lnTo>
                  <a:lnTo>
                    <a:pt x="158590" y="74771"/>
                  </a:lnTo>
                  <a:lnTo>
                    <a:pt x="0" y="1571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4855178" y="2403062"/>
            <a:ext cx="3761740" cy="300990"/>
          </a:xfrm>
          <a:custGeom>
            <a:avLst/>
            <a:gdLst/>
            <a:ahLst/>
            <a:cxnLst/>
            <a:rect l="l" t="t" r="r" b="b"/>
            <a:pathLst>
              <a:path w="3761740" h="300989">
                <a:moveTo>
                  <a:pt x="3761613" y="300609"/>
                </a:moveTo>
                <a:lnTo>
                  <a:pt x="0" y="300609"/>
                </a:lnTo>
                <a:lnTo>
                  <a:pt x="0" y="0"/>
                </a:lnTo>
                <a:lnTo>
                  <a:pt x="3761613" y="0"/>
                </a:lnTo>
                <a:lnTo>
                  <a:pt x="3761613" y="300609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55178" y="1951482"/>
            <a:ext cx="3761740" cy="300990"/>
          </a:xfrm>
          <a:custGeom>
            <a:avLst/>
            <a:gdLst/>
            <a:ahLst/>
            <a:cxnLst/>
            <a:rect l="l" t="t" r="r" b="b"/>
            <a:pathLst>
              <a:path w="3761740" h="300989">
                <a:moveTo>
                  <a:pt x="3761613" y="300513"/>
                </a:moveTo>
                <a:lnTo>
                  <a:pt x="0" y="300513"/>
                </a:lnTo>
                <a:lnTo>
                  <a:pt x="0" y="0"/>
                </a:lnTo>
                <a:lnTo>
                  <a:pt x="3761613" y="0"/>
                </a:lnTo>
                <a:lnTo>
                  <a:pt x="3761613" y="300513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55178" y="2853213"/>
            <a:ext cx="3761740" cy="300990"/>
          </a:xfrm>
          <a:custGeom>
            <a:avLst/>
            <a:gdLst/>
            <a:ahLst/>
            <a:cxnLst/>
            <a:rect l="l" t="t" r="r" b="b"/>
            <a:pathLst>
              <a:path w="3761740" h="300989">
                <a:moveTo>
                  <a:pt x="3761613" y="300513"/>
                </a:moveTo>
                <a:lnTo>
                  <a:pt x="0" y="300513"/>
                </a:lnTo>
                <a:lnTo>
                  <a:pt x="0" y="0"/>
                </a:lnTo>
                <a:lnTo>
                  <a:pt x="3761613" y="0"/>
                </a:lnTo>
                <a:lnTo>
                  <a:pt x="3761613" y="300513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3586919" y="5115110"/>
            <a:ext cx="1052830" cy="302260"/>
            <a:chOff x="3586919" y="5115110"/>
            <a:chExt cx="1052830" cy="302260"/>
          </a:xfrm>
        </p:grpSpPr>
        <p:sp>
          <p:nvSpPr>
            <p:cNvPr id="74" name="object 74"/>
            <p:cNvSpPr/>
            <p:nvPr/>
          </p:nvSpPr>
          <p:spPr>
            <a:xfrm>
              <a:off x="3590734" y="5118925"/>
              <a:ext cx="1045210" cy="294640"/>
            </a:xfrm>
            <a:custGeom>
              <a:avLst/>
              <a:gdLst/>
              <a:ahLst/>
              <a:cxnLst/>
              <a:rect l="l" t="t" r="r" b="b"/>
              <a:pathLst>
                <a:path w="1045210" h="294639">
                  <a:moveTo>
                    <a:pt x="0" y="294513"/>
                  </a:moveTo>
                  <a:lnTo>
                    <a:pt x="1044797" y="294513"/>
                  </a:lnTo>
                  <a:lnTo>
                    <a:pt x="1044797" y="0"/>
                  </a:lnTo>
                  <a:lnTo>
                    <a:pt x="0" y="0"/>
                  </a:lnTo>
                  <a:lnTo>
                    <a:pt x="0" y="294513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80637" y="5202847"/>
              <a:ext cx="697230" cy="175895"/>
            </a:xfrm>
            <a:custGeom>
              <a:avLst/>
              <a:gdLst/>
              <a:ahLst/>
              <a:cxnLst/>
              <a:rect l="l" t="t" r="r" b="b"/>
              <a:pathLst>
                <a:path w="697229" h="175895">
                  <a:moveTo>
                    <a:pt x="138874" y="47345"/>
                  </a:moveTo>
                  <a:lnTo>
                    <a:pt x="137350" y="7620"/>
                  </a:lnTo>
                  <a:lnTo>
                    <a:pt x="3048" y="7620"/>
                  </a:lnTo>
                  <a:lnTo>
                    <a:pt x="0" y="47345"/>
                  </a:lnTo>
                  <a:lnTo>
                    <a:pt x="4572" y="47345"/>
                  </a:lnTo>
                  <a:lnTo>
                    <a:pt x="6096" y="39725"/>
                  </a:lnTo>
                  <a:lnTo>
                    <a:pt x="7620" y="33629"/>
                  </a:lnTo>
                  <a:lnTo>
                    <a:pt x="13817" y="24485"/>
                  </a:lnTo>
                  <a:lnTo>
                    <a:pt x="16865" y="21437"/>
                  </a:lnTo>
                  <a:lnTo>
                    <a:pt x="21437" y="19913"/>
                  </a:lnTo>
                  <a:lnTo>
                    <a:pt x="24485" y="18389"/>
                  </a:lnTo>
                  <a:lnTo>
                    <a:pt x="58013" y="18389"/>
                  </a:lnTo>
                  <a:lnTo>
                    <a:pt x="58013" y="152590"/>
                  </a:lnTo>
                  <a:lnTo>
                    <a:pt x="56489" y="158686"/>
                  </a:lnTo>
                  <a:lnTo>
                    <a:pt x="54965" y="161734"/>
                  </a:lnTo>
                  <a:lnTo>
                    <a:pt x="51917" y="166306"/>
                  </a:lnTo>
                  <a:lnTo>
                    <a:pt x="47345" y="167830"/>
                  </a:lnTo>
                  <a:lnTo>
                    <a:pt x="33629" y="167830"/>
                  </a:lnTo>
                  <a:lnTo>
                    <a:pt x="33629" y="172402"/>
                  </a:lnTo>
                  <a:lnTo>
                    <a:pt x="103733" y="172402"/>
                  </a:lnTo>
                  <a:lnTo>
                    <a:pt x="103733" y="167830"/>
                  </a:lnTo>
                  <a:lnTo>
                    <a:pt x="91541" y="167830"/>
                  </a:lnTo>
                  <a:lnTo>
                    <a:pt x="86969" y="166306"/>
                  </a:lnTo>
                  <a:lnTo>
                    <a:pt x="83921" y="163258"/>
                  </a:lnTo>
                  <a:lnTo>
                    <a:pt x="82397" y="160210"/>
                  </a:lnTo>
                  <a:lnTo>
                    <a:pt x="80873" y="154114"/>
                  </a:lnTo>
                  <a:lnTo>
                    <a:pt x="80873" y="18389"/>
                  </a:lnTo>
                  <a:lnTo>
                    <a:pt x="111353" y="18389"/>
                  </a:lnTo>
                  <a:lnTo>
                    <a:pt x="120586" y="21437"/>
                  </a:lnTo>
                  <a:lnTo>
                    <a:pt x="125158" y="24485"/>
                  </a:lnTo>
                  <a:lnTo>
                    <a:pt x="128206" y="27533"/>
                  </a:lnTo>
                  <a:lnTo>
                    <a:pt x="129730" y="32105"/>
                  </a:lnTo>
                  <a:lnTo>
                    <a:pt x="132778" y="35153"/>
                  </a:lnTo>
                  <a:lnTo>
                    <a:pt x="132778" y="39725"/>
                  </a:lnTo>
                  <a:lnTo>
                    <a:pt x="134302" y="47345"/>
                  </a:lnTo>
                  <a:lnTo>
                    <a:pt x="138874" y="47345"/>
                  </a:lnTo>
                  <a:close/>
                </a:path>
                <a:path w="697229" h="175895">
                  <a:moveTo>
                    <a:pt x="273088" y="167830"/>
                  </a:moveTo>
                  <a:lnTo>
                    <a:pt x="263944" y="167830"/>
                  </a:lnTo>
                  <a:lnTo>
                    <a:pt x="257848" y="161734"/>
                  </a:lnTo>
                  <a:lnTo>
                    <a:pt x="257848" y="158686"/>
                  </a:lnTo>
                  <a:lnTo>
                    <a:pt x="256324" y="154114"/>
                  </a:lnTo>
                  <a:lnTo>
                    <a:pt x="256324" y="108394"/>
                  </a:lnTo>
                  <a:lnTo>
                    <a:pt x="256133" y="91008"/>
                  </a:lnTo>
                  <a:lnTo>
                    <a:pt x="244132" y="64096"/>
                  </a:lnTo>
                  <a:lnTo>
                    <a:pt x="239560" y="59524"/>
                  </a:lnTo>
                  <a:lnTo>
                    <a:pt x="234988" y="58000"/>
                  </a:lnTo>
                  <a:lnTo>
                    <a:pt x="222707" y="58000"/>
                  </a:lnTo>
                  <a:lnTo>
                    <a:pt x="190703" y="80860"/>
                  </a:lnTo>
                  <a:lnTo>
                    <a:pt x="190703" y="0"/>
                  </a:lnTo>
                  <a:lnTo>
                    <a:pt x="186131" y="0"/>
                  </a:lnTo>
                  <a:lnTo>
                    <a:pt x="152603" y="13804"/>
                  </a:lnTo>
                  <a:lnTo>
                    <a:pt x="154127" y="18376"/>
                  </a:lnTo>
                  <a:lnTo>
                    <a:pt x="160223" y="15328"/>
                  </a:lnTo>
                  <a:lnTo>
                    <a:pt x="164795" y="15328"/>
                  </a:lnTo>
                  <a:lnTo>
                    <a:pt x="166319" y="16852"/>
                  </a:lnTo>
                  <a:lnTo>
                    <a:pt x="167843" y="16852"/>
                  </a:lnTo>
                  <a:lnTo>
                    <a:pt x="167843" y="18376"/>
                  </a:lnTo>
                  <a:lnTo>
                    <a:pt x="169367" y="19900"/>
                  </a:lnTo>
                  <a:lnTo>
                    <a:pt x="169367" y="22948"/>
                  </a:lnTo>
                  <a:lnTo>
                    <a:pt x="170891" y="25996"/>
                  </a:lnTo>
                  <a:lnTo>
                    <a:pt x="170891" y="158686"/>
                  </a:lnTo>
                  <a:lnTo>
                    <a:pt x="169367" y="161734"/>
                  </a:lnTo>
                  <a:lnTo>
                    <a:pt x="167843" y="163258"/>
                  </a:lnTo>
                  <a:lnTo>
                    <a:pt x="167843" y="164782"/>
                  </a:lnTo>
                  <a:lnTo>
                    <a:pt x="166319" y="166306"/>
                  </a:lnTo>
                  <a:lnTo>
                    <a:pt x="163271" y="167830"/>
                  </a:lnTo>
                  <a:lnTo>
                    <a:pt x="154127" y="167830"/>
                  </a:lnTo>
                  <a:lnTo>
                    <a:pt x="154127" y="172402"/>
                  </a:lnTo>
                  <a:lnTo>
                    <a:pt x="208991" y="172402"/>
                  </a:lnTo>
                  <a:lnTo>
                    <a:pt x="208991" y="167830"/>
                  </a:lnTo>
                  <a:lnTo>
                    <a:pt x="199847" y="167830"/>
                  </a:lnTo>
                  <a:lnTo>
                    <a:pt x="196799" y="166306"/>
                  </a:lnTo>
                  <a:lnTo>
                    <a:pt x="190703" y="160210"/>
                  </a:lnTo>
                  <a:lnTo>
                    <a:pt x="190703" y="88480"/>
                  </a:lnTo>
                  <a:lnTo>
                    <a:pt x="196799" y="82384"/>
                  </a:lnTo>
                  <a:lnTo>
                    <a:pt x="202895" y="77812"/>
                  </a:lnTo>
                  <a:lnTo>
                    <a:pt x="205943" y="76288"/>
                  </a:lnTo>
                  <a:lnTo>
                    <a:pt x="210515" y="73240"/>
                  </a:lnTo>
                  <a:lnTo>
                    <a:pt x="225844" y="73240"/>
                  </a:lnTo>
                  <a:lnTo>
                    <a:pt x="228892" y="76288"/>
                  </a:lnTo>
                  <a:lnTo>
                    <a:pt x="231940" y="77812"/>
                  </a:lnTo>
                  <a:lnTo>
                    <a:pt x="234988" y="83908"/>
                  </a:lnTo>
                  <a:lnTo>
                    <a:pt x="236512" y="88480"/>
                  </a:lnTo>
                  <a:lnTo>
                    <a:pt x="236512" y="158686"/>
                  </a:lnTo>
                  <a:lnTo>
                    <a:pt x="233464" y="164782"/>
                  </a:lnTo>
                  <a:lnTo>
                    <a:pt x="230416" y="167830"/>
                  </a:lnTo>
                  <a:lnTo>
                    <a:pt x="218135" y="167830"/>
                  </a:lnTo>
                  <a:lnTo>
                    <a:pt x="218135" y="172402"/>
                  </a:lnTo>
                  <a:lnTo>
                    <a:pt x="273088" y="172402"/>
                  </a:lnTo>
                  <a:lnTo>
                    <a:pt x="273088" y="167830"/>
                  </a:lnTo>
                  <a:close/>
                </a:path>
                <a:path w="697229" h="175895">
                  <a:moveTo>
                    <a:pt x="355473" y="68681"/>
                  </a:moveTo>
                  <a:lnTo>
                    <a:pt x="353949" y="65633"/>
                  </a:lnTo>
                  <a:lnTo>
                    <a:pt x="347853" y="59537"/>
                  </a:lnTo>
                  <a:lnTo>
                    <a:pt x="344805" y="58013"/>
                  </a:lnTo>
                  <a:lnTo>
                    <a:pt x="340233" y="58013"/>
                  </a:lnTo>
                  <a:lnTo>
                    <a:pt x="332447" y="59677"/>
                  </a:lnTo>
                  <a:lnTo>
                    <a:pt x="325107" y="64490"/>
                  </a:lnTo>
                  <a:lnTo>
                    <a:pt x="318071" y="72148"/>
                  </a:lnTo>
                  <a:lnTo>
                    <a:pt x="311188" y="82397"/>
                  </a:lnTo>
                  <a:lnTo>
                    <a:pt x="311188" y="74777"/>
                  </a:lnTo>
                  <a:lnTo>
                    <a:pt x="311188" y="58013"/>
                  </a:lnTo>
                  <a:lnTo>
                    <a:pt x="306616" y="58013"/>
                  </a:lnTo>
                  <a:lnTo>
                    <a:pt x="273088" y="71729"/>
                  </a:lnTo>
                  <a:lnTo>
                    <a:pt x="274612" y="76301"/>
                  </a:lnTo>
                  <a:lnTo>
                    <a:pt x="277660" y="74777"/>
                  </a:lnTo>
                  <a:lnTo>
                    <a:pt x="286804" y="74777"/>
                  </a:lnTo>
                  <a:lnTo>
                    <a:pt x="289852" y="77825"/>
                  </a:lnTo>
                  <a:lnTo>
                    <a:pt x="289852" y="80873"/>
                  </a:lnTo>
                  <a:lnTo>
                    <a:pt x="291376" y="83921"/>
                  </a:lnTo>
                  <a:lnTo>
                    <a:pt x="291376" y="158686"/>
                  </a:lnTo>
                  <a:lnTo>
                    <a:pt x="288328" y="164782"/>
                  </a:lnTo>
                  <a:lnTo>
                    <a:pt x="286804" y="164782"/>
                  </a:lnTo>
                  <a:lnTo>
                    <a:pt x="283756" y="167830"/>
                  </a:lnTo>
                  <a:lnTo>
                    <a:pt x="274612" y="167830"/>
                  </a:lnTo>
                  <a:lnTo>
                    <a:pt x="274612" y="172402"/>
                  </a:lnTo>
                  <a:lnTo>
                    <a:pt x="331000" y="172402"/>
                  </a:lnTo>
                  <a:lnTo>
                    <a:pt x="331000" y="167830"/>
                  </a:lnTo>
                  <a:lnTo>
                    <a:pt x="321856" y="167830"/>
                  </a:lnTo>
                  <a:lnTo>
                    <a:pt x="318808" y="166306"/>
                  </a:lnTo>
                  <a:lnTo>
                    <a:pt x="317284" y="164782"/>
                  </a:lnTo>
                  <a:lnTo>
                    <a:pt x="314236" y="163258"/>
                  </a:lnTo>
                  <a:lnTo>
                    <a:pt x="314236" y="160210"/>
                  </a:lnTo>
                  <a:lnTo>
                    <a:pt x="312712" y="157162"/>
                  </a:lnTo>
                  <a:lnTo>
                    <a:pt x="311188" y="152590"/>
                  </a:lnTo>
                  <a:lnTo>
                    <a:pt x="311188" y="93065"/>
                  </a:lnTo>
                  <a:lnTo>
                    <a:pt x="315760" y="85445"/>
                  </a:lnTo>
                  <a:lnTo>
                    <a:pt x="317792" y="82397"/>
                  </a:lnTo>
                  <a:lnTo>
                    <a:pt x="318808" y="80873"/>
                  </a:lnTo>
                  <a:lnTo>
                    <a:pt x="324904" y="74777"/>
                  </a:lnTo>
                  <a:lnTo>
                    <a:pt x="329476" y="74777"/>
                  </a:lnTo>
                  <a:lnTo>
                    <a:pt x="331000" y="76301"/>
                  </a:lnTo>
                  <a:lnTo>
                    <a:pt x="335661" y="79349"/>
                  </a:lnTo>
                  <a:lnTo>
                    <a:pt x="341757" y="82397"/>
                  </a:lnTo>
                  <a:lnTo>
                    <a:pt x="350901" y="82397"/>
                  </a:lnTo>
                  <a:lnTo>
                    <a:pt x="352425" y="79349"/>
                  </a:lnTo>
                  <a:lnTo>
                    <a:pt x="353949" y="77825"/>
                  </a:lnTo>
                  <a:lnTo>
                    <a:pt x="355473" y="74777"/>
                  </a:lnTo>
                  <a:lnTo>
                    <a:pt x="355473" y="68681"/>
                  </a:lnTo>
                  <a:close/>
                </a:path>
                <a:path w="697229" h="175895">
                  <a:moveTo>
                    <a:pt x="457682" y="103822"/>
                  </a:moveTo>
                  <a:lnTo>
                    <a:pt x="441731" y="67157"/>
                  </a:lnTo>
                  <a:lnTo>
                    <a:pt x="439178" y="65074"/>
                  </a:lnTo>
                  <a:lnTo>
                    <a:pt x="431876" y="61252"/>
                  </a:lnTo>
                  <a:lnTo>
                    <a:pt x="431673" y="61201"/>
                  </a:lnTo>
                  <a:lnTo>
                    <a:pt x="431673" y="88493"/>
                  </a:lnTo>
                  <a:lnTo>
                    <a:pt x="431673" y="96202"/>
                  </a:lnTo>
                  <a:lnTo>
                    <a:pt x="379857" y="96202"/>
                  </a:lnTo>
                  <a:lnTo>
                    <a:pt x="381381" y="86969"/>
                  </a:lnTo>
                  <a:lnTo>
                    <a:pt x="384429" y="79349"/>
                  </a:lnTo>
                  <a:lnTo>
                    <a:pt x="395097" y="68681"/>
                  </a:lnTo>
                  <a:lnTo>
                    <a:pt x="401193" y="67157"/>
                  </a:lnTo>
                  <a:lnTo>
                    <a:pt x="411861" y="67157"/>
                  </a:lnTo>
                  <a:lnTo>
                    <a:pt x="428625" y="80873"/>
                  </a:lnTo>
                  <a:lnTo>
                    <a:pt x="430149" y="83921"/>
                  </a:lnTo>
                  <a:lnTo>
                    <a:pt x="431673" y="88493"/>
                  </a:lnTo>
                  <a:lnTo>
                    <a:pt x="431673" y="61201"/>
                  </a:lnTo>
                  <a:lnTo>
                    <a:pt x="423748" y="58839"/>
                  </a:lnTo>
                  <a:lnTo>
                    <a:pt x="414909" y="58013"/>
                  </a:lnTo>
                  <a:lnTo>
                    <a:pt x="404050" y="59105"/>
                  </a:lnTo>
                  <a:lnTo>
                    <a:pt x="371462" y="82118"/>
                  </a:lnTo>
                  <a:lnTo>
                    <a:pt x="363093" y="119062"/>
                  </a:lnTo>
                  <a:lnTo>
                    <a:pt x="363956" y="131064"/>
                  </a:lnTo>
                  <a:lnTo>
                    <a:pt x="384860" y="167106"/>
                  </a:lnTo>
                  <a:lnTo>
                    <a:pt x="411861" y="175552"/>
                  </a:lnTo>
                  <a:lnTo>
                    <a:pt x="420700" y="174675"/>
                  </a:lnTo>
                  <a:lnTo>
                    <a:pt x="428828" y="172072"/>
                  </a:lnTo>
                  <a:lnTo>
                    <a:pt x="436130" y="167754"/>
                  </a:lnTo>
                  <a:lnTo>
                    <a:pt x="442442" y="161734"/>
                  </a:lnTo>
                  <a:lnTo>
                    <a:pt x="447205" y="155638"/>
                  </a:lnTo>
                  <a:lnTo>
                    <a:pt x="447827" y="154851"/>
                  </a:lnTo>
                  <a:lnTo>
                    <a:pt x="452348" y="147828"/>
                  </a:lnTo>
                  <a:lnTo>
                    <a:pt x="455726" y="140512"/>
                  </a:lnTo>
                  <a:lnTo>
                    <a:pt x="457682" y="132778"/>
                  </a:lnTo>
                  <a:lnTo>
                    <a:pt x="453110" y="129730"/>
                  </a:lnTo>
                  <a:lnTo>
                    <a:pt x="450062" y="138874"/>
                  </a:lnTo>
                  <a:lnTo>
                    <a:pt x="445490" y="146494"/>
                  </a:lnTo>
                  <a:lnTo>
                    <a:pt x="439394" y="149542"/>
                  </a:lnTo>
                  <a:lnTo>
                    <a:pt x="434721" y="154114"/>
                  </a:lnTo>
                  <a:lnTo>
                    <a:pt x="428625" y="155638"/>
                  </a:lnTo>
                  <a:lnTo>
                    <a:pt x="421005" y="155638"/>
                  </a:lnTo>
                  <a:lnTo>
                    <a:pt x="413054" y="154787"/>
                  </a:lnTo>
                  <a:lnTo>
                    <a:pt x="383095" y="125730"/>
                  </a:lnTo>
                  <a:lnTo>
                    <a:pt x="379857" y="103822"/>
                  </a:lnTo>
                  <a:lnTo>
                    <a:pt x="457682" y="103822"/>
                  </a:lnTo>
                  <a:close/>
                </a:path>
                <a:path w="697229" h="175895">
                  <a:moveTo>
                    <a:pt x="569023" y="149542"/>
                  </a:moveTo>
                  <a:lnTo>
                    <a:pt x="559879" y="158686"/>
                  </a:lnTo>
                  <a:lnTo>
                    <a:pt x="558355" y="158686"/>
                  </a:lnTo>
                  <a:lnTo>
                    <a:pt x="556831" y="160210"/>
                  </a:lnTo>
                  <a:lnTo>
                    <a:pt x="555307" y="160210"/>
                  </a:lnTo>
                  <a:lnTo>
                    <a:pt x="553783" y="158686"/>
                  </a:lnTo>
                  <a:lnTo>
                    <a:pt x="552259" y="158686"/>
                  </a:lnTo>
                  <a:lnTo>
                    <a:pt x="552259" y="157162"/>
                  </a:lnTo>
                  <a:lnTo>
                    <a:pt x="550735" y="155638"/>
                  </a:lnTo>
                  <a:lnTo>
                    <a:pt x="550735" y="106870"/>
                  </a:lnTo>
                  <a:lnTo>
                    <a:pt x="550735" y="85432"/>
                  </a:lnTo>
                  <a:lnTo>
                    <a:pt x="549211" y="77812"/>
                  </a:lnTo>
                  <a:lnTo>
                    <a:pt x="547687" y="74764"/>
                  </a:lnTo>
                  <a:lnTo>
                    <a:pt x="546163" y="70192"/>
                  </a:lnTo>
                  <a:lnTo>
                    <a:pt x="541502" y="65620"/>
                  </a:lnTo>
                  <a:lnTo>
                    <a:pt x="536930" y="62572"/>
                  </a:lnTo>
                  <a:lnTo>
                    <a:pt x="530834" y="59524"/>
                  </a:lnTo>
                  <a:lnTo>
                    <a:pt x="523214" y="58000"/>
                  </a:lnTo>
                  <a:lnTo>
                    <a:pt x="512546" y="58000"/>
                  </a:lnTo>
                  <a:lnTo>
                    <a:pt x="475970" y="73240"/>
                  </a:lnTo>
                  <a:lnTo>
                    <a:pt x="472922" y="79336"/>
                  </a:lnTo>
                  <a:lnTo>
                    <a:pt x="472922" y="93052"/>
                  </a:lnTo>
                  <a:lnTo>
                    <a:pt x="475970" y="94678"/>
                  </a:lnTo>
                  <a:lnTo>
                    <a:pt x="479018" y="97726"/>
                  </a:lnTo>
                  <a:lnTo>
                    <a:pt x="485114" y="97726"/>
                  </a:lnTo>
                  <a:lnTo>
                    <a:pt x="488162" y="96202"/>
                  </a:lnTo>
                  <a:lnTo>
                    <a:pt x="489686" y="94678"/>
                  </a:lnTo>
                  <a:lnTo>
                    <a:pt x="491210" y="93052"/>
                  </a:lnTo>
                  <a:lnTo>
                    <a:pt x="492734" y="90004"/>
                  </a:lnTo>
                  <a:lnTo>
                    <a:pt x="492734" y="76288"/>
                  </a:lnTo>
                  <a:lnTo>
                    <a:pt x="494258" y="71716"/>
                  </a:lnTo>
                  <a:lnTo>
                    <a:pt x="497306" y="70192"/>
                  </a:lnTo>
                  <a:lnTo>
                    <a:pt x="500354" y="67144"/>
                  </a:lnTo>
                  <a:lnTo>
                    <a:pt x="504926" y="65620"/>
                  </a:lnTo>
                  <a:lnTo>
                    <a:pt x="515594" y="65620"/>
                  </a:lnTo>
                  <a:lnTo>
                    <a:pt x="521690" y="67144"/>
                  </a:lnTo>
                  <a:lnTo>
                    <a:pt x="527786" y="76288"/>
                  </a:lnTo>
                  <a:lnTo>
                    <a:pt x="529310" y="83908"/>
                  </a:lnTo>
                  <a:lnTo>
                    <a:pt x="529310" y="99250"/>
                  </a:lnTo>
                  <a:lnTo>
                    <a:pt x="529310" y="106870"/>
                  </a:lnTo>
                  <a:lnTo>
                    <a:pt x="529310" y="148018"/>
                  </a:lnTo>
                  <a:lnTo>
                    <a:pt x="522732" y="153784"/>
                  </a:lnTo>
                  <a:lnTo>
                    <a:pt x="516737" y="157543"/>
                  </a:lnTo>
                  <a:lnTo>
                    <a:pt x="511302" y="159588"/>
                  </a:lnTo>
                  <a:lnTo>
                    <a:pt x="506450" y="160210"/>
                  </a:lnTo>
                  <a:lnTo>
                    <a:pt x="501878" y="160210"/>
                  </a:lnTo>
                  <a:lnTo>
                    <a:pt x="497306" y="158686"/>
                  </a:lnTo>
                  <a:lnTo>
                    <a:pt x="489686" y="151066"/>
                  </a:lnTo>
                  <a:lnTo>
                    <a:pt x="488162" y="146494"/>
                  </a:lnTo>
                  <a:lnTo>
                    <a:pt x="488162" y="135826"/>
                  </a:lnTo>
                  <a:lnTo>
                    <a:pt x="489686" y="131254"/>
                  </a:lnTo>
                  <a:lnTo>
                    <a:pt x="492734" y="128206"/>
                  </a:lnTo>
                  <a:lnTo>
                    <a:pt x="495782" y="123634"/>
                  </a:lnTo>
                  <a:lnTo>
                    <a:pt x="500354" y="120586"/>
                  </a:lnTo>
                  <a:lnTo>
                    <a:pt x="506450" y="116014"/>
                  </a:lnTo>
                  <a:lnTo>
                    <a:pt x="509498" y="114490"/>
                  </a:lnTo>
                  <a:lnTo>
                    <a:pt x="517118" y="111442"/>
                  </a:lnTo>
                  <a:lnTo>
                    <a:pt x="529310" y="106870"/>
                  </a:lnTo>
                  <a:lnTo>
                    <a:pt x="529310" y="99250"/>
                  </a:lnTo>
                  <a:lnTo>
                    <a:pt x="489686" y="116014"/>
                  </a:lnTo>
                  <a:lnTo>
                    <a:pt x="468350" y="140398"/>
                  </a:lnTo>
                  <a:lnTo>
                    <a:pt x="468350" y="155638"/>
                  </a:lnTo>
                  <a:lnTo>
                    <a:pt x="469874" y="161734"/>
                  </a:lnTo>
                  <a:lnTo>
                    <a:pt x="475970" y="166306"/>
                  </a:lnTo>
                  <a:lnTo>
                    <a:pt x="480542" y="172402"/>
                  </a:lnTo>
                  <a:lnTo>
                    <a:pt x="486638" y="175539"/>
                  </a:lnTo>
                  <a:lnTo>
                    <a:pt x="498830" y="175539"/>
                  </a:lnTo>
                  <a:lnTo>
                    <a:pt x="503402" y="173926"/>
                  </a:lnTo>
                  <a:lnTo>
                    <a:pt x="507974" y="172402"/>
                  </a:lnTo>
                  <a:lnTo>
                    <a:pt x="511098" y="170446"/>
                  </a:lnTo>
                  <a:lnTo>
                    <a:pt x="515785" y="167068"/>
                  </a:lnTo>
                  <a:lnTo>
                    <a:pt x="521906" y="162547"/>
                  </a:lnTo>
                  <a:lnTo>
                    <a:pt x="525119" y="160210"/>
                  </a:lnTo>
                  <a:lnTo>
                    <a:pt x="529310" y="157162"/>
                  </a:lnTo>
                  <a:lnTo>
                    <a:pt x="529310" y="163258"/>
                  </a:lnTo>
                  <a:lnTo>
                    <a:pt x="530834" y="167830"/>
                  </a:lnTo>
                  <a:lnTo>
                    <a:pt x="533882" y="170878"/>
                  </a:lnTo>
                  <a:lnTo>
                    <a:pt x="535406" y="173926"/>
                  </a:lnTo>
                  <a:lnTo>
                    <a:pt x="538454" y="175539"/>
                  </a:lnTo>
                  <a:lnTo>
                    <a:pt x="543026" y="175539"/>
                  </a:lnTo>
                  <a:lnTo>
                    <a:pt x="549059" y="174383"/>
                  </a:lnTo>
                  <a:lnTo>
                    <a:pt x="555498" y="170929"/>
                  </a:lnTo>
                  <a:lnTo>
                    <a:pt x="562190" y="165176"/>
                  </a:lnTo>
                  <a:lnTo>
                    <a:pt x="566432" y="160210"/>
                  </a:lnTo>
                  <a:lnTo>
                    <a:pt x="569023" y="157162"/>
                  </a:lnTo>
                  <a:lnTo>
                    <a:pt x="569023" y="149542"/>
                  </a:lnTo>
                  <a:close/>
                </a:path>
                <a:path w="697229" h="175895">
                  <a:moveTo>
                    <a:pt x="697141" y="161734"/>
                  </a:moveTo>
                  <a:lnTo>
                    <a:pt x="695617" y="158686"/>
                  </a:lnTo>
                  <a:lnTo>
                    <a:pt x="691045" y="158686"/>
                  </a:lnTo>
                  <a:lnTo>
                    <a:pt x="689521" y="160210"/>
                  </a:lnTo>
                  <a:lnTo>
                    <a:pt x="683425" y="160210"/>
                  </a:lnTo>
                  <a:lnTo>
                    <a:pt x="680377" y="157162"/>
                  </a:lnTo>
                  <a:lnTo>
                    <a:pt x="680326" y="155536"/>
                  </a:lnTo>
                  <a:lnTo>
                    <a:pt x="678853" y="152590"/>
                  </a:lnTo>
                  <a:lnTo>
                    <a:pt x="678853" y="67144"/>
                  </a:lnTo>
                  <a:lnTo>
                    <a:pt x="678853" y="15328"/>
                  </a:lnTo>
                  <a:lnTo>
                    <a:pt x="678853" y="0"/>
                  </a:lnTo>
                  <a:lnTo>
                    <a:pt x="672757" y="0"/>
                  </a:lnTo>
                  <a:lnTo>
                    <a:pt x="639140" y="13804"/>
                  </a:lnTo>
                  <a:lnTo>
                    <a:pt x="640664" y="18376"/>
                  </a:lnTo>
                  <a:lnTo>
                    <a:pt x="645236" y="16852"/>
                  </a:lnTo>
                  <a:lnTo>
                    <a:pt x="646760" y="15328"/>
                  </a:lnTo>
                  <a:lnTo>
                    <a:pt x="651332" y="15328"/>
                  </a:lnTo>
                  <a:lnTo>
                    <a:pt x="652945" y="16852"/>
                  </a:lnTo>
                  <a:lnTo>
                    <a:pt x="654469" y="16852"/>
                  </a:lnTo>
                  <a:lnTo>
                    <a:pt x="655993" y="18376"/>
                  </a:lnTo>
                  <a:lnTo>
                    <a:pt x="655993" y="19900"/>
                  </a:lnTo>
                  <a:lnTo>
                    <a:pt x="657517" y="22948"/>
                  </a:lnTo>
                  <a:lnTo>
                    <a:pt x="657517" y="67144"/>
                  </a:lnTo>
                  <a:lnTo>
                    <a:pt x="657517" y="151066"/>
                  </a:lnTo>
                  <a:lnTo>
                    <a:pt x="651332" y="158686"/>
                  </a:lnTo>
                  <a:lnTo>
                    <a:pt x="643712" y="163258"/>
                  </a:lnTo>
                  <a:lnTo>
                    <a:pt x="636092" y="163258"/>
                  </a:lnTo>
                  <a:lnTo>
                    <a:pt x="605040" y="133350"/>
                  </a:lnTo>
                  <a:lnTo>
                    <a:pt x="602564" y="111442"/>
                  </a:lnTo>
                  <a:lnTo>
                    <a:pt x="603148" y="100571"/>
                  </a:lnTo>
                  <a:lnTo>
                    <a:pt x="625424" y="65620"/>
                  </a:lnTo>
                  <a:lnTo>
                    <a:pt x="636092" y="65620"/>
                  </a:lnTo>
                  <a:lnTo>
                    <a:pt x="657517" y="151066"/>
                  </a:lnTo>
                  <a:lnTo>
                    <a:pt x="657517" y="67144"/>
                  </a:lnTo>
                  <a:lnTo>
                    <a:pt x="633044" y="58000"/>
                  </a:lnTo>
                  <a:lnTo>
                    <a:pt x="622160" y="59169"/>
                  </a:lnTo>
                  <a:lnTo>
                    <a:pt x="588695" y="88163"/>
                  </a:lnTo>
                  <a:lnTo>
                    <a:pt x="579704" y="122110"/>
                  </a:lnTo>
                  <a:lnTo>
                    <a:pt x="580555" y="133210"/>
                  </a:lnTo>
                  <a:lnTo>
                    <a:pt x="600557" y="167106"/>
                  </a:lnTo>
                  <a:lnTo>
                    <a:pt x="625424" y="175539"/>
                  </a:lnTo>
                  <a:lnTo>
                    <a:pt x="637616" y="175539"/>
                  </a:lnTo>
                  <a:lnTo>
                    <a:pt x="642188" y="172402"/>
                  </a:lnTo>
                  <a:lnTo>
                    <a:pt x="646760" y="169354"/>
                  </a:lnTo>
                  <a:lnTo>
                    <a:pt x="652945" y="166306"/>
                  </a:lnTo>
                  <a:lnTo>
                    <a:pt x="655231" y="163258"/>
                  </a:lnTo>
                  <a:lnTo>
                    <a:pt x="657517" y="160210"/>
                  </a:lnTo>
                  <a:lnTo>
                    <a:pt x="657517" y="175539"/>
                  </a:lnTo>
                  <a:lnTo>
                    <a:pt x="663613" y="175539"/>
                  </a:lnTo>
                  <a:lnTo>
                    <a:pt x="697141" y="161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3412" y="5207413"/>
              <a:ext cx="92963" cy="170973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3586919" y="4665054"/>
            <a:ext cx="1052830" cy="300990"/>
            <a:chOff x="3586919" y="4665054"/>
            <a:chExt cx="1052830" cy="300990"/>
          </a:xfrm>
        </p:grpSpPr>
        <p:sp>
          <p:nvSpPr>
            <p:cNvPr id="78" name="object 78"/>
            <p:cNvSpPr/>
            <p:nvPr/>
          </p:nvSpPr>
          <p:spPr>
            <a:xfrm>
              <a:off x="3590734" y="4668869"/>
              <a:ext cx="1045210" cy="293370"/>
            </a:xfrm>
            <a:custGeom>
              <a:avLst/>
              <a:gdLst/>
              <a:ahLst/>
              <a:cxnLst/>
              <a:rect l="l" t="t" r="r" b="b"/>
              <a:pathLst>
                <a:path w="1045210" h="293370">
                  <a:moveTo>
                    <a:pt x="0" y="292893"/>
                  </a:moveTo>
                  <a:lnTo>
                    <a:pt x="1044797" y="292893"/>
                  </a:lnTo>
                  <a:lnTo>
                    <a:pt x="1044797" y="0"/>
                  </a:lnTo>
                  <a:lnTo>
                    <a:pt x="0" y="0"/>
                  </a:lnTo>
                  <a:lnTo>
                    <a:pt x="0" y="292893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680637" y="4751273"/>
              <a:ext cx="697230" cy="177165"/>
            </a:xfrm>
            <a:custGeom>
              <a:avLst/>
              <a:gdLst/>
              <a:ahLst/>
              <a:cxnLst/>
              <a:rect l="l" t="t" r="r" b="b"/>
              <a:pathLst>
                <a:path w="697229" h="177164">
                  <a:moveTo>
                    <a:pt x="138874" y="47231"/>
                  </a:moveTo>
                  <a:lnTo>
                    <a:pt x="137350" y="9131"/>
                  </a:lnTo>
                  <a:lnTo>
                    <a:pt x="3048" y="9131"/>
                  </a:lnTo>
                  <a:lnTo>
                    <a:pt x="0" y="47231"/>
                  </a:lnTo>
                  <a:lnTo>
                    <a:pt x="4572" y="47231"/>
                  </a:lnTo>
                  <a:lnTo>
                    <a:pt x="6096" y="39611"/>
                  </a:lnTo>
                  <a:lnTo>
                    <a:pt x="7620" y="33515"/>
                  </a:lnTo>
                  <a:lnTo>
                    <a:pt x="13817" y="24371"/>
                  </a:lnTo>
                  <a:lnTo>
                    <a:pt x="16865" y="21323"/>
                  </a:lnTo>
                  <a:lnTo>
                    <a:pt x="21437" y="19799"/>
                  </a:lnTo>
                  <a:lnTo>
                    <a:pt x="24485" y="19799"/>
                  </a:lnTo>
                  <a:lnTo>
                    <a:pt x="30581" y="18275"/>
                  </a:lnTo>
                  <a:lnTo>
                    <a:pt x="58013" y="18275"/>
                  </a:lnTo>
                  <a:lnTo>
                    <a:pt x="58013" y="154101"/>
                  </a:lnTo>
                  <a:lnTo>
                    <a:pt x="56489" y="160197"/>
                  </a:lnTo>
                  <a:lnTo>
                    <a:pt x="54965" y="161721"/>
                  </a:lnTo>
                  <a:lnTo>
                    <a:pt x="51917" y="166293"/>
                  </a:lnTo>
                  <a:lnTo>
                    <a:pt x="47345" y="167817"/>
                  </a:lnTo>
                  <a:lnTo>
                    <a:pt x="33629" y="167817"/>
                  </a:lnTo>
                  <a:lnTo>
                    <a:pt x="33629" y="172389"/>
                  </a:lnTo>
                  <a:lnTo>
                    <a:pt x="103733" y="172389"/>
                  </a:lnTo>
                  <a:lnTo>
                    <a:pt x="103733" y="167817"/>
                  </a:lnTo>
                  <a:lnTo>
                    <a:pt x="91541" y="167817"/>
                  </a:lnTo>
                  <a:lnTo>
                    <a:pt x="86969" y="166293"/>
                  </a:lnTo>
                  <a:lnTo>
                    <a:pt x="83921" y="163245"/>
                  </a:lnTo>
                  <a:lnTo>
                    <a:pt x="82397" y="160197"/>
                  </a:lnTo>
                  <a:lnTo>
                    <a:pt x="80873" y="154101"/>
                  </a:lnTo>
                  <a:lnTo>
                    <a:pt x="80873" y="18275"/>
                  </a:lnTo>
                  <a:lnTo>
                    <a:pt x="111353" y="18275"/>
                  </a:lnTo>
                  <a:lnTo>
                    <a:pt x="115925" y="19799"/>
                  </a:lnTo>
                  <a:lnTo>
                    <a:pt x="120586" y="22847"/>
                  </a:lnTo>
                  <a:lnTo>
                    <a:pt x="125158" y="24371"/>
                  </a:lnTo>
                  <a:lnTo>
                    <a:pt x="128206" y="27419"/>
                  </a:lnTo>
                  <a:lnTo>
                    <a:pt x="129730" y="31991"/>
                  </a:lnTo>
                  <a:lnTo>
                    <a:pt x="132778" y="35039"/>
                  </a:lnTo>
                  <a:lnTo>
                    <a:pt x="132778" y="39611"/>
                  </a:lnTo>
                  <a:lnTo>
                    <a:pt x="134302" y="47231"/>
                  </a:lnTo>
                  <a:lnTo>
                    <a:pt x="138874" y="47231"/>
                  </a:lnTo>
                  <a:close/>
                </a:path>
                <a:path w="697229" h="177164">
                  <a:moveTo>
                    <a:pt x="273088" y="169354"/>
                  </a:moveTo>
                  <a:lnTo>
                    <a:pt x="268516" y="169354"/>
                  </a:lnTo>
                  <a:lnTo>
                    <a:pt x="263944" y="167830"/>
                  </a:lnTo>
                  <a:lnTo>
                    <a:pt x="262420" y="166306"/>
                  </a:lnTo>
                  <a:lnTo>
                    <a:pt x="260896" y="166306"/>
                  </a:lnTo>
                  <a:lnTo>
                    <a:pt x="259372" y="164782"/>
                  </a:lnTo>
                  <a:lnTo>
                    <a:pt x="257848" y="161734"/>
                  </a:lnTo>
                  <a:lnTo>
                    <a:pt x="257848" y="160210"/>
                  </a:lnTo>
                  <a:lnTo>
                    <a:pt x="256324" y="155638"/>
                  </a:lnTo>
                  <a:lnTo>
                    <a:pt x="256298" y="98869"/>
                  </a:lnTo>
                  <a:lnTo>
                    <a:pt x="234988" y="58000"/>
                  </a:lnTo>
                  <a:lnTo>
                    <a:pt x="222707" y="58000"/>
                  </a:lnTo>
                  <a:lnTo>
                    <a:pt x="190703" y="82384"/>
                  </a:lnTo>
                  <a:lnTo>
                    <a:pt x="190703" y="16764"/>
                  </a:lnTo>
                  <a:lnTo>
                    <a:pt x="190703" y="0"/>
                  </a:lnTo>
                  <a:lnTo>
                    <a:pt x="186131" y="0"/>
                  </a:lnTo>
                  <a:lnTo>
                    <a:pt x="152603" y="13716"/>
                  </a:lnTo>
                  <a:lnTo>
                    <a:pt x="154127" y="18288"/>
                  </a:lnTo>
                  <a:lnTo>
                    <a:pt x="157175" y="16764"/>
                  </a:lnTo>
                  <a:lnTo>
                    <a:pt x="166319" y="16764"/>
                  </a:lnTo>
                  <a:lnTo>
                    <a:pt x="167843" y="18288"/>
                  </a:lnTo>
                  <a:lnTo>
                    <a:pt x="167843" y="19812"/>
                  </a:lnTo>
                  <a:lnTo>
                    <a:pt x="169367" y="21336"/>
                  </a:lnTo>
                  <a:lnTo>
                    <a:pt x="169367" y="24384"/>
                  </a:lnTo>
                  <a:lnTo>
                    <a:pt x="170891" y="27432"/>
                  </a:lnTo>
                  <a:lnTo>
                    <a:pt x="170891" y="160210"/>
                  </a:lnTo>
                  <a:lnTo>
                    <a:pt x="169367" y="161734"/>
                  </a:lnTo>
                  <a:lnTo>
                    <a:pt x="167843" y="164782"/>
                  </a:lnTo>
                  <a:lnTo>
                    <a:pt x="167843" y="166306"/>
                  </a:lnTo>
                  <a:lnTo>
                    <a:pt x="166319" y="166306"/>
                  </a:lnTo>
                  <a:lnTo>
                    <a:pt x="163271" y="167830"/>
                  </a:lnTo>
                  <a:lnTo>
                    <a:pt x="158699" y="169354"/>
                  </a:lnTo>
                  <a:lnTo>
                    <a:pt x="154127" y="169354"/>
                  </a:lnTo>
                  <a:lnTo>
                    <a:pt x="154127" y="172402"/>
                  </a:lnTo>
                  <a:lnTo>
                    <a:pt x="208991" y="172402"/>
                  </a:lnTo>
                  <a:lnTo>
                    <a:pt x="208991" y="169354"/>
                  </a:lnTo>
                  <a:lnTo>
                    <a:pt x="202895" y="169354"/>
                  </a:lnTo>
                  <a:lnTo>
                    <a:pt x="196799" y="166306"/>
                  </a:lnTo>
                  <a:lnTo>
                    <a:pt x="195275" y="166306"/>
                  </a:lnTo>
                  <a:lnTo>
                    <a:pt x="193751" y="163258"/>
                  </a:lnTo>
                  <a:lnTo>
                    <a:pt x="190703" y="160210"/>
                  </a:lnTo>
                  <a:lnTo>
                    <a:pt x="190703" y="88480"/>
                  </a:lnTo>
                  <a:lnTo>
                    <a:pt x="196799" y="82384"/>
                  </a:lnTo>
                  <a:lnTo>
                    <a:pt x="202895" y="77812"/>
                  </a:lnTo>
                  <a:lnTo>
                    <a:pt x="205943" y="76288"/>
                  </a:lnTo>
                  <a:lnTo>
                    <a:pt x="215087" y="73240"/>
                  </a:lnTo>
                  <a:lnTo>
                    <a:pt x="222707" y="73240"/>
                  </a:lnTo>
                  <a:lnTo>
                    <a:pt x="225844" y="74764"/>
                  </a:lnTo>
                  <a:lnTo>
                    <a:pt x="231940" y="77812"/>
                  </a:lnTo>
                  <a:lnTo>
                    <a:pt x="233464" y="80860"/>
                  </a:lnTo>
                  <a:lnTo>
                    <a:pt x="234988" y="85432"/>
                  </a:lnTo>
                  <a:lnTo>
                    <a:pt x="236512" y="88480"/>
                  </a:lnTo>
                  <a:lnTo>
                    <a:pt x="236512" y="158686"/>
                  </a:lnTo>
                  <a:lnTo>
                    <a:pt x="233464" y="164782"/>
                  </a:lnTo>
                  <a:lnTo>
                    <a:pt x="230416" y="167830"/>
                  </a:lnTo>
                  <a:lnTo>
                    <a:pt x="225844" y="169354"/>
                  </a:lnTo>
                  <a:lnTo>
                    <a:pt x="218135" y="169354"/>
                  </a:lnTo>
                  <a:lnTo>
                    <a:pt x="218135" y="172402"/>
                  </a:lnTo>
                  <a:lnTo>
                    <a:pt x="273088" y="172402"/>
                  </a:lnTo>
                  <a:lnTo>
                    <a:pt x="273088" y="169354"/>
                  </a:lnTo>
                  <a:close/>
                </a:path>
                <a:path w="697229" h="177164">
                  <a:moveTo>
                    <a:pt x="355473" y="68668"/>
                  </a:moveTo>
                  <a:lnTo>
                    <a:pt x="353949" y="65620"/>
                  </a:lnTo>
                  <a:lnTo>
                    <a:pt x="347853" y="59524"/>
                  </a:lnTo>
                  <a:lnTo>
                    <a:pt x="344805" y="58000"/>
                  </a:lnTo>
                  <a:lnTo>
                    <a:pt x="340233" y="58000"/>
                  </a:lnTo>
                  <a:lnTo>
                    <a:pt x="332447" y="59690"/>
                  </a:lnTo>
                  <a:lnTo>
                    <a:pt x="325107" y="64668"/>
                  </a:lnTo>
                  <a:lnTo>
                    <a:pt x="318071" y="72783"/>
                  </a:lnTo>
                  <a:lnTo>
                    <a:pt x="311188" y="83908"/>
                  </a:lnTo>
                  <a:lnTo>
                    <a:pt x="311188" y="58000"/>
                  </a:lnTo>
                  <a:lnTo>
                    <a:pt x="306616" y="58000"/>
                  </a:lnTo>
                  <a:lnTo>
                    <a:pt x="273088" y="71716"/>
                  </a:lnTo>
                  <a:lnTo>
                    <a:pt x="274612" y="76288"/>
                  </a:lnTo>
                  <a:lnTo>
                    <a:pt x="277660" y="74764"/>
                  </a:lnTo>
                  <a:lnTo>
                    <a:pt x="286804" y="74764"/>
                  </a:lnTo>
                  <a:lnTo>
                    <a:pt x="289852" y="77812"/>
                  </a:lnTo>
                  <a:lnTo>
                    <a:pt x="289852" y="82384"/>
                  </a:lnTo>
                  <a:lnTo>
                    <a:pt x="291376" y="83908"/>
                  </a:lnTo>
                  <a:lnTo>
                    <a:pt x="291376" y="160210"/>
                  </a:lnTo>
                  <a:lnTo>
                    <a:pt x="289852" y="163258"/>
                  </a:lnTo>
                  <a:lnTo>
                    <a:pt x="286804" y="166306"/>
                  </a:lnTo>
                  <a:lnTo>
                    <a:pt x="283756" y="167830"/>
                  </a:lnTo>
                  <a:lnTo>
                    <a:pt x="279184" y="169354"/>
                  </a:lnTo>
                  <a:lnTo>
                    <a:pt x="274612" y="169354"/>
                  </a:lnTo>
                  <a:lnTo>
                    <a:pt x="274612" y="172402"/>
                  </a:lnTo>
                  <a:lnTo>
                    <a:pt x="331000" y="172402"/>
                  </a:lnTo>
                  <a:lnTo>
                    <a:pt x="331000" y="169354"/>
                  </a:lnTo>
                  <a:lnTo>
                    <a:pt x="326428" y="169354"/>
                  </a:lnTo>
                  <a:lnTo>
                    <a:pt x="321856" y="167830"/>
                  </a:lnTo>
                  <a:lnTo>
                    <a:pt x="318808" y="166306"/>
                  </a:lnTo>
                  <a:lnTo>
                    <a:pt x="317284" y="164782"/>
                  </a:lnTo>
                  <a:lnTo>
                    <a:pt x="314236" y="163258"/>
                  </a:lnTo>
                  <a:lnTo>
                    <a:pt x="314236" y="161734"/>
                  </a:lnTo>
                  <a:lnTo>
                    <a:pt x="311188" y="152590"/>
                  </a:lnTo>
                  <a:lnTo>
                    <a:pt x="311188" y="94576"/>
                  </a:lnTo>
                  <a:lnTo>
                    <a:pt x="315760" y="85432"/>
                  </a:lnTo>
                  <a:lnTo>
                    <a:pt x="318808" y="80860"/>
                  </a:lnTo>
                  <a:lnTo>
                    <a:pt x="323380" y="77812"/>
                  </a:lnTo>
                  <a:lnTo>
                    <a:pt x="326428" y="74764"/>
                  </a:lnTo>
                  <a:lnTo>
                    <a:pt x="329476" y="74764"/>
                  </a:lnTo>
                  <a:lnTo>
                    <a:pt x="331000" y="76288"/>
                  </a:lnTo>
                  <a:lnTo>
                    <a:pt x="335661" y="79336"/>
                  </a:lnTo>
                  <a:lnTo>
                    <a:pt x="338709" y="82384"/>
                  </a:lnTo>
                  <a:lnTo>
                    <a:pt x="341757" y="83908"/>
                  </a:lnTo>
                  <a:lnTo>
                    <a:pt x="347853" y="83908"/>
                  </a:lnTo>
                  <a:lnTo>
                    <a:pt x="350901" y="82384"/>
                  </a:lnTo>
                  <a:lnTo>
                    <a:pt x="352425" y="80860"/>
                  </a:lnTo>
                  <a:lnTo>
                    <a:pt x="355473" y="74764"/>
                  </a:lnTo>
                  <a:lnTo>
                    <a:pt x="355473" y="68668"/>
                  </a:lnTo>
                  <a:close/>
                </a:path>
                <a:path w="697229" h="177164">
                  <a:moveTo>
                    <a:pt x="457682" y="103720"/>
                  </a:moveTo>
                  <a:lnTo>
                    <a:pt x="457034" y="96100"/>
                  </a:lnTo>
                  <a:lnTo>
                    <a:pt x="456857" y="94005"/>
                  </a:lnTo>
                  <a:lnTo>
                    <a:pt x="454444" y="85242"/>
                  </a:lnTo>
                  <a:lnTo>
                    <a:pt x="450608" y="77355"/>
                  </a:lnTo>
                  <a:lnTo>
                    <a:pt x="445490" y="70192"/>
                  </a:lnTo>
                  <a:lnTo>
                    <a:pt x="441731" y="67144"/>
                  </a:lnTo>
                  <a:lnTo>
                    <a:pt x="439178" y="65074"/>
                  </a:lnTo>
                  <a:lnTo>
                    <a:pt x="431876" y="61239"/>
                  </a:lnTo>
                  <a:lnTo>
                    <a:pt x="431673" y="61188"/>
                  </a:lnTo>
                  <a:lnTo>
                    <a:pt x="431673" y="90004"/>
                  </a:lnTo>
                  <a:lnTo>
                    <a:pt x="431673" y="96100"/>
                  </a:lnTo>
                  <a:lnTo>
                    <a:pt x="379857" y="96100"/>
                  </a:lnTo>
                  <a:lnTo>
                    <a:pt x="381381" y="86956"/>
                  </a:lnTo>
                  <a:lnTo>
                    <a:pt x="384429" y="80860"/>
                  </a:lnTo>
                  <a:lnTo>
                    <a:pt x="389001" y="74764"/>
                  </a:lnTo>
                  <a:lnTo>
                    <a:pt x="395097" y="70192"/>
                  </a:lnTo>
                  <a:lnTo>
                    <a:pt x="401193" y="67144"/>
                  </a:lnTo>
                  <a:lnTo>
                    <a:pt x="411861" y="67144"/>
                  </a:lnTo>
                  <a:lnTo>
                    <a:pt x="416433" y="68668"/>
                  </a:lnTo>
                  <a:lnTo>
                    <a:pt x="419481" y="71716"/>
                  </a:lnTo>
                  <a:lnTo>
                    <a:pt x="424053" y="73240"/>
                  </a:lnTo>
                  <a:lnTo>
                    <a:pt x="427101" y="77812"/>
                  </a:lnTo>
                  <a:lnTo>
                    <a:pt x="428625" y="82384"/>
                  </a:lnTo>
                  <a:lnTo>
                    <a:pt x="430149" y="83908"/>
                  </a:lnTo>
                  <a:lnTo>
                    <a:pt x="431673" y="90004"/>
                  </a:lnTo>
                  <a:lnTo>
                    <a:pt x="431673" y="61188"/>
                  </a:lnTo>
                  <a:lnTo>
                    <a:pt x="423748" y="58839"/>
                  </a:lnTo>
                  <a:lnTo>
                    <a:pt x="414909" y="58000"/>
                  </a:lnTo>
                  <a:lnTo>
                    <a:pt x="404050" y="59118"/>
                  </a:lnTo>
                  <a:lnTo>
                    <a:pt x="371462" y="83604"/>
                  </a:lnTo>
                  <a:lnTo>
                    <a:pt x="363093" y="118960"/>
                  </a:lnTo>
                  <a:lnTo>
                    <a:pt x="363956" y="131876"/>
                  </a:lnTo>
                  <a:lnTo>
                    <a:pt x="384860" y="167322"/>
                  </a:lnTo>
                  <a:lnTo>
                    <a:pt x="411861" y="176961"/>
                  </a:lnTo>
                  <a:lnTo>
                    <a:pt x="420700" y="176110"/>
                  </a:lnTo>
                  <a:lnTo>
                    <a:pt x="428828" y="173532"/>
                  </a:lnTo>
                  <a:lnTo>
                    <a:pt x="436130" y="169252"/>
                  </a:lnTo>
                  <a:lnTo>
                    <a:pt x="442442" y="163245"/>
                  </a:lnTo>
                  <a:lnTo>
                    <a:pt x="447052" y="157149"/>
                  </a:lnTo>
                  <a:lnTo>
                    <a:pt x="447827" y="156133"/>
                  </a:lnTo>
                  <a:lnTo>
                    <a:pt x="452348" y="148577"/>
                  </a:lnTo>
                  <a:lnTo>
                    <a:pt x="455726" y="140703"/>
                  </a:lnTo>
                  <a:lnTo>
                    <a:pt x="457682" y="132676"/>
                  </a:lnTo>
                  <a:lnTo>
                    <a:pt x="453110" y="129628"/>
                  </a:lnTo>
                  <a:lnTo>
                    <a:pt x="450532" y="136880"/>
                  </a:lnTo>
                  <a:lnTo>
                    <a:pt x="447395" y="142671"/>
                  </a:lnTo>
                  <a:lnTo>
                    <a:pt x="443674" y="147294"/>
                  </a:lnTo>
                  <a:lnTo>
                    <a:pt x="439394" y="151053"/>
                  </a:lnTo>
                  <a:lnTo>
                    <a:pt x="434721" y="154101"/>
                  </a:lnTo>
                  <a:lnTo>
                    <a:pt x="428625" y="157149"/>
                  </a:lnTo>
                  <a:lnTo>
                    <a:pt x="421005" y="157149"/>
                  </a:lnTo>
                  <a:lnTo>
                    <a:pt x="386930" y="134404"/>
                  </a:lnTo>
                  <a:lnTo>
                    <a:pt x="379857" y="103720"/>
                  </a:lnTo>
                  <a:lnTo>
                    <a:pt x="457682" y="103720"/>
                  </a:lnTo>
                  <a:close/>
                </a:path>
                <a:path w="697229" h="177164">
                  <a:moveTo>
                    <a:pt x="569023" y="149542"/>
                  </a:moveTo>
                  <a:lnTo>
                    <a:pt x="564451" y="155638"/>
                  </a:lnTo>
                  <a:lnTo>
                    <a:pt x="561403" y="158686"/>
                  </a:lnTo>
                  <a:lnTo>
                    <a:pt x="559879" y="158686"/>
                  </a:lnTo>
                  <a:lnTo>
                    <a:pt x="558355" y="160210"/>
                  </a:lnTo>
                  <a:lnTo>
                    <a:pt x="553783" y="160210"/>
                  </a:lnTo>
                  <a:lnTo>
                    <a:pt x="552259" y="158686"/>
                  </a:lnTo>
                  <a:lnTo>
                    <a:pt x="552259" y="157162"/>
                  </a:lnTo>
                  <a:lnTo>
                    <a:pt x="550735" y="155638"/>
                  </a:lnTo>
                  <a:lnTo>
                    <a:pt x="550735" y="106768"/>
                  </a:lnTo>
                  <a:lnTo>
                    <a:pt x="550735" y="85432"/>
                  </a:lnTo>
                  <a:lnTo>
                    <a:pt x="549211" y="79336"/>
                  </a:lnTo>
                  <a:lnTo>
                    <a:pt x="546163" y="70192"/>
                  </a:lnTo>
                  <a:lnTo>
                    <a:pt x="541502" y="65620"/>
                  </a:lnTo>
                  <a:lnTo>
                    <a:pt x="536930" y="64096"/>
                  </a:lnTo>
                  <a:lnTo>
                    <a:pt x="530834" y="61048"/>
                  </a:lnTo>
                  <a:lnTo>
                    <a:pt x="523214" y="58000"/>
                  </a:lnTo>
                  <a:lnTo>
                    <a:pt x="512546" y="58000"/>
                  </a:lnTo>
                  <a:lnTo>
                    <a:pt x="475970" y="73240"/>
                  </a:lnTo>
                  <a:lnTo>
                    <a:pt x="472922" y="79336"/>
                  </a:lnTo>
                  <a:lnTo>
                    <a:pt x="472922" y="93052"/>
                  </a:lnTo>
                  <a:lnTo>
                    <a:pt x="475970" y="94576"/>
                  </a:lnTo>
                  <a:lnTo>
                    <a:pt x="477494" y="97624"/>
                  </a:lnTo>
                  <a:lnTo>
                    <a:pt x="488162" y="97624"/>
                  </a:lnTo>
                  <a:lnTo>
                    <a:pt x="489686" y="94576"/>
                  </a:lnTo>
                  <a:lnTo>
                    <a:pt x="491210" y="93052"/>
                  </a:lnTo>
                  <a:lnTo>
                    <a:pt x="492734" y="90004"/>
                  </a:lnTo>
                  <a:lnTo>
                    <a:pt x="492734" y="76288"/>
                  </a:lnTo>
                  <a:lnTo>
                    <a:pt x="494258" y="73240"/>
                  </a:lnTo>
                  <a:lnTo>
                    <a:pt x="500354" y="67144"/>
                  </a:lnTo>
                  <a:lnTo>
                    <a:pt x="504926" y="65620"/>
                  </a:lnTo>
                  <a:lnTo>
                    <a:pt x="515594" y="65620"/>
                  </a:lnTo>
                  <a:lnTo>
                    <a:pt x="521690" y="68668"/>
                  </a:lnTo>
                  <a:lnTo>
                    <a:pt x="524738" y="71716"/>
                  </a:lnTo>
                  <a:lnTo>
                    <a:pt x="527786" y="76288"/>
                  </a:lnTo>
                  <a:lnTo>
                    <a:pt x="529310" y="83908"/>
                  </a:lnTo>
                  <a:lnTo>
                    <a:pt x="529310" y="99148"/>
                  </a:lnTo>
                  <a:lnTo>
                    <a:pt x="529310" y="106768"/>
                  </a:lnTo>
                  <a:lnTo>
                    <a:pt x="529310" y="149542"/>
                  </a:lnTo>
                  <a:lnTo>
                    <a:pt x="522732" y="154660"/>
                  </a:lnTo>
                  <a:lnTo>
                    <a:pt x="516737" y="158496"/>
                  </a:lnTo>
                  <a:lnTo>
                    <a:pt x="511302" y="160896"/>
                  </a:lnTo>
                  <a:lnTo>
                    <a:pt x="506450" y="161734"/>
                  </a:lnTo>
                  <a:lnTo>
                    <a:pt x="501878" y="161734"/>
                  </a:lnTo>
                  <a:lnTo>
                    <a:pt x="497306" y="158686"/>
                  </a:lnTo>
                  <a:lnTo>
                    <a:pt x="489686" y="151066"/>
                  </a:lnTo>
                  <a:lnTo>
                    <a:pt x="488162" y="146494"/>
                  </a:lnTo>
                  <a:lnTo>
                    <a:pt x="488162" y="135826"/>
                  </a:lnTo>
                  <a:lnTo>
                    <a:pt x="489686" y="132676"/>
                  </a:lnTo>
                  <a:lnTo>
                    <a:pt x="492734" y="128104"/>
                  </a:lnTo>
                  <a:lnTo>
                    <a:pt x="500354" y="120484"/>
                  </a:lnTo>
                  <a:lnTo>
                    <a:pt x="506450" y="117436"/>
                  </a:lnTo>
                  <a:lnTo>
                    <a:pt x="509498" y="114388"/>
                  </a:lnTo>
                  <a:lnTo>
                    <a:pt x="517118" y="111340"/>
                  </a:lnTo>
                  <a:lnTo>
                    <a:pt x="529310" y="106768"/>
                  </a:lnTo>
                  <a:lnTo>
                    <a:pt x="529310" y="99148"/>
                  </a:lnTo>
                  <a:lnTo>
                    <a:pt x="516470" y="104584"/>
                  </a:lnTo>
                  <a:lnTo>
                    <a:pt x="505498" y="109435"/>
                  </a:lnTo>
                  <a:lnTo>
                    <a:pt x="496519" y="113728"/>
                  </a:lnTo>
                  <a:lnTo>
                    <a:pt x="489686" y="117436"/>
                  </a:lnTo>
                  <a:lnTo>
                    <a:pt x="480542" y="122008"/>
                  </a:lnTo>
                  <a:lnTo>
                    <a:pt x="474446" y="126580"/>
                  </a:lnTo>
                  <a:lnTo>
                    <a:pt x="471398" y="132676"/>
                  </a:lnTo>
                  <a:lnTo>
                    <a:pt x="469874" y="137350"/>
                  </a:lnTo>
                  <a:lnTo>
                    <a:pt x="468350" y="141922"/>
                  </a:lnTo>
                  <a:lnTo>
                    <a:pt x="468350" y="155638"/>
                  </a:lnTo>
                  <a:lnTo>
                    <a:pt x="469874" y="161734"/>
                  </a:lnTo>
                  <a:lnTo>
                    <a:pt x="480542" y="172402"/>
                  </a:lnTo>
                  <a:lnTo>
                    <a:pt x="486638" y="175450"/>
                  </a:lnTo>
                  <a:lnTo>
                    <a:pt x="498830" y="175450"/>
                  </a:lnTo>
                  <a:lnTo>
                    <a:pt x="529310" y="157162"/>
                  </a:lnTo>
                  <a:lnTo>
                    <a:pt x="529310" y="163258"/>
                  </a:lnTo>
                  <a:lnTo>
                    <a:pt x="530834" y="167830"/>
                  </a:lnTo>
                  <a:lnTo>
                    <a:pt x="533882" y="170878"/>
                  </a:lnTo>
                  <a:lnTo>
                    <a:pt x="535406" y="173926"/>
                  </a:lnTo>
                  <a:lnTo>
                    <a:pt x="538454" y="175450"/>
                  </a:lnTo>
                  <a:lnTo>
                    <a:pt x="543026" y="175450"/>
                  </a:lnTo>
                  <a:lnTo>
                    <a:pt x="549059" y="174307"/>
                  </a:lnTo>
                  <a:lnTo>
                    <a:pt x="555498" y="170878"/>
                  </a:lnTo>
                  <a:lnTo>
                    <a:pt x="562190" y="165163"/>
                  </a:lnTo>
                  <a:lnTo>
                    <a:pt x="566420" y="160210"/>
                  </a:lnTo>
                  <a:lnTo>
                    <a:pt x="569023" y="157162"/>
                  </a:lnTo>
                  <a:lnTo>
                    <a:pt x="569023" y="149542"/>
                  </a:lnTo>
                  <a:close/>
                </a:path>
                <a:path w="697229" h="177164">
                  <a:moveTo>
                    <a:pt x="697141" y="163258"/>
                  </a:moveTo>
                  <a:lnTo>
                    <a:pt x="695617" y="158686"/>
                  </a:lnTo>
                  <a:lnTo>
                    <a:pt x="691045" y="160210"/>
                  </a:lnTo>
                  <a:lnTo>
                    <a:pt x="683425" y="160210"/>
                  </a:lnTo>
                  <a:lnTo>
                    <a:pt x="680377" y="157162"/>
                  </a:lnTo>
                  <a:lnTo>
                    <a:pt x="680326" y="155536"/>
                  </a:lnTo>
                  <a:lnTo>
                    <a:pt x="678853" y="152590"/>
                  </a:lnTo>
                  <a:lnTo>
                    <a:pt x="678853" y="67144"/>
                  </a:lnTo>
                  <a:lnTo>
                    <a:pt x="678853" y="16764"/>
                  </a:lnTo>
                  <a:lnTo>
                    <a:pt x="678853" y="0"/>
                  </a:lnTo>
                  <a:lnTo>
                    <a:pt x="672757" y="0"/>
                  </a:lnTo>
                  <a:lnTo>
                    <a:pt x="639140" y="13716"/>
                  </a:lnTo>
                  <a:lnTo>
                    <a:pt x="640664" y="18288"/>
                  </a:lnTo>
                  <a:lnTo>
                    <a:pt x="645236" y="16764"/>
                  </a:lnTo>
                  <a:lnTo>
                    <a:pt x="652945" y="16764"/>
                  </a:lnTo>
                  <a:lnTo>
                    <a:pt x="655993" y="19812"/>
                  </a:lnTo>
                  <a:lnTo>
                    <a:pt x="655993" y="21336"/>
                  </a:lnTo>
                  <a:lnTo>
                    <a:pt x="657517" y="24384"/>
                  </a:lnTo>
                  <a:lnTo>
                    <a:pt x="657517" y="67144"/>
                  </a:lnTo>
                  <a:lnTo>
                    <a:pt x="657517" y="90004"/>
                  </a:lnTo>
                  <a:lnTo>
                    <a:pt x="657517" y="152590"/>
                  </a:lnTo>
                  <a:lnTo>
                    <a:pt x="651332" y="160210"/>
                  </a:lnTo>
                  <a:lnTo>
                    <a:pt x="643712" y="163258"/>
                  </a:lnTo>
                  <a:lnTo>
                    <a:pt x="636092" y="163258"/>
                  </a:lnTo>
                  <a:lnTo>
                    <a:pt x="605040" y="134061"/>
                  </a:lnTo>
                  <a:lnTo>
                    <a:pt x="602564" y="112864"/>
                  </a:lnTo>
                  <a:lnTo>
                    <a:pt x="603148" y="101155"/>
                  </a:lnTo>
                  <a:lnTo>
                    <a:pt x="625424" y="65620"/>
                  </a:lnTo>
                  <a:lnTo>
                    <a:pt x="636092" y="65620"/>
                  </a:lnTo>
                  <a:lnTo>
                    <a:pt x="640664" y="67144"/>
                  </a:lnTo>
                  <a:lnTo>
                    <a:pt x="643712" y="70192"/>
                  </a:lnTo>
                  <a:lnTo>
                    <a:pt x="648284" y="71716"/>
                  </a:lnTo>
                  <a:lnTo>
                    <a:pt x="651332" y="74764"/>
                  </a:lnTo>
                  <a:lnTo>
                    <a:pt x="654469" y="79336"/>
                  </a:lnTo>
                  <a:lnTo>
                    <a:pt x="655993" y="83908"/>
                  </a:lnTo>
                  <a:lnTo>
                    <a:pt x="657517" y="90004"/>
                  </a:lnTo>
                  <a:lnTo>
                    <a:pt x="657517" y="67144"/>
                  </a:lnTo>
                  <a:lnTo>
                    <a:pt x="633044" y="58000"/>
                  </a:lnTo>
                  <a:lnTo>
                    <a:pt x="622160" y="59385"/>
                  </a:lnTo>
                  <a:lnTo>
                    <a:pt x="588695" y="88366"/>
                  </a:lnTo>
                  <a:lnTo>
                    <a:pt x="579704" y="122008"/>
                  </a:lnTo>
                  <a:lnTo>
                    <a:pt x="580555" y="133184"/>
                  </a:lnTo>
                  <a:lnTo>
                    <a:pt x="600557" y="167970"/>
                  </a:lnTo>
                  <a:lnTo>
                    <a:pt x="625424" y="176974"/>
                  </a:lnTo>
                  <a:lnTo>
                    <a:pt x="631520" y="176974"/>
                  </a:lnTo>
                  <a:lnTo>
                    <a:pt x="637616" y="175450"/>
                  </a:lnTo>
                  <a:lnTo>
                    <a:pt x="642188" y="172402"/>
                  </a:lnTo>
                  <a:lnTo>
                    <a:pt x="646760" y="170878"/>
                  </a:lnTo>
                  <a:lnTo>
                    <a:pt x="652945" y="166306"/>
                  </a:lnTo>
                  <a:lnTo>
                    <a:pt x="655231" y="163258"/>
                  </a:lnTo>
                  <a:lnTo>
                    <a:pt x="657517" y="160210"/>
                  </a:lnTo>
                  <a:lnTo>
                    <a:pt x="657517" y="176974"/>
                  </a:lnTo>
                  <a:lnTo>
                    <a:pt x="663613" y="176974"/>
                  </a:lnTo>
                  <a:lnTo>
                    <a:pt x="697141" y="1632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38745" y="4755832"/>
              <a:ext cx="108394" cy="16783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3586919" y="4213378"/>
            <a:ext cx="1052830" cy="302260"/>
            <a:chOff x="3586919" y="4213378"/>
            <a:chExt cx="1052830" cy="302260"/>
          </a:xfrm>
        </p:grpSpPr>
        <p:sp>
          <p:nvSpPr>
            <p:cNvPr id="82" name="object 82"/>
            <p:cNvSpPr/>
            <p:nvPr/>
          </p:nvSpPr>
          <p:spPr>
            <a:xfrm>
              <a:off x="3590734" y="4217193"/>
              <a:ext cx="1045210" cy="294640"/>
            </a:xfrm>
            <a:custGeom>
              <a:avLst/>
              <a:gdLst/>
              <a:ahLst/>
              <a:cxnLst/>
              <a:rect l="l" t="t" r="r" b="b"/>
              <a:pathLst>
                <a:path w="1045210" h="294639">
                  <a:moveTo>
                    <a:pt x="0" y="294513"/>
                  </a:moveTo>
                  <a:lnTo>
                    <a:pt x="1044797" y="294513"/>
                  </a:lnTo>
                  <a:lnTo>
                    <a:pt x="1044797" y="0"/>
                  </a:lnTo>
                  <a:lnTo>
                    <a:pt x="0" y="0"/>
                  </a:lnTo>
                  <a:lnTo>
                    <a:pt x="0" y="294513"/>
                  </a:lnTo>
                  <a:close/>
                </a:path>
              </a:pathLst>
            </a:custGeom>
            <a:ln w="76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80637" y="4301108"/>
              <a:ext cx="697230" cy="175895"/>
            </a:xfrm>
            <a:custGeom>
              <a:avLst/>
              <a:gdLst/>
              <a:ahLst/>
              <a:cxnLst/>
              <a:rect l="l" t="t" r="r" b="b"/>
              <a:pathLst>
                <a:path w="697229" h="175895">
                  <a:moveTo>
                    <a:pt x="138874" y="45821"/>
                  </a:moveTo>
                  <a:lnTo>
                    <a:pt x="137350" y="7620"/>
                  </a:lnTo>
                  <a:lnTo>
                    <a:pt x="3048" y="7620"/>
                  </a:lnTo>
                  <a:lnTo>
                    <a:pt x="0" y="45821"/>
                  </a:lnTo>
                  <a:lnTo>
                    <a:pt x="4572" y="45821"/>
                  </a:lnTo>
                  <a:lnTo>
                    <a:pt x="6096" y="38201"/>
                  </a:lnTo>
                  <a:lnTo>
                    <a:pt x="7620" y="32105"/>
                  </a:lnTo>
                  <a:lnTo>
                    <a:pt x="10769" y="29057"/>
                  </a:lnTo>
                  <a:lnTo>
                    <a:pt x="13817" y="24485"/>
                  </a:lnTo>
                  <a:lnTo>
                    <a:pt x="16865" y="21437"/>
                  </a:lnTo>
                  <a:lnTo>
                    <a:pt x="21437" y="19913"/>
                  </a:lnTo>
                  <a:lnTo>
                    <a:pt x="24485" y="18389"/>
                  </a:lnTo>
                  <a:lnTo>
                    <a:pt x="58013" y="18389"/>
                  </a:lnTo>
                  <a:lnTo>
                    <a:pt x="58013" y="152590"/>
                  </a:lnTo>
                  <a:lnTo>
                    <a:pt x="56489" y="158686"/>
                  </a:lnTo>
                  <a:lnTo>
                    <a:pt x="54965" y="161734"/>
                  </a:lnTo>
                  <a:lnTo>
                    <a:pt x="51917" y="164782"/>
                  </a:lnTo>
                  <a:lnTo>
                    <a:pt x="47345" y="167830"/>
                  </a:lnTo>
                  <a:lnTo>
                    <a:pt x="33629" y="167830"/>
                  </a:lnTo>
                  <a:lnTo>
                    <a:pt x="33629" y="172402"/>
                  </a:lnTo>
                  <a:lnTo>
                    <a:pt x="103733" y="172402"/>
                  </a:lnTo>
                  <a:lnTo>
                    <a:pt x="103733" y="167830"/>
                  </a:lnTo>
                  <a:lnTo>
                    <a:pt x="91541" y="167830"/>
                  </a:lnTo>
                  <a:lnTo>
                    <a:pt x="86969" y="166306"/>
                  </a:lnTo>
                  <a:lnTo>
                    <a:pt x="83921" y="161734"/>
                  </a:lnTo>
                  <a:lnTo>
                    <a:pt x="82397" y="160210"/>
                  </a:lnTo>
                  <a:lnTo>
                    <a:pt x="80873" y="154114"/>
                  </a:lnTo>
                  <a:lnTo>
                    <a:pt x="80873" y="18389"/>
                  </a:lnTo>
                  <a:lnTo>
                    <a:pt x="115925" y="18389"/>
                  </a:lnTo>
                  <a:lnTo>
                    <a:pt x="120586" y="21437"/>
                  </a:lnTo>
                  <a:lnTo>
                    <a:pt x="125158" y="22961"/>
                  </a:lnTo>
                  <a:lnTo>
                    <a:pt x="128206" y="27533"/>
                  </a:lnTo>
                  <a:lnTo>
                    <a:pt x="129730" y="32105"/>
                  </a:lnTo>
                  <a:lnTo>
                    <a:pt x="132778" y="35153"/>
                  </a:lnTo>
                  <a:lnTo>
                    <a:pt x="132778" y="39725"/>
                  </a:lnTo>
                  <a:lnTo>
                    <a:pt x="134302" y="45821"/>
                  </a:lnTo>
                  <a:lnTo>
                    <a:pt x="138874" y="45821"/>
                  </a:lnTo>
                  <a:close/>
                </a:path>
                <a:path w="697229" h="175895">
                  <a:moveTo>
                    <a:pt x="273088" y="167830"/>
                  </a:moveTo>
                  <a:lnTo>
                    <a:pt x="263944" y="167830"/>
                  </a:lnTo>
                  <a:lnTo>
                    <a:pt x="257848" y="161734"/>
                  </a:lnTo>
                  <a:lnTo>
                    <a:pt x="257848" y="158686"/>
                  </a:lnTo>
                  <a:lnTo>
                    <a:pt x="256324" y="154114"/>
                  </a:lnTo>
                  <a:lnTo>
                    <a:pt x="256324" y="108394"/>
                  </a:lnTo>
                  <a:lnTo>
                    <a:pt x="256133" y="90449"/>
                  </a:lnTo>
                  <a:lnTo>
                    <a:pt x="234988" y="58013"/>
                  </a:lnTo>
                  <a:lnTo>
                    <a:pt x="222707" y="58013"/>
                  </a:lnTo>
                  <a:lnTo>
                    <a:pt x="190703" y="80873"/>
                  </a:lnTo>
                  <a:lnTo>
                    <a:pt x="190703" y="0"/>
                  </a:lnTo>
                  <a:lnTo>
                    <a:pt x="186131" y="0"/>
                  </a:lnTo>
                  <a:lnTo>
                    <a:pt x="152603" y="13817"/>
                  </a:lnTo>
                  <a:lnTo>
                    <a:pt x="154127" y="16865"/>
                  </a:lnTo>
                  <a:lnTo>
                    <a:pt x="157175" y="16865"/>
                  </a:lnTo>
                  <a:lnTo>
                    <a:pt x="160223" y="15341"/>
                  </a:lnTo>
                  <a:lnTo>
                    <a:pt x="166319" y="15341"/>
                  </a:lnTo>
                  <a:lnTo>
                    <a:pt x="167843" y="16865"/>
                  </a:lnTo>
                  <a:lnTo>
                    <a:pt x="167843" y="18389"/>
                  </a:lnTo>
                  <a:lnTo>
                    <a:pt x="169367" y="19913"/>
                  </a:lnTo>
                  <a:lnTo>
                    <a:pt x="169367" y="22961"/>
                  </a:lnTo>
                  <a:lnTo>
                    <a:pt x="170891" y="26009"/>
                  </a:lnTo>
                  <a:lnTo>
                    <a:pt x="170891" y="158686"/>
                  </a:lnTo>
                  <a:lnTo>
                    <a:pt x="169367" y="160210"/>
                  </a:lnTo>
                  <a:lnTo>
                    <a:pt x="167843" y="163258"/>
                  </a:lnTo>
                  <a:lnTo>
                    <a:pt x="167843" y="164782"/>
                  </a:lnTo>
                  <a:lnTo>
                    <a:pt x="166319" y="164782"/>
                  </a:lnTo>
                  <a:lnTo>
                    <a:pt x="163271" y="166306"/>
                  </a:lnTo>
                  <a:lnTo>
                    <a:pt x="158699" y="167830"/>
                  </a:lnTo>
                  <a:lnTo>
                    <a:pt x="154127" y="167830"/>
                  </a:lnTo>
                  <a:lnTo>
                    <a:pt x="154127" y="172402"/>
                  </a:lnTo>
                  <a:lnTo>
                    <a:pt x="208991" y="172402"/>
                  </a:lnTo>
                  <a:lnTo>
                    <a:pt x="208991" y="167830"/>
                  </a:lnTo>
                  <a:lnTo>
                    <a:pt x="202895" y="167830"/>
                  </a:lnTo>
                  <a:lnTo>
                    <a:pt x="199847" y="166306"/>
                  </a:lnTo>
                  <a:lnTo>
                    <a:pt x="196799" y="166306"/>
                  </a:lnTo>
                  <a:lnTo>
                    <a:pt x="192227" y="161734"/>
                  </a:lnTo>
                  <a:lnTo>
                    <a:pt x="190703" y="158686"/>
                  </a:lnTo>
                  <a:lnTo>
                    <a:pt x="190703" y="88493"/>
                  </a:lnTo>
                  <a:lnTo>
                    <a:pt x="196799" y="82397"/>
                  </a:lnTo>
                  <a:lnTo>
                    <a:pt x="202895" y="77825"/>
                  </a:lnTo>
                  <a:lnTo>
                    <a:pt x="205943" y="74777"/>
                  </a:lnTo>
                  <a:lnTo>
                    <a:pt x="215087" y="71729"/>
                  </a:lnTo>
                  <a:lnTo>
                    <a:pt x="222707" y="71729"/>
                  </a:lnTo>
                  <a:lnTo>
                    <a:pt x="228892" y="74777"/>
                  </a:lnTo>
                  <a:lnTo>
                    <a:pt x="233464" y="79349"/>
                  </a:lnTo>
                  <a:lnTo>
                    <a:pt x="234988" y="83921"/>
                  </a:lnTo>
                  <a:lnTo>
                    <a:pt x="236512" y="86969"/>
                  </a:lnTo>
                  <a:lnTo>
                    <a:pt x="236512" y="158686"/>
                  </a:lnTo>
                  <a:lnTo>
                    <a:pt x="234988" y="161734"/>
                  </a:lnTo>
                  <a:lnTo>
                    <a:pt x="230416" y="166306"/>
                  </a:lnTo>
                  <a:lnTo>
                    <a:pt x="225844" y="167830"/>
                  </a:lnTo>
                  <a:lnTo>
                    <a:pt x="218135" y="167830"/>
                  </a:lnTo>
                  <a:lnTo>
                    <a:pt x="218135" y="172402"/>
                  </a:lnTo>
                  <a:lnTo>
                    <a:pt x="273088" y="172402"/>
                  </a:lnTo>
                  <a:lnTo>
                    <a:pt x="273088" y="167830"/>
                  </a:lnTo>
                  <a:close/>
                </a:path>
                <a:path w="697229" h="175895">
                  <a:moveTo>
                    <a:pt x="355473" y="67157"/>
                  </a:moveTo>
                  <a:lnTo>
                    <a:pt x="353949" y="64109"/>
                  </a:lnTo>
                  <a:lnTo>
                    <a:pt x="350901" y="61061"/>
                  </a:lnTo>
                  <a:lnTo>
                    <a:pt x="344805" y="58013"/>
                  </a:lnTo>
                  <a:lnTo>
                    <a:pt x="340233" y="58013"/>
                  </a:lnTo>
                  <a:lnTo>
                    <a:pt x="332447" y="59461"/>
                  </a:lnTo>
                  <a:lnTo>
                    <a:pt x="325107" y="63919"/>
                  </a:lnTo>
                  <a:lnTo>
                    <a:pt x="318071" y="71513"/>
                  </a:lnTo>
                  <a:lnTo>
                    <a:pt x="311188" y="82397"/>
                  </a:lnTo>
                  <a:lnTo>
                    <a:pt x="311188" y="58013"/>
                  </a:lnTo>
                  <a:lnTo>
                    <a:pt x="306616" y="58013"/>
                  </a:lnTo>
                  <a:lnTo>
                    <a:pt x="273088" y="71729"/>
                  </a:lnTo>
                  <a:lnTo>
                    <a:pt x="274612" y="76301"/>
                  </a:lnTo>
                  <a:lnTo>
                    <a:pt x="277660" y="74777"/>
                  </a:lnTo>
                  <a:lnTo>
                    <a:pt x="279184" y="73253"/>
                  </a:lnTo>
                  <a:lnTo>
                    <a:pt x="285280" y="73253"/>
                  </a:lnTo>
                  <a:lnTo>
                    <a:pt x="286804" y="74777"/>
                  </a:lnTo>
                  <a:lnTo>
                    <a:pt x="288328" y="74777"/>
                  </a:lnTo>
                  <a:lnTo>
                    <a:pt x="289852" y="76301"/>
                  </a:lnTo>
                  <a:lnTo>
                    <a:pt x="289852" y="80873"/>
                  </a:lnTo>
                  <a:lnTo>
                    <a:pt x="291376" y="83921"/>
                  </a:lnTo>
                  <a:lnTo>
                    <a:pt x="291376" y="158686"/>
                  </a:lnTo>
                  <a:lnTo>
                    <a:pt x="289852" y="161734"/>
                  </a:lnTo>
                  <a:lnTo>
                    <a:pt x="286804" y="164782"/>
                  </a:lnTo>
                  <a:lnTo>
                    <a:pt x="283756" y="166306"/>
                  </a:lnTo>
                  <a:lnTo>
                    <a:pt x="279184" y="167830"/>
                  </a:lnTo>
                  <a:lnTo>
                    <a:pt x="274612" y="167830"/>
                  </a:lnTo>
                  <a:lnTo>
                    <a:pt x="274612" y="172402"/>
                  </a:lnTo>
                  <a:lnTo>
                    <a:pt x="331000" y="172402"/>
                  </a:lnTo>
                  <a:lnTo>
                    <a:pt x="331000" y="167830"/>
                  </a:lnTo>
                  <a:lnTo>
                    <a:pt x="326428" y="167830"/>
                  </a:lnTo>
                  <a:lnTo>
                    <a:pt x="321856" y="166306"/>
                  </a:lnTo>
                  <a:lnTo>
                    <a:pt x="318808" y="164782"/>
                  </a:lnTo>
                  <a:lnTo>
                    <a:pt x="317284" y="164782"/>
                  </a:lnTo>
                  <a:lnTo>
                    <a:pt x="314236" y="161734"/>
                  </a:lnTo>
                  <a:lnTo>
                    <a:pt x="314236" y="160210"/>
                  </a:lnTo>
                  <a:lnTo>
                    <a:pt x="312712" y="157162"/>
                  </a:lnTo>
                  <a:lnTo>
                    <a:pt x="311188" y="152590"/>
                  </a:lnTo>
                  <a:lnTo>
                    <a:pt x="311188" y="93154"/>
                  </a:lnTo>
                  <a:lnTo>
                    <a:pt x="315760" y="85445"/>
                  </a:lnTo>
                  <a:lnTo>
                    <a:pt x="318808" y="79349"/>
                  </a:lnTo>
                  <a:lnTo>
                    <a:pt x="323380" y="76301"/>
                  </a:lnTo>
                  <a:lnTo>
                    <a:pt x="324904" y="74777"/>
                  </a:lnTo>
                  <a:lnTo>
                    <a:pt x="331000" y="74777"/>
                  </a:lnTo>
                  <a:lnTo>
                    <a:pt x="335661" y="77825"/>
                  </a:lnTo>
                  <a:lnTo>
                    <a:pt x="338709" y="80873"/>
                  </a:lnTo>
                  <a:lnTo>
                    <a:pt x="341757" y="82397"/>
                  </a:lnTo>
                  <a:lnTo>
                    <a:pt x="347853" y="82397"/>
                  </a:lnTo>
                  <a:lnTo>
                    <a:pt x="350901" y="80873"/>
                  </a:lnTo>
                  <a:lnTo>
                    <a:pt x="352425" y="79349"/>
                  </a:lnTo>
                  <a:lnTo>
                    <a:pt x="353949" y="76301"/>
                  </a:lnTo>
                  <a:lnTo>
                    <a:pt x="355473" y="74777"/>
                  </a:lnTo>
                  <a:lnTo>
                    <a:pt x="355473" y="67157"/>
                  </a:lnTo>
                  <a:close/>
                </a:path>
                <a:path w="697229" h="175895">
                  <a:moveTo>
                    <a:pt x="457682" y="102298"/>
                  </a:moveTo>
                  <a:lnTo>
                    <a:pt x="440474" y="65633"/>
                  </a:lnTo>
                  <a:lnTo>
                    <a:pt x="439178" y="64439"/>
                  </a:lnTo>
                  <a:lnTo>
                    <a:pt x="431876" y="60680"/>
                  </a:lnTo>
                  <a:lnTo>
                    <a:pt x="431673" y="60629"/>
                  </a:lnTo>
                  <a:lnTo>
                    <a:pt x="431673" y="88493"/>
                  </a:lnTo>
                  <a:lnTo>
                    <a:pt x="431673" y="96202"/>
                  </a:lnTo>
                  <a:lnTo>
                    <a:pt x="379857" y="96202"/>
                  </a:lnTo>
                  <a:lnTo>
                    <a:pt x="381381" y="86969"/>
                  </a:lnTo>
                  <a:lnTo>
                    <a:pt x="384429" y="79349"/>
                  </a:lnTo>
                  <a:lnTo>
                    <a:pt x="389001" y="73253"/>
                  </a:lnTo>
                  <a:lnTo>
                    <a:pt x="395097" y="68681"/>
                  </a:lnTo>
                  <a:lnTo>
                    <a:pt x="401193" y="65633"/>
                  </a:lnTo>
                  <a:lnTo>
                    <a:pt x="411861" y="65633"/>
                  </a:lnTo>
                  <a:lnTo>
                    <a:pt x="416433" y="67157"/>
                  </a:lnTo>
                  <a:lnTo>
                    <a:pt x="419481" y="70205"/>
                  </a:lnTo>
                  <a:lnTo>
                    <a:pt x="424053" y="73253"/>
                  </a:lnTo>
                  <a:lnTo>
                    <a:pt x="427101" y="76301"/>
                  </a:lnTo>
                  <a:lnTo>
                    <a:pt x="428625" y="80873"/>
                  </a:lnTo>
                  <a:lnTo>
                    <a:pt x="430149" y="83921"/>
                  </a:lnTo>
                  <a:lnTo>
                    <a:pt x="431673" y="88493"/>
                  </a:lnTo>
                  <a:lnTo>
                    <a:pt x="431673" y="60629"/>
                  </a:lnTo>
                  <a:lnTo>
                    <a:pt x="423748" y="58635"/>
                  </a:lnTo>
                  <a:lnTo>
                    <a:pt x="414909" y="58013"/>
                  </a:lnTo>
                  <a:lnTo>
                    <a:pt x="404050" y="58889"/>
                  </a:lnTo>
                  <a:lnTo>
                    <a:pt x="371462" y="82105"/>
                  </a:lnTo>
                  <a:lnTo>
                    <a:pt x="363093" y="117538"/>
                  </a:lnTo>
                  <a:lnTo>
                    <a:pt x="363956" y="130429"/>
                  </a:lnTo>
                  <a:lnTo>
                    <a:pt x="384860" y="167119"/>
                  </a:lnTo>
                  <a:lnTo>
                    <a:pt x="411861" y="175552"/>
                  </a:lnTo>
                  <a:lnTo>
                    <a:pt x="420700" y="174675"/>
                  </a:lnTo>
                  <a:lnTo>
                    <a:pt x="428828" y="172072"/>
                  </a:lnTo>
                  <a:lnTo>
                    <a:pt x="436130" y="167754"/>
                  </a:lnTo>
                  <a:lnTo>
                    <a:pt x="442442" y="161734"/>
                  </a:lnTo>
                  <a:lnTo>
                    <a:pt x="447052" y="155638"/>
                  </a:lnTo>
                  <a:lnTo>
                    <a:pt x="447827" y="154622"/>
                  </a:lnTo>
                  <a:lnTo>
                    <a:pt x="452348" y="147066"/>
                  </a:lnTo>
                  <a:lnTo>
                    <a:pt x="455726" y="139242"/>
                  </a:lnTo>
                  <a:lnTo>
                    <a:pt x="457682" y="131254"/>
                  </a:lnTo>
                  <a:lnTo>
                    <a:pt x="453110" y="129730"/>
                  </a:lnTo>
                  <a:lnTo>
                    <a:pt x="450062" y="138874"/>
                  </a:lnTo>
                  <a:lnTo>
                    <a:pt x="445490" y="144970"/>
                  </a:lnTo>
                  <a:lnTo>
                    <a:pt x="439394" y="149542"/>
                  </a:lnTo>
                  <a:lnTo>
                    <a:pt x="434721" y="154114"/>
                  </a:lnTo>
                  <a:lnTo>
                    <a:pt x="428625" y="155638"/>
                  </a:lnTo>
                  <a:lnTo>
                    <a:pt x="421005" y="155638"/>
                  </a:lnTo>
                  <a:lnTo>
                    <a:pt x="413054" y="154787"/>
                  </a:lnTo>
                  <a:lnTo>
                    <a:pt x="383095" y="124968"/>
                  </a:lnTo>
                  <a:lnTo>
                    <a:pt x="379857" y="102298"/>
                  </a:lnTo>
                  <a:lnTo>
                    <a:pt x="457682" y="102298"/>
                  </a:lnTo>
                  <a:close/>
                </a:path>
                <a:path w="697229" h="175895">
                  <a:moveTo>
                    <a:pt x="569023" y="149542"/>
                  </a:moveTo>
                  <a:lnTo>
                    <a:pt x="559879" y="158686"/>
                  </a:lnTo>
                  <a:lnTo>
                    <a:pt x="553783" y="158686"/>
                  </a:lnTo>
                  <a:lnTo>
                    <a:pt x="550735" y="155638"/>
                  </a:lnTo>
                  <a:lnTo>
                    <a:pt x="550735" y="105346"/>
                  </a:lnTo>
                  <a:lnTo>
                    <a:pt x="550735" y="85445"/>
                  </a:lnTo>
                  <a:lnTo>
                    <a:pt x="549211" y="77825"/>
                  </a:lnTo>
                  <a:lnTo>
                    <a:pt x="547687" y="74777"/>
                  </a:lnTo>
                  <a:lnTo>
                    <a:pt x="546163" y="68681"/>
                  </a:lnTo>
                  <a:lnTo>
                    <a:pt x="541502" y="65633"/>
                  </a:lnTo>
                  <a:lnTo>
                    <a:pt x="536930" y="62585"/>
                  </a:lnTo>
                  <a:lnTo>
                    <a:pt x="530834" y="59537"/>
                  </a:lnTo>
                  <a:lnTo>
                    <a:pt x="523214" y="58013"/>
                  </a:lnTo>
                  <a:lnTo>
                    <a:pt x="512546" y="58013"/>
                  </a:lnTo>
                  <a:lnTo>
                    <a:pt x="503732" y="58585"/>
                  </a:lnTo>
                  <a:lnTo>
                    <a:pt x="495782" y="60299"/>
                  </a:lnTo>
                  <a:lnTo>
                    <a:pt x="488975" y="63157"/>
                  </a:lnTo>
                  <a:lnTo>
                    <a:pt x="483590" y="67157"/>
                  </a:lnTo>
                  <a:lnTo>
                    <a:pt x="475970" y="71729"/>
                  </a:lnTo>
                  <a:lnTo>
                    <a:pt x="472922" y="79349"/>
                  </a:lnTo>
                  <a:lnTo>
                    <a:pt x="472922" y="91541"/>
                  </a:lnTo>
                  <a:lnTo>
                    <a:pt x="475970" y="94678"/>
                  </a:lnTo>
                  <a:lnTo>
                    <a:pt x="479018" y="97726"/>
                  </a:lnTo>
                  <a:lnTo>
                    <a:pt x="485114" y="97726"/>
                  </a:lnTo>
                  <a:lnTo>
                    <a:pt x="488162" y="96202"/>
                  </a:lnTo>
                  <a:lnTo>
                    <a:pt x="489686" y="94678"/>
                  </a:lnTo>
                  <a:lnTo>
                    <a:pt x="491210" y="91541"/>
                  </a:lnTo>
                  <a:lnTo>
                    <a:pt x="492734" y="90017"/>
                  </a:lnTo>
                  <a:lnTo>
                    <a:pt x="492734" y="74777"/>
                  </a:lnTo>
                  <a:lnTo>
                    <a:pt x="494258" y="71729"/>
                  </a:lnTo>
                  <a:lnTo>
                    <a:pt x="497306" y="68681"/>
                  </a:lnTo>
                  <a:lnTo>
                    <a:pt x="500354" y="67157"/>
                  </a:lnTo>
                  <a:lnTo>
                    <a:pt x="504926" y="65633"/>
                  </a:lnTo>
                  <a:lnTo>
                    <a:pt x="515594" y="65633"/>
                  </a:lnTo>
                  <a:lnTo>
                    <a:pt x="521690" y="67157"/>
                  </a:lnTo>
                  <a:lnTo>
                    <a:pt x="524738" y="71729"/>
                  </a:lnTo>
                  <a:lnTo>
                    <a:pt x="527786" y="74777"/>
                  </a:lnTo>
                  <a:lnTo>
                    <a:pt x="529310" y="82397"/>
                  </a:lnTo>
                  <a:lnTo>
                    <a:pt x="529310" y="99250"/>
                  </a:lnTo>
                  <a:lnTo>
                    <a:pt x="529310" y="105346"/>
                  </a:lnTo>
                  <a:lnTo>
                    <a:pt x="529310" y="148018"/>
                  </a:lnTo>
                  <a:lnTo>
                    <a:pt x="522732" y="153149"/>
                  </a:lnTo>
                  <a:lnTo>
                    <a:pt x="516737" y="156972"/>
                  </a:lnTo>
                  <a:lnTo>
                    <a:pt x="511302" y="159385"/>
                  </a:lnTo>
                  <a:lnTo>
                    <a:pt x="506450" y="160210"/>
                  </a:lnTo>
                  <a:lnTo>
                    <a:pt x="501878" y="160210"/>
                  </a:lnTo>
                  <a:lnTo>
                    <a:pt x="497306" y="158686"/>
                  </a:lnTo>
                  <a:lnTo>
                    <a:pt x="494258" y="154114"/>
                  </a:lnTo>
                  <a:lnTo>
                    <a:pt x="489686" y="151066"/>
                  </a:lnTo>
                  <a:lnTo>
                    <a:pt x="488162" y="146494"/>
                  </a:lnTo>
                  <a:lnTo>
                    <a:pt x="488162" y="135826"/>
                  </a:lnTo>
                  <a:lnTo>
                    <a:pt x="517118" y="111442"/>
                  </a:lnTo>
                  <a:lnTo>
                    <a:pt x="529310" y="105346"/>
                  </a:lnTo>
                  <a:lnTo>
                    <a:pt x="529310" y="99250"/>
                  </a:lnTo>
                  <a:lnTo>
                    <a:pt x="516470" y="103809"/>
                  </a:lnTo>
                  <a:lnTo>
                    <a:pt x="505498" y="108204"/>
                  </a:lnTo>
                  <a:lnTo>
                    <a:pt x="496519" y="112331"/>
                  </a:lnTo>
                  <a:lnTo>
                    <a:pt x="489686" y="116014"/>
                  </a:lnTo>
                  <a:lnTo>
                    <a:pt x="480542" y="120586"/>
                  </a:lnTo>
                  <a:lnTo>
                    <a:pt x="474446" y="126682"/>
                  </a:lnTo>
                  <a:lnTo>
                    <a:pt x="471398" y="131254"/>
                  </a:lnTo>
                  <a:lnTo>
                    <a:pt x="468350" y="140398"/>
                  </a:lnTo>
                  <a:lnTo>
                    <a:pt x="468350" y="154114"/>
                  </a:lnTo>
                  <a:lnTo>
                    <a:pt x="469874" y="161734"/>
                  </a:lnTo>
                  <a:lnTo>
                    <a:pt x="475970" y="166306"/>
                  </a:lnTo>
                  <a:lnTo>
                    <a:pt x="480542" y="172402"/>
                  </a:lnTo>
                  <a:lnTo>
                    <a:pt x="486638" y="174028"/>
                  </a:lnTo>
                  <a:lnTo>
                    <a:pt x="503402" y="174028"/>
                  </a:lnTo>
                  <a:lnTo>
                    <a:pt x="507974" y="170878"/>
                  </a:lnTo>
                  <a:lnTo>
                    <a:pt x="511098" y="169151"/>
                  </a:lnTo>
                  <a:lnTo>
                    <a:pt x="515785" y="166116"/>
                  </a:lnTo>
                  <a:lnTo>
                    <a:pt x="521804" y="161734"/>
                  </a:lnTo>
                  <a:lnTo>
                    <a:pt x="523684" y="160210"/>
                  </a:lnTo>
                  <a:lnTo>
                    <a:pt x="529310" y="155638"/>
                  </a:lnTo>
                  <a:lnTo>
                    <a:pt x="529310" y="163258"/>
                  </a:lnTo>
                  <a:lnTo>
                    <a:pt x="530834" y="167830"/>
                  </a:lnTo>
                  <a:lnTo>
                    <a:pt x="535406" y="172402"/>
                  </a:lnTo>
                  <a:lnTo>
                    <a:pt x="538454" y="174028"/>
                  </a:lnTo>
                  <a:lnTo>
                    <a:pt x="543026" y="174028"/>
                  </a:lnTo>
                  <a:lnTo>
                    <a:pt x="569023" y="155638"/>
                  </a:lnTo>
                  <a:lnTo>
                    <a:pt x="569023" y="149542"/>
                  </a:lnTo>
                  <a:close/>
                </a:path>
                <a:path w="697229" h="175895">
                  <a:moveTo>
                    <a:pt x="697141" y="161747"/>
                  </a:moveTo>
                  <a:lnTo>
                    <a:pt x="695617" y="157175"/>
                  </a:lnTo>
                  <a:lnTo>
                    <a:pt x="691045" y="158699"/>
                  </a:lnTo>
                  <a:lnTo>
                    <a:pt x="689521" y="160223"/>
                  </a:lnTo>
                  <a:lnTo>
                    <a:pt x="684949" y="160223"/>
                  </a:lnTo>
                  <a:lnTo>
                    <a:pt x="681901" y="157175"/>
                  </a:lnTo>
                  <a:lnTo>
                    <a:pt x="680377" y="157175"/>
                  </a:lnTo>
                  <a:lnTo>
                    <a:pt x="680377" y="154127"/>
                  </a:lnTo>
                  <a:lnTo>
                    <a:pt x="678853" y="152603"/>
                  </a:lnTo>
                  <a:lnTo>
                    <a:pt x="678853" y="67157"/>
                  </a:lnTo>
                  <a:lnTo>
                    <a:pt x="678853" y="15341"/>
                  </a:lnTo>
                  <a:lnTo>
                    <a:pt x="678853" y="12"/>
                  </a:lnTo>
                  <a:lnTo>
                    <a:pt x="672757" y="12"/>
                  </a:lnTo>
                  <a:lnTo>
                    <a:pt x="639140" y="13817"/>
                  </a:lnTo>
                  <a:lnTo>
                    <a:pt x="640664" y="16865"/>
                  </a:lnTo>
                  <a:lnTo>
                    <a:pt x="645236" y="16865"/>
                  </a:lnTo>
                  <a:lnTo>
                    <a:pt x="646760" y="15341"/>
                  </a:lnTo>
                  <a:lnTo>
                    <a:pt x="652945" y="15341"/>
                  </a:lnTo>
                  <a:lnTo>
                    <a:pt x="655993" y="18389"/>
                  </a:lnTo>
                  <a:lnTo>
                    <a:pt x="655993" y="19913"/>
                  </a:lnTo>
                  <a:lnTo>
                    <a:pt x="657517" y="22961"/>
                  </a:lnTo>
                  <a:lnTo>
                    <a:pt x="657517" y="67157"/>
                  </a:lnTo>
                  <a:lnTo>
                    <a:pt x="657517" y="88493"/>
                  </a:lnTo>
                  <a:lnTo>
                    <a:pt x="657517" y="151079"/>
                  </a:lnTo>
                  <a:lnTo>
                    <a:pt x="651332" y="158699"/>
                  </a:lnTo>
                  <a:lnTo>
                    <a:pt x="643712" y="161747"/>
                  </a:lnTo>
                  <a:lnTo>
                    <a:pt x="636092" y="161747"/>
                  </a:lnTo>
                  <a:lnTo>
                    <a:pt x="605040" y="133362"/>
                  </a:lnTo>
                  <a:lnTo>
                    <a:pt x="602564" y="111455"/>
                  </a:lnTo>
                  <a:lnTo>
                    <a:pt x="603148" y="99720"/>
                  </a:lnTo>
                  <a:lnTo>
                    <a:pt x="625424" y="65633"/>
                  </a:lnTo>
                  <a:lnTo>
                    <a:pt x="640664" y="65633"/>
                  </a:lnTo>
                  <a:lnTo>
                    <a:pt x="643712" y="68681"/>
                  </a:lnTo>
                  <a:lnTo>
                    <a:pt x="648284" y="70205"/>
                  </a:lnTo>
                  <a:lnTo>
                    <a:pt x="651332" y="74777"/>
                  </a:lnTo>
                  <a:lnTo>
                    <a:pt x="654469" y="79349"/>
                  </a:lnTo>
                  <a:lnTo>
                    <a:pt x="657517" y="88493"/>
                  </a:lnTo>
                  <a:lnTo>
                    <a:pt x="657517" y="67157"/>
                  </a:lnTo>
                  <a:lnTo>
                    <a:pt x="655637" y="65633"/>
                  </a:lnTo>
                  <a:lnTo>
                    <a:pt x="652576" y="63157"/>
                  </a:lnTo>
                  <a:lnTo>
                    <a:pt x="646950" y="60299"/>
                  </a:lnTo>
                  <a:lnTo>
                    <a:pt x="640499" y="58585"/>
                  </a:lnTo>
                  <a:lnTo>
                    <a:pt x="633044" y="58013"/>
                  </a:lnTo>
                  <a:lnTo>
                    <a:pt x="622160" y="59182"/>
                  </a:lnTo>
                  <a:lnTo>
                    <a:pt x="588695" y="87503"/>
                  </a:lnTo>
                  <a:lnTo>
                    <a:pt x="579704" y="120599"/>
                  </a:lnTo>
                  <a:lnTo>
                    <a:pt x="580555" y="132359"/>
                  </a:lnTo>
                  <a:lnTo>
                    <a:pt x="600557" y="167119"/>
                  </a:lnTo>
                  <a:lnTo>
                    <a:pt x="625424" y="175552"/>
                  </a:lnTo>
                  <a:lnTo>
                    <a:pt x="631520" y="175552"/>
                  </a:lnTo>
                  <a:lnTo>
                    <a:pt x="655993" y="161747"/>
                  </a:lnTo>
                  <a:lnTo>
                    <a:pt x="657517" y="160223"/>
                  </a:lnTo>
                  <a:lnTo>
                    <a:pt x="657517" y="175552"/>
                  </a:lnTo>
                  <a:lnTo>
                    <a:pt x="663613" y="175552"/>
                  </a:lnTo>
                  <a:lnTo>
                    <a:pt x="697141" y="161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61700" y="4305680"/>
              <a:ext cx="65532" cy="167830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4650771" y="4827555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3921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45625" y="4827555"/>
            <a:ext cx="1202055" cy="0"/>
          </a:xfrm>
          <a:custGeom>
            <a:avLst/>
            <a:gdLst/>
            <a:ahLst/>
            <a:cxnLst/>
            <a:rect l="l" t="t" r="r" b="b"/>
            <a:pathLst>
              <a:path w="1202054">
                <a:moveTo>
                  <a:pt x="0" y="0"/>
                </a:moveTo>
                <a:lnTo>
                  <a:pt x="1202054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7948612" y="4743640"/>
            <a:ext cx="1051560" cy="158750"/>
            <a:chOff x="7948612" y="4743640"/>
            <a:chExt cx="1051560" cy="158750"/>
          </a:xfrm>
        </p:grpSpPr>
        <p:sp>
          <p:nvSpPr>
            <p:cNvPr id="88" name="object 88"/>
            <p:cNvSpPr/>
            <p:nvPr/>
          </p:nvSpPr>
          <p:spPr>
            <a:xfrm>
              <a:off x="7948612" y="4827555"/>
              <a:ext cx="970280" cy="0"/>
            </a:xfrm>
            <a:custGeom>
              <a:avLst/>
              <a:gdLst/>
              <a:ahLst/>
              <a:cxnLst/>
              <a:rect l="l" t="t" r="r" b="b"/>
              <a:pathLst>
                <a:path w="970279">
                  <a:moveTo>
                    <a:pt x="0" y="0"/>
                  </a:moveTo>
                  <a:lnTo>
                    <a:pt x="970121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842533" y="4743640"/>
              <a:ext cx="157480" cy="158750"/>
            </a:xfrm>
            <a:custGeom>
              <a:avLst/>
              <a:gdLst/>
              <a:ahLst/>
              <a:cxnLst/>
              <a:rect l="l" t="t" r="r" b="b"/>
              <a:pathLst>
                <a:path w="157479" h="158750">
                  <a:moveTo>
                    <a:pt x="0" y="158686"/>
                  </a:moveTo>
                  <a:lnTo>
                    <a:pt x="53340" y="74771"/>
                  </a:lnTo>
                  <a:lnTo>
                    <a:pt x="0" y="0"/>
                  </a:lnTo>
                  <a:lnTo>
                    <a:pt x="157067" y="74771"/>
                  </a:lnTo>
                  <a:lnTo>
                    <a:pt x="0" y="1586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4650771" y="4375880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3084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44311" y="4375880"/>
            <a:ext cx="1202690" cy="0"/>
          </a:xfrm>
          <a:custGeom>
            <a:avLst/>
            <a:gdLst/>
            <a:ahLst/>
            <a:cxnLst/>
            <a:rect l="l" t="t" r="r" b="b"/>
            <a:pathLst>
              <a:path w="1202690">
                <a:moveTo>
                  <a:pt x="0" y="0"/>
                </a:moveTo>
                <a:lnTo>
                  <a:pt x="1202436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7347204" y="4293489"/>
            <a:ext cx="1652905" cy="157480"/>
            <a:chOff x="7347204" y="4293489"/>
            <a:chExt cx="1652905" cy="157480"/>
          </a:xfrm>
        </p:grpSpPr>
        <p:sp>
          <p:nvSpPr>
            <p:cNvPr id="93" name="object 93"/>
            <p:cNvSpPr/>
            <p:nvPr/>
          </p:nvSpPr>
          <p:spPr>
            <a:xfrm>
              <a:off x="7347204" y="4375880"/>
              <a:ext cx="1571625" cy="0"/>
            </a:xfrm>
            <a:custGeom>
              <a:avLst/>
              <a:gdLst/>
              <a:ahLst/>
              <a:cxnLst/>
              <a:rect l="l" t="t" r="r" b="b"/>
              <a:pathLst>
                <a:path w="1571625">
                  <a:moveTo>
                    <a:pt x="0" y="0"/>
                  </a:moveTo>
                  <a:lnTo>
                    <a:pt x="1571529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842533" y="429348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0" y="157162"/>
                  </a:moveTo>
                  <a:lnTo>
                    <a:pt x="53340" y="74771"/>
                  </a:lnTo>
                  <a:lnTo>
                    <a:pt x="0" y="0"/>
                  </a:lnTo>
                  <a:lnTo>
                    <a:pt x="157067" y="74771"/>
                  </a:lnTo>
                  <a:lnTo>
                    <a:pt x="0" y="1571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4650771" y="5277611"/>
            <a:ext cx="1496060" cy="0"/>
          </a:xfrm>
          <a:custGeom>
            <a:avLst/>
            <a:gdLst/>
            <a:ahLst/>
            <a:cxnLst/>
            <a:rect l="l" t="t" r="r" b="b"/>
            <a:pathLst>
              <a:path w="1496060">
                <a:moveTo>
                  <a:pt x="0" y="0"/>
                </a:moveTo>
                <a:lnTo>
                  <a:pt x="1495520" y="0"/>
                </a:lnTo>
              </a:path>
            </a:pathLst>
          </a:custGeom>
          <a:ln w="762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6746748" y="5195220"/>
            <a:ext cx="2252980" cy="157480"/>
            <a:chOff x="6746748" y="5195220"/>
            <a:chExt cx="2252980" cy="157480"/>
          </a:xfrm>
        </p:grpSpPr>
        <p:sp>
          <p:nvSpPr>
            <p:cNvPr id="97" name="object 97"/>
            <p:cNvSpPr/>
            <p:nvPr/>
          </p:nvSpPr>
          <p:spPr>
            <a:xfrm>
              <a:off x="6746748" y="5277612"/>
              <a:ext cx="2172335" cy="0"/>
            </a:xfrm>
            <a:custGeom>
              <a:avLst/>
              <a:gdLst/>
              <a:ahLst/>
              <a:cxnLst/>
              <a:rect l="l" t="t" r="r" b="b"/>
              <a:pathLst>
                <a:path w="2172334">
                  <a:moveTo>
                    <a:pt x="0" y="0"/>
                  </a:moveTo>
                  <a:lnTo>
                    <a:pt x="2171985" y="0"/>
                  </a:lnTo>
                </a:path>
              </a:pathLst>
            </a:custGeom>
            <a:ln w="76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42533" y="5195220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0" y="157162"/>
                  </a:moveTo>
                  <a:lnTo>
                    <a:pt x="53340" y="74771"/>
                  </a:lnTo>
                  <a:lnTo>
                    <a:pt x="0" y="0"/>
                  </a:lnTo>
                  <a:lnTo>
                    <a:pt x="157067" y="74771"/>
                  </a:lnTo>
                  <a:lnTo>
                    <a:pt x="0" y="1571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/>
          <p:nvPr/>
        </p:nvSpPr>
        <p:spPr>
          <a:xfrm>
            <a:off x="4943855" y="4216908"/>
            <a:ext cx="600710" cy="300355"/>
          </a:xfrm>
          <a:custGeom>
            <a:avLst/>
            <a:gdLst/>
            <a:ahLst/>
            <a:cxnLst/>
            <a:rect l="l" t="t" r="r" b="b"/>
            <a:pathLst>
              <a:path w="600710" h="300354">
                <a:moveTo>
                  <a:pt x="600456" y="300227"/>
                </a:moveTo>
                <a:lnTo>
                  <a:pt x="0" y="300227"/>
                </a:lnTo>
                <a:lnTo>
                  <a:pt x="0" y="0"/>
                </a:lnTo>
                <a:lnTo>
                  <a:pt x="600456" y="0"/>
                </a:lnTo>
                <a:lnTo>
                  <a:pt x="600456" y="300227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44692" y="4668869"/>
            <a:ext cx="601345" cy="300990"/>
          </a:xfrm>
          <a:custGeom>
            <a:avLst/>
            <a:gdLst/>
            <a:ahLst/>
            <a:cxnLst/>
            <a:rect l="l" t="t" r="r" b="b"/>
            <a:pathLst>
              <a:path w="601345" h="300989">
                <a:moveTo>
                  <a:pt x="600932" y="300608"/>
                </a:moveTo>
                <a:lnTo>
                  <a:pt x="0" y="300608"/>
                </a:lnTo>
                <a:lnTo>
                  <a:pt x="0" y="0"/>
                </a:lnTo>
                <a:lnTo>
                  <a:pt x="600932" y="0"/>
                </a:lnTo>
                <a:lnTo>
                  <a:pt x="600932" y="300608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146292" y="5119116"/>
            <a:ext cx="600710" cy="300355"/>
          </a:xfrm>
          <a:custGeom>
            <a:avLst/>
            <a:gdLst/>
            <a:ahLst/>
            <a:cxnLst/>
            <a:rect l="l" t="t" r="r" b="b"/>
            <a:pathLst>
              <a:path w="600709" h="300354">
                <a:moveTo>
                  <a:pt x="600455" y="300228"/>
                </a:moveTo>
                <a:lnTo>
                  <a:pt x="0" y="300228"/>
                </a:lnTo>
                <a:lnTo>
                  <a:pt x="0" y="0"/>
                </a:lnTo>
                <a:lnTo>
                  <a:pt x="600455" y="0"/>
                </a:lnTo>
                <a:lnTo>
                  <a:pt x="600455" y="300228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46748" y="4216908"/>
            <a:ext cx="600710" cy="300355"/>
          </a:xfrm>
          <a:custGeom>
            <a:avLst/>
            <a:gdLst/>
            <a:ahLst/>
            <a:cxnLst/>
            <a:rect l="l" t="t" r="r" b="b"/>
            <a:pathLst>
              <a:path w="600709" h="300354">
                <a:moveTo>
                  <a:pt x="600455" y="300227"/>
                </a:moveTo>
                <a:lnTo>
                  <a:pt x="0" y="300227"/>
                </a:lnTo>
                <a:lnTo>
                  <a:pt x="0" y="0"/>
                </a:lnTo>
                <a:lnTo>
                  <a:pt x="600455" y="0"/>
                </a:lnTo>
                <a:lnTo>
                  <a:pt x="600455" y="300227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47680" y="4668869"/>
            <a:ext cx="601345" cy="300990"/>
          </a:xfrm>
          <a:custGeom>
            <a:avLst/>
            <a:gdLst/>
            <a:ahLst/>
            <a:cxnLst/>
            <a:rect l="l" t="t" r="r" b="b"/>
            <a:pathLst>
              <a:path w="601345" h="300989">
                <a:moveTo>
                  <a:pt x="600932" y="300608"/>
                </a:moveTo>
                <a:lnTo>
                  <a:pt x="0" y="300608"/>
                </a:lnTo>
                <a:lnTo>
                  <a:pt x="0" y="0"/>
                </a:lnTo>
                <a:lnTo>
                  <a:pt x="600932" y="0"/>
                </a:lnTo>
                <a:lnTo>
                  <a:pt x="600932" y="300608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158" y="1768919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8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1754600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60">
                <a:moveTo>
                  <a:pt x="234886" y="416528"/>
                </a:moveTo>
                <a:lnTo>
                  <a:pt x="183070" y="416528"/>
                </a:lnTo>
                <a:lnTo>
                  <a:pt x="183070" y="231933"/>
                </a:lnTo>
                <a:lnTo>
                  <a:pt x="181951" y="215884"/>
                </a:lnTo>
                <a:lnTo>
                  <a:pt x="166306" y="178593"/>
                </a:lnTo>
                <a:lnTo>
                  <a:pt x="120491" y="160210"/>
                </a:lnTo>
                <a:lnTo>
                  <a:pt x="111109" y="160805"/>
                </a:lnTo>
                <a:lnTo>
                  <a:pt x="73580" y="176910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4114"/>
                </a:lnTo>
                <a:lnTo>
                  <a:pt x="59102" y="146399"/>
                </a:lnTo>
                <a:lnTo>
                  <a:pt x="98631" y="122443"/>
                </a:lnTo>
                <a:lnTo>
                  <a:pt x="134207" y="116014"/>
                </a:lnTo>
                <a:lnTo>
                  <a:pt x="156860" y="117990"/>
                </a:lnTo>
                <a:lnTo>
                  <a:pt x="194094" y="133373"/>
                </a:lnTo>
                <a:lnTo>
                  <a:pt x="220098" y="163702"/>
                </a:lnTo>
                <a:lnTo>
                  <a:pt x="233195" y="206153"/>
                </a:lnTo>
                <a:lnTo>
                  <a:pt x="234886" y="231933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20" y="118579"/>
                </a:lnTo>
                <a:lnTo>
                  <a:pt x="154444" y="117157"/>
                </a:lnTo>
                <a:lnTo>
                  <a:pt x="144983" y="116293"/>
                </a:lnTo>
                <a:lnTo>
                  <a:pt x="137248" y="116014"/>
                </a:lnTo>
                <a:lnTo>
                  <a:pt x="110629" y="119418"/>
                </a:lnTo>
                <a:lnTo>
                  <a:pt x="87718" y="129540"/>
                </a:lnTo>
                <a:lnTo>
                  <a:pt x="68237" y="146227"/>
                </a:lnTo>
                <a:lnTo>
                  <a:pt x="51904" y="169354"/>
                </a:lnTo>
                <a:lnTo>
                  <a:pt x="51904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717"/>
                </a:lnTo>
                <a:lnTo>
                  <a:pt x="73240" y="186207"/>
                </a:lnTo>
                <a:lnTo>
                  <a:pt x="108597" y="161899"/>
                </a:lnTo>
                <a:lnTo>
                  <a:pt x="122008" y="160210"/>
                </a:lnTo>
                <a:lnTo>
                  <a:pt x="130251" y="161048"/>
                </a:lnTo>
                <a:lnTo>
                  <a:pt x="138785" y="163449"/>
                </a:lnTo>
                <a:lnTo>
                  <a:pt x="147332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8249" y="242608"/>
                </a:moveTo>
                <a:lnTo>
                  <a:pt x="467791" y="236512"/>
                </a:lnTo>
                <a:lnTo>
                  <a:pt x="466217" y="215442"/>
                </a:lnTo>
                <a:lnTo>
                  <a:pt x="460057" y="191122"/>
                </a:lnTo>
                <a:lnTo>
                  <a:pt x="449592" y="169659"/>
                </a:lnTo>
                <a:lnTo>
                  <a:pt x="442036" y="160210"/>
                </a:lnTo>
                <a:lnTo>
                  <a:pt x="434721" y="151066"/>
                </a:lnTo>
                <a:lnTo>
                  <a:pt x="416433" y="137236"/>
                </a:lnTo>
                <a:lnTo>
                  <a:pt x="416433" y="236512"/>
                </a:lnTo>
                <a:lnTo>
                  <a:pt x="253174" y="236512"/>
                </a:lnTo>
                <a:lnTo>
                  <a:pt x="269113" y="194284"/>
                </a:lnTo>
                <a:lnTo>
                  <a:pt x="305269" y="165938"/>
                </a:lnTo>
                <a:lnTo>
                  <a:pt x="337083" y="160210"/>
                </a:lnTo>
                <a:lnTo>
                  <a:pt x="355384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36"/>
                </a:lnTo>
                <a:lnTo>
                  <a:pt x="414731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59" y="116014"/>
                </a:lnTo>
                <a:lnTo>
                  <a:pt x="309219" y="118567"/>
                </a:lnTo>
                <a:lnTo>
                  <a:pt x="262229" y="138518"/>
                </a:lnTo>
                <a:lnTo>
                  <a:pt x="221856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856" y="361988"/>
                </a:lnTo>
                <a:lnTo>
                  <a:pt x="260705" y="401421"/>
                </a:lnTo>
                <a:lnTo>
                  <a:pt x="307505" y="420395"/>
                </a:lnTo>
                <a:lnTo>
                  <a:pt x="334035" y="422719"/>
                </a:lnTo>
                <a:lnTo>
                  <a:pt x="353148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33" y="363639"/>
                </a:lnTo>
                <a:lnTo>
                  <a:pt x="386130" y="371767"/>
                </a:lnTo>
                <a:lnTo>
                  <a:pt x="366496" y="376732"/>
                </a:lnTo>
                <a:lnTo>
                  <a:pt x="344703" y="378434"/>
                </a:lnTo>
                <a:lnTo>
                  <a:pt x="326136" y="376974"/>
                </a:lnTo>
                <a:lnTo>
                  <a:pt x="280695" y="354050"/>
                </a:lnTo>
                <a:lnTo>
                  <a:pt x="258737" y="320052"/>
                </a:lnTo>
                <a:lnTo>
                  <a:pt x="251650" y="274701"/>
                </a:lnTo>
                <a:lnTo>
                  <a:pt x="465201" y="274701"/>
                </a:lnTo>
                <a:lnTo>
                  <a:pt x="466953" y="266687"/>
                </a:lnTo>
                <a:lnTo>
                  <a:pt x="467868" y="258648"/>
                </a:lnTo>
                <a:lnTo>
                  <a:pt x="468198" y="250621"/>
                </a:lnTo>
                <a:lnTo>
                  <a:pt x="468249" y="242608"/>
                </a:lnTo>
                <a:close/>
              </a:path>
              <a:path w="1060450" h="422910">
                <a:moveTo>
                  <a:pt x="765708" y="396709"/>
                </a:moveTo>
                <a:lnTo>
                  <a:pt x="755700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63" y="377088"/>
                </a:lnTo>
                <a:lnTo>
                  <a:pt x="744270" y="362635"/>
                </a:lnTo>
                <a:lnTo>
                  <a:pt x="742848" y="344893"/>
                </a:lnTo>
                <a:lnTo>
                  <a:pt x="742848" y="267081"/>
                </a:lnTo>
                <a:lnTo>
                  <a:pt x="742848" y="238023"/>
                </a:lnTo>
                <a:lnTo>
                  <a:pt x="742645" y="234975"/>
                </a:lnTo>
                <a:lnTo>
                  <a:pt x="740892" y="208267"/>
                </a:lnTo>
                <a:lnTo>
                  <a:pt x="735228" y="182930"/>
                </a:lnTo>
                <a:lnTo>
                  <a:pt x="726732" y="163258"/>
                </a:lnTo>
                <a:lnTo>
                  <a:pt x="726135" y="161874"/>
                </a:lnTo>
                <a:lnTo>
                  <a:pt x="713892" y="144970"/>
                </a:lnTo>
                <a:lnTo>
                  <a:pt x="696988" y="132092"/>
                </a:lnTo>
                <a:lnTo>
                  <a:pt x="675932" y="123063"/>
                </a:lnTo>
                <a:lnTo>
                  <a:pt x="650595" y="117754"/>
                </a:lnTo>
                <a:lnTo>
                  <a:pt x="620826" y="116014"/>
                </a:lnTo>
                <a:lnTo>
                  <a:pt x="608253" y="116586"/>
                </a:lnTo>
                <a:lnTo>
                  <a:pt x="570445" y="125158"/>
                </a:lnTo>
                <a:lnTo>
                  <a:pt x="529297" y="144970"/>
                </a:lnTo>
                <a:lnTo>
                  <a:pt x="550633" y="189255"/>
                </a:lnTo>
                <a:lnTo>
                  <a:pt x="565556" y="178092"/>
                </a:lnTo>
                <a:lnTo>
                  <a:pt x="583069" y="169938"/>
                </a:lnTo>
                <a:lnTo>
                  <a:pt x="603440" y="164947"/>
                </a:lnTo>
                <a:lnTo>
                  <a:pt x="626922" y="163258"/>
                </a:lnTo>
                <a:lnTo>
                  <a:pt x="654710" y="167817"/>
                </a:lnTo>
                <a:lnTo>
                  <a:pt x="674217" y="181406"/>
                </a:lnTo>
                <a:lnTo>
                  <a:pt x="685736" y="203847"/>
                </a:lnTo>
                <a:lnTo>
                  <a:pt x="689508" y="234975"/>
                </a:lnTo>
                <a:lnTo>
                  <a:pt x="689508" y="271653"/>
                </a:lnTo>
                <a:lnTo>
                  <a:pt x="689508" y="343369"/>
                </a:lnTo>
                <a:lnTo>
                  <a:pt x="674001" y="360260"/>
                </a:lnTo>
                <a:lnTo>
                  <a:pt x="657225" y="372135"/>
                </a:lnTo>
                <a:lnTo>
                  <a:pt x="639051" y="379171"/>
                </a:lnTo>
                <a:lnTo>
                  <a:pt x="619302" y="381469"/>
                </a:lnTo>
                <a:lnTo>
                  <a:pt x="596176" y="378612"/>
                </a:lnTo>
                <a:lnTo>
                  <a:pt x="579450" y="370039"/>
                </a:lnTo>
                <a:lnTo>
                  <a:pt x="569290" y="355714"/>
                </a:lnTo>
                <a:lnTo>
                  <a:pt x="565873" y="335661"/>
                </a:lnTo>
                <a:lnTo>
                  <a:pt x="567321" y="321614"/>
                </a:lnTo>
                <a:lnTo>
                  <a:pt x="590346" y="286893"/>
                </a:lnTo>
                <a:lnTo>
                  <a:pt x="636435" y="268249"/>
                </a:lnTo>
                <a:lnTo>
                  <a:pt x="655878" y="267081"/>
                </a:lnTo>
                <a:lnTo>
                  <a:pt x="661555" y="267360"/>
                </a:lnTo>
                <a:lnTo>
                  <a:pt x="669226" y="268224"/>
                </a:lnTo>
                <a:lnTo>
                  <a:pt x="678637" y="269646"/>
                </a:lnTo>
                <a:lnTo>
                  <a:pt x="689508" y="271653"/>
                </a:lnTo>
                <a:lnTo>
                  <a:pt x="689508" y="234975"/>
                </a:lnTo>
                <a:lnTo>
                  <a:pt x="679450" y="231863"/>
                </a:lnTo>
                <a:lnTo>
                  <a:pt x="669988" y="229450"/>
                </a:lnTo>
                <a:lnTo>
                  <a:pt x="661123" y="227914"/>
                </a:lnTo>
                <a:lnTo>
                  <a:pt x="652830" y="227355"/>
                </a:lnTo>
                <a:lnTo>
                  <a:pt x="623392" y="229336"/>
                </a:lnTo>
                <a:lnTo>
                  <a:pt x="573036" y="244767"/>
                </a:lnTo>
                <a:lnTo>
                  <a:pt x="535038" y="274777"/>
                </a:lnTo>
                <a:lnTo>
                  <a:pt x="515086" y="313016"/>
                </a:lnTo>
                <a:lnTo>
                  <a:pt x="512533" y="334137"/>
                </a:lnTo>
                <a:lnTo>
                  <a:pt x="514223" y="352526"/>
                </a:lnTo>
                <a:lnTo>
                  <a:pt x="538441" y="396709"/>
                </a:lnTo>
                <a:lnTo>
                  <a:pt x="582625" y="421017"/>
                </a:lnTo>
                <a:lnTo>
                  <a:pt x="599490" y="422719"/>
                </a:lnTo>
                <a:lnTo>
                  <a:pt x="629500" y="420154"/>
                </a:lnTo>
                <a:lnTo>
                  <a:pt x="655510" y="412572"/>
                </a:lnTo>
                <a:lnTo>
                  <a:pt x="677545" y="400138"/>
                </a:lnTo>
                <a:lnTo>
                  <a:pt x="695604" y="382993"/>
                </a:lnTo>
                <a:lnTo>
                  <a:pt x="699604" y="392696"/>
                </a:lnTo>
                <a:lnTo>
                  <a:pt x="738085" y="420382"/>
                </a:lnTo>
                <a:lnTo>
                  <a:pt x="765708" y="422719"/>
                </a:lnTo>
                <a:lnTo>
                  <a:pt x="765708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214" y="0"/>
                </a:lnTo>
                <a:lnTo>
                  <a:pt x="1008214" y="137350"/>
                </a:lnTo>
                <a:lnTo>
                  <a:pt x="1008214" y="190792"/>
                </a:lnTo>
                <a:lnTo>
                  <a:pt x="1008214" y="354050"/>
                </a:lnTo>
                <a:lnTo>
                  <a:pt x="1005090" y="358381"/>
                </a:lnTo>
                <a:lnTo>
                  <a:pt x="969924" y="376339"/>
                </a:lnTo>
                <a:lnTo>
                  <a:pt x="956398" y="378434"/>
                </a:lnTo>
                <a:lnTo>
                  <a:pt x="914095" y="371830"/>
                </a:lnTo>
                <a:lnTo>
                  <a:pt x="883539" y="351942"/>
                </a:lnTo>
                <a:lnTo>
                  <a:pt x="865009" y="318592"/>
                </a:lnTo>
                <a:lnTo>
                  <a:pt x="858774" y="271653"/>
                </a:lnTo>
                <a:lnTo>
                  <a:pt x="860463" y="248500"/>
                </a:lnTo>
                <a:lnTo>
                  <a:pt x="873556" y="208546"/>
                </a:lnTo>
                <a:lnTo>
                  <a:pt x="899299" y="178257"/>
                </a:lnTo>
                <a:lnTo>
                  <a:pt x="953350" y="160210"/>
                </a:lnTo>
                <a:lnTo>
                  <a:pt x="969645" y="162191"/>
                </a:lnTo>
                <a:lnTo>
                  <a:pt x="984211" y="168033"/>
                </a:lnTo>
                <a:lnTo>
                  <a:pt x="997077" y="177609"/>
                </a:lnTo>
                <a:lnTo>
                  <a:pt x="1008214" y="190792"/>
                </a:lnTo>
                <a:lnTo>
                  <a:pt x="1008214" y="137350"/>
                </a:lnTo>
                <a:lnTo>
                  <a:pt x="994473" y="128231"/>
                </a:lnTo>
                <a:lnTo>
                  <a:pt x="978306" y="121539"/>
                </a:lnTo>
                <a:lnTo>
                  <a:pt x="959561" y="117424"/>
                </a:lnTo>
                <a:lnTo>
                  <a:pt x="938110" y="116014"/>
                </a:lnTo>
                <a:lnTo>
                  <a:pt x="911720" y="118897"/>
                </a:lnTo>
                <a:lnTo>
                  <a:pt x="864717" y="142379"/>
                </a:lnTo>
                <a:lnTo>
                  <a:pt x="826401" y="188226"/>
                </a:lnTo>
                <a:lnTo>
                  <a:pt x="806450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04" y="400138"/>
                </a:lnTo>
                <a:lnTo>
                  <a:pt x="902652" y="420154"/>
                </a:lnTo>
                <a:lnTo>
                  <a:pt x="928966" y="422719"/>
                </a:lnTo>
                <a:lnTo>
                  <a:pt x="953566" y="420992"/>
                </a:lnTo>
                <a:lnTo>
                  <a:pt x="974877" y="415810"/>
                </a:lnTo>
                <a:lnTo>
                  <a:pt x="993051" y="407212"/>
                </a:lnTo>
                <a:lnTo>
                  <a:pt x="1008214" y="395198"/>
                </a:lnTo>
                <a:lnTo>
                  <a:pt x="1008214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3919" y="1870614"/>
            <a:ext cx="194310" cy="306705"/>
          </a:xfrm>
          <a:custGeom>
            <a:avLst/>
            <a:gdLst/>
            <a:ahLst/>
            <a:cxnLst/>
            <a:rect l="l" t="t" r="r" b="b"/>
            <a:pathLst>
              <a:path w="194310" h="306705">
                <a:moveTo>
                  <a:pt x="88487" y="306705"/>
                </a:moveTo>
                <a:lnTo>
                  <a:pt x="65673" y="305261"/>
                </a:lnTo>
                <a:lnTo>
                  <a:pt x="43136" y="300942"/>
                </a:lnTo>
                <a:lnTo>
                  <a:pt x="21152" y="293765"/>
                </a:lnTo>
                <a:lnTo>
                  <a:pt x="0" y="283749"/>
                </a:lnTo>
                <a:lnTo>
                  <a:pt x="19907" y="233457"/>
                </a:lnTo>
                <a:lnTo>
                  <a:pt x="40505" y="246340"/>
                </a:lnTo>
                <a:lnTo>
                  <a:pt x="58959" y="255365"/>
                </a:lnTo>
                <a:lnTo>
                  <a:pt x="75414" y="260675"/>
                </a:lnTo>
                <a:lnTo>
                  <a:pt x="90011" y="262413"/>
                </a:lnTo>
                <a:lnTo>
                  <a:pt x="111188" y="259840"/>
                </a:lnTo>
                <a:lnTo>
                  <a:pt x="126480" y="252114"/>
                </a:lnTo>
                <a:lnTo>
                  <a:pt x="135753" y="239227"/>
                </a:lnTo>
                <a:lnTo>
                  <a:pt x="138874" y="221170"/>
                </a:lnTo>
                <a:lnTo>
                  <a:pt x="135777" y="207097"/>
                </a:lnTo>
                <a:lnTo>
                  <a:pt x="126670" y="194310"/>
                </a:lnTo>
                <a:lnTo>
                  <a:pt x="111830" y="182379"/>
                </a:lnTo>
                <a:lnTo>
                  <a:pt x="91535" y="170878"/>
                </a:lnTo>
                <a:lnTo>
                  <a:pt x="74914" y="163425"/>
                </a:lnTo>
                <a:lnTo>
                  <a:pt x="61436" y="156972"/>
                </a:lnTo>
                <a:lnTo>
                  <a:pt x="26265" y="132041"/>
                </a:lnTo>
                <a:lnTo>
                  <a:pt x="5700" y="97750"/>
                </a:lnTo>
                <a:lnTo>
                  <a:pt x="3048" y="77819"/>
                </a:lnTo>
                <a:lnTo>
                  <a:pt x="4753" y="60357"/>
                </a:lnTo>
                <a:lnTo>
                  <a:pt x="29051" y="19812"/>
                </a:lnTo>
                <a:lnTo>
                  <a:pt x="77914" y="1381"/>
                </a:lnTo>
                <a:lnTo>
                  <a:pt x="97631" y="0"/>
                </a:lnTo>
                <a:lnTo>
                  <a:pt x="115474" y="1381"/>
                </a:lnTo>
                <a:lnTo>
                  <a:pt x="134862" y="5334"/>
                </a:lnTo>
                <a:lnTo>
                  <a:pt x="156232" y="11572"/>
                </a:lnTo>
                <a:lnTo>
                  <a:pt x="180022" y="19812"/>
                </a:lnTo>
                <a:lnTo>
                  <a:pt x="164782" y="68675"/>
                </a:lnTo>
                <a:lnTo>
                  <a:pt x="149017" y="57737"/>
                </a:lnTo>
                <a:lnTo>
                  <a:pt x="133528" y="50113"/>
                </a:lnTo>
                <a:lnTo>
                  <a:pt x="118022" y="45650"/>
                </a:lnTo>
                <a:lnTo>
                  <a:pt x="102203" y="44196"/>
                </a:lnTo>
                <a:lnTo>
                  <a:pt x="93345" y="44767"/>
                </a:lnTo>
                <a:lnTo>
                  <a:pt x="58007" y="65627"/>
                </a:lnTo>
                <a:lnTo>
                  <a:pt x="58007" y="74771"/>
                </a:lnTo>
                <a:lnTo>
                  <a:pt x="76009" y="110347"/>
                </a:lnTo>
                <a:lnTo>
                  <a:pt x="128206" y="135731"/>
                </a:lnTo>
                <a:lnTo>
                  <a:pt x="144184" y="143834"/>
                </a:lnTo>
                <a:lnTo>
                  <a:pt x="176974" y="170878"/>
                </a:lnTo>
                <a:lnTo>
                  <a:pt x="192619" y="206883"/>
                </a:lnTo>
                <a:lnTo>
                  <a:pt x="193738" y="221170"/>
                </a:lnTo>
                <a:lnTo>
                  <a:pt x="192023" y="240418"/>
                </a:lnTo>
                <a:lnTo>
                  <a:pt x="166306" y="283749"/>
                </a:lnTo>
                <a:lnTo>
                  <a:pt x="112045" y="305261"/>
                </a:lnTo>
                <a:lnTo>
                  <a:pt x="88487" y="3067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80728" y="1765268"/>
            <a:ext cx="102235" cy="406400"/>
          </a:xfrm>
          <a:custGeom>
            <a:avLst/>
            <a:gdLst/>
            <a:ahLst/>
            <a:cxnLst/>
            <a:rect l="l" t="t" r="r" b="b"/>
            <a:pathLst>
              <a:path w="102235" h="406400">
                <a:moveTo>
                  <a:pt x="77819" y="64103"/>
                </a:moveTo>
                <a:lnTo>
                  <a:pt x="61055" y="64103"/>
                </a:lnTo>
                <a:lnTo>
                  <a:pt x="53340" y="61055"/>
                </a:lnTo>
                <a:lnTo>
                  <a:pt x="47244" y="54959"/>
                </a:lnTo>
                <a:lnTo>
                  <a:pt x="39624" y="48863"/>
                </a:lnTo>
                <a:lnTo>
                  <a:pt x="36576" y="41243"/>
                </a:lnTo>
                <a:lnTo>
                  <a:pt x="36576" y="22955"/>
                </a:lnTo>
                <a:lnTo>
                  <a:pt x="39624" y="15335"/>
                </a:lnTo>
                <a:lnTo>
                  <a:pt x="51816" y="3143"/>
                </a:lnTo>
                <a:lnTo>
                  <a:pt x="59531" y="0"/>
                </a:lnTo>
                <a:lnTo>
                  <a:pt x="77819" y="0"/>
                </a:lnTo>
                <a:lnTo>
                  <a:pt x="85439" y="3143"/>
                </a:lnTo>
                <a:lnTo>
                  <a:pt x="91535" y="9239"/>
                </a:lnTo>
                <a:lnTo>
                  <a:pt x="99155" y="15335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91535" y="54959"/>
                </a:lnTo>
                <a:lnTo>
                  <a:pt x="85439" y="61055"/>
                </a:lnTo>
                <a:lnTo>
                  <a:pt x="77819" y="64103"/>
                </a:lnTo>
                <a:close/>
              </a:path>
              <a:path w="102235" h="406400">
                <a:moveTo>
                  <a:pt x="93059" y="405860"/>
                </a:moveTo>
                <a:lnTo>
                  <a:pt x="41148" y="405860"/>
                </a:lnTo>
                <a:lnTo>
                  <a:pt x="41148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6179" y="1870614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89">
                <a:moveTo>
                  <a:pt x="234886" y="300513"/>
                </a:moveTo>
                <a:lnTo>
                  <a:pt x="182975" y="300513"/>
                </a:lnTo>
                <a:lnTo>
                  <a:pt x="182975" y="129635"/>
                </a:lnTo>
                <a:lnTo>
                  <a:pt x="181879" y="107584"/>
                </a:lnTo>
                <a:lnTo>
                  <a:pt x="167735" y="62579"/>
                </a:lnTo>
                <a:lnTo>
                  <a:pt x="120491" y="44195"/>
                </a:lnTo>
                <a:lnTo>
                  <a:pt x="111321" y="44791"/>
                </a:lnTo>
                <a:lnTo>
                  <a:pt x="73485" y="60895"/>
                </a:lnTo>
                <a:lnTo>
                  <a:pt x="53339" y="80867"/>
                </a:lnTo>
                <a:lnTo>
                  <a:pt x="53339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575" y="6095"/>
                </a:lnTo>
                <a:lnTo>
                  <a:pt x="53339" y="44195"/>
                </a:lnTo>
                <a:lnTo>
                  <a:pt x="68166" y="25074"/>
                </a:lnTo>
                <a:lnTo>
                  <a:pt x="87296" y="11239"/>
                </a:lnTo>
                <a:lnTo>
                  <a:pt x="110427" y="2833"/>
                </a:lnTo>
                <a:lnTo>
                  <a:pt x="137255" y="0"/>
                </a:lnTo>
                <a:lnTo>
                  <a:pt x="180196" y="7407"/>
                </a:lnTo>
                <a:lnTo>
                  <a:pt x="210681" y="29539"/>
                </a:lnTo>
                <a:lnTo>
                  <a:pt x="228860" y="66262"/>
                </a:lnTo>
                <a:lnTo>
                  <a:pt x="234886" y="117443"/>
                </a:lnTo>
                <a:lnTo>
                  <a:pt x="234886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06140" y="1768411"/>
            <a:ext cx="213995" cy="408940"/>
          </a:xfrm>
          <a:custGeom>
            <a:avLst/>
            <a:gdLst/>
            <a:ahLst/>
            <a:cxnLst/>
            <a:rect l="l" t="t" r="r" b="b"/>
            <a:pathLst>
              <a:path w="213995" h="408939">
                <a:moveTo>
                  <a:pt x="93059" y="408908"/>
                </a:moveTo>
                <a:lnTo>
                  <a:pt x="40887" y="395326"/>
                </a:lnTo>
                <a:lnTo>
                  <a:pt x="8001" y="357747"/>
                </a:lnTo>
                <a:lnTo>
                  <a:pt x="0" y="321849"/>
                </a:lnTo>
                <a:lnTo>
                  <a:pt x="48768" y="321849"/>
                </a:lnTo>
                <a:lnTo>
                  <a:pt x="53936" y="337906"/>
                </a:lnTo>
                <a:lnTo>
                  <a:pt x="62686" y="349365"/>
                </a:lnTo>
                <a:lnTo>
                  <a:pt x="75168" y="356233"/>
                </a:lnTo>
                <a:lnTo>
                  <a:pt x="91535" y="358521"/>
                </a:lnTo>
                <a:lnTo>
                  <a:pt x="108632" y="357639"/>
                </a:lnTo>
                <a:lnTo>
                  <a:pt x="150233" y="331812"/>
                </a:lnTo>
                <a:lnTo>
                  <a:pt x="157710" y="287693"/>
                </a:lnTo>
                <a:lnTo>
                  <a:pt x="158591" y="254793"/>
                </a:lnTo>
                <a:lnTo>
                  <a:pt x="158591" y="0"/>
                </a:lnTo>
                <a:lnTo>
                  <a:pt x="213550" y="0"/>
                </a:lnTo>
                <a:lnTo>
                  <a:pt x="213550" y="251745"/>
                </a:lnTo>
                <a:lnTo>
                  <a:pt x="212074" y="290932"/>
                </a:lnTo>
                <a:lnTo>
                  <a:pt x="199405" y="351052"/>
                </a:lnTo>
                <a:lnTo>
                  <a:pt x="171323" y="388253"/>
                </a:lnTo>
                <a:lnTo>
                  <a:pt x="123897" y="406607"/>
                </a:lnTo>
                <a:lnTo>
                  <a:pt x="93059" y="4089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6733" y="1870620"/>
            <a:ext cx="816610" cy="306705"/>
          </a:xfrm>
          <a:custGeom>
            <a:avLst/>
            <a:gdLst/>
            <a:ahLst/>
            <a:cxnLst/>
            <a:rect l="l" t="t" r="r" b="b"/>
            <a:pathLst>
              <a:path w="816610" h="306705">
                <a:moveTo>
                  <a:pt x="251752" y="280695"/>
                </a:moveTo>
                <a:lnTo>
                  <a:pt x="241744" y="272389"/>
                </a:lnTo>
                <a:lnTo>
                  <a:pt x="238340" y="266979"/>
                </a:lnTo>
                <a:lnTo>
                  <a:pt x="237375" y="265455"/>
                </a:lnTo>
                <a:lnTo>
                  <a:pt x="234607" y="261073"/>
                </a:lnTo>
                <a:lnTo>
                  <a:pt x="230314" y="246621"/>
                </a:lnTo>
                <a:lnTo>
                  <a:pt x="228892" y="228879"/>
                </a:lnTo>
                <a:lnTo>
                  <a:pt x="228892" y="151066"/>
                </a:lnTo>
                <a:lnTo>
                  <a:pt x="228892" y="122008"/>
                </a:lnTo>
                <a:lnTo>
                  <a:pt x="221830" y="66916"/>
                </a:lnTo>
                <a:lnTo>
                  <a:pt x="199834" y="28956"/>
                </a:lnTo>
                <a:lnTo>
                  <a:pt x="161925" y="7048"/>
                </a:lnTo>
                <a:lnTo>
                  <a:pt x="106781" y="0"/>
                </a:lnTo>
                <a:lnTo>
                  <a:pt x="94208" y="571"/>
                </a:lnTo>
                <a:lnTo>
                  <a:pt x="56489" y="9144"/>
                </a:lnTo>
                <a:lnTo>
                  <a:pt x="15341" y="28956"/>
                </a:lnTo>
                <a:lnTo>
                  <a:pt x="36677" y="73240"/>
                </a:lnTo>
                <a:lnTo>
                  <a:pt x="51587" y="62077"/>
                </a:lnTo>
                <a:lnTo>
                  <a:pt x="69075" y="53924"/>
                </a:lnTo>
                <a:lnTo>
                  <a:pt x="89433" y="48933"/>
                </a:lnTo>
                <a:lnTo>
                  <a:pt x="112966" y="47244"/>
                </a:lnTo>
                <a:lnTo>
                  <a:pt x="140970" y="51803"/>
                </a:lnTo>
                <a:lnTo>
                  <a:pt x="160972" y="65392"/>
                </a:lnTo>
                <a:lnTo>
                  <a:pt x="172974" y="87833"/>
                </a:lnTo>
                <a:lnTo>
                  <a:pt x="176974" y="118960"/>
                </a:lnTo>
                <a:lnTo>
                  <a:pt x="176974" y="155638"/>
                </a:lnTo>
                <a:lnTo>
                  <a:pt x="176974" y="227355"/>
                </a:lnTo>
                <a:lnTo>
                  <a:pt x="160667" y="244246"/>
                </a:lnTo>
                <a:lnTo>
                  <a:pt x="143637" y="256120"/>
                </a:lnTo>
                <a:lnTo>
                  <a:pt x="125717" y="263156"/>
                </a:lnTo>
                <a:lnTo>
                  <a:pt x="106781" y="265455"/>
                </a:lnTo>
                <a:lnTo>
                  <a:pt x="82778" y="262597"/>
                </a:lnTo>
                <a:lnTo>
                  <a:pt x="65633" y="254025"/>
                </a:lnTo>
                <a:lnTo>
                  <a:pt x="55346" y="239699"/>
                </a:lnTo>
                <a:lnTo>
                  <a:pt x="51917" y="219646"/>
                </a:lnTo>
                <a:lnTo>
                  <a:pt x="53365" y="205600"/>
                </a:lnTo>
                <a:lnTo>
                  <a:pt x="76301" y="170878"/>
                </a:lnTo>
                <a:lnTo>
                  <a:pt x="123101" y="152234"/>
                </a:lnTo>
                <a:lnTo>
                  <a:pt x="141922" y="151066"/>
                </a:lnTo>
                <a:lnTo>
                  <a:pt x="147624" y="151345"/>
                </a:lnTo>
                <a:lnTo>
                  <a:pt x="155448" y="152209"/>
                </a:lnTo>
                <a:lnTo>
                  <a:pt x="165290" y="153631"/>
                </a:lnTo>
                <a:lnTo>
                  <a:pt x="176974" y="155638"/>
                </a:lnTo>
                <a:lnTo>
                  <a:pt x="176974" y="118960"/>
                </a:lnTo>
                <a:lnTo>
                  <a:pt x="166103" y="115849"/>
                </a:lnTo>
                <a:lnTo>
                  <a:pt x="156210" y="113436"/>
                </a:lnTo>
                <a:lnTo>
                  <a:pt x="147193" y="111899"/>
                </a:lnTo>
                <a:lnTo>
                  <a:pt x="138874" y="111340"/>
                </a:lnTo>
                <a:lnTo>
                  <a:pt x="109613" y="113322"/>
                </a:lnTo>
                <a:lnTo>
                  <a:pt x="59702" y="128752"/>
                </a:lnTo>
                <a:lnTo>
                  <a:pt x="21297" y="158762"/>
                </a:lnTo>
                <a:lnTo>
                  <a:pt x="2336" y="197002"/>
                </a:lnTo>
                <a:lnTo>
                  <a:pt x="0" y="218122"/>
                </a:lnTo>
                <a:lnTo>
                  <a:pt x="1473" y="236512"/>
                </a:lnTo>
                <a:lnTo>
                  <a:pt x="24485" y="280695"/>
                </a:lnTo>
                <a:lnTo>
                  <a:pt x="68846" y="305003"/>
                </a:lnTo>
                <a:lnTo>
                  <a:pt x="85445" y="306705"/>
                </a:lnTo>
                <a:lnTo>
                  <a:pt x="115506" y="304139"/>
                </a:lnTo>
                <a:lnTo>
                  <a:pt x="141541" y="296557"/>
                </a:lnTo>
                <a:lnTo>
                  <a:pt x="163550" y="284124"/>
                </a:lnTo>
                <a:lnTo>
                  <a:pt x="181546" y="266979"/>
                </a:lnTo>
                <a:lnTo>
                  <a:pt x="185547" y="276682"/>
                </a:lnTo>
                <a:lnTo>
                  <a:pt x="224078" y="304368"/>
                </a:lnTo>
                <a:lnTo>
                  <a:pt x="251752" y="306705"/>
                </a:lnTo>
                <a:lnTo>
                  <a:pt x="251752" y="280695"/>
                </a:lnTo>
                <a:close/>
              </a:path>
              <a:path w="816610" h="306705">
                <a:moveTo>
                  <a:pt x="543115" y="4572"/>
                </a:moveTo>
                <a:lnTo>
                  <a:pt x="488162" y="4572"/>
                </a:lnTo>
                <a:lnTo>
                  <a:pt x="408825" y="212026"/>
                </a:lnTo>
                <a:lnTo>
                  <a:pt x="331101" y="4572"/>
                </a:lnTo>
                <a:lnTo>
                  <a:pt x="273088" y="4572"/>
                </a:lnTo>
                <a:lnTo>
                  <a:pt x="399669" y="306705"/>
                </a:lnTo>
                <a:lnTo>
                  <a:pt x="413385" y="306705"/>
                </a:lnTo>
                <a:lnTo>
                  <a:pt x="543115" y="4572"/>
                </a:lnTo>
                <a:close/>
              </a:path>
              <a:path w="816610" h="306705">
                <a:moveTo>
                  <a:pt x="816102" y="280695"/>
                </a:moveTo>
                <a:lnTo>
                  <a:pt x="806107" y="272389"/>
                </a:lnTo>
                <a:lnTo>
                  <a:pt x="802690" y="266979"/>
                </a:lnTo>
                <a:lnTo>
                  <a:pt x="801725" y="265455"/>
                </a:lnTo>
                <a:lnTo>
                  <a:pt x="798957" y="261073"/>
                </a:lnTo>
                <a:lnTo>
                  <a:pt x="794677" y="246621"/>
                </a:lnTo>
                <a:lnTo>
                  <a:pt x="793242" y="228879"/>
                </a:lnTo>
                <a:lnTo>
                  <a:pt x="793242" y="151066"/>
                </a:lnTo>
                <a:lnTo>
                  <a:pt x="793242" y="122008"/>
                </a:lnTo>
                <a:lnTo>
                  <a:pt x="793064" y="118960"/>
                </a:lnTo>
                <a:lnTo>
                  <a:pt x="791514" y="92252"/>
                </a:lnTo>
                <a:lnTo>
                  <a:pt x="786193" y="66916"/>
                </a:lnTo>
                <a:lnTo>
                  <a:pt x="764286" y="28956"/>
                </a:lnTo>
                <a:lnTo>
                  <a:pt x="726300" y="7048"/>
                </a:lnTo>
                <a:lnTo>
                  <a:pt x="671233" y="0"/>
                </a:lnTo>
                <a:lnTo>
                  <a:pt x="658647" y="571"/>
                </a:lnTo>
                <a:lnTo>
                  <a:pt x="620839" y="9144"/>
                </a:lnTo>
                <a:lnTo>
                  <a:pt x="579691" y="28956"/>
                </a:lnTo>
                <a:lnTo>
                  <a:pt x="601027" y="73240"/>
                </a:lnTo>
                <a:lnTo>
                  <a:pt x="615937" y="62077"/>
                </a:lnTo>
                <a:lnTo>
                  <a:pt x="633425" y="53924"/>
                </a:lnTo>
                <a:lnTo>
                  <a:pt x="653796" y="48933"/>
                </a:lnTo>
                <a:lnTo>
                  <a:pt x="677329" y="47244"/>
                </a:lnTo>
                <a:lnTo>
                  <a:pt x="705332" y="51803"/>
                </a:lnTo>
                <a:lnTo>
                  <a:pt x="725335" y="65392"/>
                </a:lnTo>
                <a:lnTo>
                  <a:pt x="737336" y="87833"/>
                </a:lnTo>
                <a:lnTo>
                  <a:pt x="741337" y="118960"/>
                </a:lnTo>
                <a:lnTo>
                  <a:pt x="741337" y="155638"/>
                </a:lnTo>
                <a:lnTo>
                  <a:pt x="741337" y="227355"/>
                </a:lnTo>
                <a:lnTo>
                  <a:pt x="725030" y="244246"/>
                </a:lnTo>
                <a:lnTo>
                  <a:pt x="707999" y="256120"/>
                </a:lnTo>
                <a:lnTo>
                  <a:pt x="690118" y="263156"/>
                </a:lnTo>
                <a:lnTo>
                  <a:pt x="671233" y="265455"/>
                </a:lnTo>
                <a:lnTo>
                  <a:pt x="647179" y="262597"/>
                </a:lnTo>
                <a:lnTo>
                  <a:pt x="629996" y="254025"/>
                </a:lnTo>
                <a:lnTo>
                  <a:pt x="619709" y="239699"/>
                </a:lnTo>
                <a:lnTo>
                  <a:pt x="616267" y="219646"/>
                </a:lnTo>
                <a:lnTo>
                  <a:pt x="617943" y="205600"/>
                </a:lnTo>
                <a:lnTo>
                  <a:pt x="640651" y="170878"/>
                </a:lnTo>
                <a:lnTo>
                  <a:pt x="687476" y="152234"/>
                </a:lnTo>
                <a:lnTo>
                  <a:pt x="706285" y="151066"/>
                </a:lnTo>
                <a:lnTo>
                  <a:pt x="711974" y="151345"/>
                </a:lnTo>
                <a:lnTo>
                  <a:pt x="719810" y="152209"/>
                </a:lnTo>
                <a:lnTo>
                  <a:pt x="729640" y="153631"/>
                </a:lnTo>
                <a:lnTo>
                  <a:pt x="741337" y="155638"/>
                </a:lnTo>
                <a:lnTo>
                  <a:pt x="741337" y="118960"/>
                </a:lnTo>
                <a:lnTo>
                  <a:pt x="730453" y="115849"/>
                </a:lnTo>
                <a:lnTo>
                  <a:pt x="720572" y="113436"/>
                </a:lnTo>
                <a:lnTo>
                  <a:pt x="711542" y="111899"/>
                </a:lnTo>
                <a:lnTo>
                  <a:pt x="703237" y="111340"/>
                </a:lnTo>
                <a:lnTo>
                  <a:pt x="674001" y="113322"/>
                </a:lnTo>
                <a:lnTo>
                  <a:pt x="624078" y="128752"/>
                </a:lnTo>
                <a:lnTo>
                  <a:pt x="585673" y="158762"/>
                </a:lnTo>
                <a:lnTo>
                  <a:pt x="566762" y="197002"/>
                </a:lnTo>
                <a:lnTo>
                  <a:pt x="564451" y="218122"/>
                </a:lnTo>
                <a:lnTo>
                  <a:pt x="565912" y="236512"/>
                </a:lnTo>
                <a:lnTo>
                  <a:pt x="588835" y="280695"/>
                </a:lnTo>
                <a:lnTo>
                  <a:pt x="633247" y="305003"/>
                </a:lnTo>
                <a:lnTo>
                  <a:pt x="649897" y="306705"/>
                </a:lnTo>
                <a:lnTo>
                  <a:pt x="679894" y="304139"/>
                </a:lnTo>
                <a:lnTo>
                  <a:pt x="705904" y="296557"/>
                </a:lnTo>
                <a:lnTo>
                  <a:pt x="727900" y="284124"/>
                </a:lnTo>
                <a:lnTo>
                  <a:pt x="745909" y="266979"/>
                </a:lnTo>
                <a:lnTo>
                  <a:pt x="749922" y="276682"/>
                </a:lnTo>
                <a:lnTo>
                  <a:pt x="788479" y="304368"/>
                </a:lnTo>
                <a:lnTo>
                  <a:pt x="816102" y="306705"/>
                </a:lnTo>
                <a:lnTo>
                  <a:pt x="816102" y="28069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806" y="2737199"/>
            <a:ext cx="1459801" cy="376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0287" y="2731103"/>
            <a:ext cx="1291970" cy="30213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706653" y="2737199"/>
            <a:ext cx="327025" cy="291465"/>
            <a:chOff x="3706653" y="2737199"/>
            <a:chExt cx="327025" cy="291465"/>
          </a:xfrm>
        </p:grpSpPr>
        <p:sp>
          <p:nvSpPr>
            <p:cNvPr id="23" name="object 23"/>
            <p:cNvSpPr/>
            <p:nvPr/>
          </p:nvSpPr>
          <p:spPr>
            <a:xfrm>
              <a:off x="3706653" y="2737199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8392" y="277749"/>
                  </a:moveTo>
                  <a:lnTo>
                    <a:pt x="21336" y="277749"/>
                  </a:lnTo>
                  <a:lnTo>
                    <a:pt x="22860" y="276225"/>
                  </a:lnTo>
                  <a:lnTo>
                    <a:pt x="27432" y="274701"/>
                  </a:lnTo>
                  <a:lnTo>
                    <a:pt x="30480" y="273177"/>
                  </a:lnTo>
                  <a:lnTo>
                    <a:pt x="33528" y="267081"/>
                  </a:lnTo>
                  <a:lnTo>
                    <a:pt x="33528" y="134302"/>
                  </a:lnTo>
                  <a:lnTo>
                    <a:pt x="32004" y="131254"/>
                  </a:lnTo>
                  <a:lnTo>
                    <a:pt x="28956" y="126682"/>
                  </a:lnTo>
                  <a:lnTo>
                    <a:pt x="27432" y="125158"/>
                  </a:lnTo>
                  <a:lnTo>
                    <a:pt x="22860" y="122110"/>
                  </a:lnTo>
                  <a:lnTo>
                    <a:pt x="21336" y="120586"/>
                  </a:lnTo>
                  <a:lnTo>
                    <a:pt x="18288" y="119062"/>
                  </a:lnTo>
                  <a:lnTo>
                    <a:pt x="13716" y="117538"/>
                  </a:lnTo>
                  <a:lnTo>
                    <a:pt x="9144" y="117538"/>
                  </a:lnTo>
                  <a:lnTo>
                    <a:pt x="4572" y="116014"/>
                  </a:lnTo>
                  <a:lnTo>
                    <a:pt x="0" y="116014"/>
                  </a:lnTo>
                  <a:lnTo>
                    <a:pt x="0" y="103822"/>
                  </a:lnTo>
                  <a:lnTo>
                    <a:pt x="67056" y="99250"/>
                  </a:lnTo>
                  <a:lnTo>
                    <a:pt x="70104" y="102298"/>
                  </a:lnTo>
                  <a:lnTo>
                    <a:pt x="70104" y="265557"/>
                  </a:lnTo>
                  <a:lnTo>
                    <a:pt x="74676" y="270129"/>
                  </a:lnTo>
                  <a:lnTo>
                    <a:pt x="76200" y="273177"/>
                  </a:lnTo>
                  <a:lnTo>
                    <a:pt x="80772" y="274701"/>
                  </a:lnTo>
                  <a:lnTo>
                    <a:pt x="83820" y="276225"/>
                  </a:lnTo>
                  <a:lnTo>
                    <a:pt x="86868" y="276225"/>
                  </a:lnTo>
                  <a:lnTo>
                    <a:pt x="88392" y="277749"/>
                  </a:lnTo>
                  <a:close/>
                </a:path>
                <a:path w="97789" h="291464">
                  <a:moveTo>
                    <a:pt x="97631" y="291465"/>
                  </a:moveTo>
                  <a:lnTo>
                    <a:pt x="6096" y="291465"/>
                  </a:lnTo>
                  <a:lnTo>
                    <a:pt x="6096" y="279273"/>
                  </a:lnTo>
                  <a:lnTo>
                    <a:pt x="9144" y="277749"/>
                  </a:lnTo>
                  <a:lnTo>
                    <a:pt x="94583" y="277749"/>
                  </a:lnTo>
                  <a:lnTo>
                    <a:pt x="97631" y="279273"/>
                  </a:lnTo>
                  <a:lnTo>
                    <a:pt x="97631" y="291465"/>
                  </a:lnTo>
                  <a:close/>
                </a:path>
                <a:path w="97789" h="291464">
                  <a:moveTo>
                    <a:pt x="56388" y="51911"/>
                  </a:moveTo>
                  <a:lnTo>
                    <a:pt x="42672" y="51911"/>
                  </a:lnTo>
                  <a:lnTo>
                    <a:pt x="36576" y="48863"/>
                  </a:lnTo>
                  <a:lnTo>
                    <a:pt x="27432" y="39719"/>
                  </a:lnTo>
                  <a:lnTo>
                    <a:pt x="24384" y="33623"/>
                  </a:lnTo>
                  <a:lnTo>
                    <a:pt x="24384" y="19907"/>
                  </a:lnTo>
                  <a:lnTo>
                    <a:pt x="27432" y="13811"/>
                  </a:lnTo>
                  <a:lnTo>
                    <a:pt x="32004" y="7620"/>
                  </a:lnTo>
                  <a:lnTo>
                    <a:pt x="36576" y="3047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3047"/>
                  </a:lnTo>
                  <a:lnTo>
                    <a:pt x="71628" y="12192"/>
                  </a:lnTo>
                  <a:lnTo>
                    <a:pt x="73152" y="18383"/>
                  </a:lnTo>
                  <a:lnTo>
                    <a:pt x="73152" y="32099"/>
                  </a:lnTo>
                  <a:lnTo>
                    <a:pt x="71628" y="38195"/>
                  </a:lnTo>
                  <a:lnTo>
                    <a:pt x="67056" y="44291"/>
                  </a:lnTo>
                  <a:lnTo>
                    <a:pt x="60960" y="48863"/>
                  </a:lnTo>
                  <a:lnTo>
                    <a:pt x="56388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1049" y="2833401"/>
              <a:ext cx="212026" cy="195262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144416" y="2755582"/>
            <a:ext cx="882015" cy="279400"/>
          </a:xfrm>
          <a:custGeom>
            <a:avLst/>
            <a:gdLst/>
            <a:ahLst/>
            <a:cxnLst/>
            <a:rect l="l" t="t" r="r" b="b"/>
            <a:pathLst>
              <a:path w="882014" h="279400">
                <a:moveTo>
                  <a:pt x="190690" y="0"/>
                </a:moveTo>
                <a:lnTo>
                  <a:pt x="70104" y="0"/>
                </a:lnTo>
                <a:lnTo>
                  <a:pt x="70104" y="13716"/>
                </a:lnTo>
                <a:lnTo>
                  <a:pt x="74676" y="13716"/>
                </a:lnTo>
                <a:lnTo>
                  <a:pt x="79248" y="15240"/>
                </a:lnTo>
                <a:lnTo>
                  <a:pt x="85445" y="15240"/>
                </a:lnTo>
                <a:lnTo>
                  <a:pt x="91541" y="16764"/>
                </a:lnTo>
                <a:lnTo>
                  <a:pt x="96113" y="18288"/>
                </a:lnTo>
                <a:lnTo>
                  <a:pt x="100685" y="21336"/>
                </a:lnTo>
                <a:lnTo>
                  <a:pt x="105257" y="22860"/>
                </a:lnTo>
                <a:lnTo>
                  <a:pt x="108305" y="25908"/>
                </a:lnTo>
                <a:lnTo>
                  <a:pt x="111353" y="32004"/>
                </a:lnTo>
                <a:lnTo>
                  <a:pt x="111353" y="184594"/>
                </a:lnTo>
                <a:lnTo>
                  <a:pt x="108305" y="227266"/>
                </a:lnTo>
                <a:lnTo>
                  <a:pt x="103733" y="240982"/>
                </a:lnTo>
                <a:lnTo>
                  <a:pt x="100685" y="248704"/>
                </a:lnTo>
                <a:lnTo>
                  <a:pt x="96113" y="254800"/>
                </a:lnTo>
                <a:lnTo>
                  <a:pt x="90017" y="257848"/>
                </a:lnTo>
                <a:lnTo>
                  <a:pt x="83921" y="262420"/>
                </a:lnTo>
                <a:lnTo>
                  <a:pt x="76200" y="265468"/>
                </a:lnTo>
                <a:lnTo>
                  <a:pt x="57912" y="265468"/>
                </a:lnTo>
                <a:lnTo>
                  <a:pt x="32004" y="248704"/>
                </a:lnTo>
                <a:lnTo>
                  <a:pt x="35052" y="242608"/>
                </a:lnTo>
                <a:lnTo>
                  <a:pt x="36576" y="237934"/>
                </a:lnTo>
                <a:lnTo>
                  <a:pt x="39624" y="234886"/>
                </a:lnTo>
                <a:lnTo>
                  <a:pt x="41148" y="230314"/>
                </a:lnTo>
                <a:lnTo>
                  <a:pt x="44196" y="227266"/>
                </a:lnTo>
                <a:lnTo>
                  <a:pt x="47244" y="221170"/>
                </a:lnTo>
                <a:lnTo>
                  <a:pt x="48768" y="216598"/>
                </a:lnTo>
                <a:lnTo>
                  <a:pt x="50292" y="213550"/>
                </a:lnTo>
                <a:lnTo>
                  <a:pt x="16764" y="181546"/>
                </a:lnTo>
                <a:lnTo>
                  <a:pt x="0" y="205930"/>
                </a:lnTo>
                <a:lnTo>
                  <a:pt x="0" y="215074"/>
                </a:lnTo>
                <a:lnTo>
                  <a:pt x="10934" y="252666"/>
                </a:lnTo>
                <a:lnTo>
                  <a:pt x="54965" y="278066"/>
                </a:lnTo>
                <a:lnTo>
                  <a:pt x="70104" y="279184"/>
                </a:lnTo>
                <a:lnTo>
                  <a:pt x="80137" y="278853"/>
                </a:lnTo>
                <a:lnTo>
                  <a:pt x="120116" y="263372"/>
                </a:lnTo>
                <a:lnTo>
                  <a:pt x="145110" y="233235"/>
                </a:lnTo>
                <a:lnTo>
                  <a:pt x="152501" y="199834"/>
                </a:lnTo>
                <a:lnTo>
                  <a:pt x="152501" y="33528"/>
                </a:lnTo>
                <a:lnTo>
                  <a:pt x="154025" y="30480"/>
                </a:lnTo>
                <a:lnTo>
                  <a:pt x="167741" y="16764"/>
                </a:lnTo>
                <a:lnTo>
                  <a:pt x="172313" y="16764"/>
                </a:lnTo>
                <a:lnTo>
                  <a:pt x="176885" y="15240"/>
                </a:lnTo>
                <a:lnTo>
                  <a:pt x="182981" y="15240"/>
                </a:lnTo>
                <a:lnTo>
                  <a:pt x="187553" y="13716"/>
                </a:lnTo>
                <a:lnTo>
                  <a:pt x="190690" y="13716"/>
                </a:lnTo>
                <a:lnTo>
                  <a:pt x="190690" y="0"/>
                </a:lnTo>
                <a:close/>
              </a:path>
              <a:path w="882014" h="279400">
                <a:moveTo>
                  <a:pt x="391960" y="257848"/>
                </a:moveTo>
                <a:lnTo>
                  <a:pt x="387388" y="257848"/>
                </a:lnTo>
                <a:lnTo>
                  <a:pt x="384340" y="256324"/>
                </a:lnTo>
                <a:lnTo>
                  <a:pt x="372148" y="256324"/>
                </a:lnTo>
                <a:lnTo>
                  <a:pt x="370624" y="254800"/>
                </a:lnTo>
                <a:lnTo>
                  <a:pt x="367576" y="253276"/>
                </a:lnTo>
                <a:lnTo>
                  <a:pt x="364528" y="250228"/>
                </a:lnTo>
                <a:lnTo>
                  <a:pt x="363766" y="248704"/>
                </a:lnTo>
                <a:lnTo>
                  <a:pt x="361480" y="244132"/>
                </a:lnTo>
                <a:lnTo>
                  <a:pt x="359956" y="240982"/>
                </a:lnTo>
                <a:lnTo>
                  <a:pt x="359956" y="189166"/>
                </a:lnTo>
                <a:lnTo>
                  <a:pt x="360819" y="178498"/>
                </a:lnTo>
                <a:lnTo>
                  <a:pt x="361226" y="167830"/>
                </a:lnTo>
                <a:lnTo>
                  <a:pt x="361289" y="166458"/>
                </a:lnTo>
                <a:lnTo>
                  <a:pt x="361391" y="158267"/>
                </a:lnTo>
                <a:lnTo>
                  <a:pt x="361480" y="140309"/>
                </a:lnTo>
                <a:lnTo>
                  <a:pt x="361226" y="132689"/>
                </a:lnTo>
                <a:lnTo>
                  <a:pt x="347764" y="94589"/>
                </a:lnTo>
                <a:lnTo>
                  <a:pt x="343700" y="91541"/>
                </a:lnTo>
                <a:lnTo>
                  <a:pt x="341668" y="90017"/>
                </a:lnTo>
                <a:lnTo>
                  <a:pt x="334048" y="85445"/>
                </a:lnTo>
                <a:lnTo>
                  <a:pt x="327952" y="82397"/>
                </a:lnTo>
                <a:lnTo>
                  <a:pt x="318808" y="80873"/>
                </a:lnTo>
                <a:lnTo>
                  <a:pt x="312801" y="79756"/>
                </a:lnTo>
                <a:lnTo>
                  <a:pt x="306222" y="78778"/>
                </a:lnTo>
                <a:lnTo>
                  <a:pt x="299046" y="78092"/>
                </a:lnTo>
                <a:lnTo>
                  <a:pt x="291274" y="77825"/>
                </a:lnTo>
                <a:lnTo>
                  <a:pt x="283654" y="77825"/>
                </a:lnTo>
                <a:lnTo>
                  <a:pt x="276034" y="79349"/>
                </a:lnTo>
                <a:lnTo>
                  <a:pt x="266890" y="82397"/>
                </a:lnTo>
                <a:lnTo>
                  <a:pt x="259270" y="83921"/>
                </a:lnTo>
                <a:lnTo>
                  <a:pt x="251650" y="86969"/>
                </a:lnTo>
                <a:lnTo>
                  <a:pt x="247078" y="91541"/>
                </a:lnTo>
                <a:lnTo>
                  <a:pt x="239458" y="94589"/>
                </a:lnTo>
                <a:lnTo>
                  <a:pt x="234886" y="100685"/>
                </a:lnTo>
                <a:lnTo>
                  <a:pt x="230314" y="105257"/>
                </a:lnTo>
                <a:lnTo>
                  <a:pt x="225742" y="111353"/>
                </a:lnTo>
                <a:lnTo>
                  <a:pt x="224218" y="115925"/>
                </a:lnTo>
                <a:lnTo>
                  <a:pt x="224218" y="128117"/>
                </a:lnTo>
                <a:lnTo>
                  <a:pt x="225742" y="132689"/>
                </a:lnTo>
                <a:lnTo>
                  <a:pt x="231838" y="141833"/>
                </a:lnTo>
                <a:lnTo>
                  <a:pt x="236410" y="144881"/>
                </a:lnTo>
                <a:lnTo>
                  <a:pt x="250126" y="144881"/>
                </a:lnTo>
                <a:lnTo>
                  <a:pt x="263842" y="135737"/>
                </a:lnTo>
                <a:lnTo>
                  <a:pt x="265264" y="131470"/>
                </a:lnTo>
                <a:lnTo>
                  <a:pt x="265366" y="117449"/>
                </a:lnTo>
                <a:lnTo>
                  <a:pt x="262318" y="108305"/>
                </a:lnTo>
                <a:lnTo>
                  <a:pt x="262318" y="100685"/>
                </a:lnTo>
                <a:lnTo>
                  <a:pt x="263842" y="99161"/>
                </a:lnTo>
                <a:lnTo>
                  <a:pt x="272986" y="94589"/>
                </a:lnTo>
                <a:lnTo>
                  <a:pt x="277558" y="93065"/>
                </a:lnTo>
                <a:lnTo>
                  <a:pt x="283654" y="91541"/>
                </a:lnTo>
                <a:lnTo>
                  <a:pt x="297472" y="91541"/>
                </a:lnTo>
                <a:lnTo>
                  <a:pt x="323380" y="118973"/>
                </a:lnTo>
                <a:lnTo>
                  <a:pt x="323380" y="123545"/>
                </a:lnTo>
                <a:lnTo>
                  <a:pt x="324904" y="128117"/>
                </a:lnTo>
                <a:lnTo>
                  <a:pt x="324904" y="152501"/>
                </a:lnTo>
                <a:lnTo>
                  <a:pt x="324904" y="167830"/>
                </a:lnTo>
                <a:lnTo>
                  <a:pt x="324904" y="234886"/>
                </a:lnTo>
                <a:lnTo>
                  <a:pt x="320332" y="240982"/>
                </a:lnTo>
                <a:lnTo>
                  <a:pt x="314236" y="245656"/>
                </a:lnTo>
                <a:lnTo>
                  <a:pt x="306616" y="250228"/>
                </a:lnTo>
                <a:lnTo>
                  <a:pt x="300520" y="254800"/>
                </a:lnTo>
                <a:lnTo>
                  <a:pt x="291274" y="256324"/>
                </a:lnTo>
                <a:lnTo>
                  <a:pt x="274510" y="256324"/>
                </a:lnTo>
                <a:lnTo>
                  <a:pt x="266890" y="254800"/>
                </a:lnTo>
                <a:lnTo>
                  <a:pt x="262318" y="248704"/>
                </a:lnTo>
                <a:lnTo>
                  <a:pt x="256222" y="244132"/>
                </a:lnTo>
                <a:lnTo>
                  <a:pt x="253174" y="236410"/>
                </a:lnTo>
                <a:lnTo>
                  <a:pt x="253174" y="216598"/>
                </a:lnTo>
                <a:lnTo>
                  <a:pt x="254698" y="210502"/>
                </a:lnTo>
                <a:lnTo>
                  <a:pt x="259270" y="204406"/>
                </a:lnTo>
                <a:lnTo>
                  <a:pt x="262318" y="198310"/>
                </a:lnTo>
                <a:lnTo>
                  <a:pt x="303466" y="174688"/>
                </a:lnTo>
                <a:lnTo>
                  <a:pt x="324904" y="167830"/>
                </a:lnTo>
                <a:lnTo>
                  <a:pt x="324904" y="152501"/>
                </a:lnTo>
                <a:lnTo>
                  <a:pt x="267652" y="173545"/>
                </a:lnTo>
                <a:lnTo>
                  <a:pt x="260172" y="176174"/>
                </a:lnTo>
                <a:lnTo>
                  <a:pt x="254698" y="178498"/>
                </a:lnTo>
                <a:lnTo>
                  <a:pt x="245554" y="181546"/>
                </a:lnTo>
                <a:lnTo>
                  <a:pt x="239458" y="184594"/>
                </a:lnTo>
                <a:lnTo>
                  <a:pt x="230314" y="190690"/>
                </a:lnTo>
                <a:lnTo>
                  <a:pt x="227266" y="195262"/>
                </a:lnTo>
                <a:lnTo>
                  <a:pt x="222694" y="199834"/>
                </a:lnTo>
                <a:lnTo>
                  <a:pt x="219646" y="204406"/>
                </a:lnTo>
                <a:lnTo>
                  <a:pt x="218122" y="210502"/>
                </a:lnTo>
                <a:lnTo>
                  <a:pt x="215074" y="216598"/>
                </a:lnTo>
                <a:lnTo>
                  <a:pt x="215074" y="230314"/>
                </a:lnTo>
                <a:lnTo>
                  <a:pt x="215938" y="240334"/>
                </a:lnTo>
                <a:lnTo>
                  <a:pt x="244030" y="274231"/>
                </a:lnTo>
                <a:lnTo>
                  <a:pt x="263842" y="277660"/>
                </a:lnTo>
                <a:lnTo>
                  <a:pt x="273583" y="277114"/>
                </a:lnTo>
                <a:lnTo>
                  <a:pt x="312331" y="261086"/>
                </a:lnTo>
                <a:lnTo>
                  <a:pt x="317690" y="256324"/>
                </a:lnTo>
                <a:lnTo>
                  <a:pt x="318897" y="255257"/>
                </a:lnTo>
                <a:lnTo>
                  <a:pt x="324904" y="248704"/>
                </a:lnTo>
                <a:lnTo>
                  <a:pt x="326428" y="248704"/>
                </a:lnTo>
                <a:lnTo>
                  <a:pt x="327952" y="257848"/>
                </a:lnTo>
                <a:lnTo>
                  <a:pt x="331000" y="265468"/>
                </a:lnTo>
                <a:lnTo>
                  <a:pt x="343192" y="274612"/>
                </a:lnTo>
                <a:lnTo>
                  <a:pt x="350812" y="276136"/>
                </a:lnTo>
                <a:lnTo>
                  <a:pt x="372148" y="276136"/>
                </a:lnTo>
                <a:lnTo>
                  <a:pt x="385864" y="271564"/>
                </a:lnTo>
                <a:lnTo>
                  <a:pt x="391960" y="270040"/>
                </a:lnTo>
                <a:lnTo>
                  <a:pt x="391960" y="257848"/>
                </a:lnTo>
                <a:close/>
              </a:path>
              <a:path w="882014" h="279400">
                <a:moveTo>
                  <a:pt x="600938" y="83921"/>
                </a:moveTo>
                <a:lnTo>
                  <a:pt x="529310" y="83921"/>
                </a:lnTo>
                <a:lnTo>
                  <a:pt x="529310" y="96113"/>
                </a:lnTo>
                <a:lnTo>
                  <a:pt x="533882" y="96113"/>
                </a:lnTo>
                <a:lnTo>
                  <a:pt x="535406" y="97637"/>
                </a:lnTo>
                <a:lnTo>
                  <a:pt x="538454" y="97637"/>
                </a:lnTo>
                <a:lnTo>
                  <a:pt x="544550" y="100685"/>
                </a:lnTo>
                <a:lnTo>
                  <a:pt x="547598" y="100685"/>
                </a:lnTo>
                <a:lnTo>
                  <a:pt x="550646" y="102209"/>
                </a:lnTo>
                <a:lnTo>
                  <a:pt x="552170" y="105257"/>
                </a:lnTo>
                <a:lnTo>
                  <a:pt x="555218" y="106781"/>
                </a:lnTo>
                <a:lnTo>
                  <a:pt x="555218" y="115925"/>
                </a:lnTo>
                <a:lnTo>
                  <a:pt x="550646" y="125069"/>
                </a:lnTo>
                <a:lnTo>
                  <a:pt x="550646" y="129641"/>
                </a:lnTo>
                <a:lnTo>
                  <a:pt x="544068" y="144233"/>
                </a:lnTo>
                <a:lnTo>
                  <a:pt x="538073" y="158267"/>
                </a:lnTo>
                <a:lnTo>
                  <a:pt x="532638" y="171729"/>
                </a:lnTo>
                <a:lnTo>
                  <a:pt x="527786" y="184607"/>
                </a:lnTo>
                <a:lnTo>
                  <a:pt x="522566" y="195745"/>
                </a:lnTo>
                <a:lnTo>
                  <a:pt x="513854" y="216319"/>
                </a:lnTo>
                <a:lnTo>
                  <a:pt x="509498" y="225755"/>
                </a:lnTo>
                <a:lnTo>
                  <a:pt x="505218" y="213728"/>
                </a:lnTo>
                <a:lnTo>
                  <a:pt x="499694" y="200418"/>
                </a:lnTo>
                <a:lnTo>
                  <a:pt x="493331" y="185674"/>
                </a:lnTo>
                <a:lnTo>
                  <a:pt x="486537" y="169367"/>
                </a:lnTo>
                <a:lnTo>
                  <a:pt x="479983" y="152158"/>
                </a:lnTo>
                <a:lnTo>
                  <a:pt x="465201" y="114401"/>
                </a:lnTo>
                <a:lnTo>
                  <a:pt x="463677" y="111353"/>
                </a:lnTo>
                <a:lnTo>
                  <a:pt x="463677" y="109829"/>
                </a:lnTo>
                <a:lnTo>
                  <a:pt x="462153" y="108305"/>
                </a:lnTo>
                <a:lnTo>
                  <a:pt x="462153" y="102209"/>
                </a:lnTo>
                <a:lnTo>
                  <a:pt x="465201" y="100685"/>
                </a:lnTo>
                <a:lnTo>
                  <a:pt x="469773" y="99161"/>
                </a:lnTo>
                <a:lnTo>
                  <a:pt x="475869" y="97637"/>
                </a:lnTo>
                <a:lnTo>
                  <a:pt x="485013" y="97637"/>
                </a:lnTo>
                <a:lnTo>
                  <a:pt x="485013" y="83921"/>
                </a:lnTo>
                <a:lnTo>
                  <a:pt x="396532" y="83921"/>
                </a:lnTo>
                <a:lnTo>
                  <a:pt x="396532" y="96113"/>
                </a:lnTo>
                <a:lnTo>
                  <a:pt x="408813" y="99161"/>
                </a:lnTo>
                <a:lnTo>
                  <a:pt x="414909" y="102209"/>
                </a:lnTo>
                <a:lnTo>
                  <a:pt x="419481" y="105257"/>
                </a:lnTo>
                <a:lnTo>
                  <a:pt x="424053" y="109829"/>
                </a:lnTo>
                <a:lnTo>
                  <a:pt x="427101" y="115925"/>
                </a:lnTo>
                <a:lnTo>
                  <a:pt x="443103" y="154647"/>
                </a:lnTo>
                <a:lnTo>
                  <a:pt x="459105" y="192227"/>
                </a:lnTo>
                <a:lnTo>
                  <a:pt x="466483" y="211099"/>
                </a:lnTo>
                <a:lnTo>
                  <a:pt x="492633" y="274612"/>
                </a:lnTo>
                <a:lnTo>
                  <a:pt x="506349" y="274612"/>
                </a:lnTo>
                <a:lnTo>
                  <a:pt x="515594" y="251752"/>
                </a:lnTo>
                <a:lnTo>
                  <a:pt x="518642" y="242608"/>
                </a:lnTo>
                <a:lnTo>
                  <a:pt x="520166" y="236423"/>
                </a:lnTo>
                <a:lnTo>
                  <a:pt x="523214" y="230327"/>
                </a:lnTo>
                <a:lnTo>
                  <a:pt x="529831" y="215480"/>
                </a:lnTo>
                <a:lnTo>
                  <a:pt x="542493" y="186385"/>
                </a:lnTo>
                <a:lnTo>
                  <a:pt x="549122" y="172415"/>
                </a:lnTo>
                <a:lnTo>
                  <a:pt x="554837" y="158000"/>
                </a:lnTo>
                <a:lnTo>
                  <a:pt x="571982" y="117449"/>
                </a:lnTo>
                <a:lnTo>
                  <a:pt x="575030" y="109829"/>
                </a:lnTo>
                <a:lnTo>
                  <a:pt x="579602" y="105257"/>
                </a:lnTo>
                <a:lnTo>
                  <a:pt x="585698" y="102209"/>
                </a:lnTo>
                <a:lnTo>
                  <a:pt x="590270" y="97637"/>
                </a:lnTo>
                <a:lnTo>
                  <a:pt x="596366" y="96113"/>
                </a:lnTo>
                <a:lnTo>
                  <a:pt x="600938" y="94589"/>
                </a:lnTo>
                <a:lnTo>
                  <a:pt x="600938" y="83921"/>
                </a:lnTo>
                <a:close/>
              </a:path>
              <a:path w="882014" h="279400">
                <a:moveTo>
                  <a:pt x="785533" y="257848"/>
                </a:moveTo>
                <a:lnTo>
                  <a:pt x="780961" y="257848"/>
                </a:lnTo>
                <a:lnTo>
                  <a:pt x="776389" y="256324"/>
                </a:lnTo>
                <a:lnTo>
                  <a:pt x="765721" y="256324"/>
                </a:lnTo>
                <a:lnTo>
                  <a:pt x="764197" y="254800"/>
                </a:lnTo>
                <a:lnTo>
                  <a:pt x="759625" y="253276"/>
                </a:lnTo>
                <a:lnTo>
                  <a:pt x="758101" y="250228"/>
                </a:lnTo>
                <a:lnTo>
                  <a:pt x="756577" y="248704"/>
                </a:lnTo>
                <a:lnTo>
                  <a:pt x="755053" y="247180"/>
                </a:lnTo>
                <a:lnTo>
                  <a:pt x="753529" y="244132"/>
                </a:lnTo>
                <a:lnTo>
                  <a:pt x="753529" y="167830"/>
                </a:lnTo>
                <a:lnTo>
                  <a:pt x="753478" y="138785"/>
                </a:lnTo>
                <a:lnTo>
                  <a:pt x="745909" y="100685"/>
                </a:lnTo>
                <a:lnTo>
                  <a:pt x="736257" y="91541"/>
                </a:lnTo>
                <a:lnTo>
                  <a:pt x="733717" y="90017"/>
                </a:lnTo>
                <a:lnTo>
                  <a:pt x="692569" y="78092"/>
                </a:lnTo>
                <a:lnTo>
                  <a:pt x="684847" y="77825"/>
                </a:lnTo>
                <a:lnTo>
                  <a:pt x="675703" y="77825"/>
                </a:lnTo>
                <a:lnTo>
                  <a:pt x="668083" y="79349"/>
                </a:lnTo>
                <a:lnTo>
                  <a:pt x="660463" y="82397"/>
                </a:lnTo>
                <a:lnTo>
                  <a:pt x="651319" y="83921"/>
                </a:lnTo>
                <a:lnTo>
                  <a:pt x="645223" y="86969"/>
                </a:lnTo>
                <a:lnTo>
                  <a:pt x="639127" y="91541"/>
                </a:lnTo>
                <a:lnTo>
                  <a:pt x="633031" y="94589"/>
                </a:lnTo>
                <a:lnTo>
                  <a:pt x="626935" y="100685"/>
                </a:lnTo>
                <a:lnTo>
                  <a:pt x="623887" y="105257"/>
                </a:lnTo>
                <a:lnTo>
                  <a:pt x="619315" y="111353"/>
                </a:lnTo>
                <a:lnTo>
                  <a:pt x="616178" y="115925"/>
                </a:lnTo>
                <a:lnTo>
                  <a:pt x="616178" y="128117"/>
                </a:lnTo>
                <a:lnTo>
                  <a:pt x="617791" y="132689"/>
                </a:lnTo>
                <a:lnTo>
                  <a:pt x="623887" y="141833"/>
                </a:lnTo>
                <a:lnTo>
                  <a:pt x="628459" y="144881"/>
                </a:lnTo>
                <a:lnTo>
                  <a:pt x="642175" y="144881"/>
                </a:lnTo>
                <a:lnTo>
                  <a:pt x="648271" y="141833"/>
                </a:lnTo>
                <a:lnTo>
                  <a:pt x="652843" y="138785"/>
                </a:lnTo>
                <a:lnTo>
                  <a:pt x="655891" y="135737"/>
                </a:lnTo>
                <a:lnTo>
                  <a:pt x="658939" y="131165"/>
                </a:lnTo>
                <a:lnTo>
                  <a:pt x="658939" y="122021"/>
                </a:lnTo>
                <a:lnTo>
                  <a:pt x="655891" y="112877"/>
                </a:lnTo>
                <a:lnTo>
                  <a:pt x="655891" y="108305"/>
                </a:lnTo>
                <a:lnTo>
                  <a:pt x="654367" y="103733"/>
                </a:lnTo>
                <a:lnTo>
                  <a:pt x="654367" y="100685"/>
                </a:lnTo>
                <a:lnTo>
                  <a:pt x="660463" y="97637"/>
                </a:lnTo>
                <a:lnTo>
                  <a:pt x="665035" y="94589"/>
                </a:lnTo>
                <a:lnTo>
                  <a:pt x="671131" y="93065"/>
                </a:lnTo>
                <a:lnTo>
                  <a:pt x="675703" y="91541"/>
                </a:lnTo>
                <a:lnTo>
                  <a:pt x="690943" y="91541"/>
                </a:lnTo>
                <a:lnTo>
                  <a:pt x="697039" y="94589"/>
                </a:lnTo>
                <a:lnTo>
                  <a:pt x="706183" y="100685"/>
                </a:lnTo>
                <a:lnTo>
                  <a:pt x="715327" y="114401"/>
                </a:lnTo>
                <a:lnTo>
                  <a:pt x="716851" y="118973"/>
                </a:lnTo>
                <a:lnTo>
                  <a:pt x="716851" y="123545"/>
                </a:lnTo>
                <a:lnTo>
                  <a:pt x="718375" y="128117"/>
                </a:lnTo>
                <a:lnTo>
                  <a:pt x="718375" y="152501"/>
                </a:lnTo>
                <a:lnTo>
                  <a:pt x="718375" y="167830"/>
                </a:lnTo>
                <a:lnTo>
                  <a:pt x="716851" y="234886"/>
                </a:lnTo>
                <a:lnTo>
                  <a:pt x="684847" y="256324"/>
                </a:lnTo>
                <a:lnTo>
                  <a:pt x="666559" y="256324"/>
                </a:lnTo>
                <a:lnTo>
                  <a:pt x="660463" y="254800"/>
                </a:lnTo>
                <a:lnTo>
                  <a:pt x="649795" y="244132"/>
                </a:lnTo>
                <a:lnTo>
                  <a:pt x="646747" y="236410"/>
                </a:lnTo>
                <a:lnTo>
                  <a:pt x="646747" y="216598"/>
                </a:lnTo>
                <a:lnTo>
                  <a:pt x="672274" y="185762"/>
                </a:lnTo>
                <a:lnTo>
                  <a:pt x="710641" y="170116"/>
                </a:lnTo>
                <a:lnTo>
                  <a:pt x="718375" y="167830"/>
                </a:lnTo>
                <a:lnTo>
                  <a:pt x="718375" y="152501"/>
                </a:lnTo>
                <a:lnTo>
                  <a:pt x="670102" y="170357"/>
                </a:lnTo>
                <a:lnTo>
                  <a:pt x="652437" y="176174"/>
                </a:lnTo>
                <a:lnTo>
                  <a:pt x="646747" y="178498"/>
                </a:lnTo>
                <a:lnTo>
                  <a:pt x="637603" y="181546"/>
                </a:lnTo>
                <a:lnTo>
                  <a:pt x="633031" y="184594"/>
                </a:lnTo>
                <a:lnTo>
                  <a:pt x="626935" y="187642"/>
                </a:lnTo>
                <a:lnTo>
                  <a:pt x="607034" y="222694"/>
                </a:lnTo>
                <a:lnTo>
                  <a:pt x="607034" y="230314"/>
                </a:lnTo>
                <a:lnTo>
                  <a:pt x="628243" y="269938"/>
                </a:lnTo>
                <a:lnTo>
                  <a:pt x="655891" y="277660"/>
                </a:lnTo>
                <a:lnTo>
                  <a:pt x="665873" y="277114"/>
                </a:lnTo>
                <a:lnTo>
                  <a:pt x="704659" y="261086"/>
                </a:lnTo>
                <a:lnTo>
                  <a:pt x="710260" y="256324"/>
                </a:lnTo>
                <a:lnTo>
                  <a:pt x="711517" y="255257"/>
                </a:lnTo>
                <a:lnTo>
                  <a:pt x="718375" y="248704"/>
                </a:lnTo>
                <a:lnTo>
                  <a:pt x="719899" y="257848"/>
                </a:lnTo>
                <a:lnTo>
                  <a:pt x="724573" y="265468"/>
                </a:lnTo>
                <a:lnTo>
                  <a:pt x="736765" y="274612"/>
                </a:lnTo>
                <a:lnTo>
                  <a:pt x="744385" y="276136"/>
                </a:lnTo>
                <a:lnTo>
                  <a:pt x="765721" y="276136"/>
                </a:lnTo>
                <a:lnTo>
                  <a:pt x="779437" y="271564"/>
                </a:lnTo>
                <a:lnTo>
                  <a:pt x="785533" y="270040"/>
                </a:lnTo>
                <a:lnTo>
                  <a:pt x="785533" y="257848"/>
                </a:lnTo>
                <a:close/>
              </a:path>
              <a:path w="882014" h="279400">
                <a:moveTo>
                  <a:pt x="881634" y="244132"/>
                </a:moveTo>
                <a:lnTo>
                  <a:pt x="878586" y="237947"/>
                </a:lnTo>
                <a:lnTo>
                  <a:pt x="874014" y="231851"/>
                </a:lnTo>
                <a:lnTo>
                  <a:pt x="867918" y="227279"/>
                </a:lnTo>
                <a:lnTo>
                  <a:pt x="861822" y="224231"/>
                </a:lnTo>
                <a:lnTo>
                  <a:pt x="848106" y="224231"/>
                </a:lnTo>
                <a:lnTo>
                  <a:pt x="842010" y="227279"/>
                </a:lnTo>
                <a:lnTo>
                  <a:pt x="835914" y="231851"/>
                </a:lnTo>
                <a:lnTo>
                  <a:pt x="831342" y="237947"/>
                </a:lnTo>
                <a:lnTo>
                  <a:pt x="828192" y="244132"/>
                </a:lnTo>
                <a:lnTo>
                  <a:pt x="828192" y="257848"/>
                </a:lnTo>
                <a:lnTo>
                  <a:pt x="831342" y="263944"/>
                </a:lnTo>
                <a:lnTo>
                  <a:pt x="842010" y="274612"/>
                </a:lnTo>
                <a:lnTo>
                  <a:pt x="848106" y="276136"/>
                </a:lnTo>
                <a:lnTo>
                  <a:pt x="861822" y="276136"/>
                </a:lnTo>
                <a:lnTo>
                  <a:pt x="867918" y="274612"/>
                </a:lnTo>
                <a:lnTo>
                  <a:pt x="878586" y="263944"/>
                </a:lnTo>
                <a:lnTo>
                  <a:pt x="881634" y="257848"/>
                </a:lnTo>
                <a:lnTo>
                  <a:pt x="881634" y="244132"/>
                </a:lnTo>
                <a:close/>
              </a:path>
              <a:path w="882014" h="279400">
                <a:moveTo>
                  <a:pt x="881634" y="102209"/>
                </a:moveTo>
                <a:lnTo>
                  <a:pt x="878586" y="96113"/>
                </a:lnTo>
                <a:lnTo>
                  <a:pt x="874014" y="90017"/>
                </a:lnTo>
                <a:lnTo>
                  <a:pt x="867918" y="85445"/>
                </a:lnTo>
                <a:lnTo>
                  <a:pt x="861822" y="82397"/>
                </a:lnTo>
                <a:lnTo>
                  <a:pt x="848106" y="82397"/>
                </a:lnTo>
                <a:lnTo>
                  <a:pt x="842010" y="85445"/>
                </a:lnTo>
                <a:lnTo>
                  <a:pt x="835914" y="90017"/>
                </a:lnTo>
                <a:lnTo>
                  <a:pt x="831342" y="96113"/>
                </a:lnTo>
                <a:lnTo>
                  <a:pt x="828192" y="102209"/>
                </a:lnTo>
                <a:lnTo>
                  <a:pt x="828192" y="115925"/>
                </a:lnTo>
                <a:lnTo>
                  <a:pt x="831342" y="122021"/>
                </a:lnTo>
                <a:lnTo>
                  <a:pt x="835914" y="128117"/>
                </a:lnTo>
                <a:lnTo>
                  <a:pt x="842010" y="132689"/>
                </a:lnTo>
                <a:lnTo>
                  <a:pt x="848106" y="135737"/>
                </a:lnTo>
                <a:lnTo>
                  <a:pt x="861822" y="135737"/>
                </a:lnTo>
                <a:lnTo>
                  <a:pt x="867918" y="132689"/>
                </a:lnTo>
                <a:lnTo>
                  <a:pt x="874014" y="128117"/>
                </a:lnTo>
                <a:lnTo>
                  <a:pt x="878586" y="122021"/>
                </a:lnTo>
                <a:lnTo>
                  <a:pt x="881634" y="115925"/>
                </a:lnTo>
                <a:lnTo>
                  <a:pt x="881634" y="10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998" y="3881532"/>
            <a:ext cx="102203" cy="10067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025080" y="3748849"/>
            <a:ext cx="1212850" cy="304165"/>
            <a:chOff x="1025080" y="3748849"/>
            <a:chExt cx="1212850" cy="304165"/>
          </a:xfrm>
        </p:grpSpPr>
        <p:sp>
          <p:nvSpPr>
            <p:cNvPr id="28" name="object 28"/>
            <p:cNvSpPr/>
            <p:nvPr/>
          </p:nvSpPr>
          <p:spPr>
            <a:xfrm>
              <a:off x="1025080" y="3774770"/>
              <a:ext cx="749300" cy="278130"/>
            </a:xfrm>
            <a:custGeom>
              <a:avLst/>
              <a:gdLst/>
              <a:ahLst/>
              <a:cxnLst/>
              <a:rect l="l" t="t" r="r" b="b"/>
              <a:pathLst>
                <a:path w="749300" h="278129">
                  <a:moveTo>
                    <a:pt x="230314" y="192214"/>
                  </a:moveTo>
                  <a:lnTo>
                    <a:pt x="216598" y="192214"/>
                  </a:lnTo>
                  <a:lnTo>
                    <a:pt x="214896" y="197358"/>
                  </a:lnTo>
                  <a:lnTo>
                    <a:pt x="212204" y="203644"/>
                  </a:lnTo>
                  <a:lnTo>
                    <a:pt x="190588" y="242023"/>
                  </a:lnTo>
                  <a:lnTo>
                    <a:pt x="169252" y="254787"/>
                  </a:lnTo>
                  <a:lnTo>
                    <a:pt x="164680" y="254787"/>
                  </a:lnTo>
                  <a:lnTo>
                    <a:pt x="160108" y="256311"/>
                  </a:lnTo>
                  <a:lnTo>
                    <a:pt x="106768" y="256311"/>
                  </a:lnTo>
                  <a:lnTo>
                    <a:pt x="100672" y="254787"/>
                  </a:lnTo>
                  <a:lnTo>
                    <a:pt x="94488" y="254787"/>
                  </a:lnTo>
                  <a:lnTo>
                    <a:pt x="89916" y="253263"/>
                  </a:lnTo>
                  <a:lnTo>
                    <a:pt x="86868" y="250215"/>
                  </a:lnTo>
                  <a:lnTo>
                    <a:pt x="83820" y="248691"/>
                  </a:lnTo>
                  <a:lnTo>
                    <a:pt x="79248" y="234975"/>
                  </a:lnTo>
                  <a:lnTo>
                    <a:pt x="79248" y="138874"/>
                  </a:lnTo>
                  <a:lnTo>
                    <a:pt x="125056" y="138874"/>
                  </a:lnTo>
                  <a:lnTo>
                    <a:pt x="134200" y="141922"/>
                  </a:lnTo>
                  <a:lnTo>
                    <a:pt x="146392" y="154114"/>
                  </a:lnTo>
                  <a:lnTo>
                    <a:pt x="147916" y="158686"/>
                  </a:lnTo>
                  <a:lnTo>
                    <a:pt x="150964" y="166306"/>
                  </a:lnTo>
                  <a:lnTo>
                    <a:pt x="154012" y="178498"/>
                  </a:lnTo>
                  <a:lnTo>
                    <a:pt x="154012" y="184594"/>
                  </a:lnTo>
                  <a:lnTo>
                    <a:pt x="169252" y="184594"/>
                  </a:lnTo>
                  <a:lnTo>
                    <a:pt x="169252" y="77812"/>
                  </a:lnTo>
                  <a:lnTo>
                    <a:pt x="154012" y="77812"/>
                  </a:lnTo>
                  <a:lnTo>
                    <a:pt x="154012" y="83908"/>
                  </a:lnTo>
                  <a:lnTo>
                    <a:pt x="150964" y="96100"/>
                  </a:lnTo>
                  <a:lnTo>
                    <a:pt x="147916" y="102196"/>
                  </a:lnTo>
                  <a:lnTo>
                    <a:pt x="146392" y="106768"/>
                  </a:lnTo>
                  <a:lnTo>
                    <a:pt x="140296" y="115912"/>
                  </a:lnTo>
                  <a:lnTo>
                    <a:pt x="135724" y="118960"/>
                  </a:lnTo>
                  <a:lnTo>
                    <a:pt x="126580" y="122008"/>
                  </a:lnTo>
                  <a:lnTo>
                    <a:pt x="118960" y="123532"/>
                  </a:lnTo>
                  <a:lnTo>
                    <a:pt x="79248" y="123532"/>
                  </a:lnTo>
                  <a:lnTo>
                    <a:pt x="79248" y="15240"/>
                  </a:lnTo>
                  <a:lnTo>
                    <a:pt x="150964" y="15240"/>
                  </a:lnTo>
                  <a:lnTo>
                    <a:pt x="154012" y="16764"/>
                  </a:lnTo>
                  <a:lnTo>
                    <a:pt x="160604" y="17881"/>
                  </a:lnTo>
                  <a:lnTo>
                    <a:pt x="189636" y="50177"/>
                  </a:lnTo>
                  <a:lnTo>
                    <a:pt x="195160" y="65620"/>
                  </a:lnTo>
                  <a:lnTo>
                    <a:pt x="210502" y="65620"/>
                  </a:lnTo>
                  <a:lnTo>
                    <a:pt x="210502" y="0"/>
                  </a:lnTo>
                  <a:lnTo>
                    <a:pt x="0" y="0"/>
                  </a:lnTo>
                  <a:lnTo>
                    <a:pt x="0" y="13716"/>
                  </a:lnTo>
                  <a:lnTo>
                    <a:pt x="7620" y="13716"/>
                  </a:lnTo>
                  <a:lnTo>
                    <a:pt x="13716" y="15240"/>
                  </a:lnTo>
                  <a:lnTo>
                    <a:pt x="32004" y="21336"/>
                  </a:lnTo>
                  <a:lnTo>
                    <a:pt x="35052" y="24384"/>
                  </a:lnTo>
                  <a:lnTo>
                    <a:pt x="36576" y="27432"/>
                  </a:lnTo>
                  <a:lnTo>
                    <a:pt x="36576" y="30480"/>
                  </a:lnTo>
                  <a:lnTo>
                    <a:pt x="38100" y="35052"/>
                  </a:lnTo>
                  <a:lnTo>
                    <a:pt x="38100" y="239547"/>
                  </a:lnTo>
                  <a:lnTo>
                    <a:pt x="36576" y="244119"/>
                  </a:lnTo>
                  <a:lnTo>
                    <a:pt x="33528" y="250215"/>
                  </a:lnTo>
                  <a:lnTo>
                    <a:pt x="30480" y="251739"/>
                  </a:lnTo>
                  <a:lnTo>
                    <a:pt x="27432" y="254787"/>
                  </a:lnTo>
                  <a:lnTo>
                    <a:pt x="25908" y="254787"/>
                  </a:lnTo>
                  <a:lnTo>
                    <a:pt x="21336" y="256311"/>
                  </a:lnTo>
                  <a:lnTo>
                    <a:pt x="15240" y="256311"/>
                  </a:lnTo>
                  <a:lnTo>
                    <a:pt x="7620" y="257835"/>
                  </a:lnTo>
                  <a:lnTo>
                    <a:pt x="0" y="257835"/>
                  </a:lnTo>
                  <a:lnTo>
                    <a:pt x="0" y="271551"/>
                  </a:lnTo>
                  <a:lnTo>
                    <a:pt x="225742" y="271551"/>
                  </a:lnTo>
                  <a:lnTo>
                    <a:pt x="230314" y="192214"/>
                  </a:lnTo>
                  <a:close/>
                </a:path>
                <a:path w="749300" h="278129">
                  <a:moveTo>
                    <a:pt x="431673" y="259359"/>
                  </a:moveTo>
                  <a:lnTo>
                    <a:pt x="422529" y="259359"/>
                  </a:lnTo>
                  <a:lnTo>
                    <a:pt x="416331" y="257835"/>
                  </a:lnTo>
                  <a:lnTo>
                    <a:pt x="411759" y="253263"/>
                  </a:lnTo>
                  <a:lnTo>
                    <a:pt x="407187" y="250215"/>
                  </a:lnTo>
                  <a:lnTo>
                    <a:pt x="404139" y="245643"/>
                  </a:lnTo>
                  <a:lnTo>
                    <a:pt x="399567" y="241071"/>
                  </a:lnTo>
                  <a:lnTo>
                    <a:pt x="383705" y="215531"/>
                  </a:lnTo>
                  <a:lnTo>
                    <a:pt x="378231" y="207441"/>
                  </a:lnTo>
                  <a:lnTo>
                    <a:pt x="349275" y="167817"/>
                  </a:lnTo>
                  <a:lnTo>
                    <a:pt x="368782" y="142100"/>
                  </a:lnTo>
                  <a:lnTo>
                    <a:pt x="379755" y="128193"/>
                  </a:lnTo>
                  <a:lnTo>
                    <a:pt x="384327" y="120484"/>
                  </a:lnTo>
                  <a:lnTo>
                    <a:pt x="398043" y="106768"/>
                  </a:lnTo>
                  <a:lnTo>
                    <a:pt x="402615" y="103720"/>
                  </a:lnTo>
                  <a:lnTo>
                    <a:pt x="408711" y="100672"/>
                  </a:lnTo>
                  <a:lnTo>
                    <a:pt x="416331" y="97624"/>
                  </a:lnTo>
                  <a:lnTo>
                    <a:pt x="425577" y="94576"/>
                  </a:lnTo>
                  <a:lnTo>
                    <a:pt x="425577" y="82384"/>
                  </a:lnTo>
                  <a:lnTo>
                    <a:pt x="356895" y="82384"/>
                  </a:lnTo>
                  <a:lnTo>
                    <a:pt x="356895" y="94576"/>
                  </a:lnTo>
                  <a:lnTo>
                    <a:pt x="359943" y="96100"/>
                  </a:lnTo>
                  <a:lnTo>
                    <a:pt x="373659" y="100672"/>
                  </a:lnTo>
                  <a:lnTo>
                    <a:pt x="375183" y="102196"/>
                  </a:lnTo>
                  <a:lnTo>
                    <a:pt x="375183" y="108292"/>
                  </a:lnTo>
                  <a:lnTo>
                    <a:pt x="373659" y="109816"/>
                  </a:lnTo>
                  <a:lnTo>
                    <a:pt x="373659" y="112864"/>
                  </a:lnTo>
                  <a:lnTo>
                    <a:pt x="369328" y="117957"/>
                  </a:lnTo>
                  <a:lnTo>
                    <a:pt x="361226" y="129870"/>
                  </a:lnTo>
                  <a:lnTo>
                    <a:pt x="356895" y="135813"/>
                  </a:lnTo>
                  <a:lnTo>
                    <a:pt x="348132" y="147053"/>
                  </a:lnTo>
                  <a:lnTo>
                    <a:pt x="344462" y="152323"/>
                  </a:lnTo>
                  <a:lnTo>
                    <a:pt x="341655" y="157149"/>
                  </a:lnTo>
                  <a:lnTo>
                    <a:pt x="336207" y="149415"/>
                  </a:lnTo>
                  <a:lnTo>
                    <a:pt x="315747" y="118960"/>
                  </a:lnTo>
                  <a:lnTo>
                    <a:pt x="311086" y="112864"/>
                  </a:lnTo>
                  <a:lnTo>
                    <a:pt x="308038" y="108292"/>
                  </a:lnTo>
                  <a:lnTo>
                    <a:pt x="308038" y="106768"/>
                  </a:lnTo>
                  <a:lnTo>
                    <a:pt x="304990" y="103720"/>
                  </a:lnTo>
                  <a:lnTo>
                    <a:pt x="304990" y="97624"/>
                  </a:lnTo>
                  <a:lnTo>
                    <a:pt x="306514" y="96100"/>
                  </a:lnTo>
                  <a:lnTo>
                    <a:pt x="323367" y="96100"/>
                  </a:lnTo>
                  <a:lnTo>
                    <a:pt x="323367" y="82384"/>
                  </a:lnTo>
                  <a:lnTo>
                    <a:pt x="239458" y="82384"/>
                  </a:lnTo>
                  <a:lnTo>
                    <a:pt x="239458" y="96100"/>
                  </a:lnTo>
                  <a:lnTo>
                    <a:pt x="248602" y="96100"/>
                  </a:lnTo>
                  <a:lnTo>
                    <a:pt x="254698" y="97624"/>
                  </a:lnTo>
                  <a:lnTo>
                    <a:pt x="257746" y="100672"/>
                  </a:lnTo>
                  <a:lnTo>
                    <a:pt x="266890" y="106768"/>
                  </a:lnTo>
                  <a:lnTo>
                    <a:pt x="286219" y="135851"/>
                  </a:lnTo>
                  <a:lnTo>
                    <a:pt x="292798" y="144957"/>
                  </a:lnTo>
                  <a:lnTo>
                    <a:pt x="299605" y="154940"/>
                  </a:lnTo>
                  <a:lnTo>
                    <a:pt x="317271" y="180009"/>
                  </a:lnTo>
                  <a:lnTo>
                    <a:pt x="308648" y="190881"/>
                  </a:lnTo>
                  <a:lnTo>
                    <a:pt x="301180" y="200596"/>
                  </a:lnTo>
                  <a:lnTo>
                    <a:pt x="294894" y="209207"/>
                  </a:lnTo>
                  <a:lnTo>
                    <a:pt x="289750" y="216687"/>
                  </a:lnTo>
                  <a:lnTo>
                    <a:pt x="279654" y="228498"/>
                  </a:lnTo>
                  <a:lnTo>
                    <a:pt x="275818" y="233400"/>
                  </a:lnTo>
                  <a:lnTo>
                    <a:pt x="272986" y="238023"/>
                  </a:lnTo>
                  <a:lnTo>
                    <a:pt x="263842" y="247167"/>
                  </a:lnTo>
                  <a:lnTo>
                    <a:pt x="257746" y="250215"/>
                  </a:lnTo>
                  <a:lnTo>
                    <a:pt x="253174" y="254787"/>
                  </a:lnTo>
                  <a:lnTo>
                    <a:pt x="245554" y="257835"/>
                  </a:lnTo>
                  <a:lnTo>
                    <a:pt x="236410" y="260883"/>
                  </a:lnTo>
                  <a:lnTo>
                    <a:pt x="236410" y="271551"/>
                  </a:lnTo>
                  <a:lnTo>
                    <a:pt x="306514" y="271551"/>
                  </a:lnTo>
                  <a:lnTo>
                    <a:pt x="306514" y="259359"/>
                  </a:lnTo>
                  <a:lnTo>
                    <a:pt x="300418" y="259359"/>
                  </a:lnTo>
                  <a:lnTo>
                    <a:pt x="294322" y="257835"/>
                  </a:lnTo>
                  <a:lnTo>
                    <a:pt x="291274" y="256311"/>
                  </a:lnTo>
                  <a:lnTo>
                    <a:pt x="286702" y="254787"/>
                  </a:lnTo>
                  <a:lnTo>
                    <a:pt x="285178" y="251739"/>
                  </a:lnTo>
                  <a:lnTo>
                    <a:pt x="285178" y="247167"/>
                  </a:lnTo>
                  <a:lnTo>
                    <a:pt x="286702" y="244119"/>
                  </a:lnTo>
                  <a:lnTo>
                    <a:pt x="288226" y="242595"/>
                  </a:lnTo>
                  <a:lnTo>
                    <a:pt x="288226" y="241071"/>
                  </a:lnTo>
                  <a:lnTo>
                    <a:pt x="289750" y="239547"/>
                  </a:lnTo>
                  <a:lnTo>
                    <a:pt x="302818" y="220903"/>
                  </a:lnTo>
                  <a:lnTo>
                    <a:pt x="306514" y="215163"/>
                  </a:lnTo>
                  <a:lnTo>
                    <a:pt x="315925" y="202882"/>
                  </a:lnTo>
                  <a:lnTo>
                    <a:pt x="320967" y="196634"/>
                  </a:lnTo>
                  <a:lnTo>
                    <a:pt x="326415" y="190677"/>
                  </a:lnTo>
                  <a:lnTo>
                    <a:pt x="331863" y="198653"/>
                  </a:lnTo>
                  <a:lnTo>
                    <a:pt x="341630" y="213487"/>
                  </a:lnTo>
                  <a:lnTo>
                    <a:pt x="346227" y="219735"/>
                  </a:lnTo>
                  <a:lnTo>
                    <a:pt x="352323" y="228879"/>
                  </a:lnTo>
                  <a:lnTo>
                    <a:pt x="355371" y="234975"/>
                  </a:lnTo>
                  <a:lnTo>
                    <a:pt x="359943" y="241071"/>
                  </a:lnTo>
                  <a:lnTo>
                    <a:pt x="359943" y="242595"/>
                  </a:lnTo>
                  <a:lnTo>
                    <a:pt x="361467" y="244119"/>
                  </a:lnTo>
                  <a:lnTo>
                    <a:pt x="364515" y="250215"/>
                  </a:lnTo>
                  <a:lnTo>
                    <a:pt x="364515" y="254787"/>
                  </a:lnTo>
                  <a:lnTo>
                    <a:pt x="362991" y="256311"/>
                  </a:lnTo>
                  <a:lnTo>
                    <a:pt x="358419" y="257835"/>
                  </a:lnTo>
                  <a:lnTo>
                    <a:pt x="355371" y="257835"/>
                  </a:lnTo>
                  <a:lnTo>
                    <a:pt x="350799" y="259359"/>
                  </a:lnTo>
                  <a:lnTo>
                    <a:pt x="344703" y="259359"/>
                  </a:lnTo>
                  <a:lnTo>
                    <a:pt x="344703" y="271551"/>
                  </a:lnTo>
                  <a:lnTo>
                    <a:pt x="431673" y="271551"/>
                  </a:lnTo>
                  <a:lnTo>
                    <a:pt x="431673" y="259359"/>
                  </a:lnTo>
                  <a:close/>
                </a:path>
                <a:path w="749300" h="278129">
                  <a:moveTo>
                    <a:pt x="567397" y="250215"/>
                  </a:moveTo>
                  <a:lnTo>
                    <a:pt x="564349" y="250215"/>
                  </a:lnTo>
                  <a:lnTo>
                    <a:pt x="559777" y="251739"/>
                  </a:lnTo>
                  <a:lnTo>
                    <a:pt x="553681" y="251739"/>
                  </a:lnTo>
                  <a:lnTo>
                    <a:pt x="547585" y="253263"/>
                  </a:lnTo>
                  <a:lnTo>
                    <a:pt x="532345" y="253263"/>
                  </a:lnTo>
                  <a:lnTo>
                    <a:pt x="518541" y="248691"/>
                  </a:lnTo>
                  <a:lnTo>
                    <a:pt x="515493" y="245643"/>
                  </a:lnTo>
                  <a:lnTo>
                    <a:pt x="513969" y="241071"/>
                  </a:lnTo>
                  <a:lnTo>
                    <a:pt x="512445" y="238023"/>
                  </a:lnTo>
                  <a:lnTo>
                    <a:pt x="510921" y="233451"/>
                  </a:lnTo>
                  <a:lnTo>
                    <a:pt x="509397" y="227355"/>
                  </a:lnTo>
                  <a:lnTo>
                    <a:pt x="509397" y="102196"/>
                  </a:lnTo>
                  <a:lnTo>
                    <a:pt x="562825" y="102196"/>
                  </a:lnTo>
                  <a:lnTo>
                    <a:pt x="562825" y="83908"/>
                  </a:lnTo>
                  <a:lnTo>
                    <a:pt x="507873" y="83908"/>
                  </a:lnTo>
                  <a:lnTo>
                    <a:pt x="507873" y="24384"/>
                  </a:lnTo>
                  <a:lnTo>
                    <a:pt x="474345" y="24384"/>
                  </a:lnTo>
                  <a:lnTo>
                    <a:pt x="474345" y="83908"/>
                  </a:lnTo>
                  <a:lnTo>
                    <a:pt x="439293" y="83908"/>
                  </a:lnTo>
                  <a:lnTo>
                    <a:pt x="439293" y="102196"/>
                  </a:lnTo>
                  <a:lnTo>
                    <a:pt x="472821" y="102196"/>
                  </a:lnTo>
                  <a:lnTo>
                    <a:pt x="472821" y="230403"/>
                  </a:lnTo>
                  <a:lnTo>
                    <a:pt x="473392" y="240995"/>
                  </a:lnTo>
                  <a:lnTo>
                    <a:pt x="495871" y="272884"/>
                  </a:lnTo>
                  <a:lnTo>
                    <a:pt x="515493" y="276123"/>
                  </a:lnTo>
                  <a:lnTo>
                    <a:pt x="523252" y="275856"/>
                  </a:lnTo>
                  <a:lnTo>
                    <a:pt x="530428" y="275170"/>
                  </a:lnTo>
                  <a:lnTo>
                    <a:pt x="537006" y="274193"/>
                  </a:lnTo>
                  <a:lnTo>
                    <a:pt x="543013" y="273075"/>
                  </a:lnTo>
                  <a:lnTo>
                    <a:pt x="554634" y="268503"/>
                  </a:lnTo>
                  <a:lnTo>
                    <a:pt x="567397" y="263931"/>
                  </a:lnTo>
                  <a:lnTo>
                    <a:pt x="567397" y="250215"/>
                  </a:lnTo>
                  <a:close/>
                </a:path>
                <a:path w="749300" h="278129">
                  <a:moveTo>
                    <a:pt x="748944" y="227355"/>
                  </a:moveTo>
                  <a:lnTo>
                    <a:pt x="735126" y="219735"/>
                  </a:lnTo>
                  <a:lnTo>
                    <a:pt x="729411" y="229184"/>
                  </a:lnTo>
                  <a:lnTo>
                    <a:pt x="723696" y="237070"/>
                  </a:lnTo>
                  <a:lnTo>
                    <a:pt x="690410" y="255765"/>
                  </a:lnTo>
                  <a:lnTo>
                    <a:pt x="681786" y="256311"/>
                  </a:lnTo>
                  <a:lnTo>
                    <a:pt x="674077" y="255790"/>
                  </a:lnTo>
                  <a:lnTo>
                    <a:pt x="638289" y="237363"/>
                  </a:lnTo>
                  <a:lnTo>
                    <a:pt x="621144" y="197878"/>
                  </a:lnTo>
                  <a:lnTo>
                    <a:pt x="619213" y="170878"/>
                  </a:lnTo>
                  <a:lnTo>
                    <a:pt x="744372" y="170878"/>
                  </a:lnTo>
                  <a:lnTo>
                    <a:pt x="744258" y="155638"/>
                  </a:lnTo>
                  <a:lnTo>
                    <a:pt x="734745" y="113258"/>
                  </a:lnTo>
                  <a:lnTo>
                    <a:pt x="706170" y="85572"/>
                  </a:lnTo>
                  <a:lnTo>
                    <a:pt x="706170" y="140398"/>
                  </a:lnTo>
                  <a:lnTo>
                    <a:pt x="706170" y="155638"/>
                  </a:lnTo>
                  <a:lnTo>
                    <a:pt x="619213" y="155638"/>
                  </a:lnTo>
                  <a:lnTo>
                    <a:pt x="620280" y="141376"/>
                  </a:lnTo>
                  <a:lnTo>
                    <a:pt x="640372" y="101168"/>
                  </a:lnTo>
                  <a:lnTo>
                    <a:pt x="666546" y="91528"/>
                  </a:lnTo>
                  <a:lnTo>
                    <a:pt x="675690" y="91528"/>
                  </a:lnTo>
                  <a:lnTo>
                    <a:pt x="681786" y="93052"/>
                  </a:lnTo>
                  <a:lnTo>
                    <a:pt x="686358" y="97624"/>
                  </a:lnTo>
                  <a:lnTo>
                    <a:pt x="692454" y="100672"/>
                  </a:lnTo>
                  <a:lnTo>
                    <a:pt x="695502" y="105244"/>
                  </a:lnTo>
                  <a:lnTo>
                    <a:pt x="701586" y="117398"/>
                  </a:lnTo>
                  <a:lnTo>
                    <a:pt x="703122" y="123532"/>
                  </a:lnTo>
                  <a:lnTo>
                    <a:pt x="704646" y="132778"/>
                  </a:lnTo>
                  <a:lnTo>
                    <a:pt x="706170" y="140398"/>
                  </a:lnTo>
                  <a:lnTo>
                    <a:pt x="706170" y="85572"/>
                  </a:lnTo>
                  <a:lnTo>
                    <a:pt x="703122" y="83908"/>
                  </a:lnTo>
                  <a:lnTo>
                    <a:pt x="695718" y="81026"/>
                  </a:lnTo>
                  <a:lnTo>
                    <a:pt x="687311" y="79146"/>
                  </a:lnTo>
                  <a:lnTo>
                    <a:pt x="678053" y="78117"/>
                  </a:lnTo>
                  <a:lnTo>
                    <a:pt x="668070" y="77812"/>
                  </a:lnTo>
                  <a:lnTo>
                    <a:pt x="658075" y="78359"/>
                  </a:lnTo>
                  <a:lnTo>
                    <a:pt x="616546" y="95719"/>
                  </a:lnTo>
                  <a:lnTo>
                    <a:pt x="590042" y="131521"/>
                  </a:lnTo>
                  <a:lnTo>
                    <a:pt x="587209" y="140398"/>
                  </a:lnTo>
                  <a:lnTo>
                    <a:pt x="584327" y="148653"/>
                  </a:lnTo>
                  <a:lnTo>
                    <a:pt x="582447" y="157353"/>
                  </a:lnTo>
                  <a:lnTo>
                    <a:pt x="581418" y="166319"/>
                  </a:lnTo>
                  <a:lnTo>
                    <a:pt x="581113" y="175450"/>
                  </a:lnTo>
                  <a:lnTo>
                    <a:pt x="581418" y="185712"/>
                  </a:lnTo>
                  <a:lnTo>
                    <a:pt x="590016" y="224028"/>
                  </a:lnTo>
                  <a:lnTo>
                    <a:pt x="615213" y="259549"/>
                  </a:lnTo>
                  <a:lnTo>
                    <a:pt x="650163" y="275361"/>
                  </a:lnTo>
                  <a:lnTo>
                    <a:pt x="671118" y="277647"/>
                  </a:lnTo>
                  <a:lnTo>
                    <a:pt x="684263" y="276796"/>
                  </a:lnTo>
                  <a:lnTo>
                    <a:pt x="726579" y="256501"/>
                  </a:lnTo>
                  <a:lnTo>
                    <a:pt x="726770" y="256311"/>
                  </a:lnTo>
                  <a:lnTo>
                    <a:pt x="735177" y="247929"/>
                  </a:lnTo>
                  <a:lnTo>
                    <a:pt x="742645" y="238213"/>
                  </a:lnTo>
                  <a:lnTo>
                    <a:pt x="748944" y="227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367" y="3852576"/>
              <a:ext cx="210502" cy="19373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30253" y="3748849"/>
              <a:ext cx="207645" cy="304165"/>
            </a:xfrm>
            <a:custGeom>
              <a:avLst/>
              <a:gdLst/>
              <a:ahLst/>
              <a:cxnLst/>
              <a:rect l="l" t="t" r="r" b="b"/>
              <a:pathLst>
                <a:path w="207644" h="304164">
                  <a:moveTo>
                    <a:pt x="173926" y="115919"/>
                  </a:moveTo>
                  <a:lnTo>
                    <a:pt x="137255" y="115919"/>
                  </a:lnTo>
                  <a:lnTo>
                    <a:pt x="137255" y="39624"/>
                  </a:lnTo>
                  <a:lnTo>
                    <a:pt x="134207" y="35052"/>
                  </a:lnTo>
                  <a:lnTo>
                    <a:pt x="106775" y="18288"/>
                  </a:lnTo>
                  <a:lnTo>
                    <a:pt x="100679" y="18288"/>
                  </a:lnTo>
                  <a:lnTo>
                    <a:pt x="93059" y="16764"/>
                  </a:lnTo>
                  <a:lnTo>
                    <a:pt x="93059" y="4572"/>
                  </a:lnTo>
                  <a:lnTo>
                    <a:pt x="170878" y="0"/>
                  </a:lnTo>
                  <a:lnTo>
                    <a:pt x="173926" y="3048"/>
                  </a:lnTo>
                  <a:lnTo>
                    <a:pt x="173926" y="115919"/>
                  </a:lnTo>
                  <a:close/>
                </a:path>
                <a:path w="207644" h="304164">
                  <a:moveTo>
                    <a:pt x="80867" y="303561"/>
                  </a:moveTo>
                  <a:lnTo>
                    <a:pt x="42814" y="292203"/>
                  </a:lnTo>
                  <a:lnTo>
                    <a:pt x="14097" y="261270"/>
                  </a:lnTo>
                  <a:lnTo>
                    <a:pt x="1333" y="224611"/>
                  </a:lnTo>
                  <a:lnTo>
                    <a:pt x="0" y="202882"/>
                  </a:lnTo>
                  <a:lnTo>
                    <a:pt x="309" y="192857"/>
                  </a:lnTo>
                  <a:lnTo>
                    <a:pt x="10048" y="154988"/>
                  </a:lnTo>
                  <a:lnTo>
                    <a:pt x="39243" y="120110"/>
                  </a:lnTo>
                  <a:lnTo>
                    <a:pt x="80889" y="104274"/>
                  </a:lnTo>
                  <a:lnTo>
                    <a:pt x="90011" y="103727"/>
                  </a:lnTo>
                  <a:lnTo>
                    <a:pt x="95988" y="103989"/>
                  </a:lnTo>
                  <a:lnTo>
                    <a:pt x="137255" y="115919"/>
                  </a:lnTo>
                  <a:lnTo>
                    <a:pt x="173926" y="115919"/>
                  </a:lnTo>
                  <a:lnTo>
                    <a:pt x="173926" y="117443"/>
                  </a:lnTo>
                  <a:lnTo>
                    <a:pt x="85439" y="117443"/>
                  </a:lnTo>
                  <a:lnTo>
                    <a:pt x="79343" y="120491"/>
                  </a:lnTo>
                  <a:lnTo>
                    <a:pt x="71723" y="123539"/>
                  </a:lnTo>
                  <a:lnTo>
                    <a:pt x="65627" y="128111"/>
                  </a:lnTo>
                  <a:lnTo>
                    <a:pt x="59531" y="134207"/>
                  </a:lnTo>
                  <a:lnTo>
                    <a:pt x="54864" y="141827"/>
                  </a:lnTo>
                  <a:lnTo>
                    <a:pt x="51482" y="146961"/>
                  </a:lnTo>
                  <a:lnTo>
                    <a:pt x="40767" y="186309"/>
                  </a:lnTo>
                  <a:lnTo>
                    <a:pt x="39624" y="205930"/>
                  </a:lnTo>
                  <a:lnTo>
                    <a:pt x="39885" y="213671"/>
                  </a:lnTo>
                  <a:lnTo>
                    <a:pt x="49958" y="253626"/>
                  </a:lnTo>
                  <a:lnTo>
                    <a:pt x="58007" y="265461"/>
                  </a:lnTo>
                  <a:lnTo>
                    <a:pt x="62579" y="271557"/>
                  </a:lnTo>
                  <a:lnTo>
                    <a:pt x="77819" y="280701"/>
                  </a:lnTo>
                  <a:lnTo>
                    <a:pt x="85439" y="282225"/>
                  </a:lnTo>
                  <a:lnTo>
                    <a:pt x="131620" y="282225"/>
                  </a:lnTo>
                  <a:lnTo>
                    <a:pt x="130849" y="283083"/>
                  </a:lnTo>
                  <a:lnTo>
                    <a:pt x="96678" y="301466"/>
                  </a:lnTo>
                  <a:lnTo>
                    <a:pt x="88844" y="303014"/>
                  </a:lnTo>
                  <a:lnTo>
                    <a:pt x="80867" y="303561"/>
                  </a:lnTo>
                  <a:close/>
                </a:path>
                <a:path w="207644" h="304164">
                  <a:moveTo>
                    <a:pt x="131620" y="282225"/>
                  </a:moveTo>
                  <a:lnTo>
                    <a:pt x="94583" y="282225"/>
                  </a:lnTo>
                  <a:lnTo>
                    <a:pt x="102274" y="281916"/>
                  </a:lnTo>
                  <a:lnTo>
                    <a:pt x="109251" y="280892"/>
                  </a:lnTo>
                  <a:lnTo>
                    <a:pt x="115371" y="279011"/>
                  </a:lnTo>
                  <a:lnTo>
                    <a:pt x="120491" y="276129"/>
                  </a:lnTo>
                  <a:lnTo>
                    <a:pt x="132683" y="266985"/>
                  </a:lnTo>
                  <a:lnTo>
                    <a:pt x="137255" y="260889"/>
                  </a:lnTo>
                  <a:lnTo>
                    <a:pt x="137255" y="147923"/>
                  </a:lnTo>
                  <a:lnTo>
                    <a:pt x="134207" y="143351"/>
                  </a:lnTo>
                  <a:lnTo>
                    <a:pt x="132683" y="140303"/>
                  </a:lnTo>
                  <a:lnTo>
                    <a:pt x="129635" y="135731"/>
                  </a:lnTo>
                  <a:lnTo>
                    <a:pt x="120491" y="126587"/>
                  </a:lnTo>
                  <a:lnTo>
                    <a:pt x="111347" y="120491"/>
                  </a:lnTo>
                  <a:lnTo>
                    <a:pt x="105251" y="118967"/>
                  </a:lnTo>
                  <a:lnTo>
                    <a:pt x="100679" y="117443"/>
                  </a:lnTo>
                  <a:lnTo>
                    <a:pt x="173926" y="117443"/>
                  </a:lnTo>
                  <a:lnTo>
                    <a:pt x="173926" y="266985"/>
                  </a:lnTo>
                  <a:lnTo>
                    <a:pt x="175450" y="270033"/>
                  </a:lnTo>
                  <a:lnTo>
                    <a:pt x="178498" y="273081"/>
                  </a:lnTo>
                  <a:lnTo>
                    <a:pt x="180022" y="276129"/>
                  </a:lnTo>
                  <a:lnTo>
                    <a:pt x="181546" y="277653"/>
                  </a:lnTo>
                  <a:lnTo>
                    <a:pt x="135731" y="277653"/>
                  </a:lnTo>
                  <a:lnTo>
                    <a:pt x="131620" y="282225"/>
                  </a:lnTo>
                  <a:close/>
                </a:path>
                <a:path w="207644" h="304164">
                  <a:moveTo>
                    <a:pt x="140303" y="298989"/>
                  </a:moveTo>
                  <a:lnTo>
                    <a:pt x="137255" y="295941"/>
                  </a:lnTo>
                  <a:lnTo>
                    <a:pt x="137255" y="279177"/>
                  </a:lnTo>
                  <a:lnTo>
                    <a:pt x="135731" y="277653"/>
                  </a:lnTo>
                  <a:lnTo>
                    <a:pt x="181546" y="277653"/>
                  </a:lnTo>
                  <a:lnTo>
                    <a:pt x="183070" y="279177"/>
                  </a:lnTo>
                  <a:lnTo>
                    <a:pt x="186118" y="280701"/>
                  </a:lnTo>
                  <a:lnTo>
                    <a:pt x="193738" y="280701"/>
                  </a:lnTo>
                  <a:lnTo>
                    <a:pt x="198310" y="282225"/>
                  </a:lnTo>
                  <a:lnTo>
                    <a:pt x="207454" y="282225"/>
                  </a:lnTo>
                  <a:lnTo>
                    <a:pt x="207454" y="294417"/>
                  </a:lnTo>
                  <a:lnTo>
                    <a:pt x="140303" y="2989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7907" y="3748849"/>
            <a:ext cx="2949987" cy="38290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343334" y="3748849"/>
            <a:ext cx="471805" cy="304165"/>
            <a:chOff x="5343334" y="3748849"/>
            <a:chExt cx="471805" cy="304165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334" y="3852576"/>
              <a:ext cx="163163" cy="1998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1165" y="3748849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108" y="297465"/>
                  </a:moveTo>
                  <a:lnTo>
                    <a:pt x="9144" y="297465"/>
                  </a:lnTo>
                  <a:lnTo>
                    <a:pt x="9144" y="285273"/>
                  </a:lnTo>
                  <a:lnTo>
                    <a:pt x="18288" y="285273"/>
                  </a:lnTo>
                  <a:lnTo>
                    <a:pt x="21336" y="283749"/>
                  </a:lnTo>
                  <a:lnTo>
                    <a:pt x="27432" y="283749"/>
                  </a:lnTo>
                  <a:lnTo>
                    <a:pt x="30480" y="282225"/>
                  </a:lnTo>
                  <a:lnTo>
                    <a:pt x="35052" y="277653"/>
                  </a:lnTo>
                  <a:lnTo>
                    <a:pt x="36576" y="274605"/>
                  </a:lnTo>
                  <a:lnTo>
                    <a:pt x="38100" y="270033"/>
                  </a:lnTo>
                  <a:lnTo>
                    <a:pt x="38100" y="41148"/>
                  </a:lnTo>
                  <a:lnTo>
                    <a:pt x="36576" y="38100"/>
                  </a:lnTo>
                  <a:lnTo>
                    <a:pt x="35052" y="33528"/>
                  </a:lnTo>
                  <a:lnTo>
                    <a:pt x="32004" y="28955"/>
                  </a:lnTo>
                  <a:lnTo>
                    <a:pt x="30480" y="25908"/>
                  </a:lnTo>
                  <a:lnTo>
                    <a:pt x="24384" y="22860"/>
                  </a:lnTo>
                  <a:lnTo>
                    <a:pt x="19812" y="21336"/>
                  </a:lnTo>
                  <a:lnTo>
                    <a:pt x="7620" y="18288"/>
                  </a:lnTo>
                  <a:lnTo>
                    <a:pt x="3048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268509"/>
                  </a:lnTo>
                  <a:lnTo>
                    <a:pt x="77724" y="277653"/>
                  </a:lnTo>
                  <a:lnTo>
                    <a:pt x="89916" y="283749"/>
                  </a:lnTo>
                  <a:lnTo>
                    <a:pt x="92964" y="283749"/>
                  </a:lnTo>
                  <a:lnTo>
                    <a:pt x="94488" y="285273"/>
                  </a:lnTo>
                  <a:lnTo>
                    <a:pt x="102108" y="285273"/>
                  </a:lnTo>
                  <a:lnTo>
                    <a:pt x="102108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255" y="3852576"/>
              <a:ext cx="178375" cy="19983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836063" y="3852576"/>
            <a:ext cx="313055" cy="200025"/>
            <a:chOff x="5836063" y="3852576"/>
            <a:chExt cx="313055" cy="20002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6846" y="3852576"/>
              <a:ext cx="141827" cy="19983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6063" y="3852576"/>
              <a:ext cx="141827" cy="199834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741324" y="4282820"/>
            <a:ext cx="561340" cy="285750"/>
          </a:xfrm>
          <a:custGeom>
            <a:avLst/>
            <a:gdLst/>
            <a:ahLst/>
            <a:cxnLst/>
            <a:rect l="l" t="t" r="r" b="b"/>
            <a:pathLst>
              <a:path w="561340" h="285750">
                <a:moveTo>
                  <a:pt x="260794" y="141922"/>
                </a:moveTo>
                <a:lnTo>
                  <a:pt x="255651" y="97053"/>
                </a:lnTo>
                <a:lnTo>
                  <a:pt x="238887" y="58775"/>
                </a:lnTo>
                <a:lnTo>
                  <a:pt x="215074" y="30518"/>
                </a:lnTo>
                <a:lnTo>
                  <a:pt x="215074" y="141922"/>
                </a:lnTo>
                <a:lnTo>
                  <a:pt x="214782" y="155359"/>
                </a:lnTo>
                <a:lnTo>
                  <a:pt x="207695" y="202577"/>
                </a:lnTo>
                <a:lnTo>
                  <a:pt x="189255" y="239636"/>
                </a:lnTo>
                <a:lnTo>
                  <a:pt x="150583" y="265468"/>
                </a:lnTo>
                <a:lnTo>
                  <a:pt x="131152" y="268516"/>
                </a:lnTo>
                <a:lnTo>
                  <a:pt x="120281" y="267703"/>
                </a:lnTo>
                <a:lnTo>
                  <a:pt x="78384" y="246608"/>
                </a:lnTo>
                <a:lnTo>
                  <a:pt x="57543" y="213271"/>
                </a:lnTo>
                <a:lnTo>
                  <a:pt x="46863" y="168224"/>
                </a:lnTo>
                <a:lnTo>
                  <a:pt x="45720" y="141922"/>
                </a:lnTo>
                <a:lnTo>
                  <a:pt x="45999" y="129603"/>
                </a:lnTo>
                <a:lnTo>
                  <a:pt x="53098" y="83680"/>
                </a:lnTo>
                <a:lnTo>
                  <a:pt x="70751" y="46393"/>
                </a:lnTo>
                <a:lnTo>
                  <a:pt x="109626" y="19240"/>
                </a:lnTo>
                <a:lnTo>
                  <a:pt x="131152" y="16764"/>
                </a:lnTo>
                <a:lnTo>
                  <a:pt x="141160" y="17335"/>
                </a:lnTo>
                <a:lnTo>
                  <a:pt x="181914" y="36474"/>
                </a:lnTo>
                <a:lnTo>
                  <a:pt x="203073" y="69253"/>
                </a:lnTo>
                <a:lnTo>
                  <a:pt x="208978" y="91541"/>
                </a:lnTo>
                <a:lnTo>
                  <a:pt x="211861" y="103276"/>
                </a:lnTo>
                <a:lnTo>
                  <a:pt x="213741" y="115595"/>
                </a:lnTo>
                <a:lnTo>
                  <a:pt x="214769" y="128485"/>
                </a:lnTo>
                <a:lnTo>
                  <a:pt x="215074" y="141922"/>
                </a:lnTo>
                <a:lnTo>
                  <a:pt x="215074" y="30518"/>
                </a:lnTo>
                <a:lnTo>
                  <a:pt x="181546" y="9144"/>
                </a:lnTo>
                <a:lnTo>
                  <a:pt x="143941" y="571"/>
                </a:lnTo>
                <a:lnTo>
                  <a:pt x="131152" y="0"/>
                </a:lnTo>
                <a:lnTo>
                  <a:pt x="117729" y="571"/>
                </a:lnTo>
                <a:lnTo>
                  <a:pt x="68821" y="14528"/>
                </a:lnTo>
                <a:lnTo>
                  <a:pt x="38100" y="38201"/>
                </a:lnTo>
                <a:lnTo>
                  <a:pt x="15811" y="70129"/>
                </a:lnTo>
                <a:lnTo>
                  <a:pt x="2476" y="111023"/>
                </a:lnTo>
                <a:lnTo>
                  <a:pt x="0" y="141922"/>
                </a:lnTo>
                <a:lnTo>
                  <a:pt x="495" y="155359"/>
                </a:lnTo>
                <a:lnTo>
                  <a:pt x="9144" y="199936"/>
                </a:lnTo>
                <a:lnTo>
                  <a:pt x="28219" y="234442"/>
                </a:lnTo>
                <a:lnTo>
                  <a:pt x="56057" y="261670"/>
                </a:lnTo>
                <a:lnTo>
                  <a:pt x="90436" y="278942"/>
                </a:lnTo>
                <a:lnTo>
                  <a:pt x="131152" y="285369"/>
                </a:lnTo>
                <a:lnTo>
                  <a:pt x="143738" y="284784"/>
                </a:lnTo>
                <a:lnTo>
                  <a:pt x="181546" y="274701"/>
                </a:lnTo>
                <a:lnTo>
                  <a:pt x="222694" y="247180"/>
                </a:lnTo>
                <a:lnTo>
                  <a:pt x="245630" y="214388"/>
                </a:lnTo>
                <a:lnTo>
                  <a:pt x="258508" y="172796"/>
                </a:lnTo>
                <a:lnTo>
                  <a:pt x="260223" y="157645"/>
                </a:lnTo>
                <a:lnTo>
                  <a:pt x="260794" y="141922"/>
                </a:lnTo>
                <a:close/>
              </a:path>
              <a:path w="561340" h="285750">
                <a:moveTo>
                  <a:pt x="561301" y="265468"/>
                </a:moveTo>
                <a:lnTo>
                  <a:pt x="556729" y="263944"/>
                </a:lnTo>
                <a:lnTo>
                  <a:pt x="547585" y="263944"/>
                </a:lnTo>
                <a:lnTo>
                  <a:pt x="538441" y="260896"/>
                </a:lnTo>
                <a:lnTo>
                  <a:pt x="535393" y="259372"/>
                </a:lnTo>
                <a:lnTo>
                  <a:pt x="530821" y="256324"/>
                </a:lnTo>
                <a:lnTo>
                  <a:pt x="526249" y="254800"/>
                </a:lnTo>
                <a:lnTo>
                  <a:pt x="521677" y="250228"/>
                </a:lnTo>
                <a:lnTo>
                  <a:pt x="517105" y="247180"/>
                </a:lnTo>
                <a:lnTo>
                  <a:pt x="512533" y="241084"/>
                </a:lnTo>
                <a:lnTo>
                  <a:pt x="506437" y="233464"/>
                </a:lnTo>
                <a:lnTo>
                  <a:pt x="481507" y="198920"/>
                </a:lnTo>
                <a:lnTo>
                  <a:pt x="467182" y="179451"/>
                </a:lnTo>
                <a:lnTo>
                  <a:pt x="450557" y="156591"/>
                </a:lnTo>
                <a:lnTo>
                  <a:pt x="448716" y="154114"/>
                </a:lnTo>
                <a:lnTo>
                  <a:pt x="440817" y="143446"/>
                </a:lnTo>
                <a:lnTo>
                  <a:pt x="478536" y="127254"/>
                </a:lnTo>
                <a:lnTo>
                  <a:pt x="504113" y="92278"/>
                </a:lnTo>
                <a:lnTo>
                  <a:pt x="507961" y="70205"/>
                </a:lnTo>
                <a:lnTo>
                  <a:pt x="507415" y="62255"/>
                </a:lnTo>
                <a:lnTo>
                  <a:pt x="486803" y="25095"/>
                </a:lnTo>
                <a:lnTo>
                  <a:pt x="480441" y="21336"/>
                </a:lnTo>
                <a:lnTo>
                  <a:pt x="474433" y="17297"/>
                </a:lnTo>
                <a:lnTo>
                  <a:pt x="467868" y="14097"/>
                </a:lnTo>
                <a:lnTo>
                  <a:pt x="460717" y="11480"/>
                </a:lnTo>
                <a:lnTo>
                  <a:pt x="459105" y="10998"/>
                </a:lnTo>
                <a:lnTo>
                  <a:pt x="459105" y="74777"/>
                </a:lnTo>
                <a:lnTo>
                  <a:pt x="458203" y="88798"/>
                </a:lnTo>
                <a:lnTo>
                  <a:pt x="432650" y="129235"/>
                </a:lnTo>
                <a:lnTo>
                  <a:pt x="398145" y="138874"/>
                </a:lnTo>
                <a:lnTo>
                  <a:pt x="372135" y="138874"/>
                </a:lnTo>
                <a:lnTo>
                  <a:pt x="372135" y="21336"/>
                </a:lnTo>
                <a:lnTo>
                  <a:pt x="405765" y="21336"/>
                </a:lnTo>
                <a:lnTo>
                  <a:pt x="445389" y="35153"/>
                </a:lnTo>
                <a:lnTo>
                  <a:pt x="459105" y="74777"/>
                </a:lnTo>
                <a:lnTo>
                  <a:pt x="459105" y="10998"/>
                </a:lnTo>
                <a:lnTo>
                  <a:pt x="421005" y="6096"/>
                </a:lnTo>
                <a:lnTo>
                  <a:pt x="295935" y="6096"/>
                </a:lnTo>
                <a:lnTo>
                  <a:pt x="295935" y="19812"/>
                </a:lnTo>
                <a:lnTo>
                  <a:pt x="303555" y="19812"/>
                </a:lnTo>
                <a:lnTo>
                  <a:pt x="308127" y="21336"/>
                </a:lnTo>
                <a:lnTo>
                  <a:pt x="314223" y="22860"/>
                </a:lnTo>
                <a:lnTo>
                  <a:pt x="317271" y="22860"/>
                </a:lnTo>
                <a:lnTo>
                  <a:pt x="320319" y="24384"/>
                </a:lnTo>
                <a:lnTo>
                  <a:pt x="326415" y="25908"/>
                </a:lnTo>
                <a:lnTo>
                  <a:pt x="327939" y="29057"/>
                </a:lnTo>
                <a:lnTo>
                  <a:pt x="330987" y="35153"/>
                </a:lnTo>
                <a:lnTo>
                  <a:pt x="332511" y="39725"/>
                </a:lnTo>
                <a:lnTo>
                  <a:pt x="332511" y="245656"/>
                </a:lnTo>
                <a:lnTo>
                  <a:pt x="330987" y="250228"/>
                </a:lnTo>
                <a:lnTo>
                  <a:pt x="327939" y="256324"/>
                </a:lnTo>
                <a:lnTo>
                  <a:pt x="324891" y="259372"/>
                </a:lnTo>
                <a:lnTo>
                  <a:pt x="320319" y="260896"/>
                </a:lnTo>
                <a:lnTo>
                  <a:pt x="318795" y="262420"/>
                </a:lnTo>
                <a:lnTo>
                  <a:pt x="314223" y="262420"/>
                </a:lnTo>
                <a:lnTo>
                  <a:pt x="308127" y="263944"/>
                </a:lnTo>
                <a:lnTo>
                  <a:pt x="298983" y="263944"/>
                </a:lnTo>
                <a:lnTo>
                  <a:pt x="295935" y="265468"/>
                </a:lnTo>
                <a:lnTo>
                  <a:pt x="295935" y="277749"/>
                </a:lnTo>
                <a:lnTo>
                  <a:pt x="410337" y="277749"/>
                </a:lnTo>
                <a:lnTo>
                  <a:pt x="410337" y="265468"/>
                </a:lnTo>
                <a:lnTo>
                  <a:pt x="407289" y="263944"/>
                </a:lnTo>
                <a:lnTo>
                  <a:pt x="396621" y="263944"/>
                </a:lnTo>
                <a:lnTo>
                  <a:pt x="390525" y="262420"/>
                </a:lnTo>
                <a:lnTo>
                  <a:pt x="385953" y="262420"/>
                </a:lnTo>
                <a:lnTo>
                  <a:pt x="384429" y="260896"/>
                </a:lnTo>
                <a:lnTo>
                  <a:pt x="379755" y="259372"/>
                </a:lnTo>
                <a:lnTo>
                  <a:pt x="376707" y="256324"/>
                </a:lnTo>
                <a:lnTo>
                  <a:pt x="373659" y="250228"/>
                </a:lnTo>
                <a:lnTo>
                  <a:pt x="372135" y="245656"/>
                </a:lnTo>
                <a:lnTo>
                  <a:pt x="372135" y="154114"/>
                </a:lnTo>
                <a:lnTo>
                  <a:pt x="401193" y="154114"/>
                </a:lnTo>
                <a:lnTo>
                  <a:pt x="412356" y="168973"/>
                </a:lnTo>
                <a:lnTo>
                  <a:pt x="423100" y="183692"/>
                </a:lnTo>
                <a:lnTo>
                  <a:pt x="433552" y="198132"/>
                </a:lnTo>
                <a:lnTo>
                  <a:pt x="443865" y="212128"/>
                </a:lnTo>
                <a:lnTo>
                  <a:pt x="464248" y="242620"/>
                </a:lnTo>
                <a:lnTo>
                  <a:pt x="475792" y="259740"/>
                </a:lnTo>
                <a:lnTo>
                  <a:pt x="488061" y="277749"/>
                </a:lnTo>
                <a:lnTo>
                  <a:pt x="561301" y="277749"/>
                </a:lnTo>
                <a:lnTo>
                  <a:pt x="561301" y="265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998" y="4909947"/>
            <a:ext cx="102203" cy="10067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23556" y="4778692"/>
            <a:ext cx="1898999" cy="38147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92755" y="4778692"/>
            <a:ext cx="1670303" cy="38147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13351" y="4778692"/>
            <a:ext cx="1664207" cy="30670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55282" y="4777168"/>
            <a:ext cx="1511617" cy="30365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634156" y="239553"/>
            <a:ext cx="105251" cy="1724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158" y="1768919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8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1754600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60">
                <a:moveTo>
                  <a:pt x="234886" y="416528"/>
                </a:moveTo>
                <a:lnTo>
                  <a:pt x="183070" y="416528"/>
                </a:lnTo>
                <a:lnTo>
                  <a:pt x="183070" y="231933"/>
                </a:lnTo>
                <a:lnTo>
                  <a:pt x="181951" y="215884"/>
                </a:lnTo>
                <a:lnTo>
                  <a:pt x="166306" y="178593"/>
                </a:lnTo>
                <a:lnTo>
                  <a:pt x="120491" y="160210"/>
                </a:lnTo>
                <a:lnTo>
                  <a:pt x="111109" y="160805"/>
                </a:lnTo>
                <a:lnTo>
                  <a:pt x="73580" y="176910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4114"/>
                </a:lnTo>
                <a:lnTo>
                  <a:pt x="59102" y="146399"/>
                </a:lnTo>
                <a:lnTo>
                  <a:pt x="98631" y="122443"/>
                </a:lnTo>
                <a:lnTo>
                  <a:pt x="134207" y="116014"/>
                </a:lnTo>
                <a:lnTo>
                  <a:pt x="156860" y="117990"/>
                </a:lnTo>
                <a:lnTo>
                  <a:pt x="194094" y="133373"/>
                </a:lnTo>
                <a:lnTo>
                  <a:pt x="220098" y="163702"/>
                </a:lnTo>
                <a:lnTo>
                  <a:pt x="233195" y="206153"/>
                </a:lnTo>
                <a:lnTo>
                  <a:pt x="234886" y="231933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20" y="118579"/>
                </a:lnTo>
                <a:lnTo>
                  <a:pt x="154444" y="117157"/>
                </a:lnTo>
                <a:lnTo>
                  <a:pt x="144983" y="116293"/>
                </a:lnTo>
                <a:lnTo>
                  <a:pt x="137248" y="116014"/>
                </a:lnTo>
                <a:lnTo>
                  <a:pt x="110629" y="119418"/>
                </a:lnTo>
                <a:lnTo>
                  <a:pt x="87718" y="129540"/>
                </a:lnTo>
                <a:lnTo>
                  <a:pt x="68237" y="146227"/>
                </a:lnTo>
                <a:lnTo>
                  <a:pt x="51904" y="169354"/>
                </a:lnTo>
                <a:lnTo>
                  <a:pt x="51904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717"/>
                </a:lnTo>
                <a:lnTo>
                  <a:pt x="73240" y="186207"/>
                </a:lnTo>
                <a:lnTo>
                  <a:pt x="108597" y="161899"/>
                </a:lnTo>
                <a:lnTo>
                  <a:pt x="122008" y="160210"/>
                </a:lnTo>
                <a:lnTo>
                  <a:pt x="130251" y="161048"/>
                </a:lnTo>
                <a:lnTo>
                  <a:pt x="138785" y="163449"/>
                </a:lnTo>
                <a:lnTo>
                  <a:pt x="147332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8249" y="242608"/>
                </a:moveTo>
                <a:lnTo>
                  <a:pt x="467791" y="236512"/>
                </a:lnTo>
                <a:lnTo>
                  <a:pt x="466217" y="215442"/>
                </a:lnTo>
                <a:lnTo>
                  <a:pt x="460057" y="191122"/>
                </a:lnTo>
                <a:lnTo>
                  <a:pt x="449592" y="169659"/>
                </a:lnTo>
                <a:lnTo>
                  <a:pt x="442036" y="160210"/>
                </a:lnTo>
                <a:lnTo>
                  <a:pt x="434721" y="151066"/>
                </a:lnTo>
                <a:lnTo>
                  <a:pt x="416433" y="137236"/>
                </a:lnTo>
                <a:lnTo>
                  <a:pt x="416433" y="236512"/>
                </a:lnTo>
                <a:lnTo>
                  <a:pt x="253174" y="236512"/>
                </a:lnTo>
                <a:lnTo>
                  <a:pt x="269113" y="194284"/>
                </a:lnTo>
                <a:lnTo>
                  <a:pt x="305269" y="165938"/>
                </a:lnTo>
                <a:lnTo>
                  <a:pt x="337083" y="160210"/>
                </a:lnTo>
                <a:lnTo>
                  <a:pt x="355384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36"/>
                </a:lnTo>
                <a:lnTo>
                  <a:pt x="414731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59" y="116014"/>
                </a:lnTo>
                <a:lnTo>
                  <a:pt x="309219" y="118567"/>
                </a:lnTo>
                <a:lnTo>
                  <a:pt x="262229" y="138518"/>
                </a:lnTo>
                <a:lnTo>
                  <a:pt x="221856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856" y="361988"/>
                </a:lnTo>
                <a:lnTo>
                  <a:pt x="260705" y="401421"/>
                </a:lnTo>
                <a:lnTo>
                  <a:pt x="307505" y="420395"/>
                </a:lnTo>
                <a:lnTo>
                  <a:pt x="334035" y="422719"/>
                </a:lnTo>
                <a:lnTo>
                  <a:pt x="353148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33" y="363639"/>
                </a:lnTo>
                <a:lnTo>
                  <a:pt x="386130" y="371767"/>
                </a:lnTo>
                <a:lnTo>
                  <a:pt x="366496" y="376732"/>
                </a:lnTo>
                <a:lnTo>
                  <a:pt x="344703" y="378434"/>
                </a:lnTo>
                <a:lnTo>
                  <a:pt x="326136" y="376974"/>
                </a:lnTo>
                <a:lnTo>
                  <a:pt x="280695" y="354050"/>
                </a:lnTo>
                <a:lnTo>
                  <a:pt x="258737" y="320052"/>
                </a:lnTo>
                <a:lnTo>
                  <a:pt x="251650" y="274701"/>
                </a:lnTo>
                <a:lnTo>
                  <a:pt x="465201" y="274701"/>
                </a:lnTo>
                <a:lnTo>
                  <a:pt x="466953" y="266687"/>
                </a:lnTo>
                <a:lnTo>
                  <a:pt x="467868" y="258648"/>
                </a:lnTo>
                <a:lnTo>
                  <a:pt x="468198" y="250621"/>
                </a:lnTo>
                <a:lnTo>
                  <a:pt x="468249" y="242608"/>
                </a:lnTo>
                <a:close/>
              </a:path>
              <a:path w="1060450" h="422910">
                <a:moveTo>
                  <a:pt x="765708" y="396709"/>
                </a:moveTo>
                <a:lnTo>
                  <a:pt x="755700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63" y="377088"/>
                </a:lnTo>
                <a:lnTo>
                  <a:pt x="744270" y="362635"/>
                </a:lnTo>
                <a:lnTo>
                  <a:pt x="742848" y="344893"/>
                </a:lnTo>
                <a:lnTo>
                  <a:pt x="742848" y="267081"/>
                </a:lnTo>
                <a:lnTo>
                  <a:pt x="742848" y="238023"/>
                </a:lnTo>
                <a:lnTo>
                  <a:pt x="742645" y="234975"/>
                </a:lnTo>
                <a:lnTo>
                  <a:pt x="740892" y="208267"/>
                </a:lnTo>
                <a:lnTo>
                  <a:pt x="735228" y="182930"/>
                </a:lnTo>
                <a:lnTo>
                  <a:pt x="726732" y="163258"/>
                </a:lnTo>
                <a:lnTo>
                  <a:pt x="726135" y="161874"/>
                </a:lnTo>
                <a:lnTo>
                  <a:pt x="713892" y="144970"/>
                </a:lnTo>
                <a:lnTo>
                  <a:pt x="696988" y="132092"/>
                </a:lnTo>
                <a:lnTo>
                  <a:pt x="675932" y="123063"/>
                </a:lnTo>
                <a:lnTo>
                  <a:pt x="650595" y="117754"/>
                </a:lnTo>
                <a:lnTo>
                  <a:pt x="620826" y="116014"/>
                </a:lnTo>
                <a:lnTo>
                  <a:pt x="608253" y="116586"/>
                </a:lnTo>
                <a:lnTo>
                  <a:pt x="570445" y="125158"/>
                </a:lnTo>
                <a:lnTo>
                  <a:pt x="529297" y="144970"/>
                </a:lnTo>
                <a:lnTo>
                  <a:pt x="550633" y="189255"/>
                </a:lnTo>
                <a:lnTo>
                  <a:pt x="565556" y="178092"/>
                </a:lnTo>
                <a:lnTo>
                  <a:pt x="583069" y="169938"/>
                </a:lnTo>
                <a:lnTo>
                  <a:pt x="603440" y="164947"/>
                </a:lnTo>
                <a:lnTo>
                  <a:pt x="626922" y="163258"/>
                </a:lnTo>
                <a:lnTo>
                  <a:pt x="654710" y="167817"/>
                </a:lnTo>
                <a:lnTo>
                  <a:pt x="674217" y="181406"/>
                </a:lnTo>
                <a:lnTo>
                  <a:pt x="685736" y="203847"/>
                </a:lnTo>
                <a:lnTo>
                  <a:pt x="689508" y="234975"/>
                </a:lnTo>
                <a:lnTo>
                  <a:pt x="689508" y="271653"/>
                </a:lnTo>
                <a:lnTo>
                  <a:pt x="689508" y="343369"/>
                </a:lnTo>
                <a:lnTo>
                  <a:pt x="674001" y="360260"/>
                </a:lnTo>
                <a:lnTo>
                  <a:pt x="657225" y="372135"/>
                </a:lnTo>
                <a:lnTo>
                  <a:pt x="639051" y="379171"/>
                </a:lnTo>
                <a:lnTo>
                  <a:pt x="619302" y="381469"/>
                </a:lnTo>
                <a:lnTo>
                  <a:pt x="596176" y="378612"/>
                </a:lnTo>
                <a:lnTo>
                  <a:pt x="579450" y="370039"/>
                </a:lnTo>
                <a:lnTo>
                  <a:pt x="569290" y="355714"/>
                </a:lnTo>
                <a:lnTo>
                  <a:pt x="565873" y="335661"/>
                </a:lnTo>
                <a:lnTo>
                  <a:pt x="567321" y="321614"/>
                </a:lnTo>
                <a:lnTo>
                  <a:pt x="590346" y="286893"/>
                </a:lnTo>
                <a:lnTo>
                  <a:pt x="636435" y="268249"/>
                </a:lnTo>
                <a:lnTo>
                  <a:pt x="655878" y="267081"/>
                </a:lnTo>
                <a:lnTo>
                  <a:pt x="661555" y="267360"/>
                </a:lnTo>
                <a:lnTo>
                  <a:pt x="669226" y="268224"/>
                </a:lnTo>
                <a:lnTo>
                  <a:pt x="678637" y="269646"/>
                </a:lnTo>
                <a:lnTo>
                  <a:pt x="689508" y="271653"/>
                </a:lnTo>
                <a:lnTo>
                  <a:pt x="689508" y="234975"/>
                </a:lnTo>
                <a:lnTo>
                  <a:pt x="679450" y="231863"/>
                </a:lnTo>
                <a:lnTo>
                  <a:pt x="669988" y="229450"/>
                </a:lnTo>
                <a:lnTo>
                  <a:pt x="661123" y="227914"/>
                </a:lnTo>
                <a:lnTo>
                  <a:pt x="652830" y="227355"/>
                </a:lnTo>
                <a:lnTo>
                  <a:pt x="623392" y="229336"/>
                </a:lnTo>
                <a:lnTo>
                  <a:pt x="573036" y="244767"/>
                </a:lnTo>
                <a:lnTo>
                  <a:pt x="535038" y="274777"/>
                </a:lnTo>
                <a:lnTo>
                  <a:pt x="515086" y="313016"/>
                </a:lnTo>
                <a:lnTo>
                  <a:pt x="512533" y="334137"/>
                </a:lnTo>
                <a:lnTo>
                  <a:pt x="514223" y="352526"/>
                </a:lnTo>
                <a:lnTo>
                  <a:pt x="538441" y="396709"/>
                </a:lnTo>
                <a:lnTo>
                  <a:pt x="582625" y="421017"/>
                </a:lnTo>
                <a:lnTo>
                  <a:pt x="599490" y="422719"/>
                </a:lnTo>
                <a:lnTo>
                  <a:pt x="629500" y="420154"/>
                </a:lnTo>
                <a:lnTo>
                  <a:pt x="655510" y="412572"/>
                </a:lnTo>
                <a:lnTo>
                  <a:pt x="677545" y="400138"/>
                </a:lnTo>
                <a:lnTo>
                  <a:pt x="695604" y="382993"/>
                </a:lnTo>
                <a:lnTo>
                  <a:pt x="699604" y="392696"/>
                </a:lnTo>
                <a:lnTo>
                  <a:pt x="738085" y="420382"/>
                </a:lnTo>
                <a:lnTo>
                  <a:pt x="765708" y="422719"/>
                </a:lnTo>
                <a:lnTo>
                  <a:pt x="765708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214" y="0"/>
                </a:lnTo>
                <a:lnTo>
                  <a:pt x="1008214" y="137350"/>
                </a:lnTo>
                <a:lnTo>
                  <a:pt x="1008214" y="190792"/>
                </a:lnTo>
                <a:lnTo>
                  <a:pt x="1008214" y="354050"/>
                </a:lnTo>
                <a:lnTo>
                  <a:pt x="1005090" y="358381"/>
                </a:lnTo>
                <a:lnTo>
                  <a:pt x="969924" y="376339"/>
                </a:lnTo>
                <a:lnTo>
                  <a:pt x="956398" y="378434"/>
                </a:lnTo>
                <a:lnTo>
                  <a:pt x="914095" y="371830"/>
                </a:lnTo>
                <a:lnTo>
                  <a:pt x="883539" y="351942"/>
                </a:lnTo>
                <a:lnTo>
                  <a:pt x="865009" y="318592"/>
                </a:lnTo>
                <a:lnTo>
                  <a:pt x="858774" y="271653"/>
                </a:lnTo>
                <a:lnTo>
                  <a:pt x="860463" y="248500"/>
                </a:lnTo>
                <a:lnTo>
                  <a:pt x="873556" y="208546"/>
                </a:lnTo>
                <a:lnTo>
                  <a:pt x="899299" y="178257"/>
                </a:lnTo>
                <a:lnTo>
                  <a:pt x="953350" y="160210"/>
                </a:lnTo>
                <a:lnTo>
                  <a:pt x="969645" y="162191"/>
                </a:lnTo>
                <a:lnTo>
                  <a:pt x="984211" y="168033"/>
                </a:lnTo>
                <a:lnTo>
                  <a:pt x="997077" y="177609"/>
                </a:lnTo>
                <a:lnTo>
                  <a:pt x="1008214" y="190792"/>
                </a:lnTo>
                <a:lnTo>
                  <a:pt x="1008214" y="137350"/>
                </a:lnTo>
                <a:lnTo>
                  <a:pt x="994473" y="128231"/>
                </a:lnTo>
                <a:lnTo>
                  <a:pt x="978306" y="121539"/>
                </a:lnTo>
                <a:lnTo>
                  <a:pt x="959561" y="117424"/>
                </a:lnTo>
                <a:lnTo>
                  <a:pt x="938110" y="116014"/>
                </a:lnTo>
                <a:lnTo>
                  <a:pt x="911720" y="118897"/>
                </a:lnTo>
                <a:lnTo>
                  <a:pt x="864717" y="142379"/>
                </a:lnTo>
                <a:lnTo>
                  <a:pt x="826401" y="188226"/>
                </a:lnTo>
                <a:lnTo>
                  <a:pt x="806450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04" y="400138"/>
                </a:lnTo>
                <a:lnTo>
                  <a:pt x="902652" y="420154"/>
                </a:lnTo>
                <a:lnTo>
                  <a:pt x="928966" y="422719"/>
                </a:lnTo>
                <a:lnTo>
                  <a:pt x="953566" y="420992"/>
                </a:lnTo>
                <a:lnTo>
                  <a:pt x="974877" y="415810"/>
                </a:lnTo>
                <a:lnTo>
                  <a:pt x="993051" y="407212"/>
                </a:lnTo>
                <a:lnTo>
                  <a:pt x="1008214" y="395198"/>
                </a:lnTo>
                <a:lnTo>
                  <a:pt x="1008214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3919" y="1870614"/>
            <a:ext cx="194310" cy="306705"/>
          </a:xfrm>
          <a:custGeom>
            <a:avLst/>
            <a:gdLst/>
            <a:ahLst/>
            <a:cxnLst/>
            <a:rect l="l" t="t" r="r" b="b"/>
            <a:pathLst>
              <a:path w="194310" h="306705">
                <a:moveTo>
                  <a:pt x="88487" y="306705"/>
                </a:moveTo>
                <a:lnTo>
                  <a:pt x="65673" y="305261"/>
                </a:lnTo>
                <a:lnTo>
                  <a:pt x="43136" y="300942"/>
                </a:lnTo>
                <a:lnTo>
                  <a:pt x="21152" y="293765"/>
                </a:lnTo>
                <a:lnTo>
                  <a:pt x="0" y="283749"/>
                </a:lnTo>
                <a:lnTo>
                  <a:pt x="19907" y="233457"/>
                </a:lnTo>
                <a:lnTo>
                  <a:pt x="40505" y="246340"/>
                </a:lnTo>
                <a:lnTo>
                  <a:pt x="58959" y="255365"/>
                </a:lnTo>
                <a:lnTo>
                  <a:pt x="75414" y="260675"/>
                </a:lnTo>
                <a:lnTo>
                  <a:pt x="90011" y="262413"/>
                </a:lnTo>
                <a:lnTo>
                  <a:pt x="111188" y="259840"/>
                </a:lnTo>
                <a:lnTo>
                  <a:pt x="126480" y="252114"/>
                </a:lnTo>
                <a:lnTo>
                  <a:pt x="135753" y="239227"/>
                </a:lnTo>
                <a:lnTo>
                  <a:pt x="138874" y="221170"/>
                </a:lnTo>
                <a:lnTo>
                  <a:pt x="135777" y="207097"/>
                </a:lnTo>
                <a:lnTo>
                  <a:pt x="126670" y="194310"/>
                </a:lnTo>
                <a:lnTo>
                  <a:pt x="111830" y="182379"/>
                </a:lnTo>
                <a:lnTo>
                  <a:pt x="91535" y="170878"/>
                </a:lnTo>
                <a:lnTo>
                  <a:pt x="74914" y="163425"/>
                </a:lnTo>
                <a:lnTo>
                  <a:pt x="61436" y="156972"/>
                </a:lnTo>
                <a:lnTo>
                  <a:pt x="26265" y="132041"/>
                </a:lnTo>
                <a:lnTo>
                  <a:pt x="5700" y="97750"/>
                </a:lnTo>
                <a:lnTo>
                  <a:pt x="3048" y="77819"/>
                </a:lnTo>
                <a:lnTo>
                  <a:pt x="4753" y="60357"/>
                </a:lnTo>
                <a:lnTo>
                  <a:pt x="29051" y="19812"/>
                </a:lnTo>
                <a:lnTo>
                  <a:pt x="77914" y="1381"/>
                </a:lnTo>
                <a:lnTo>
                  <a:pt x="97631" y="0"/>
                </a:lnTo>
                <a:lnTo>
                  <a:pt x="115474" y="1381"/>
                </a:lnTo>
                <a:lnTo>
                  <a:pt x="134862" y="5334"/>
                </a:lnTo>
                <a:lnTo>
                  <a:pt x="156232" y="11572"/>
                </a:lnTo>
                <a:lnTo>
                  <a:pt x="180022" y="19812"/>
                </a:lnTo>
                <a:lnTo>
                  <a:pt x="164782" y="68675"/>
                </a:lnTo>
                <a:lnTo>
                  <a:pt x="149017" y="57737"/>
                </a:lnTo>
                <a:lnTo>
                  <a:pt x="133528" y="50113"/>
                </a:lnTo>
                <a:lnTo>
                  <a:pt x="118022" y="45650"/>
                </a:lnTo>
                <a:lnTo>
                  <a:pt x="102203" y="44196"/>
                </a:lnTo>
                <a:lnTo>
                  <a:pt x="93345" y="44767"/>
                </a:lnTo>
                <a:lnTo>
                  <a:pt x="58007" y="65627"/>
                </a:lnTo>
                <a:lnTo>
                  <a:pt x="58007" y="74771"/>
                </a:lnTo>
                <a:lnTo>
                  <a:pt x="76009" y="110347"/>
                </a:lnTo>
                <a:lnTo>
                  <a:pt x="128206" y="135731"/>
                </a:lnTo>
                <a:lnTo>
                  <a:pt x="144184" y="143834"/>
                </a:lnTo>
                <a:lnTo>
                  <a:pt x="176974" y="170878"/>
                </a:lnTo>
                <a:lnTo>
                  <a:pt x="192619" y="206883"/>
                </a:lnTo>
                <a:lnTo>
                  <a:pt x="193738" y="221170"/>
                </a:lnTo>
                <a:lnTo>
                  <a:pt x="192023" y="240418"/>
                </a:lnTo>
                <a:lnTo>
                  <a:pt x="166306" y="283749"/>
                </a:lnTo>
                <a:lnTo>
                  <a:pt x="112045" y="305261"/>
                </a:lnTo>
                <a:lnTo>
                  <a:pt x="88487" y="3067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80728" y="1765268"/>
            <a:ext cx="102235" cy="406400"/>
          </a:xfrm>
          <a:custGeom>
            <a:avLst/>
            <a:gdLst/>
            <a:ahLst/>
            <a:cxnLst/>
            <a:rect l="l" t="t" r="r" b="b"/>
            <a:pathLst>
              <a:path w="102235" h="406400">
                <a:moveTo>
                  <a:pt x="77819" y="64103"/>
                </a:moveTo>
                <a:lnTo>
                  <a:pt x="61055" y="64103"/>
                </a:lnTo>
                <a:lnTo>
                  <a:pt x="53340" y="61055"/>
                </a:lnTo>
                <a:lnTo>
                  <a:pt x="47244" y="54959"/>
                </a:lnTo>
                <a:lnTo>
                  <a:pt x="39624" y="48863"/>
                </a:lnTo>
                <a:lnTo>
                  <a:pt x="36576" y="41243"/>
                </a:lnTo>
                <a:lnTo>
                  <a:pt x="36576" y="22955"/>
                </a:lnTo>
                <a:lnTo>
                  <a:pt x="39624" y="15335"/>
                </a:lnTo>
                <a:lnTo>
                  <a:pt x="51816" y="3143"/>
                </a:lnTo>
                <a:lnTo>
                  <a:pt x="59531" y="0"/>
                </a:lnTo>
                <a:lnTo>
                  <a:pt x="77819" y="0"/>
                </a:lnTo>
                <a:lnTo>
                  <a:pt x="85439" y="3143"/>
                </a:lnTo>
                <a:lnTo>
                  <a:pt x="91535" y="9239"/>
                </a:lnTo>
                <a:lnTo>
                  <a:pt x="99155" y="15335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91535" y="54959"/>
                </a:lnTo>
                <a:lnTo>
                  <a:pt x="85439" y="61055"/>
                </a:lnTo>
                <a:lnTo>
                  <a:pt x="77819" y="64103"/>
                </a:lnTo>
                <a:close/>
              </a:path>
              <a:path w="102235" h="406400">
                <a:moveTo>
                  <a:pt x="93059" y="405860"/>
                </a:moveTo>
                <a:lnTo>
                  <a:pt x="41148" y="405860"/>
                </a:lnTo>
                <a:lnTo>
                  <a:pt x="41148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6179" y="1870614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89">
                <a:moveTo>
                  <a:pt x="234886" y="300513"/>
                </a:moveTo>
                <a:lnTo>
                  <a:pt x="182975" y="300513"/>
                </a:lnTo>
                <a:lnTo>
                  <a:pt x="182975" y="129635"/>
                </a:lnTo>
                <a:lnTo>
                  <a:pt x="181879" y="107584"/>
                </a:lnTo>
                <a:lnTo>
                  <a:pt x="167735" y="62579"/>
                </a:lnTo>
                <a:lnTo>
                  <a:pt x="120491" y="44195"/>
                </a:lnTo>
                <a:lnTo>
                  <a:pt x="111321" y="44791"/>
                </a:lnTo>
                <a:lnTo>
                  <a:pt x="73485" y="60895"/>
                </a:lnTo>
                <a:lnTo>
                  <a:pt x="53339" y="80867"/>
                </a:lnTo>
                <a:lnTo>
                  <a:pt x="53339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575" y="6095"/>
                </a:lnTo>
                <a:lnTo>
                  <a:pt x="53339" y="44195"/>
                </a:lnTo>
                <a:lnTo>
                  <a:pt x="68166" y="25074"/>
                </a:lnTo>
                <a:lnTo>
                  <a:pt x="87296" y="11239"/>
                </a:lnTo>
                <a:lnTo>
                  <a:pt x="110427" y="2833"/>
                </a:lnTo>
                <a:lnTo>
                  <a:pt x="137255" y="0"/>
                </a:lnTo>
                <a:lnTo>
                  <a:pt x="180196" y="7407"/>
                </a:lnTo>
                <a:lnTo>
                  <a:pt x="210681" y="29539"/>
                </a:lnTo>
                <a:lnTo>
                  <a:pt x="228860" y="66262"/>
                </a:lnTo>
                <a:lnTo>
                  <a:pt x="234886" y="117443"/>
                </a:lnTo>
                <a:lnTo>
                  <a:pt x="234886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06140" y="1768411"/>
            <a:ext cx="213995" cy="408940"/>
          </a:xfrm>
          <a:custGeom>
            <a:avLst/>
            <a:gdLst/>
            <a:ahLst/>
            <a:cxnLst/>
            <a:rect l="l" t="t" r="r" b="b"/>
            <a:pathLst>
              <a:path w="213995" h="408939">
                <a:moveTo>
                  <a:pt x="93059" y="408908"/>
                </a:moveTo>
                <a:lnTo>
                  <a:pt x="40887" y="395326"/>
                </a:lnTo>
                <a:lnTo>
                  <a:pt x="8001" y="357747"/>
                </a:lnTo>
                <a:lnTo>
                  <a:pt x="0" y="321849"/>
                </a:lnTo>
                <a:lnTo>
                  <a:pt x="48768" y="321849"/>
                </a:lnTo>
                <a:lnTo>
                  <a:pt x="53936" y="337906"/>
                </a:lnTo>
                <a:lnTo>
                  <a:pt x="62686" y="349365"/>
                </a:lnTo>
                <a:lnTo>
                  <a:pt x="75168" y="356233"/>
                </a:lnTo>
                <a:lnTo>
                  <a:pt x="91535" y="358521"/>
                </a:lnTo>
                <a:lnTo>
                  <a:pt x="108632" y="357639"/>
                </a:lnTo>
                <a:lnTo>
                  <a:pt x="150233" y="331812"/>
                </a:lnTo>
                <a:lnTo>
                  <a:pt x="157710" y="287693"/>
                </a:lnTo>
                <a:lnTo>
                  <a:pt x="158591" y="254793"/>
                </a:lnTo>
                <a:lnTo>
                  <a:pt x="158591" y="0"/>
                </a:lnTo>
                <a:lnTo>
                  <a:pt x="213550" y="0"/>
                </a:lnTo>
                <a:lnTo>
                  <a:pt x="213550" y="251745"/>
                </a:lnTo>
                <a:lnTo>
                  <a:pt x="212074" y="290932"/>
                </a:lnTo>
                <a:lnTo>
                  <a:pt x="199405" y="351052"/>
                </a:lnTo>
                <a:lnTo>
                  <a:pt x="171323" y="388253"/>
                </a:lnTo>
                <a:lnTo>
                  <a:pt x="123897" y="406607"/>
                </a:lnTo>
                <a:lnTo>
                  <a:pt x="93059" y="4089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6733" y="1870620"/>
            <a:ext cx="816610" cy="306705"/>
          </a:xfrm>
          <a:custGeom>
            <a:avLst/>
            <a:gdLst/>
            <a:ahLst/>
            <a:cxnLst/>
            <a:rect l="l" t="t" r="r" b="b"/>
            <a:pathLst>
              <a:path w="816610" h="306705">
                <a:moveTo>
                  <a:pt x="251752" y="280695"/>
                </a:moveTo>
                <a:lnTo>
                  <a:pt x="241744" y="272389"/>
                </a:lnTo>
                <a:lnTo>
                  <a:pt x="238340" y="266979"/>
                </a:lnTo>
                <a:lnTo>
                  <a:pt x="237375" y="265455"/>
                </a:lnTo>
                <a:lnTo>
                  <a:pt x="234607" y="261073"/>
                </a:lnTo>
                <a:lnTo>
                  <a:pt x="230314" y="246621"/>
                </a:lnTo>
                <a:lnTo>
                  <a:pt x="228892" y="228879"/>
                </a:lnTo>
                <a:lnTo>
                  <a:pt x="228892" y="151066"/>
                </a:lnTo>
                <a:lnTo>
                  <a:pt x="228892" y="122008"/>
                </a:lnTo>
                <a:lnTo>
                  <a:pt x="221830" y="66916"/>
                </a:lnTo>
                <a:lnTo>
                  <a:pt x="199834" y="28956"/>
                </a:lnTo>
                <a:lnTo>
                  <a:pt x="161925" y="7048"/>
                </a:lnTo>
                <a:lnTo>
                  <a:pt x="106781" y="0"/>
                </a:lnTo>
                <a:lnTo>
                  <a:pt x="94208" y="571"/>
                </a:lnTo>
                <a:lnTo>
                  <a:pt x="56489" y="9144"/>
                </a:lnTo>
                <a:lnTo>
                  <a:pt x="15341" y="28956"/>
                </a:lnTo>
                <a:lnTo>
                  <a:pt x="36677" y="73240"/>
                </a:lnTo>
                <a:lnTo>
                  <a:pt x="51587" y="62077"/>
                </a:lnTo>
                <a:lnTo>
                  <a:pt x="69075" y="53924"/>
                </a:lnTo>
                <a:lnTo>
                  <a:pt x="89433" y="48933"/>
                </a:lnTo>
                <a:lnTo>
                  <a:pt x="112966" y="47244"/>
                </a:lnTo>
                <a:lnTo>
                  <a:pt x="140970" y="51803"/>
                </a:lnTo>
                <a:lnTo>
                  <a:pt x="160972" y="65392"/>
                </a:lnTo>
                <a:lnTo>
                  <a:pt x="172974" y="87833"/>
                </a:lnTo>
                <a:lnTo>
                  <a:pt x="176974" y="118960"/>
                </a:lnTo>
                <a:lnTo>
                  <a:pt x="176974" y="155638"/>
                </a:lnTo>
                <a:lnTo>
                  <a:pt x="176974" y="227355"/>
                </a:lnTo>
                <a:lnTo>
                  <a:pt x="160667" y="244246"/>
                </a:lnTo>
                <a:lnTo>
                  <a:pt x="143637" y="256120"/>
                </a:lnTo>
                <a:lnTo>
                  <a:pt x="125717" y="263156"/>
                </a:lnTo>
                <a:lnTo>
                  <a:pt x="106781" y="265455"/>
                </a:lnTo>
                <a:lnTo>
                  <a:pt x="82778" y="262597"/>
                </a:lnTo>
                <a:lnTo>
                  <a:pt x="65633" y="254025"/>
                </a:lnTo>
                <a:lnTo>
                  <a:pt x="55346" y="239699"/>
                </a:lnTo>
                <a:lnTo>
                  <a:pt x="51917" y="219646"/>
                </a:lnTo>
                <a:lnTo>
                  <a:pt x="53365" y="205600"/>
                </a:lnTo>
                <a:lnTo>
                  <a:pt x="76301" y="170878"/>
                </a:lnTo>
                <a:lnTo>
                  <a:pt x="123101" y="152234"/>
                </a:lnTo>
                <a:lnTo>
                  <a:pt x="141922" y="151066"/>
                </a:lnTo>
                <a:lnTo>
                  <a:pt x="147624" y="151345"/>
                </a:lnTo>
                <a:lnTo>
                  <a:pt x="155448" y="152209"/>
                </a:lnTo>
                <a:lnTo>
                  <a:pt x="165290" y="153631"/>
                </a:lnTo>
                <a:lnTo>
                  <a:pt x="176974" y="155638"/>
                </a:lnTo>
                <a:lnTo>
                  <a:pt x="176974" y="118960"/>
                </a:lnTo>
                <a:lnTo>
                  <a:pt x="166103" y="115849"/>
                </a:lnTo>
                <a:lnTo>
                  <a:pt x="156210" y="113436"/>
                </a:lnTo>
                <a:lnTo>
                  <a:pt x="147193" y="111899"/>
                </a:lnTo>
                <a:lnTo>
                  <a:pt x="138874" y="111340"/>
                </a:lnTo>
                <a:lnTo>
                  <a:pt x="109613" y="113322"/>
                </a:lnTo>
                <a:lnTo>
                  <a:pt x="59702" y="128752"/>
                </a:lnTo>
                <a:lnTo>
                  <a:pt x="21297" y="158762"/>
                </a:lnTo>
                <a:lnTo>
                  <a:pt x="2336" y="197002"/>
                </a:lnTo>
                <a:lnTo>
                  <a:pt x="0" y="218122"/>
                </a:lnTo>
                <a:lnTo>
                  <a:pt x="1473" y="236512"/>
                </a:lnTo>
                <a:lnTo>
                  <a:pt x="24485" y="280695"/>
                </a:lnTo>
                <a:lnTo>
                  <a:pt x="68846" y="305003"/>
                </a:lnTo>
                <a:lnTo>
                  <a:pt x="85445" y="306705"/>
                </a:lnTo>
                <a:lnTo>
                  <a:pt x="115506" y="304139"/>
                </a:lnTo>
                <a:lnTo>
                  <a:pt x="141541" y="296557"/>
                </a:lnTo>
                <a:lnTo>
                  <a:pt x="163550" y="284124"/>
                </a:lnTo>
                <a:lnTo>
                  <a:pt x="181546" y="266979"/>
                </a:lnTo>
                <a:lnTo>
                  <a:pt x="185547" y="276682"/>
                </a:lnTo>
                <a:lnTo>
                  <a:pt x="224078" y="304368"/>
                </a:lnTo>
                <a:lnTo>
                  <a:pt x="251752" y="306705"/>
                </a:lnTo>
                <a:lnTo>
                  <a:pt x="251752" y="280695"/>
                </a:lnTo>
                <a:close/>
              </a:path>
              <a:path w="816610" h="306705">
                <a:moveTo>
                  <a:pt x="543115" y="4572"/>
                </a:moveTo>
                <a:lnTo>
                  <a:pt x="488162" y="4572"/>
                </a:lnTo>
                <a:lnTo>
                  <a:pt x="408825" y="212026"/>
                </a:lnTo>
                <a:lnTo>
                  <a:pt x="331101" y="4572"/>
                </a:lnTo>
                <a:lnTo>
                  <a:pt x="273088" y="4572"/>
                </a:lnTo>
                <a:lnTo>
                  <a:pt x="399669" y="306705"/>
                </a:lnTo>
                <a:lnTo>
                  <a:pt x="413385" y="306705"/>
                </a:lnTo>
                <a:lnTo>
                  <a:pt x="543115" y="4572"/>
                </a:lnTo>
                <a:close/>
              </a:path>
              <a:path w="816610" h="306705">
                <a:moveTo>
                  <a:pt x="816102" y="280695"/>
                </a:moveTo>
                <a:lnTo>
                  <a:pt x="806107" y="272389"/>
                </a:lnTo>
                <a:lnTo>
                  <a:pt x="802690" y="266979"/>
                </a:lnTo>
                <a:lnTo>
                  <a:pt x="801725" y="265455"/>
                </a:lnTo>
                <a:lnTo>
                  <a:pt x="798957" y="261073"/>
                </a:lnTo>
                <a:lnTo>
                  <a:pt x="794677" y="246621"/>
                </a:lnTo>
                <a:lnTo>
                  <a:pt x="793242" y="228879"/>
                </a:lnTo>
                <a:lnTo>
                  <a:pt x="793242" y="151066"/>
                </a:lnTo>
                <a:lnTo>
                  <a:pt x="793242" y="122008"/>
                </a:lnTo>
                <a:lnTo>
                  <a:pt x="793064" y="118960"/>
                </a:lnTo>
                <a:lnTo>
                  <a:pt x="791514" y="92252"/>
                </a:lnTo>
                <a:lnTo>
                  <a:pt x="786193" y="66916"/>
                </a:lnTo>
                <a:lnTo>
                  <a:pt x="764286" y="28956"/>
                </a:lnTo>
                <a:lnTo>
                  <a:pt x="726300" y="7048"/>
                </a:lnTo>
                <a:lnTo>
                  <a:pt x="671233" y="0"/>
                </a:lnTo>
                <a:lnTo>
                  <a:pt x="658647" y="571"/>
                </a:lnTo>
                <a:lnTo>
                  <a:pt x="620839" y="9144"/>
                </a:lnTo>
                <a:lnTo>
                  <a:pt x="579691" y="28956"/>
                </a:lnTo>
                <a:lnTo>
                  <a:pt x="601027" y="73240"/>
                </a:lnTo>
                <a:lnTo>
                  <a:pt x="615937" y="62077"/>
                </a:lnTo>
                <a:lnTo>
                  <a:pt x="633425" y="53924"/>
                </a:lnTo>
                <a:lnTo>
                  <a:pt x="653796" y="48933"/>
                </a:lnTo>
                <a:lnTo>
                  <a:pt x="677329" y="47244"/>
                </a:lnTo>
                <a:lnTo>
                  <a:pt x="705332" y="51803"/>
                </a:lnTo>
                <a:lnTo>
                  <a:pt x="725335" y="65392"/>
                </a:lnTo>
                <a:lnTo>
                  <a:pt x="737336" y="87833"/>
                </a:lnTo>
                <a:lnTo>
                  <a:pt x="741337" y="118960"/>
                </a:lnTo>
                <a:lnTo>
                  <a:pt x="741337" y="155638"/>
                </a:lnTo>
                <a:lnTo>
                  <a:pt x="741337" y="227355"/>
                </a:lnTo>
                <a:lnTo>
                  <a:pt x="725030" y="244246"/>
                </a:lnTo>
                <a:lnTo>
                  <a:pt x="707999" y="256120"/>
                </a:lnTo>
                <a:lnTo>
                  <a:pt x="690118" y="263156"/>
                </a:lnTo>
                <a:lnTo>
                  <a:pt x="671233" y="265455"/>
                </a:lnTo>
                <a:lnTo>
                  <a:pt x="647179" y="262597"/>
                </a:lnTo>
                <a:lnTo>
                  <a:pt x="629996" y="254025"/>
                </a:lnTo>
                <a:lnTo>
                  <a:pt x="619709" y="239699"/>
                </a:lnTo>
                <a:lnTo>
                  <a:pt x="616267" y="219646"/>
                </a:lnTo>
                <a:lnTo>
                  <a:pt x="617943" y="205600"/>
                </a:lnTo>
                <a:lnTo>
                  <a:pt x="640651" y="170878"/>
                </a:lnTo>
                <a:lnTo>
                  <a:pt x="687476" y="152234"/>
                </a:lnTo>
                <a:lnTo>
                  <a:pt x="706285" y="151066"/>
                </a:lnTo>
                <a:lnTo>
                  <a:pt x="711974" y="151345"/>
                </a:lnTo>
                <a:lnTo>
                  <a:pt x="719810" y="152209"/>
                </a:lnTo>
                <a:lnTo>
                  <a:pt x="729640" y="153631"/>
                </a:lnTo>
                <a:lnTo>
                  <a:pt x="741337" y="155638"/>
                </a:lnTo>
                <a:lnTo>
                  <a:pt x="741337" y="118960"/>
                </a:lnTo>
                <a:lnTo>
                  <a:pt x="730453" y="115849"/>
                </a:lnTo>
                <a:lnTo>
                  <a:pt x="720572" y="113436"/>
                </a:lnTo>
                <a:lnTo>
                  <a:pt x="711542" y="111899"/>
                </a:lnTo>
                <a:lnTo>
                  <a:pt x="703237" y="111340"/>
                </a:lnTo>
                <a:lnTo>
                  <a:pt x="674001" y="113322"/>
                </a:lnTo>
                <a:lnTo>
                  <a:pt x="624078" y="128752"/>
                </a:lnTo>
                <a:lnTo>
                  <a:pt x="585673" y="158762"/>
                </a:lnTo>
                <a:lnTo>
                  <a:pt x="566762" y="197002"/>
                </a:lnTo>
                <a:lnTo>
                  <a:pt x="564451" y="218122"/>
                </a:lnTo>
                <a:lnTo>
                  <a:pt x="565912" y="236512"/>
                </a:lnTo>
                <a:lnTo>
                  <a:pt x="588835" y="280695"/>
                </a:lnTo>
                <a:lnTo>
                  <a:pt x="633247" y="305003"/>
                </a:lnTo>
                <a:lnTo>
                  <a:pt x="649897" y="306705"/>
                </a:lnTo>
                <a:lnTo>
                  <a:pt x="679894" y="304139"/>
                </a:lnTo>
                <a:lnTo>
                  <a:pt x="705904" y="296557"/>
                </a:lnTo>
                <a:lnTo>
                  <a:pt x="727900" y="284124"/>
                </a:lnTo>
                <a:lnTo>
                  <a:pt x="745909" y="266979"/>
                </a:lnTo>
                <a:lnTo>
                  <a:pt x="749922" y="276682"/>
                </a:lnTo>
                <a:lnTo>
                  <a:pt x="788479" y="304368"/>
                </a:lnTo>
                <a:lnTo>
                  <a:pt x="816102" y="306705"/>
                </a:lnTo>
                <a:lnTo>
                  <a:pt x="816102" y="28069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806" y="2737199"/>
            <a:ext cx="1459801" cy="376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0287" y="2731103"/>
            <a:ext cx="1291970" cy="30213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706653" y="2737199"/>
            <a:ext cx="327025" cy="291465"/>
            <a:chOff x="3706653" y="2737199"/>
            <a:chExt cx="327025" cy="291465"/>
          </a:xfrm>
        </p:grpSpPr>
        <p:sp>
          <p:nvSpPr>
            <p:cNvPr id="23" name="object 23"/>
            <p:cNvSpPr/>
            <p:nvPr/>
          </p:nvSpPr>
          <p:spPr>
            <a:xfrm>
              <a:off x="3706653" y="2737199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8392" y="277749"/>
                  </a:moveTo>
                  <a:lnTo>
                    <a:pt x="21336" y="277749"/>
                  </a:lnTo>
                  <a:lnTo>
                    <a:pt x="22860" y="276225"/>
                  </a:lnTo>
                  <a:lnTo>
                    <a:pt x="27432" y="274701"/>
                  </a:lnTo>
                  <a:lnTo>
                    <a:pt x="30480" y="273177"/>
                  </a:lnTo>
                  <a:lnTo>
                    <a:pt x="33528" y="267081"/>
                  </a:lnTo>
                  <a:lnTo>
                    <a:pt x="33528" y="134302"/>
                  </a:lnTo>
                  <a:lnTo>
                    <a:pt x="32004" y="131254"/>
                  </a:lnTo>
                  <a:lnTo>
                    <a:pt x="28956" y="126682"/>
                  </a:lnTo>
                  <a:lnTo>
                    <a:pt x="27432" y="125158"/>
                  </a:lnTo>
                  <a:lnTo>
                    <a:pt x="22860" y="122110"/>
                  </a:lnTo>
                  <a:lnTo>
                    <a:pt x="21336" y="120586"/>
                  </a:lnTo>
                  <a:lnTo>
                    <a:pt x="18288" y="119062"/>
                  </a:lnTo>
                  <a:lnTo>
                    <a:pt x="13716" y="117538"/>
                  </a:lnTo>
                  <a:lnTo>
                    <a:pt x="9144" y="117538"/>
                  </a:lnTo>
                  <a:lnTo>
                    <a:pt x="4572" y="116014"/>
                  </a:lnTo>
                  <a:lnTo>
                    <a:pt x="0" y="116014"/>
                  </a:lnTo>
                  <a:lnTo>
                    <a:pt x="0" y="103822"/>
                  </a:lnTo>
                  <a:lnTo>
                    <a:pt x="67056" y="99250"/>
                  </a:lnTo>
                  <a:lnTo>
                    <a:pt x="70104" y="102298"/>
                  </a:lnTo>
                  <a:lnTo>
                    <a:pt x="70104" y="265557"/>
                  </a:lnTo>
                  <a:lnTo>
                    <a:pt x="74676" y="270129"/>
                  </a:lnTo>
                  <a:lnTo>
                    <a:pt x="76200" y="273177"/>
                  </a:lnTo>
                  <a:lnTo>
                    <a:pt x="80772" y="274701"/>
                  </a:lnTo>
                  <a:lnTo>
                    <a:pt x="83820" y="276225"/>
                  </a:lnTo>
                  <a:lnTo>
                    <a:pt x="86868" y="276225"/>
                  </a:lnTo>
                  <a:lnTo>
                    <a:pt x="88392" y="277749"/>
                  </a:lnTo>
                  <a:close/>
                </a:path>
                <a:path w="97789" h="291464">
                  <a:moveTo>
                    <a:pt x="97631" y="291465"/>
                  </a:moveTo>
                  <a:lnTo>
                    <a:pt x="6096" y="291465"/>
                  </a:lnTo>
                  <a:lnTo>
                    <a:pt x="6096" y="279273"/>
                  </a:lnTo>
                  <a:lnTo>
                    <a:pt x="9144" y="277749"/>
                  </a:lnTo>
                  <a:lnTo>
                    <a:pt x="94583" y="277749"/>
                  </a:lnTo>
                  <a:lnTo>
                    <a:pt x="97631" y="279273"/>
                  </a:lnTo>
                  <a:lnTo>
                    <a:pt x="97631" y="291465"/>
                  </a:lnTo>
                  <a:close/>
                </a:path>
                <a:path w="97789" h="291464">
                  <a:moveTo>
                    <a:pt x="56388" y="51911"/>
                  </a:moveTo>
                  <a:lnTo>
                    <a:pt x="42672" y="51911"/>
                  </a:lnTo>
                  <a:lnTo>
                    <a:pt x="36576" y="48863"/>
                  </a:lnTo>
                  <a:lnTo>
                    <a:pt x="27432" y="39719"/>
                  </a:lnTo>
                  <a:lnTo>
                    <a:pt x="24384" y="33623"/>
                  </a:lnTo>
                  <a:lnTo>
                    <a:pt x="24384" y="19907"/>
                  </a:lnTo>
                  <a:lnTo>
                    <a:pt x="27432" y="13811"/>
                  </a:lnTo>
                  <a:lnTo>
                    <a:pt x="32004" y="7620"/>
                  </a:lnTo>
                  <a:lnTo>
                    <a:pt x="36576" y="3047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3047"/>
                  </a:lnTo>
                  <a:lnTo>
                    <a:pt x="71628" y="12192"/>
                  </a:lnTo>
                  <a:lnTo>
                    <a:pt x="73152" y="18383"/>
                  </a:lnTo>
                  <a:lnTo>
                    <a:pt x="73152" y="32099"/>
                  </a:lnTo>
                  <a:lnTo>
                    <a:pt x="71628" y="38195"/>
                  </a:lnTo>
                  <a:lnTo>
                    <a:pt x="67056" y="44291"/>
                  </a:lnTo>
                  <a:lnTo>
                    <a:pt x="60960" y="48863"/>
                  </a:lnTo>
                  <a:lnTo>
                    <a:pt x="56388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1049" y="2833401"/>
              <a:ext cx="212026" cy="195262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144416" y="2755582"/>
            <a:ext cx="882015" cy="279400"/>
          </a:xfrm>
          <a:custGeom>
            <a:avLst/>
            <a:gdLst/>
            <a:ahLst/>
            <a:cxnLst/>
            <a:rect l="l" t="t" r="r" b="b"/>
            <a:pathLst>
              <a:path w="882014" h="279400">
                <a:moveTo>
                  <a:pt x="190690" y="0"/>
                </a:moveTo>
                <a:lnTo>
                  <a:pt x="70104" y="0"/>
                </a:lnTo>
                <a:lnTo>
                  <a:pt x="70104" y="13716"/>
                </a:lnTo>
                <a:lnTo>
                  <a:pt x="74676" y="13716"/>
                </a:lnTo>
                <a:lnTo>
                  <a:pt x="79248" y="15240"/>
                </a:lnTo>
                <a:lnTo>
                  <a:pt x="85445" y="15240"/>
                </a:lnTo>
                <a:lnTo>
                  <a:pt x="91541" y="16764"/>
                </a:lnTo>
                <a:lnTo>
                  <a:pt x="96113" y="18288"/>
                </a:lnTo>
                <a:lnTo>
                  <a:pt x="100685" y="21336"/>
                </a:lnTo>
                <a:lnTo>
                  <a:pt x="105257" y="22860"/>
                </a:lnTo>
                <a:lnTo>
                  <a:pt x="108305" y="25908"/>
                </a:lnTo>
                <a:lnTo>
                  <a:pt x="111353" y="32004"/>
                </a:lnTo>
                <a:lnTo>
                  <a:pt x="111353" y="184594"/>
                </a:lnTo>
                <a:lnTo>
                  <a:pt x="108305" y="227266"/>
                </a:lnTo>
                <a:lnTo>
                  <a:pt x="103733" y="240982"/>
                </a:lnTo>
                <a:lnTo>
                  <a:pt x="100685" y="248704"/>
                </a:lnTo>
                <a:lnTo>
                  <a:pt x="96113" y="254800"/>
                </a:lnTo>
                <a:lnTo>
                  <a:pt x="90017" y="257848"/>
                </a:lnTo>
                <a:lnTo>
                  <a:pt x="83921" y="262420"/>
                </a:lnTo>
                <a:lnTo>
                  <a:pt x="76200" y="265468"/>
                </a:lnTo>
                <a:lnTo>
                  <a:pt x="57912" y="265468"/>
                </a:lnTo>
                <a:lnTo>
                  <a:pt x="32004" y="248704"/>
                </a:lnTo>
                <a:lnTo>
                  <a:pt x="35052" y="242608"/>
                </a:lnTo>
                <a:lnTo>
                  <a:pt x="36576" y="237934"/>
                </a:lnTo>
                <a:lnTo>
                  <a:pt x="39624" y="234886"/>
                </a:lnTo>
                <a:lnTo>
                  <a:pt x="41148" y="230314"/>
                </a:lnTo>
                <a:lnTo>
                  <a:pt x="44196" y="227266"/>
                </a:lnTo>
                <a:lnTo>
                  <a:pt x="47244" y="221170"/>
                </a:lnTo>
                <a:lnTo>
                  <a:pt x="48768" y="216598"/>
                </a:lnTo>
                <a:lnTo>
                  <a:pt x="50292" y="213550"/>
                </a:lnTo>
                <a:lnTo>
                  <a:pt x="16764" y="181546"/>
                </a:lnTo>
                <a:lnTo>
                  <a:pt x="0" y="205930"/>
                </a:lnTo>
                <a:lnTo>
                  <a:pt x="0" y="215074"/>
                </a:lnTo>
                <a:lnTo>
                  <a:pt x="10934" y="252666"/>
                </a:lnTo>
                <a:lnTo>
                  <a:pt x="54965" y="278066"/>
                </a:lnTo>
                <a:lnTo>
                  <a:pt x="70104" y="279184"/>
                </a:lnTo>
                <a:lnTo>
                  <a:pt x="80137" y="278853"/>
                </a:lnTo>
                <a:lnTo>
                  <a:pt x="120116" y="263372"/>
                </a:lnTo>
                <a:lnTo>
                  <a:pt x="145110" y="233235"/>
                </a:lnTo>
                <a:lnTo>
                  <a:pt x="152501" y="199834"/>
                </a:lnTo>
                <a:lnTo>
                  <a:pt x="152501" y="33528"/>
                </a:lnTo>
                <a:lnTo>
                  <a:pt x="154025" y="30480"/>
                </a:lnTo>
                <a:lnTo>
                  <a:pt x="167741" y="16764"/>
                </a:lnTo>
                <a:lnTo>
                  <a:pt x="172313" y="16764"/>
                </a:lnTo>
                <a:lnTo>
                  <a:pt x="176885" y="15240"/>
                </a:lnTo>
                <a:lnTo>
                  <a:pt x="182981" y="15240"/>
                </a:lnTo>
                <a:lnTo>
                  <a:pt x="187553" y="13716"/>
                </a:lnTo>
                <a:lnTo>
                  <a:pt x="190690" y="13716"/>
                </a:lnTo>
                <a:lnTo>
                  <a:pt x="190690" y="0"/>
                </a:lnTo>
                <a:close/>
              </a:path>
              <a:path w="882014" h="279400">
                <a:moveTo>
                  <a:pt x="391960" y="257848"/>
                </a:moveTo>
                <a:lnTo>
                  <a:pt x="387388" y="257848"/>
                </a:lnTo>
                <a:lnTo>
                  <a:pt x="384340" y="256324"/>
                </a:lnTo>
                <a:lnTo>
                  <a:pt x="372148" y="256324"/>
                </a:lnTo>
                <a:lnTo>
                  <a:pt x="370624" y="254800"/>
                </a:lnTo>
                <a:lnTo>
                  <a:pt x="367576" y="253276"/>
                </a:lnTo>
                <a:lnTo>
                  <a:pt x="364528" y="250228"/>
                </a:lnTo>
                <a:lnTo>
                  <a:pt x="363766" y="248704"/>
                </a:lnTo>
                <a:lnTo>
                  <a:pt x="361480" y="244132"/>
                </a:lnTo>
                <a:lnTo>
                  <a:pt x="359956" y="240982"/>
                </a:lnTo>
                <a:lnTo>
                  <a:pt x="359956" y="189166"/>
                </a:lnTo>
                <a:lnTo>
                  <a:pt x="360819" y="178498"/>
                </a:lnTo>
                <a:lnTo>
                  <a:pt x="361226" y="167830"/>
                </a:lnTo>
                <a:lnTo>
                  <a:pt x="361289" y="166458"/>
                </a:lnTo>
                <a:lnTo>
                  <a:pt x="361391" y="158267"/>
                </a:lnTo>
                <a:lnTo>
                  <a:pt x="361480" y="140309"/>
                </a:lnTo>
                <a:lnTo>
                  <a:pt x="361226" y="132689"/>
                </a:lnTo>
                <a:lnTo>
                  <a:pt x="347764" y="94589"/>
                </a:lnTo>
                <a:lnTo>
                  <a:pt x="343700" y="91541"/>
                </a:lnTo>
                <a:lnTo>
                  <a:pt x="341668" y="90017"/>
                </a:lnTo>
                <a:lnTo>
                  <a:pt x="334048" y="85445"/>
                </a:lnTo>
                <a:lnTo>
                  <a:pt x="327952" y="82397"/>
                </a:lnTo>
                <a:lnTo>
                  <a:pt x="318808" y="80873"/>
                </a:lnTo>
                <a:lnTo>
                  <a:pt x="312801" y="79756"/>
                </a:lnTo>
                <a:lnTo>
                  <a:pt x="306222" y="78778"/>
                </a:lnTo>
                <a:lnTo>
                  <a:pt x="299046" y="78092"/>
                </a:lnTo>
                <a:lnTo>
                  <a:pt x="291274" y="77825"/>
                </a:lnTo>
                <a:lnTo>
                  <a:pt x="283654" y="77825"/>
                </a:lnTo>
                <a:lnTo>
                  <a:pt x="276034" y="79349"/>
                </a:lnTo>
                <a:lnTo>
                  <a:pt x="266890" y="82397"/>
                </a:lnTo>
                <a:lnTo>
                  <a:pt x="259270" y="83921"/>
                </a:lnTo>
                <a:lnTo>
                  <a:pt x="251650" y="86969"/>
                </a:lnTo>
                <a:lnTo>
                  <a:pt x="247078" y="91541"/>
                </a:lnTo>
                <a:lnTo>
                  <a:pt x="239458" y="94589"/>
                </a:lnTo>
                <a:lnTo>
                  <a:pt x="234886" y="100685"/>
                </a:lnTo>
                <a:lnTo>
                  <a:pt x="230314" y="105257"/>
                </a:lnTo>
                <a:lnTo>
                  <a:pt x="225742" y="111353"/>
                </a:lnTo>
                <a:lnTo>
                  <a:pt x="224218" y="115925"/>
                </a:lnTo>
                <a:lnTo>
                  <a:pt x="224218" y="128117"/>
                </a:lnTo>
                <a:lnTo>
                  <a:pt x="225742" y="132689"/>
                </a:lnTo>
                <a:lnTo>
                  <a:pt x="231838" y="141833"/>
                </a:lnTo>
                <a:lnTo>
                  <a:pt x="236410" y="144881"/>
                </a:lnTo>
                <a:lnTo>
                  <a:pt x="250126" y="144881"/>
                </a:lnTo>
                <a:lnTo>
                  <a:pt x="263842" y="135737"/>
                </a:lnTo>
                <a:lnTo>
                  <a:pt x="265264" y="131470"/>
                </a:lnTo>
                <a:lnTo>
                  <a:pt x="265366" y="117449"/>
                </a:lnTo>
                <a:lnTo>
                  <a:pt x="262318" y="108305"/>
                </a:lnTo>
                <a:lnTo>
                  <a:pt x="262318" y="100685"/>
                </a:lnTo>
                <a:lnTo>
                  <a:pt x="263842" y="99161"/>
                </a:lnTo>
                <a:lnTo>
                  <a:pt x="272986" y="94589"/>
                </a:lnTo>
                <a:lnTo>
                  <a:pt x="277558" y="93065"/>
                </a:lnTo>
                <a:lnTo>
                  <a:pt x="283654" y="91541"/>
                </a:lnTo>
                <a:lnTo>
                  <a:pt x="297472" y="91541"/>
                </a:lnTo>
                <a:lnTo>
                  <a:pt x="323380" y="118973"/>
                </a:lnTo>
                <a:lnTo>
                  <a:pt x="323380" y="123545"/>
                </a:lnTo>
                <a:lnTo>
                  <a:pt x="324904" y="128117"/>
                </a:lnTo>
                <a:lnTo>
                  <a:pt x="324904" y="152501"/>
                </a:lnTo>
                <a:lnTo>
                  <a:pt x="324904" y="167830"/>
                </a:lnTo>
                <a:lnTo>
                  <a:pt x="324904" y="234886"/>
                </a:lnTo>
                <a:lnTo>
                  <a:pt x="320332" y="240982"/>
                </a:lnTo>
                <a:lnTo>
                  <a:pt x="314236" y="245656"/>
                </a:lnTo>
                <a:lnTo>
                  <a:pt x="306616" y="250228"/>
                </a:lnTo>
                <a:lnTo>
                  <a:pt x="300520" y="254800"/>
                </a:lnTo>
                <a:lnTo>
                  <a:pt x="291274" y="256324"/>
                </a:lnTo>
                <a:lnTo>
                  <a:pt x="274510" y="256324"/>
                </a:lnTo>
                <a:lnTo>
                  <a:pt x="266890" y="254800"/>
                </a:lnTo>
                <a:lnTo>
                  <a:pt x="262318" y="248704"/>
                </a:lnTo>
                <a:lnTo>
                  <a:pt x="256222" y="244132"/>
                </a:lnTo>
                <a:lnTo>
                  <a:pt x="253174" y="236410"/>
                </a:lnTo>
                <a:lnTo>
                  <a:pt x="253174" y="216598"/>
                </a:lnTo>
                <a:lnTo>
                  <a:pt x="254698" y="210502"/>
                </a:lnTo>
                <a:lnTo>
                  <a:pt x="259270" y="204406"/>
                </a:lnTo>
                <a:lnTo>
                  <a:pt x="262318" y="198310"/>
                </a:lnTo>
                <a:lnTo>
                  <a:pt x="303466" y="174688"/>
                </a:lnTo>
                <a:lnTo>
                  <a:pt x="324904" y="167830"/>
                </a:lnTo>
                <a:lnTo>
                  <a:pt x="324904" y="152501"/>
                </a:lnTo>
                <a:lnTo>
                  <a:pt x="267652" y="173545"/>
                </a:lnTo>
                <a:lnTo>
                  <a:pt x="260172" y="176174"/>
                </a:lnTo>
                <a:lnTo>
                  <a:pt x="254698" y="178498"/>
                </a:lnTo>
                <a:lnTo>
                  <a:pt x="245554" y="181546"/>
                </a:lnTo>
                <a:lnTo>
                  <a:pt x="239458" y="184594"/>
                </a:lnTo>
                <a:lnTo>
                  <a:pt x="230314" y="190690"/>
                </a:lnTo>
                <a:lnTo>
                  <a:pt x="227266" y="195262"/>
                </a:lnTo>
                <a:lnTo>
                  <a:pt x="222694" y="199834"/>
                </a:lnTo>
                <a:lnTo>
                  <a:pt x="219646" y="204406"/>
                </a:lnTo>
                <a:lnTo>
                  <a:pt x="218122" y="210502"/>
                </a:lnTo>
                <a:lnTo>
                  <a:pt x="215074" y="216598"/>
                </a:lnTo>
                <a:lnTo>
                  <a:pt x="215074" y="230314"/>
                </a:lnTo>
                <a:lnTo>
                  <a:pt x="215938" y="240334"/>
                </a:lnTo>
                <a:lnTo>
                  <a:pt x="244030" y="274231"/>
                </a:lnTo>
                <a:lnTo>
                  <a:pt x="263842" y="277660"/>
                </a:lnTo>
                <a:lnTo>
                  <a:pt x="273583" y="277114"/>
                </a:lnTo>
                <a:lnTo>
                  <a:pt x="312331" y="261086"/>
                </a:lnTo>
                <a:lnTo>
                  <a:pt x="317690" y="256324"/>
                </a:lnTo>
                <a:lnTo>
                  <a:pt x="318897" y="255257"/>
                </a:lnTo>
                <a:lnTo>
                  <a:pt x="324904" y="248704"/>
                </a:lnTo>
                <a:lnTo>
                  <a:pt x="326428" y="248704"/>
                </a:lnTo>
                <a:lnTo>
                  <a:pt x="327952" y="257848"/>
                </a:lnTo>
                <a:lnTo>
                  <a:pt x="331000" y="265468"/>
                </a:lnTo>
                <a:lnTo>
                  <a:pt x="343192" y="274612"/>
                </a:lnTo>
                <a:lnTo>
                  <a:pt x="350812" y="276136"/>
                </a:lnTo>
                <a:lnTo>
                  <a:pt x="372148" y="276136"/>
                </a:lnTo>
                <a:lnTo>
                  <a:pt x="385864" y="271564"/>
                </a:lnTo>
                <a:lnTo>
                  <a:pt x="391960" y="270040"/>
                </a:lnTo>
                <a:lnTo>
                  <a:pt x="391960" y="257848"/>
                </a:lnTo>
                <a:close/>
              </a:path>
              <a:path w="882014" h="279400">
                <a:moveTo>
                  <a:pt x="600938" y="83921"/>
                </a:moveTo>
                <a:lnTo>
                  <a:pt x="529310" y="83921"/>
                </a:lnTo>
                <a:lnTo>
                  <a:pt x="529310" y="96113"/>
                </a:lnTo>
                <a:lnTo>
                  <a:pt x="533882" y="96113"/>
                </a:lnTo>
                <a:lnTo>
                  <a:pt x="535406" y="97637"/>
                </a:lnTo>
                <a:lnTo>
                  <a:pt x="538454" y="97637"/>
                </a:lnTo>
                <a:lnTo>
                  <a:pt x="544550" y="100685"/>
                </a:lnTo>
                <a:lnTo>
                  <a:pt x="547598" y="100685"/>
                </a:lnTo>
                <a:lnTo>
                  <a:pt x="550646" y="102209"/>
                </a:lnTo>
                <a:lnTo>
                  <a:pt x="552170" y="105257"/>
                </a:lnTo>
                <a:lnTo>
                  <a:pt x="555218" y="106781"/>
                </a:lnTo>
                <a:lnTo>
                  <a:pt x="555218" y="115925"/>
                </a:lnTo>
                <a:lnTo>
                  <a:pt x="550646" y="125069"/>
                </a:lnTo>
                <a:lnTo>
                  <a:pt x="550646" y="129641"/>
                </a:lnTo>
                <a:lnTo>
                  <a:pt x="544068" y="144233"/>
                </a:lnTo>
                <a:lnTo>
                  <a:pt x="538073" y="158267"/>
                </a:lnTo>
                <a:lnTo>
                  <a:pt x="532638" y="171729"/>
                </a:lnTo>
                <a:lnTo>
                  <a:pt x="527786" y="184607"/>
                </a:lnTo>
                <a:lnTo>
                  <a:pt x="522566" y="195745"/>
                </a:lnTo>
                <a:lnTo>
                  <a:pt x="513854" y="216319"/>
                </a:lnTo>
                <a:lnTo>
                  <a:pt x="509498" y="225755"/>
                </a:lnTo>
                <a:lnTo>
                  <a:pt x="505218" y="213728"/>
                </a:lnTo>
                <a:lnTo>
                  <a:pt x="499694" y="200418"/>
                </a:lnTo>
                <a:lnTo>
                  <a:pt x="493331" y="185674"/>
                </a:lnTo>
                <a:lnTo>
                  <a:pt x="486537" y="169367"/>
                </a:lnTo>
                <a:lnTo>
                  <a:pt x="479983" y="152158"/>
                </a:lnTo>
                <a:lnTo>
                  <a:pt x="465201" y="114401"/>
                </a:lnTo>
                <a:lnTo>
                  <a:pt x="463677" y="111353"/>
                </a:lnTo>
                <a:lnTo>
                  <a:pt x="463677" y="109829"/>
                </a:lnTo>
                <a:lnTo>
                  <a:pt x="462153" y="108305"/>
                </a:lnTo>
                <a:lnTo>
                  <a:pt x="462153" y="102209"/>
                </a:lnTo>
                <a:lnTo>
                  <a:pt x="465201" y="100685"/>
                </a:lnTo>
                <a:lnTo>
                  <a:pt x="469773" y="99161"/>
                </a:lnTo>
                <a:lnTo>
                  <a:pt x="475869" y="97637"/>
                </a:lnTo>
                <a:lnTo>
                  <a:pt x="485013" y="97637"/>
                </a:lnTo>
                <a:lnTo>
                  <a:pt x="485013" y="83921"/>
                </a:lnTo>
                <a:lnTo>
                  <a:pt x="396532" y="83921"/>
                </a:lnTo>
                <a:lnTo>
                  <a:pt x="396532" y="96113"/>
                </a:lnTo>
                <a:lnTo>
                  <a:pt x="408813" y="99161"/>
                </a:lnTo>
                <a:lnTo>
                  <a:pt x="414909" y="102209"/>
                </a:lnTo>
                <a:lnTo>
                  <a:pt x="419481" y="105257"/>
                </a:lnTo>
                <a:lnTo>
                  <a:pt x="424053" y="109829"/>
                </a:lnTo>
                <a:lnTo>
                  <a:pt x="427101" y="115925"/>
                </a:lnTo>
                <a:lnTo>
                  <a:pt x="443103" y="154647"/>
                </a:lnTo>
                <a:lnTo>
                  <a:pt x="459105" y="192227"/>
                </a:lnTo>
                <a:lnTo>
                  <a:pt x="466483" y="211099"/>
                </a:lnTo>
                <a:lnTo>
                  <a:pt x="492633" y="274612"/>
                </a:lnTo>
                <a:lnTo>
                  <a:pt x="506349" y="274612"/>
                </a:lnTo>
                <a:lnTo>
                  <a:pt x="515594" y="251752"/>
                </a:lnTo>
                <a:lnTo>
                  <a:pt x="518642" y="242608"/>
                </a:lnTo>
                <a:lnTo>
                  <a:pt x="520166" y="236423"/>
                </a:lnTo>
                <a:lnTo>
                  <a:pt x="523214" y="230327"/>
                </a:lnTo>
                <a:lnTo>
                  <a:pt x="529831" y="215480"/>
                </a:lnTo>
                <a:lnTo>
                  <a:pt x="542493" y="186385"/>
                </a:lnTo>
                <a:lnTo>
                  <a:pt x="549122" y="172415"/>
                </a:lnTo>
                <a:lnTo>
                  <a:pt x="554837" y="158000"/>
                </a:lnTo>
                <a:lnTo>
                  <a:pt x="571982" y="117449"/>
                </a:lnTo>
                <a:lnTo>
                  <a:pt x="575030" y="109829"/>
                </a:lnTo>
                <a:lnTo>
                  <a:pt x="579602" y="105257"/>
                </a:lnTo>
                <a:lnTo>
                  <a:pt x="585698" y="102209"/>
                </a:lnTo>
                <a:lnTo>
                  <a:pt x="590270" y="97637"/>
                </a:lnTo>
                <a:lnTo>
                  <a:pt x="596366" y="96113"/>
                </a:lnTo>
                <a:lnTo>
                  <a:pt x="600938" y="94589"/>
                </a:lnTo>
                <a:lnTo>
                  <a:pt x="600938" y="83921"/>
                </a:lnTo>
                <a:close/>
              </a:path>
              <a:path w="882014" h="279400">
                <a:moveTo>
                  <a:pt x="785533" y="257848"/>
                </a:moveTo>
                <a:lnTo>
                  <a:pt x="780961" y="257848"/>
                </a:lnTo>
                <a:lnTo>
                  <a:pt x="776389" y="256324"/>
                </a:lnTo>
                <a:lnTo>
                  <a:pt x="765721" y="256324"/>
                </a:lnTo>
                <a:lnTo>
                  <a:pt x="764197" y="254800"/>
                </a:lnTo>
                <a:lnTo>
                  <a:pt x="759625" y="253276"/>
                </a:lnTo>
                <a:lnTo>
                  <a:pt x="758101" y="250228"/>
                </a:lnTo>
                <a:lnTo>
                  <a:pt x="756577" y="248704"/>
                </a:lnTo>
                <a:lnTo>
                  <a:pt x="755053" y="247180"/>
                </a:lnTo>
                <a:lnTo>
                  <a:pt x="753529" y="244132"/>
                </a:lnTo>
                <a:lnTo>
                  <a:pt x="753529" y="167830"/>
                </a:lnTo>
                <a:lnTo>
                  <a:pt x="753478" y="138785"/>
                </a:lnTo>
                <a:lnTo>
                  <a:pt x="745909" y="100685"/>
                </a:lnTo>
                <a:lnTo>
                  <a:pt x="736257" y="91541"/>
                </a:lnTo>
                <a:lnTo>
                  <a:pt x="733717" y="90017"/>
                </a:lnTo>
                <a:lnTo>
                  <a:pt x="692569" y="78092"/>
                </a:lnTo>
                <a:lnTo>
                  <a:pt x="684847" y="77825"/>
                </a:lnTo>
                <a:lnTo>
                  <a:pt x="675703" y="77825"/>
                </a:lnTo>
                <a:lnTo>
                  <a:pt x="668083" y="79349"/>
                </a:lnTo>
                <a:lnTo>
                  <a:pt x="660463" y="82397"/>
                </a:lnTo>
                <a:lnTo>
                  <a:pt x="651319" y="83921"/>
                </a:lnTo>
                <a:lnTo>
                  <a:pt x="645223" y="86969"/>
                </a:lnTo>
                <a:lnTo>
                  <a:pt x="639127" y="91541"/>
                </a:lnTo>
                <a:lnTo>
                  <a:pt x="633031" y="94589"/>
                </a:lnTo>
                <a:lnTo>
                  <a:pt x="626935" y="100685"/>
                </a:lnTo>
                <a:lnTo>
                  <a:pt x="623887" y="105257"/>
                </a:lnTo>
                <a:lnTo>
                  <a:pt x="619315" y="111353"/>
                </a:lnTo>
                <a:lnTo>
                  <a:pt x="616178" y="115925"/>
                </a:lnTo>
                <a:lnTo>
                  <a:pt x="616178" y="128117"/>
                </a:lnTo>
                <a:lnTo>
                  <a:pt x="617791" y="132689"/>
                </a:lnTo>
                <a:lnTo>
                  <a:pt x="623887" y="141833"/>
                </a:lnTo>
                <a:lnTo>
                  <a:pt x="628459" y="144881"/>
                </a:lnTo>
                <a:lnTo>
                  <a:pt x="642175" y="144881"/>
                </a:lnTo>
                <a:lnTo>
                  <a:pt x="648271" y="141833"/>
                </a:lnTo>
                <a:lnTo>
                  <a:pt x="652843" y="138785"/>
                </a:lnTo>
                <a:lnTo>
                  <a:pt x="655891" y="135737"/>
                </a:lnTo>
                <a:lnTo>
                  <a:pt x="658939" y="131165"/>
                </a:lnTo>
                <a:lnTo>
                  <a:pt x="658939" y="122021"/>
                </a:lnTo>
                <a:lnTo>
                  <a:pt x="655891" y="112877"/>
                </a:lnTo>
                <a:lnTo>
                  <a:pt x="655891" y="108305"/>
                </a:lnTo>
                <a:lnTo>
                  <a:pt x="654367" y="103733"/>
                </a:lnTo>
                <a:lnTo>
                  <a:pt x="654367" y="100685"/>
                </a:lnTo>
                <a:lnTo>
                  <a:pt x="660463" y="97637"/>
                </a:lnTo>
                <a:lnTo>
                  <a:pt x="665035" y="94589"/>
                </a:lnTo>
                <a:lnTo>
                  <a:pt x="671131" y="93065"/>
                </a:lnTo>
                <a:lnTo>
                  <a:pt x="675703" y="91541"/>
                </a:lnTo>
                <a:lnTo>
                  <a:pt x="690943" y="91541"/>
                </a:lnTo>
                <a:lnTo>
                  <a:pt x="697039" y="94589"/>
                </a:lnTo>
                <a:lnTo>
                  <a:pt x="706183" y="100685"/>
                </a:lnTo>
                <a:lnTo>
                  <a:pt x="715327" y="114401"/>
                </a:lnTo>
                <a:lnTo>
                  <a:pt x="716851" y="118973"/>
                </a:lnTo>
                <a:lnTo>
                  <a:pt x="716851" y="123545"/>
                </a:lnTo>
                <a:lnTo>
                  <a:pt x="718375" y="128117"/>
                </a:lnTo>
                <a:lnTo>
                  <a:pt x="718375" y="152501"/>
                </a:lnTo>
                <a:lnTo>
                  <a:pt x="718375" y="167830"/>
                </a:lnTo>
                <a:lnTo>
                  <a:pt x="716851" y="234886"/>
                </a:lnTo>
                <a:lnTo>
                  <a:pt x="684847" y="256324"/>
                </a:lnTo>
                <a:lnTo>
                  <a:pt x="666559" y="256324"/>
                </a:lnTo>
                <a:lnTo>
                  <a:pt x="660463" y="254800"/>
                </a:lnTo>
                <a:lnTo>
                  <a:pt x="649795" y="244132"/>
                </a:lnTo>
                <a:lnTo>
                  <a:pt x="646747" y="236410"/>
                </a:lnTo>
                <a:lnTo>
                  <a:pt x="646747" y="216598"/>
                </a:lnTo>
                <a:lnTo>
                  <a:pt x="672274" y="185762"/>
                </a:lnTo>
                <a:lnTo>
                  <a:pt x="710641" y="170116"/>
                </a:lnTo>
                <a:lnTo>
                  <a:pt x="718375" y="167830"/>
                </a:lnTo>
                <a:lnTo>
                  <a:pt x="718375" y="152501"/>
                </a:lnTo>
                <a:lnTo>
                  <a:pt x="670102" y="170357"/>
                </a:lnTo>
                <a:lnTo>
                  <a:pt x="652437" y="176174"/>
                </a:lnTo>
                <a:lnTo>
                  <a:pt x="646747" y="178498"/>
                </a:lnTo>
                <a:lnTo>
                  <a:pt x="637603" y="181546"/>
                </a:lnTo>
                <a:lnTo>
                  <a:pt x="633031" y="184594"/>
                </a:lnTo>
                <a:lnTo>
                  <a:pt x="626935" y="187642"/>
                </a:lnTo>
                <a:lnTo>
                  <a:pt x="607034" y="222694"/>
                </a:lnTo>
                <a:lnTo>
                  <a:pt x="607034" y="230314"/>
                </a:lnTo>
                <a:lnTo>
                  <a:pt x="628243" y="269938"/>
                </a:lnTo>
                <a:lnTo>
                  <a:pt x="655891" y="277660"/>
                </a:lnTo>
                <a:lnTo>
                  <a:pt x="665873" y="277114"/>
                </a:lnTo>
                <a:lnTo>
                  <a:pt x="704659" y="261086"/>
                </a:lnTo>
                <a:lnTo>
                  <a:pt x="710260" y="256324"/>
                </a:lnTo>
                <a:lnTo>
                  <a:pt x="711517" y="255257"/>
                </a:lnTo>
                <a:lnTo>
                  <a:pt x="718375" y="248704"/>
                </a:lnTo>
                <a:lnTo>
                  <a:pt x="719899" y="257848"/>
                </a:lnTo>
                <a:lnTo>
                  <a:pt x="724573" y="265468"/>
                </a:lnTo>
                <a:lnTo>
                  <a:pt x="736765" y="274612"/>
                </a:lnTo>
                <a:lnTo>
                  <a:pt x="744385" y="276136"/>
                </a:lnTo>
                <a:lnTo>
                  <a:pt x="765721" y="276136"/>
                </a:lnTo>
                <a:lnTo>
                  <a:pt x="779437" y="271564"/>
                </a:lnTo>
                <a:lnTo>
                  <a:pt x="785533" y="270040"/>
                </a:lnTo>
                <a:lnTo>
                  <a:pt x="785533" y="257848"/>
                </a:lnTo>
                <a:close/>
              </a:path>
              <a:path w="882014" h="279400">
                <a:moveTo>
                  <a:pt x="881634" y="244132"/>
                </a:moveTo>
                <a:lnTo>
                  <a:pt x="878586" y="237947"/>
                </a:lnTo>
                <a:lnTo>
                  <a:pt x="874014" y="231851"/>
                </a:lnTo>
                <a:lnTo>
                  <a:pt x="867918" y="227279"/>
                </a:lnTo>
                <a:lnTo>
                  <a:pt x="861822" y="224231"/>
                </a:lnTo>
                <a:lnTo>
                  <a:pt x="848106" y="224231"/>
                </a:lnTo>
                <a:lnTo>
                  <a:pt x="842010" y="227279"/>
                </a:lnTo>
                <a:lnTo>
                  <a:pt x="835914" y="231851"/>
                </a:lnTo>
                <a:lnTo>
                  <a:pt x="831342" y="237947"/>
                </a:lnTo>
                <a:lnTo>
                  <a:pt x="828192" y="244132"/>
                </a:lnTo>
                <a:lnTo>
                  <a:pt x="828192" y="257848"/>
                </a:lnTo>
                <a:lnTo>
                  <a:pt x="831342" y="263944"/>
                </a:lnTo>
                <a:lnTo>
                  <a:pt x="842010" y="274612"/>
                </a:lnTo>
                <a:lnTo>
                  <a:pt x="848106" y="276136"/>
                </a:lnTo>
                <a:lnTo>
                  <a:pt x="861822" y="276136"/>
                </a:lnTo>
                <a:lnTo>
                  <a:pt x="867918" y="274612"/>
                </a:lnTo>
                <a:lnTo>
                  <a:pt x="878586" y="263944"/>
                </a:lnTo>
                <a:lnTo>
                  <a:pt x="881634" y="257848"/>
                </a:lnTo>
                <a:lnTo>
                  <a:pt x="881634" y="244132"/>
                </a:lnTo>
                <a:close/>
              </a:path>
              <a:path w="882014" h="279400">
                <a:moveTo>
                  <a:pt x="881634" y="102209"/>
                </a:moveTo>
                <a:lnTo>
                  <a:pt x="878586" y="96113"/>
                </a:lnTo>
                <a:lnTo>
                  <a:pt x="874014" y="90017"/>
                </a:lnTo>
                <a:lnTo>
                  <a:pt x="867918" y="85445"/>
                </a:lnTo>
                <a:lnTo>
                  <a:pt x="861822" y="82397"/>
                </a:lnTo>
                <a:lnTo>
                  <a:pt x="848106" y="82397"/>
                </a:lnTo>
                <a:lnTo>
                  <a:pt x="842010" y="85445"/>
                </a:lnTo>
                <a:lnTo>
                  <a:pt x="835914" y="90017"/>
                </a:lnTo>
                <a:lnTo>
                  <a:pt x="831342" y="96113"/>
                </a:lnTo>
                <a:lnTo>
                  <a:pt x="828192" y="102209"/>
                </a:lnTo>
                <a:lnTo>
                  <a:pt x="828192" y="115925"/>
                </a:lnTo>
                <a:lnTo>
                  <a:pt x="831342" y="122021"/>
                </a:lnTo>
                <a:lnTo>
                  <a:pt x="835914" y="128117"/>
                </a:lnTo>
                <a:lnTo>
                  <a:pt x="842010" y="132689"/>
                </a:lnTo>
                <a:lnTo>
                  <a:pt x="848106" y="135737"/>
                </a:lnTo>
                <a:lnTo>
                  <a:pt x="861822" y="135737"/>
                </a:lnTo>
                <a:lnTo>
                  <a:pt x="867918" y="132689"/>
                </a:lnTo>
                <a:lnTo>
                  <a:pt x="874014" y="128117"/>
                </a:lnTo>
                <a:lnTo>
                  <a:pt x="878586" y="122021"/>
                </a:lnTo>
                <a:lnTo>
                  <a:pt x="881634" y="115925"/>
                </a:lnTo>
                <a:lnTo>
                  <a:pt x="881634" y="10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998" y="3367373"/>
            <a:ext cx="102203" cy="1006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080" y="3234594"/>
            <a:ext cx="1212627" cy="30365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7907" y="3234594"/>
            <a:ext cx="2949987" cy="3830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343334" y="3234594"/>
            <a:ext cx="471805" cy="304165"/>
            <a:chOff x="5343334" y="3234594"/>
            <a:chExt cx="471805" cy="30416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334" y="3338417"/>
              <a:ext cx="163163" cy="19983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11165" y="3234594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108" y="297561"/>
                  </a:moveTo>
                  <a:lnTo>
                    <a:pt x="9144" y="297561"/>
                  </a:lnTo>
                  <a:lnTo>
                    <a:pt x="9144" y="285369"/>
                  </a:lnTo>
                  <a:lnTo>
                    <a:pt x="15240" y="285369"/>
                  </a:lnTo>
                  <a:lnTo>
                    <a:pt x="18288" y="283845"/>
                  </a:lnTo>
                  <a:lnTo>
                    <a:pt x="27432" y="283845"/>
                  </a:lnTo>
                  <a:lnTo>
                    <a:pt x="30480" y="282321"/>
                  </a:lnTo>
                  <a:lnTo>
                    <a:pt x="35052" y="277749"/>
                  </a:lnTo>
                  <a:lnTo>
                    <a:pt x="36576" y="274701"/>
                  </a:lnTo>
                  <a:lnTo>
                    <a:pt x="38100" y="270129"/>
                  </a:lnTo>
                  <a:lnTo>
                    <a:pt x="38100" y="41243"/>
                  </a:lnTo>
                  <a:lnTo>
                    <a:pt x="36576" y="38195"/>
                  </a:lnTo>
                  <a:lnTo>
                    <a:pt x="35052" y="33623"/>
                  </a:lnTo>
                  <a:lnTo>
                    <a:pt x="32004" y="29051"/>
                  </a:lnTo>
                  <a:lnTo>
                    <a:pt x="30480" y="26003"/>
                  </a:lnTo>
                  <a:lnTo>
                    <a:pt x="24384" y="22955"/>
                  </a:lnTo>
                  <a:lnTo>
                    <a:pt x="19812" y="21431"/>
                  </a:lnTo>
                  <a:lnTo>
                    <a:pt x="7620" y="18383"/>
                  </a:lnTo>
                  <a:lnTo>
                    <a:pt x="3048" y="18383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268605"/>
                  </a:lnTo>
                  <a:lnTo>
                    <a:pt x="77724" y="277749"/>
                  </a:lnTo>
                  <a:lnTo>
                    <a:pt x="89916" y="283845"/>
                  </a:lnTo>
                  <a:lnTo>
                    <a:pt x="92964" y="283845"/>
                  </a:lnTo>
                  <a:lnTo>
                    <a:pt x="94488" y="285369"/>
                  </a:lnTo>
                  <a:lnTo>
                    <a:pt x="102108" y="285369"/>
                  </a:lnTo>
                  <a:lnTo>
                    <a:pt x="102108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239" y="3338417"/>
              <a:ext cx="178392" cy="19831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836063" y="3338417"/>
            <a:ext cx="313055" cy="200025"/>
            <a:chOff x="5836063" y="3338417"/>
            <a:chExt cx="313055" cy="20002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6846" y="3338417"/>
              <a:ext cx="141827" cy="199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6063" y="3338417"/>
              <a:ext cx="141827" cy="19983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1468" y="3866292"/>
            <a:ext cx="82391" cy="8086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340834" y="3754945"/>
            <a:ext cx="819150" cy="329565"/>
            <a:chOff x="1340834" y="3754945"/>
            <a:chExt cx="819150" cy="329565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0834" y="3848004"/>
              <a:ext cx="340137" cy="18307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3831" y="3846481"/>
              <a:ext cx="193738" cy="18002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925002" y="3754945"/>
              <a:ext cx="234950" cy="330200"/>
            </a:xfrm>
            <a:custGeom>
              <a:avLst/>
              <a:gdLst/>
              <a:ahLst/>
              <a:cxnLst/>
              <a:rect l="l" t="t" r="r" b="b"/>
              <a:pathLst>
                <a:path w="234950" h="330200">
                  <a:moveTo>
                    <a:pt x="103720" y="12"/>
                  </a:moveTo>
                  <a:lnTo>
                    <a:pt x="60426" y="15824"/>
                  </a:lnTo>
                  <a:lnTo>
                    <a:pt x="27432" y="48780"/>
                  </a:lnTo>
                  <a:lnTo>
                    <a:pt x="6858" y="100114"/>
                  </a:lnTo>
                  <a:lnTo>
                    <a:pt x="0" y="166319"/>
                  </a:lnTo>
                  <a:lnTo>
                    <a:pt x="1714" y="200901"/>
                  </a:lnTo>
                  <a:lnTo>
                    <a:pt x="15430" y="258114"/>
                  </a:lnTo>
                  <a:lnTo>
                    <a:pt x="42557" y="300164"/>
                  </a:lnTo>
                  <a:lnTo>
                    <a:pt x="80873" y="324739"/>
                  </a:lnTo>
                  <a:lnTo>
                    <a:pt x="103720" y="329577"/>
                  </a:lnTo>
                  <a:lnTo>
                    <a:pt x="103720" y="315861"/>
                  </a:lnTo>
                  <a:lnTo>
                    <a:pt x="86842" y="310438"/>
                  </a:lnTo>
                  <a:lnTo>
                    <a:pt x="72656" y="301142"/>
                  </a:lnTo>
                  <a:lnTo>
                    <a:pt x="43815" y="251256"/>
                  </a:lnTo>
                  <a:lnTo>
                    <a:pt x="34671" y="198615"/>
                  </a:lnTo>
                  <a:lnTo>
                    <a:pt x="33528" y="166319"/>
                  </a:lnTo>
                  <a:lnTo>
                    <a:pt x="34671" y="133057"/>
                  </a:lnTo>
                  <a:lnTo>
                    <a:pt x="43815" y="79171"/>
                  </a:lnTo>
                  <a:lnTo>
                    <a:pt x="61887" y="41389"/>
                  </a:lnTo>
                  <a:lnTo>
                    <a:pt x="103720" y="15252"/>
                  </a:lnTo>
                  <a:lnTo>
                    <a:pt x="103720" y="12"/>
                  </a:lnTo>
                  <a:close/>
                </a:path>
                <a:path w="234950" h="330200">
                  <a:moveTo>
                    <a:pt x="234873" y="166306"/>
                  </a:moveTo>
                  <a:lnTo>
                    <a:pt x="228015" y="100114"/>
                  </a:lnTo>
                  <a:lnTo>
                    <a:pt x="207441" y="48768"/>
                  </a:lnTo>
                  <a:lnTo>
                    <a:pt x="174485" y="15811"/>
                  </a:lnTo>
                  <a:lnTo>
                    <a:pt x="131152" y="0"/>
                  </a:lnTo>
                  <a:lnTo>
                    <a:pt x="131152" y="15240"/>
                  </a:lnTo>
                  <a:lnTo>
                    <a:pt x="147193" y="19773"/>
                  </a:lnTo>
                  <a:lnTo>
                    <a:pt x="161112" y="28575"/>
                  </a:lnTo>
                  <a:lnTo>
                    <a:pt x="191058" y="79171"/>
                  </a:lnTo>
                  <a:lnTo>
                    <a:pt x="200202" y="133057"/>
                  </a:lnTo>
                  <a:lnTo>
                    <a:pt x="201345" y="166306"/>
                  </a:lnTo>
                  <a:lnTo>
                    <a:pt x="200202" y="198615"/>
                  </a:lnTo>
                  <a:lnTo>
                    <a:pt x="191058" y="251256"/>
                  </a:lnTo>
                  <a:lnTo>
                    <a:pt x="173672" y="288124"/>
                  </a:lnTo>
                  <a:lnTo>
                    <a:pt x="131152" y="315849"/>
                  </a:lnTo>
                  <a:lnTo>
                    <a:pt x="131152" y="329565"/>
                  </a:lnTo>
                  <a:lnTo>
                    <a:pt x="174485" y="314896"/>
                  </a:lnTo>
                  <a:lnTo>
                    <a:pt x="207441" y="280708"/>
                  </a:lnTo>
                  <a:lnTo>
                    <a:pt x="228015" y="231508"/>
                  </a:lnTo>
                  <a:lnTo>
                    <a:pt x="233159" y="200901"/>
                  </a:lnTo>
                  <a:lnTo>
                    <a:pt x="234873" y="16630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275808" y="3751897"/>
            <a:ext cx="1211198" cy="280701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3595306" y="3797617"/>
            <a:ext cx="803910" cy="233679"/>
            <a:chOff x="3595306" y="3797617"/>
            <a:chExt cx="803910" cy="233679"/>
          </a:xfrm>
        </p:grpSpPr>
        <p:sp>
          <p:nvSpPr>
            <p:cNvPr id="43" name="object 43"/>
            <p:cNvSpPr/>
            <p:nvPr/>
          </p:nvSpPr>
          <p:spPr>
            <a:xfrm>
              <a:off x="3595306" y="3846480"/>
              <a:ext cx="302260" cy="180340"/>
            </a:xfrm>
            <a:custGeom>
              <a:avLst/>
              <a:gdLst/>
              <a:ahLst/>
              <a:cxnLst/>
              <a:rect l="l" t="t" r="r" b="b"/>
              <a:pathLst>
                <a:path w="302260" h="180339">
                  <a:moveTo>
                    <a:pt x="76962" y="30480"/>
                  </a:moveTo>
                  <a:lnTo>
                    <a:pt x="60960" y="30480"/>
                  </a:lnTo>
                  <a:lnTo>
                    <a:pt x="64008" y="27432"/>
                  </a:lnTo>
                  <a:lnTo>
                    <a:pt x="68580" y="24384"/>
                  </a:lnTo>
                  <a:lnTo>
                    <a:pt x="71628" y="19812"/>
                  </a:lnTo>
                  <a:lnTo>
                    <a:pt x="80772" y="13716"/>
                  </a:lnTo>
                  <a:lnTo>
                    <a:pt x="83820" y="10667"/>
                  </a:lnTo>
                  <a:lnTo>
                    <a:pt x="88392" y="7620"/>
                  </a:lnTo>
                  <a:lnTo>
                    <a:pt x="92964" y="6096"/>
                  </a:lnTo>
                  <a:lnTo>
                    <a:pt x="99155" y="3048"/>
                  </a:lnTo>
                  <a:lnTo>
                    <a:pt x="106775" y="1524"/>
                  </a:lnTo>
                  <a:lnTo>
                    <a:pt x="112871" y="0"/>
                  </a:lnTo>
                  <a:lnTo>
                    <a:pt x="120491" y="0"/>
                  </a:lnTo>
                  <a:lnTo>
                    <a:pt x="159543" y="19431"/>
                  </a:lnTo>
                  <a:lnTo>
                    <a:pt x="160760" y="21336"/>
                  </a:lnTo>
                  <a:lnTo>
                    <a:pt x="99155" y="21336"/>
                  </a:lnTo>
                  <a:lnTo>
                    <a:pt x="94488" y="22860"/>
                  </a:lnTo>
                  <a:lnTo>
                    <a:pt x="88392" y="24384"/>
                  </a:lnTo>
                  <a:lnTo>
                    <a:pt x="83820" y="25908"/>
                  </a:lnTo>
                  <a:lnTo>
                    <a:pt x="76962" y="30480"/>
                  </a:lnTo>
                  <a:close/>
                </a:path>
                <a:path w="302260" h="180339">
                  <a:moveTo>
                    <a:pt x="181451" y="32004"/>
                  </a:moveTo>
                  <a:lnTo>
                    <a:pt x="166211" y="32004"/>
                  </a:lnTo>
                  <a:lnTo>
                    <a:pt x="170783" y="27432"/>
                  </a:lnTo>
                  <a:lnTo>
                    <a:pt x="175355" y="24384"/>
                  </a:lnTo>
                  <a:lnTo>
                    <a:pt x="181451" y="18288"/>
                  </a:lnTo>
                  <a:lnTo>
                    <a:pt x="186023" y="15240"/>
                  </a:lnTo>
                  <a:lnTo>
                    <a:pt x="190595" y="10667"/>
                  </a:lnTo>
                  <a:lnTo>
                    <a:pt x="195167" y="7620"/>
                  </a:lnTo>
                  <a:lnTo>
                    <a:pt x="201263" y="6096"/>
                  </a:lnTo>
                  <a:lnTo>
                    <a:pt x="207454" y="3048"/>
                  </a:lnTo>
                  <a:lnTo>
                    <a:pt x="212026" y="1524"/>
                  </a:lnTo>
                  <a:lnTo>
                    <a:pt x="219646" y="0"/>
                  </a:lnTo>
                  <a:lnTo>
                    <a:pt x="227266" y="0"/>
                  </a:lnTo>
                  <a:lnTo>
                    <a:pt x="262318" y="15240"/>
                  </a:lnTo>
                  <a:lnTo>
                    <a:pt x="266721" y="21336"/>
                  </a:lnTo>
                  <a:lnTo>
                    <a:pt x="205930" y="21336"/>
                  </a:lnTo>
                  <a:lnTo>
                    <a:pt x="201263" y="22860"/>
                  </a:lnTo>
                  <a:lnTo>
                    <a:pt x="195167" y="24384"/>
                  </a:lnTo>
                  <a:lnTo>
                    <a:pt x="190595" y="25908"/>
                  </a:lnTo>
                  <a:lnTo>
                    <a:pt x="181451" y="32004"/>
                  </a:lnTo>
                  <a:close/>
                </a:path>
                <a:path w="302260" h="180339">
                  <a:moveTo>
                    <a:pt x="77724" y="167830"/>
                  </a:moveTo>
                  <a:lnTo>
                    <a:pt x="15240" y="167830"/>
                  </a:lnTo>
                  <a:lnTo>
                    <a:pt x="24384" y="163258"/>
                  </a:lnTo>
                  <a:lnTo>
                    <a:pt x="25908" y="160210"/>
                  </a:lnTo>
                  <a:lnTo>
                    <a:pt x="27432" y="158686"/>
                  </a:lnTo>
                  <a:lnTo>
                    <a:pt x="27432" y="35052"/>
                  </a:lnTo>
                  <a:lnTo>
                    <a:pt x="25908" y="32004"/>
                  </a:lnTo>
                  <a:lnTo>
                    <a:pt x="22860" y="28956"/>
                  </a:lnTo>
                  <a:lnTo>
                    <a:pt x="21336" y="25908"/>
                  </a:lnTo>
                  <a:lnTo>
                    <a:pt x="15240" y="22860"/>
                  </a:lnTo>
                  <a:lnTo>
                    <a:pt x="13716" y="21336"/>
                  </a:lnTo>
                  <a:lnTo>
                    <a:pt x="9144" y="19812"/>
                  </a:lnTo>
                  <a:lnTo>
                    <a:pt x="6096" y="19812"/>
                  </a:lnTo>
                  <a:lnTo>
                    <a:pt x="3048" y="18288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57912" y="3048"/>
                  </a:lnTo>
                  <a:lnTo>
                    <a:pt x="60960" y="6096"/>
                  </a:lnTo>
                  <a:lnTo>
                    <a:pt x="60960" y="30480"/>
                  </a:lnTo>
                  <a:lnTo>
                    <a:pt x="76962" y="30480"/>
                  </a:lnTo>
                  <a:lnTo>
                    <a:pt x="74676" y="32004"/>
                  </a:lnTo>
                  <a:lnTo>
                    <a:pt x="65532" y="41148"/>
                  </a:lnTo>
                  <a:lnTo>
                    <a:pt x="64008" y="44196"/>
                  </a:lnTo>
                  <a:lnTo>
                    <a:pt x="62484" y="45720"/>
                  </a:lnTo>
                  <a:lnTo>
                    <a:pt x="60960" y="48768"/>
                  </a:lnTo>
                  <a:lnTo>
                    <a:pt x="60960" y="155638"/>
                  </a:lnTo>
                  <a:lnTo>
                    <a:pt x="64008" y="161734"/>
                  </a:lnTo>
                  <a:lnTo>
                    <a:pt x="73152" y="166306"/>
                  </a:lnTo>
                  <a:lnTo>
                    <a:pt x="76200" y="166306"/>
                  </a:lnTo>
                  <a:lnTo>
                    <a:pt x="77724" y="167830"/>
                  </a:lnTo>
                  <a:close/>
                </a:path>
                <a:path w="302260" h="180339">
                  <a:moveTo>
                    <a:pt x="184499" y="167830"/>
                  </a:moveTo>
                  <a:lnTo>
                    <a:pt x="122015" y="167830"/>
                  </a:lnTo>
                  <a:lnTo>
                    <a:pt x="131159" y="163258"/>
                  </a:lnTo>
                  <a:lnTo>
                    <a:pt x="132683" y="160210"/>
                  </a:lnTo>
                  <a:lnTo>
                    <a:pt x="134207" y="158686"/>
                  </a:lnTo>
                  <a:lnTo>
                    <a:pt x="134207" y="59531"/>
                  </a:lnTo>
                  <a:lnTo>
                    <a:pt x="112871" y="21336"/>
                  </a:lnTo>
                  <a:lnTo>
                    <a:pt x="160760" y="21336"/>
                  </a:lnTo>
                  <a:lnTo>
                    <a:pt x="163377" y="25431"/>
                  </a:lnTo>
                  <a:lnTo>
                    <a:pt x="166211" y="32004"/>
                  </a:lnTo>
                  <a:lnTo>
                    <a:pt x="181451" y="32004"/>
                  </a:lnTo>
                  <a:lnTo>
                    <a:pt x="178403" y="35052"/>
                  </a:lnTo>
                  <a:lnTo>
                    <a:pt x="175355" y="36576"/>
                  </a:lnTo>
                  <a:lnTo>
                    <a:pt x="173831" y="39624"/>
                  </a:lnTo>
                  <a:lnTo>
                    <a:pt x="170783" y="42672"/>
                  </a:lnTo>
                  <a:lnTo>
                    <a:pt x="169259" y="45720"/>
                  </a:lnTo>
                  <a:lnTo>
                    <a:pt x="167735" y="47244"/>
                  </a:lnTo>
                  <a:lnTo>
                    <a:pt x="167735" y="152590"/>
                  </a:lnTo>
                  <a:lnTo>
                    <a:pt x="170783" y="158686"/>
                  </a:lnTo>
                  <a:lnTo>
                    <a:pt x="170783" y="161734"/>
                  </a:lnTo>
                  <a:lnTo>
                    <a:pt x="179927" y="166306"/>
                  </a:lnTo>
                  <a:lnTo>
                    <a:pt x="182975" y="166306"/>
                  </a:lnTo>
                  <a:lnTo>
                    <a:pt x="184499" y="167830"/>
                  </a:lnTo>
                  <a:close/>
                </a:path>
                <a:path w="302260" h="180339">
                  <a:moveTo>
                    <a:pt x="292798" y="167830"/>
                  </a:moveTo>
                  <a:lnTo>
                    <a:pt x="230314" y="167830"/>
                  </a:lnTo>
                  <a:lnTo>
                    <a:pt x="231838" y="166306"/>
                  </a:lnTo>
                  <a:lnTo>
                    <a:pt x="237934" y="163258"/>
                  </a:lnTo>
                  <a:lnTo>
                    <a:pt x="239458" y="160210"/>
                  </a:lnTo>
                  <a:lnTo>
                    <a:pt x="240982" y="158686"/>
                  </a:lnTo>
                  <a:lnTo>
                    <a:pt x="240982" y="59531"/>
                  </a:lnTo>
                  <a:lnTo>
                    <a:pt x="221170" y="21336"/>
                  </a:lnTo>
                  <a:lnTo>
                    <a:pt x="266721" y="21336"/>
                  </a:lnTo>
                  <a:lnTo>
                    <a:pt x="268081" y="23218"/>
                  </a:lnTo>
                  <a:lnTo>
                    <a:pt x="271843" y="33349"/>
                  </a:lnTo>
                  <a:lnTo>
                    <a:pt x="273891" y="45498"/>
                  </a:lnTo>
                  <a:lnTo>
                    <a:pt x="274510" y="59531"/>
                  </a:lnTo>
                  <a:lnTo>
                    <a:pt x="274510" y="152590"/>
                  </a:lnTo>
                  <a:lnTo>
                    <a:pt x="279082" y="161734"/>
                  </a:lnTo>
                  <a:lnTo>
                    <a:pt x="280606" y="163258"/>
                  </a:lnTo>
                  <a:lnTo>
                    <a:pt x="285178" y="164782"/>
                  </a:lnTo>
                  <a:lnTo>
                    <a:pt x="286702" y="166306"/>
                  </a:lnTo>
                  <a:lnTo>
                    <a:pt x="289750" y="166306"/>
                  </a:lnTo>
                  <a:lnTo>
                    <a:pt x="292798" y="167830"/>
                  </a:lnTo>
                  <a:close/>
                </a:path>
                <a:path w="302260" h="180339">
                  <a:moveTo>
                    <a:pt x="86868" y="180022"/>
                  </a:moveTo>
                  <a:lnTo>
                    <a:pt x="1524" y="180022"/>
                  </a:lnTo>
                  <a:lnTo>
                    <a:pt x="1524" y="169354"/>
                  </a:lnTo>
                  <a:lnTo>
                    <a:pt x="4572" y="167830"/>
                  </a:lnTo>
                  <a:lnTo>
                    <a:pt x="83820" y="167830"/>
                  </a:lnTo>
                  <a:lnTo>
                    <a:pt x="86868" y="169354"/>
                  </a:lnTo>
                  <a:lnTo>
                    <a:pt x="86868" y="180022"/>
                  </a:lnTo>
                  <a:close/>
                </a:path>
                <a:path w="302260" h="180339">
                  <a:moveTo>
                    <a:pt x="193643" y="180022"/>
                  </a:moveTo>
                  <a:lnTo>
                    <a:pt x="109823" y="180022"/>
                  </a:lnTo>
                  <a:lnTo>
                    <a:pt x="109823" y="169354"/>
                  </a:lnTo>
                  <a:lnTo>
                    <a:pt x="112871" y="167830"/>
                  </a:lnTo>
                  <a:lnTo>
                    <a:pt x="189071" y="167830"/>
                  </a:lnTo>
                  <a:lnTo>
                    <a:pt x="193643" y="169354"/>
                  </a:lnTo>
                  <a:lnTo>
                    <a:pt x="193643" y="180022"/>
                  </a:lnTo>
                  <a:close/>
                </a:path>
                <a:path w="302260" h="180339">
                  <a:moveTo>
                    <a:pt x="301942" y="180022"/>
                  </a:moveTo>
                  <a:lnTo>
                    <a:pt x="216598" y="180022"/>
                  </a:lnTo>
                  <a:lnTo>
                    <a:pt x="216598" y="169354"/>
                  </a:lnTo>
                  <a:lnTo>
                    <a:pt x="219646" y="167830"/>
                  </a:lnTo>
                  <a:lnTo>
                    <a:pt x="297370" y="167830"/>
                  </a:lnTo>
                  <a:lnTo>
                    <a:pt x="301942" y="169354"/>
                  </a:lnTo>
                  <a:lnTo>
                    <a:pt x="301942" y="180022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12584" y="3849528"/>
              <a:ext cx="193643" cy="1815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0706" y="3846480"/>
              <a:ext cx="131159" cy="18459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81678" y="3797617"/>
              <a:ext cx="117443" cy="23345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487608" y="3751897"/>
            <a:ext cx="372745" cy="283845"/>
            <a:chOff x="4487608" y="3751897"/>
            <a:chExt cx="372745" cy="283845"/>
          </a:xfrm>
        </p:grpSpPr>
        <p:sp>
          <p:nvSpPr>
            <p:cNvPr id="48" name="object 48"/>
            <p:cNvSpPr/>
            <p:nvPr/>
          </p:nvSpPr>
          <p:spPr>
            <a:xfrm>
              <a:off x="4487608" y="3751897"/>
              <a:ext cx="192405" cy="283845"/>
            </a:xfrm>
            <a:custGeom>
              <a:avLst/>
              <a:gdLst/>
              <a:ahLst/>
              <a:cxnLst/>
              <a:rect l="l" t="t" r="r" b="b"/>
              <a:pathLst>
                <a:path w="192404" h="283845">
                  <a:moveTo>
                    <a:pt x="42672" y="283749"/>
                  </a:moveTo>
                  <a:lnTo>
                    <a:pt x="32004" y="282225"/>
                  </a:lnTo>
                  <a:lnTo>
                    <a:pt x="32242" y="275082"/>
                  </a:lnTo>
                  <a:lnTo>
                    <a:pt x="33289" y="259080"/>
                  </a:lnTo>
                  <a:lnTo>
                    <a:pt x="33405" y="254769"/>
                  </a:lnTo>
                  <a:lnTo>
                    <a:pt x="33528" y="38100"/>
                  </a:lnTo>
                  <a:lnTo>
                    <a:pt x="12192" y="16764"/>
                  </a:lnTo>
                  <a:lnTo>
                    <a:pt x="3047" y="16764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64103" y="0"/>
                  </a:lnTo>
                  <a:lnTo>
                    <a:pt x="67151" y="3048"/>
                  </a:lnTo>
                  <a:lnTo>
                    <a:pt x="67151" y="118967"/>
                  </a:lnTo>
                  <a:lnTo>
                    <a:pt x="85947" y="118967"/>
                  </a:lnTo>
                  <a:lnTo>
                    <a:pt x="83915" y="120491"/>
                  </a:lnTo>
                  <a:lnTo>
                    <a:pt x="76295" y="123539"/>
                  </a:lnTo>
                  <a:lnTo>
                    <a:pt x="67151" y="132683"/>
                  </a:lnTo>
                  <a:lnTo>
                    <a:pt x="67151" y="238029"/>
                  </a:lnTo>
                  <a:lnTo>
                    <a:pt x="70199" y="244125"/>
                  </a:lnTo>
                  <a:lnTo>
                    <a:pt x="73247" y="248697"/>
                  </a:lnTo>
                  <a:lnTo>
                    <a:pt x="74771" y="251745"/>
                  </a:lnTo>
                  <a:lnTo>
                    <a:pt x="82391" y="259365"/>
                  </a:lnTo>
                  <a:lnTo>
                    <a:pt x="86963" y="260889"/>
                  </a:lnTo>
                  <a:lnTo>
                    <a:pt x="91535" y="263937"/>
                  </a:lnTo>
                  <a:lnTo>
                    <a:pt x="56388" y="263937"/>
                  </a:lnTo>
                  <a:lnTo>
                    <a:pt x="42672" y="283749"/>
                  </a:lnTo>
                  <a:close/>
                </a:path>
                <a:path w="192404" h="283845">
                  <a:moveTo>
                    <a:pt x="85947" y="118967"/>
                  </a:moveTo>
                  <a:lnTo>
                    <a:pt x="67151" y="118967"/>
                  </a:lnTo>
                  <a:lnTo>
                    <a:pt x="72890" y="113538"/>
                  </a:lnTo>
                  <a:lnTo>
                    <a:pt x="110823" y="95107"/>
                  </a:lnTo>
                  <a:lnTo>
                    <a:pt x="117443" y="94583"/>
                  </a:lnTo>
                  <a:lnTo>
                    <a:pt x="132851" y="96273"/>
                  </a:lnTo>
                  <a:lnTo>
                    <a:pt x="146982" y="101250"/>
                  </a:lnTo>
                  <a:lnTo>
                    <a:pt x="159703" y="109370"/>
                  </a:lnTo>
                  <a:lnTo>
                    <a:pt x="164752" y="114395"/>
                  </a:lnTo>
                  <a:lnTo>
                    <a:pt x="96107" y="114395"/>
                  </a:lnTo>
                  <a:lnTo>
                    <a:pt x="90011" y="115919"/>
                  </a:lnTo>
                  <a:lnTo>
                    <a:pt x="85947" y="118967"/>
                  </a:lnTo>
                  <a:close/>
                </a:path>
                <a:path w="192404" h="283845">
                  <a:moveTo>
                    <a:pt x="152110" y="266985"/>
                  </a:moveTo>
                  <a:lnTo>
                    <a:pt x="108299" y="266985"/>
                  </a:lnTo>
                  <a:lnTo>
                    <a:pt x="118252" y="265580"/>
                  </a:lnTo>
                  <a:lnTo>
                    <a:pt x="127349" y="261461"/>
                  </a:lnTo>
                  <a:lnTo>
                    <a:pt x="152114" y="221408"/>
                  </a:lnTo>
                  <a:lnTo>
                    <a:pt x="155543" y="189166"/>
                  </a:lnTo>
                  <a:lnTo>
                    <a:pt x="155495" y="182308"/>
                  </a:lnTo>
                  <a:lnTo>
                    <a:pt x="155162" y="175450"/>
                  </a:lnTo>
                  <a:lnTo>
                    <a:pt x="154257" y="168592"/>
                  </a:lnTo>
                  <a:lnTo>
                    <a:pt x="152495" y="161734"/>
                  </a:lnTo>
                  <a:lnTo>
                    <a:pt x="151066" y="155123"/>
                  </a:lnTo>
                  <a:lnTo>
                    <a:pt x="149066" y="148923"/>
                  </a:lnTo>
                  <a:lnTo>
                    <a:pt x="146494" y="143008"/>
                  </a:lnTo>
                  <a:lnTo>
                    <a:pt x="143351" y="137255"/>
                  </a:lnTo>
                  <a:lnTo>
                    <a:pt x="140303" y="131159"/>
                  </a:lnTo>
                  <a:lnTo>
                    <a:pt x="134207" y="125063"/>
                  </a:lnTo>
                  <a:lnTo>
                    <a:pt x="128111" y="122015"/>
                  </a:lnTo>
                  <a:lnTo>
                    <a:pt x="122015" y="117443"/>
                  </a:lnTo>
                  <a:lnTo>
                    <a:pt x="114395" y="114395"/>
                  </a:lnTo>
                  <a:lnTo>
                    <a:pt x="164752" y="114395"/>
                  </a:lnTo>
                  <a:lnTo>
                    <a:pt x="187261" y="150066"/>
                  </a:lnTo>
                  <a:lnTo>
                    <a:pt x="192214" y="187642"/>
                  </a:lnTo>
                  <a:lnTo>
                    <a:pt x="190761" y="206254"/>
                  </a:lnTo>
                  <a:lnTo>
                    <a:pt x="186309" y="223313"/>
                  </a:lnTo>
                  <a:lnTo>
                    <a:pt x="178712" y="238943"/>
                  </a:lnTo>
                  <a:lnTo>
                    <a:pt x="167830" y="253269"/>
                  </a:lnTo>
                  <a:lnTo>
                    <a:pt x="154869" y="265271"/>
                  </a:lnTo>
                  <a:lnTo>
                    <a:pt x="152110" y="266985"/>
                  </a:lnTo>
                  <a:close/>
                </a:path>
                <a:path w="192404" h="283845">
                  <a:moveTo>
                    <a:pt x="109823" y="280701"/>
                  </a:moveTo>
                  <a:lnTo>
                    <a:pt x="68853" y="270605"/>
                  </a:lnTo>
                  <a:lnTo>
                    <a:pt x="56388" y="263937"/>
                  </a:lnTo>
                  <a:lnTo>
                    <a:pt x="91535" y="263937"/>
                  </a:lnTo>
                  <a:lnTo>
                    <a:pt x="100679" y="266985"/>
                  </a:lnTo>
                  <a:lnTo>
                    <a:pt x="152110" y="266985"/>
                  </a:lnTo>
                  <a:lnTo>
                    <a:pt x="141077" y="273843"/>
                  </a:lnTo>
                  <a:lnTo>
                    <a:pt x="126160" y="278987"/>
                  </a:lnTo>
                  <a:lnTo>
                    <a:pt x="109823" y="28070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4206" y="3846480"/>
              <a:ext cx="155543" cy="18459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65001" y="3751897"/>
            <a:ext cx="1742027" cy="28070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24471" y="3751897"/>
            <a:ext cx="1252251" cy="33261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153019" y="3797617"/>
            <a:ext cx="301985" cy="23498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8574023" y="3757993"/>
            <a:ext cx="810260" cy="273685"/>
            <a:chOff x="8574023" y="3757993"/>
            <a:chExt cx="810260" cy="273685"/>
          </a:xfrm>
        </p:grpSpPr>
        <p:sp>
          <p:nvSpPr>
            <p:cNvPr id="54" name="object 54"/>
            <p:cNvSpPr/>
            <p:nvPr/>
          </p:nvSpPr>
          <p:spPr>
            <a:xfrm>
              <a:off x="8574023" y="3846480"/>
              <a:ext cx="302260" cy="180340"/>
            </a:xfrm>
            <a:custGeom>
              <a:avLst/>
              <a:gdLst/>
              <a:ahLst/>
              <a:cxnLst/>
              <a:rect l="l" t="t" r="r" b="b"/>
              <a:pathLst>
                <a:path w="302259" h="180339">
                  <a:moveTo>
                    <a:pt x="302037" y="180022"/>
                  </a:moveTo>
                  <a:lnTo>
                    <a:pt x="216598" y="180022"/>
                  </a:lnTo>
                  <a:lnTo>
                    <a:pt x="216598" y="169354"/>
                  </a:lnTo>
                  <a:lnTo>
                    <a:pt x="219646" y="167830"/>
                  </a:lnTo>
                  <a:lnTo>
                    <a:pt x="230314" y="167830"/>
                  </a:lnTo>
                  <a:lnTo>
                    <a:pt x="231838" y="166306"/>
                  </a:lnTo>
                  <a:lnTo>
                    <a:pt x="237934" y="163258"/>
                  </a:lnTo>
                  <a:lnTo>
                    <a:pt x="239458" y="160210"/>
                  </a:lnTo>
                  <a:lnTo>
                    <a:pt x="240982" y="158686"/>
                  </a:lnTo>
                  <a:lnTo>
                    <a:pt x="242506" y="154114"/>
                  </a:lnTo>
                  <a:lnTo>
                    <a:pt x="242506" y="59531"/>
                  </a:lnTo>
                  <a:lnTo>
                    <a:pt x="227266" y="24384"/>
                  </a:lnTo>
                  <a:lnTo>
                    <a:pt x="221170" y="21336"/>
                  </a:lnTo>
                  <a:lnTo>
                    <a:pt x="207454" y="21336"/>
                  </a:lnTo>
                  <a:lnTo>
                    <a:pt x="201358" y="22860"/>
                  </a:lnTo>
                  <a:lnTo>
                    <a:pt x="196786" y="24384"/>
                  </a:lnTo>
                  <a:lnTo>
                    <a:pt x="190690" y="25908"/>
                  </a:lnTo>
                  <a:lnTo>
                    <a:pt x="181546" y="32004"/>
                  </a:lnTo>
                  <a:lnTo>
                    <a:pt x="178498" y="35052"/>
                  </a:lnTo>
                  <a:lnTo>
                    <a:pt x="175450" y="36576"/>
                  </a:lnTo>
                  <a:lnTo>
                    <a:pt x="173926" y="39624"/>
                  </a:lnTo>
                  <a:lnTo>
                    <a:pt x="170878" y="42672"/>
                  </a:lnTo>
                  <a:lnTo>
                    <a:pt x="169354" y="45720"/>
                  </a:lnTo>
                  <a:lnTo>
                    <a:pt x="167830" y="47244"/>
                  </a:lnTo>
                  <a:lnTo>
                    <a:pt x="167830" y="152590"/>
                  </a:lnTo>
                  <a:lnTo>
                    <a:pt x="172402" y="161734"/>
                  </a:lnTo>
                  <a:lnTo>
                    <a:pt x="173926" y="163258"/>
                  </a:lnTo>
                  <a:lnTo>
                    <a:pt x="178498" y="164782"/>
                  </a:lnTo>
                  <a:lnTo>
                    <a:pt x="180022" y="166306"/>
                  </a:lnTo>
                  <a:lnTo>
                    <a:pt x="183070" y="166306"/>
                  </a:lnTo>
                  <a:lnTo>
                    <a:pt x="184594" y="167830"/>
                  </a:lnTo>
                  <a:lnTo>
                    <a:pt x="190690" y="167830"/>
                  </a:lnTo>
                  <a:lnTo>
                    <a:pt x="193738" y="169354"/>
                  </a:lnTo>
                  <a:lnTo>
                    <a:pt x="193738" y="180022"/>
                  </a:lnTo>
                  <a:lnTo>
                    <a:pt x="109823" y="180022"/>
                  </a:lnTo>
                  <a:lnTo>
                    <a:pt x="109823" y="169354"/>
                  </a:lnTo>
                  <a:lnTo>
                    <a:pt x="112871" y="167830"/>
                  </a:lnTo>
                  <a:lnTo>
                    <a:pt x="123539" y="167830"/>
                  </a:lnTo>
                  <a:lnTo>
                    <a:pt x="125063" y="166306"/>
                  </a:lnTo>
                  <a:lnTo>
                    <a:pt x="131159" y="163258"/>
                  </a:lnTo>
                  <a:lnTo>
                    <a:pt x="132683" y="160210"/>
                  </a:lnTo>
                  <a:lnTo>
                    <a:pt x="134207" y="158686"/>
                  </a:lnTo>
                  <a:lnTo>
                    <a:pt x="134207" y="59531"/>
                  </a:lnTo>
                  <a:lnTo>
                    <a:pt x="133873" y="50903"/>
                  </a:lnTo>
                  <a:lnTo>
                    <a:pt x="114395" y="21336"/>
                  </a:lnTo>
                  <a:lnTo>
                    <a:pt x="99155" y="21336"/>
                  </a:lnTo>
                  <a:lnTo>
                    <a:pt x="94583" y="22860"/>
                  </a:lnTo>
                  <a:lnTo>
                    <a:pt x="88487" y="24384"/>
                  </a:lnTo>
                  <a:lnTo>
                    <a:pt x="83915" y="25908"/>
                  </a:lnTo>
                  <a:lnTo>
                    <a:pt x="74771" y="32004"/>
                  </a:lnTo>
                  <a:lnTo>
                    <a:pt x="68675" y="38100"/>
                  </a:lnTo>
                  <a:lnTo>
                    <a:pt x="67151" y="41148"/>
                  </a:lnTo>
                  <a:lnTo>
                    <a:pt x="62579" y="45720"/>
                  </a:lnTo>
                  <a:lnTo>
                    <a:pt x="61055" y="48768"/>
                  </a:lnTo>
                  <a:lnTo>
                    <a:pt x="61055" y="152590"/>
                  </a:lnTo>
                  <a:lnTo>
                    <a:pt x="65627" y="161734"/>
                  </a:lnTo>
                  <a:lnTo>
                    <a:pt x="67151" y="163258"/>
                  </a:lnTo>
                  <a:lnTo>
                    <a:pt x="71723" y="164782"/>
                  </a:lnTo>
                  <a:lnTo>
                    <a:pt x="73247" y="166306"/>
                  </a:lnTo>
                  <a:lnTo>
                    <a:pt x="76295" y="166306"/>
                  </a:lnTo>
                  <a:lnTo>
                    <a:pt x="79343" y="167830"/>
                  </a:lnTo>
                  <a:lnTo>
                    <a:pt x="83915" y="167830"/>
                  </a:lnTo>
                  <a:lnTo>
                    <a:pt x="86963" y="169354"/>
                  </a:lnTo>
                  <a:lnTo>
                    <a:pt x="86963" y="180022"/>
                  </a:lnTo>
                  <a:lnTo>
                    <a:pt x="3048" y="180022"/>
                  </a:lnTo>
                  <a:lnTo>
                    <a:pt x="3048" y="169354"/>
                  </a:lnTo>
                  <a:lnTo>
                    <a:pt x="4571" y="167830"/>
                  </a:lnTo>
                  <a:lnTo>
                    <a:pt x="16763" y="167830"/>
                  </a:lnTo>
                  <a:lnTo>
                    <a:pt x="18287" y="166306"/>
                  </a:lnTo>
                  <a:lnTo>
                    <a:pt x="24383" y="163258"/>
                  </a:lnTo>
                  <a:lnTo>
                    <a:pt x="25907" y="160210"/>
                  </a:lnTo>
                  <a:lnTo>
                    <a:pt x="27431" y="158686"/>
                  </a:lnTo>
                  <a:lnTo>
                    <a:pt x="27431" y="35052"/>
                  </a:lnTo>
                  <a:lnTo>
                    <a:pt x="24383" y="28956"/>
                  </a:lnTo>
                  <a:lnTo>
                    <a:pt x="21335" y="25908"/>
                  </a:lnTo>
                  <a:lnTo>
                    <a:pt x="18287" y="24384"/>
                  </a:lnTo>
                  <a:lnTo>
                    <a:pt x="16763" y="22860"/>
                  </a:lnTo>
                  <a:lnTo>
                    <a:pt x="10667" y="19812"/>
                  </a:lnTo>
                  <a:lnTo>
                    <a:pt x="6095" y="19812"/>
                  </a:lnTo>
                  <a:lnTo>
                    <a:pt x="3048" y="18288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58007" y="3048"/>
                  </a:lnTo>
                  <a:lnTo>
                    <a:pt x="61055" y="6096"/>
                  </a:lnTo>
                  <a:lnTo>
                    <a:pt x="61055" y="30480"/>
                  </a:lnTo>
                  <a:lnTo>
                    <a:pt x="62579" y="30480"/>
                  </a:lnTo>
                  <a:lnTo>
                    <a:pt x="73247" y="19812"/>
                  </a:lnTo>
                  <a:lnTo>
                    <a:pt x="77819" y="16764"/>
                  </a:lnTo>
                  <a:lnTo>
                    <a:pt x="80867" y="13716"/>
                  </a:lnTo>
                  <a:lnTo>
                    <a:pt x="85439" y="10667"/>
                  </a:lnTo>
                  <a:lnTo>
                    <a:pt x="88487" y="7620"/>
                  </a:lnTo>
                  <a:lnTo>
                    <a:pt x="94583" y="6096"/>
                  </a:lnTo>
                  <a:lnTo>
                    <a:pt x="100679" y="3048"/>
                  </a:lnTo>
                  <a:lnTo>
                    <a:pt x="112871" y="0"/>
                  </a:lnTo>
                  <a:lnTo>
                    <a:pt x="120491" y="0"/>
                  </a:lnTo>
                  <a:lnTo>
                    <a:pt x="159829" y="19431"/>
                  </a:lnTo>
                  <a:lnTo>
                    <a:pt x="167830" y="32004"/>
                  </a:lnTo>
                  <a:lnTo>
                    <a:pt x="170878" y="27432"/>
                  </a:lnTo>
                  <a:lnTo>
                    <a:pt x="175450" y="24384"/>
                  </a:lnTo>
                  <a:lnTo>
                    <a:pt x="181546" y="18288"/>
                  </a:lnTo>
                  <a:lnTo>
                    <a:pt x="186118" y="15240"/>
                  </a:lnTo>
                  <a:lnTo>
                    <a:pt x="190690" y="10667"/>
                  </a:lnTo>
                  <a:lnTo>
                    <a:pt x="195262" y="7620"/>
                  </a:lnTo>
                  <a:lnTo>
                    <a:pt x="201358" y="6096"/>
                  </a:lnTo>
                  <a:lnTo>
                    <a:pt x="207454" y="3048"/>
                  </a:lnTo>
                  <a:lnTo>
                    <a:pt x="219646" y="0"/>
                  </a:lnTo>
                  <a:lnTo>
                    <a:pt x="227266" y="0"/>
                  </a:lnTo>
                  <a:lnTo>
                    <a:pt x="262413" y="15240"/>
                  </a:lnTo>
                  <a:lnTo>
                    <a:pt x="276129" y="59531"/>
                  </a:lnTo>
                  <a:lnTo>
                    <a:pt x="276129" y="155638"/>
                  </a:lnTo>
                  <a:lnTo>
                    <a:pt x="279177" y="161734"/>
                  </a:lnTo>
                  <a:lnTo>
                    <a:pt x="288321" y="166306"/>
                  </a:lnTo>
                  <a:lnTo>
                    <a:pt x="289845" y="166306"/>
                  </a:lnTo>
                  <a:lnTo>
                    <a:pt x="292893" y="167830"/>
                  </a:lnTo>
                  <a:lnTo>
                    <a:pt x="298989" y="167830"/>
                  </a:lnTo>
                  <a:lnTo>
                    <a:pt x="302037" y="169354"/>
                  </a:lnTo>
                  <a:lnTo>
                    <a:pt x="302037" y="180022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00445" y="3846480"/>
              <a:ext cx="163258" cy="1845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74372" y="3757993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70" h="268604">
                  <a:moveTo>
                    <a:pt x="82391" y="256317"/>
                  </a:moveTo>
                  <a:lnTo>
                    <a:pt x="19812" y="256317"/>
                  </a:lnTo>
                  <a:lnTo>
                    <a:pt x="21336" y="254793"/>
                  </a:lnTo>
                  <a:lnTo>
                    <a:pt x="27432" y="251745"/>
                  </a:lnTo>
                  <a:lnTo>
                    <a:pt x="28956" y="248697"/>
                  </a:lnTo>
                  <a:lnTo>
                    <a:pt x="30480" y="247173"/>
                  </a:lnTo>
                  <a:lnTo>
                    <a:pt x="32004" y="242601"/>
                  </a:lnTo>
                  <a:lnTo>
                    <a:pt x="32004" y="126587"/>
                  </a:lnTo>
                  <a:lnTo>
                    <a:pt x="27432" y="117443"/>
                  </a:lnTo>
                  <a:lnTo>
                    <a:pt x="24384" y="114395"/>
                  </a:lnTo>
                  <a:lnTo>
                    <a:pt x="21336" y="112871"/>
                  </a:lnTo>
                  <a:lnTo>
                    <a:pt x="19812" y="111347"/>
                  </a:lnTo>
                  <a:lnTo>
                    <a:pt x="16764" y="109823"/>
                  </a:lnTo>
                  <a:lnTo>
                    <a:pt x="12192" y="109823"/>
                  </a:lnTo>
                  <a:lnTo>
                    <a:pt x="7620" y="108299"/>
                  </a:lnTo>
                  <a:lnTo>
                    <a:pt x="4572" y="106775"/>
                  </a:lnTo>
                  <a:lnTo>
                    <a:pt x="0" y="106775"/>
                  </a:lnTo>
                  <a:lnTo>
                    <a:pt x="0" y="96107"/>
                  </a:lnTo>
                  <a:lnTo>
                    <a:pt x="62484" y="91535"/>
                  </a:lnTo>
                  <a:lnTo>
                    <a:pt x="64008" y="94583"/>
                  </a:lnTo>
                  <a:lnTo>
                    <a:pt x="64008" y="241077"/>
                  </a:lnTo>
                  <a:lnTo>
                    <a:pt x="68580" y="250221"/>
                  </a:lnTo>
                  <a:lnTo>
                    <a:pt x="70104" y="251745"/>
                  </a:lnTo>
                  <a:lnTo>
                    <a:pt x="74771" y="253269"/>
                  </a:lnTo>
                  <a:lnTo>
                    <a:pt x="76295" y="254793"/>
                  </a:lnTo>
                  <a:lnTo>
                    <a:pt x="79343" y="254793"/>
                  </a:lnTo>
                  <a:lnTo>
                    <a:pt x="82391" y="256317"/>
                  </a:lnTo>
                  <a:close/>
                </a:path>
                <a:path w="90170" h="268604">
                  <a:moveTo>
                    <a:pt x="90011" y="268509"/>
                  </a:moveTo>
                  <a:lnTo>
                    <a:pt x="6096" y="268509"/>
                  </a:lnTo>
                  <a:lnTo>
                    <a:pt x="6096" y="257841"/>
                  </a:lnTo>
                  <a:lnTo>
                    <a:pt x="9144" y="256317"/>
                  </a:lnTo>
                  <a:lnTo>
                    <a:pt x="86963" y="256317"/>
                  </a:lnTo>
                  <a:lnTo>
                    <a:pt x="90011" y="257841"/>
                  </a:lnTo>
                  <a:lnTo>
                    <a:pt x="90011" y="268509"/>
                  </a:lnTo>
                  <a:close/>
                </a:path>
                <a:path w="90170" h="268604">
                  <a:moveTo>
                    <a:pt x="51816" y="47244"/>
                  </a:moveTo>
                  <a:lnTo>
                    <a:pt x="39624" y="47244"/>
                  </a:lnTo>
                  <a:lnTo>
                    <a:pt x="33528" y="45720"/>
                  </a:lnTo>
                  <a:lnTo>
                    <a:pt x="24384" y="36576"/>
                  </a:lnTo>
                  <a:lnTo>
                    <a:pt x="22860" y="30480"/>
                  </a:lnTo>
                  <a:lnTo>
                    <a:pt x="22860" y="18288"/>
                  </a:lnTo>
                  <a:lnTo>
                    <a:pt x="24384" y="12192"/>
                  </a:lnTo>
                  <a:lnTo>
                    <a:pt x="33528" y="3048"/>
                  </a:lnTo>
                  <a:lnTo>
                    <a:pt x="39624" y="0"/>
                  </a:lnTo>
                  <a:lnTo>
                    <a:pt x="51816" y="0"/>
                  </a:lnTo>
                  <a:lnTo>
                    <a:pt x="56388" y="3048"/>
                  </a:lnTo>
                  <a:lnTo>
                    <a:pt x="65532" y="12192"/>
                  </a:lnTo>
                  <a:lnTo>
                    <a:pt x="68580" y="16764"/>
                  </a:lnTo>
                  <a:lnTo>
                    <a:pt x="68580" y="28956"/>
                  </a:lnTo>
                  <a:lnTo>
                    <a:pt x="65532" y="35052"/>
                  </a:lnTo>
                  <a:lnTo>
                    <a:pt x="60960" y="41148"/>
                  </a:lnTo>
                  <a:lnTo>
                    <a:pt x="56388" y="45720"/>
                  </a:lnTo>
                  <a:lnTo>
                    <a:pt x="51816" y="47244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88767" y="3846480"/>
              <a:ext cx="195262" cy="180022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0834" y="4186713"/>
            <a:ext cx="1211103" cy="279177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2672429" y="4186713"/>
            <a:ext cx="320675" cy="279400"/>
            <a:chOff x="2672429" y="4186713"/>
            <a:chExt cx="320675" cy="279400"/>
          </a:xfrm>
        </p:grpSpPr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72429" y="4281296"/>
              <a:ext cx="169354" cy="18459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855499" y="4186713"/>
              <a:ext cx="137795" cy="273685"/>
            </a:xfrm>
            <a:custGeom>
              <a:avLst/>
              <a:gdLst/>
              <a:ahLst/>
              <a:cxnLst/>
              <a:rect l="l" t="t" r="r" b="b"/>
              <a:pathLst>
                <a:path w="137794" h="273685">
                  <a:moveTo>
                    <a:pt x="100679" y="273081"/>
                  </a:moveTo>
                  <a:lnTo>
                    <a:pt x="7620" y="273081"/>
                  </a:lnTo>
                  <a:lnTo>
                    <a:pt x="7620" y="262413"/>
                  </a:lnTo>
                  <a:lnTo>
                    <a:pt x="10668" y="262413"/>
                  </a:lnTo>
                  <a:lnTo>
                    <a:pt x="13716" y="260889"/>
                  </a:lnTo>
                  <a:lnTo>
                    <a:pt x="22860" y="260889"/>
                  </a:lnTo>
                  <a:lnTo>
                    <a:pt x="24384" y="259365"/>
                  </a:lnTo>
                  <a:lnTo>
                    <a:pt x="27432" y="259365"/>
                  </a:lnTo>
                  <a:lnTo>
                    <a:pt x="32004" y="254793"/>
                  </a:lnTo>
                  <a:lnTo>
                    <a:pt x="33528" y="251745"/>
                  </a:lnTo>
                  <a:lnTo>
                    <a:pt x="33528" y="117443"/>
                  </a:lnTo>
                  <a:lnTo>
                    <a:pt x="0" y="117443"/>
                  </a:lnTo>
                  <a:lnTo>
                    <a:pt x="0" y="99155"/>
                  </a:lnTo>
                  <a:lnTo>
                    <a:pt x="33528" y="99155"/>
                  </a:lnTo>
                  <a:lnTo>
                    <a:pt x="33528" y="88487"/>
                  </a:lnTo>
                  <a:lnTo>
                    <a:pt x="34932" y="69898"/>
                  </a:lnTo>
                  <a:lnTo>
                    <a:pt x="54864" y="24384"/>
                  </a:lnTo>
                  <a:lnTo>
                    <a:pt x="91551" y="1452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1524"/>
                  </a:lnTo>
                  <a:lnTo>
                    <a:pt x="129635" y="6096"/>
                  </a:lnTo>
                  <a:lnTo>
                    <a:pt x="135731" y="9144"/>
                  </a:lnTo>
                  <a:lnTo>
                    <a:pt x="137255" y="15240"/>
                  </a:lnTo>
                  <a:lnTo>
                    <a:pt x="137255" y="21336"/>
                  </a:lnTo>
                  <a:lnTo>
                    <a:pt x="137255" y="30480"/>
                  </a:lnTo>
                  <a:lnTo>
                    <a:pt x="134207" y="33528"/>
                  </a:lnTo>
                  <a:lnTo>
                    <a:pt x="131159" y="38100"/>
                  </a:lnTo>
                  <a:lnTo>
                    <a:pt x="126587" y="39624"/>
                  </a:lnTo>
                  <a:lnTo>
                    <a:pt x="117443" y="39624"/>
                  </a:lnTo>
                  <a:lnTo>
                    <a:pt x="105251" y="33528"/>
                  </a:lnTo>
                  <a:lnTo>
                    <a:pt x="103727" y="30480"/>
                  </a:lnTo>
                  <a:lnTo>
                    <a:pt x="100679" y="28956"/>
                  </a:lnTo>
                  <a:lnTo>
                    <a:pt x="97631" y="22860"/>
                  </a:lnTo>
                  <a:lnTo>
                    <a:pt x="94583" y="18288"/>
                  </a:lnTo>
                  <a:lnTo>
                    <a:pt x="93059" y="16764"/>
                  </a:lnTo>
                  <a:lnTo>
                    <a:pt x="91535" y="13716"/>
                  </a:lnTo>
                  <a:lnTo>
                    <a:pt x="68389" y="51292"/>
                  </a:lnTo>
                  <a:lnTo>
                    <a:pt x="67056" y="82391"/>
                  </a:lnTo>
                  <a:lnTo>
                    <a:pt x="67056" y="99155"/>
                  </a:lnTo>
                  <a:lnTo>
                    <a:pt x="111347" y="99155"/>
                  </a:lnTo>
                  <a:lnTo>
                    <a:pt x="111347" y="117443"/>
                  </a:lnTo>
                  <a:lnTo>
                    <a:pt x="67056" y="117443"/>
                  </a:lnTo>
                  <a:lnTo>
                    <a:pt x="67056" y="250221"/>
                  </a:lnTo>
                  <a:lnTo>
                    <a:pt x="68580" y="251745"/>
                  </a:lnTo>
                  <a:lnTo>
                    <a:pt x="70104" y="254793"/>
                  </a:lnTo>
                  <a:lnTo>
                    <a:pt x="79248" y="259365"/>
                  </a:lnTo>
                  <a:lnTo>
                    <a:pt x="83820" y="259365"/>
                  </a:lnTo>
                  <a:lnTo>
                    <a:pt x="88487" y="260889"/>
                  </a:lnTo>
                  <a:lnTo>
                    <a:pt x="93059" y="260889"/>
                  </a:lnTo>
                  <a:lnTo>
                    <a:pt x="97631" y="262413"/>
                  </a:lnTo>
                  <a:lnTo>
                    <a:pt x="100679" y="262413"/>
                  </a:lnTo>
                  <a:lnTo>
                    <a:pt x="100679" y="27308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75146" y="4186713"/>
            <a:ext cx="1621440" cy="35242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09458" y="4189761"/>
            <a:ext cx="1497901" cy="34937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1468" y="4774120"/>
            <a:ext cx="82391" cy="80867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1340834" y="4662773"/>
            <a:ext cx="819150" cy="329565"/>
            <a:chOff x="1340834" y="4662773"/>
            <a:chExt cx="819150" cy="329565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0834" y="4755832"/>
              <a:ext cx="340137" cy="18307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03831" y="4754308"/>
              <a:ext cx="193738" cy="180022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925002" y="4662779"/>
              <a:ext cx="234950" cy="329565"/>
            </a:xfrm>
            <a:custGeom>
              <a:avLst/>
              <a:gdLst/>
              <a:ahLst/>
              <a:cxnLst/>
              <a:rect l="l" t="t" r="r" b="b"/>
              <a:pathLst>
                <a:path w="234950" h="329564">
                  <a:moveTo>
                    <a:pt x="103720" y="0"/>
                  </a:moveTo>
                  <a:lnTo>
                    <a:pt x="60426" y="16002"/>
                  </a:lnTo>
                  <a:lnTo>
                    <a:pt x="27432" y="50292"/>
                  </a:lnTo>
                  <a:lnTo>
                    <a:pt x="6858" y="100304"/>
                  </a:lnTo>
                  <a:lnTo>
                    <a:pt x="0" y="166306"/>
                  </a:lnTo>
                  <a:lnTo>
                    <a:pt x="1714" y="200253"/>
                  </a:lnTo>
                  <a:lnTo>
                    <a:pt x="15430" y="257898"/>
                  </a:lnTo>
                  <a:lnTo>
                    <a:pt x="42557" y="300164"/>
                  </a:lnTo>
                  <a:lnTo>
                    <a:pt x="80873" y="324726"/>
                  </a:lnTo>
                  <a:lnTo>
                    <a:pt x="103720" y="329565"/>
                  </a:lnTo>
                  <a:lnTo>
                    <a:pt x="103720" y="315849"/>
                  </a:lnTo>
                  <a:lnTo>
                    <a:pt x="87477" y="310426"/>
                  </a:lnTo>
                  <a:lnTo>
                    <a:pt x="73228" y="301129"/>
                  </a:lnTo>
                  <a:lnTo>
                    <a:pt x="43815" y="251256"/>
                  </a:lnTo>
                  <a:lnTo>
                    <a:pt x="34671" y="198615"/>
                  </a:lnTo>
                  <a:lnTo>
                    <a:pt x="33528" y="166306"/>
                  </a:lnTo>
                  <a:lnTo>
                    <a:pt x="34671" y="133057"/>
                  </a:lnTo>
                  <a:lnTo>
                    <a:pt x="43815" y="79159"/>
                  </a:lnTo>
                  <a:lnTo>
                    <a:pt x="61887" y="41605"/>
                  </a:lnTo>
                  <a:lnTo>
                    <a:pt x="103720" y="15240"/>
                  </a:lnTo>
                  <a:lnTo>
                    <a:pt x="103720" y="0"/>
                  </a:lnTo>
                  <a:close/>
                </a:path>
                <a:path w="234950" h="329564">
                  <a:moveTo>
                    <a:pt x="234873" y="166306"/>
                  </a:moveTo>
                  <a:lnTo>
                    <a:pt x="228015" y="100291"/>
                  </a:lnTo>
                  <a:lnTo>
                    <a:pt x="207441" y="50292"/>
                  </a:lnTo>
                  <a:lnTo>
                    <a:pt x="175056" y="16002"/>
                  </a:lnTo>
                  <a:lnTo>
                    <a:pt x="131152" y="0"/>
                  </a:lnTo>
                  <a:lnTo>
                    <a:pt x="131152" y="15240"/>
                  </a:lnTo>
                  <a:lnTo>
                    <a:pt x="147408" y="20408"/>
                  </a:lnTo>
                  <a:lnTo>
                    <a:pt x="161683" y="29146"/>
                  </a:lnTo>
                  <a:lnTo>
                    <a:pt x="191058" y="79159"/>
                  </a:lnTo>
                  <a:lnTo>
                    <a:pt x="200202" y="133057"/>
                  </a:lnTo>
                  <a:lnTo>
                    <a:pt x="201345" y="166306"/>
                  </a:lnTo>
                  <a:lnTo>
                    <a:pt x="200228" y="198615"/>
                  </a:lnTo>
                  <a:lnTo>
                    <a:pt x="191706" y="251256"/>
                  </a:lnTo>
                  <a:lnTo>
                    <a:pt x="174523" y="288124"/>
                  </a:lnTo>
                  <a:lnTo>
                    <a:pt x="131152" y="315849"/>
                  </a:lnTo>
                  <a:lnTo>
                    <a:pt x="131152" y="329565"/>
                  </a:lnTo>
                  <a:lnTo>
                    <a:pt x="175056" y="314883"/>
                  </a:lnTo>
                  <a:lnTo>
                    <a:pt x="207441" y="280695"/>
                  </a:lnTo>
                  <a:lnTo>
                    <a:pt x="228015" y="230936"/>
                  </a:lnTo>
                  <a:lnTo>
                    <a:pt x="233159" y="200253"/>
                  </a:lnTo>
                  <a:lnTo>
                    <a:pt x="234873" y="16630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2274284" y="4665821"/>
            <a:ext cx="245745" cy="273685"/>
            <a:chOff x="2274284" y="4665821"/>
            <a:chExt cx="245745" cy="273685"/>
          </a:xfrm>
        </p:grpSpPr>
        <p:sp>
          <p:nvSpPr>
            <p:cNvPr id="70" name="object 70"/>
            <p:cNvSpPr/>
            <p:nvPr/>
          </p:nvSpPr>
          <p:spPr>
            <a:xfrm>
              <a:off x="2274284" y="4665821"/>
              <a:ext cx="90170" cy="268605"/>
            </a:xfrm>
            <a:custGeom>
              <a:avLst/>
              <a:gdLst/>
              <a:ahLst/>
              <a:cxnLst/>
              <a:rect l="l" t="t" r="r" b="b"/>
              <a:pathLst>
                <a:path w="90169" h="268604">
                  <a:moveTo>
                    <a:pt x="80867" y="256317"/>
                  </a:moveTo>
                  <a:lnTo>
                    <a:pt x="18288" y="256317"/>
                  </a:lnTo>
                  <a:lnTo>
                    <a:pt x="24384" y="253269"/>
                  </a:lnTo>
                  <a:lnTo>
                    <a:pt x="27527" y="251745"/>
                  </a:lnTo>
                  <a:lnTo>
                    <a:pt x="29051" y="248697"/>
                  </a:lnTo>
                  <a:lnTo>
                    <a:pt x="30575" y="247173"/>
                  </a:lnTo>
                  <a:lnTo>
                    <a:pt x="30575" y="123539"/>
                  </a:lnTo>
                  <a:lnTo>
                    <a:pt x="27527" y="120491"/>
                  </a:lnTo>
                  <a:lnTo>
                    <a:pt x="26003" y="117443"/>
                  </a:lnTo>
                  <a:lnTo>
                    <a:pt x="24384" y="114395"/>
                  </a:lnTo>
                  <a:lnTo>
                    <a:pt x="15240" y="109823"/>
                  </a:lnTo>
                  <a:lnTo>
                    <a:pt x="10668" y="109823"/>
                  </a:lnTo>
                  <a:lnTo>
                    <a:pt x="7620" y="108299"/>
                  </a:lnTo>
                  <a:lnTo>
                    <a:pt x="3048" y="106775"/>
                  </a:lnTo>
                  <a:lnTo>
                    <a:pt x="0" y="106775"/>
                  </a:lnTo>
                  <a:lnTo>
                    <a:pt x="0" y="96107"/>
                  </a:lnTo>
                  <a:lnTo>
                    <a:pt x="61055" y="91535"/>
                  </a:lnTo>
                  <a:lnTo>
                    <a:pt x="64103" y="94583"/>
                  </a:lnTo>
                  <a:lnTo>
                    <a:pt x="64103" y="244125"/>
                  </a:lnTo>
                  <a:lnTo>
                    <a:pt x="67151" y="250221"/>
                  </a:lnTo>
                  <a:lnTo>
                    <a:pt x="76295" y="254793"/>
                  </a:lnTo>
                  <a:lnTo>
                    <a:pt x="79343" y="254793"/>
                  </a:lnTo>
                  <a:lnTo>
                    <a:pt x="80867" y="256317"/>
                  </a:lnTo>
                  <a:close/>
                </a:path>
                <a:path w="90169" h="268604">
                  <a:moveTo>
                    <a:pt x="90011" y="268509"/>
                  </a:moveTo>
                  <a:lnTo>
                    <a:pt x="4572" y="268509"/>
                  </a:lnTo>
                  <a:lnTo>
                    <a:pt x="4572" y="256317"/>
                  </a:lnTo>
                  <a:lnTo>
                    <a:pt x="90011" y="256317"/>
                  </a:lnTo>
                  <a:lnTo>
                    <a:pt x="90011" y="268509"/>
                  </a:lnTo>
                  <a:close/>
                </a:path>
                <a:path w="90169" h="268604">
                  <a:moveTo>
                    <a:pt x="50387" y="48768"/>
                  </a:moveTo>
                  <a:lnTo>
                    <a:pt x="38195" y="48768"/>
                  </a:lnTo>
                  <a:lnTo>
                    <a:pt x="33623" y="45720"/>
                  </a:lnTo>
                  <a:lnTo>
                    <a:pt x="29051" y="41148"/>
                  </a:lnTo>
                  <a:lnTo>
                    <a:pt x="24384" y="36576"/>
                  </a:lnTo>
                  <a:lnTo>
                    <a:pt x="21336" y="30480"/>
                  </a:lnTo>
                  <a:lnTo>
                    <a:pt x="21336" y="18288"/>
                  </a:lnTo>
                  <a:lnTo>
                    <a:pt x="24384" y="12192"/>
                  </a:lnTo>
                  <a:lnTo>
                    <a:pt x="29051" y="7620"/>
                  </a:lnTo>
                  <a:lnTo>
                    <a:pt x="33623" y="3048"/>
                  </a:lnTo>
                  <a:lnTo>
                    <a:pt x="38195" y="0"/>
                  </a:lnTo>
                  <a:lnTo>
                    <a:pt x="50387" y="0"/>
                  </a:lnTo>
                  <a:lnTo>
                    <a:pt x="56483" y="3048"/>
                  </a:lnTo>
                  <a:lnTo>
                    <a:pt x="65627" y="12192"/>
                  </a:lnTo>
                  <a:lnTo>
                    <a:pt x="67151" y="16764"/>
                  </a:lnTo>
                  <a:lnTo>
                    <a:pt x="67151" y="28956"/>
                  </a:lnTo>
                  <a:lnTo>
                    <a:pt x="65627" y="35052"/>
                  </a:lnTo>
                  <a:lnTo>
                    <a:pt x="61055" y="41148"/>
                  </a:lnTo>
                  <a:lnTo>
                    <a:pt x="56483" y="45720"/>
                  </a:lnTo>
                  <a:lnTo>
                    <a:pt x="50387" y="48768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88679" y="4754308"/>
              <a:ext cx="131254" cy="184594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631281" y="4659724"/>
            <a:ext cx="906144" cy="279400"/>
            <a:chOff x="2631281" y="4659724"/>
            <a:chExt cx="906144" cy="279400"/>
          </a:xfrm>
        </p:grpSpPr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31281" y="4754308"/>
              <a:ext cx="326421" cy="18459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60738" y="4659731"/>
              <a:ext cx="195580" cy="274955"/>
            </a:xfrm>
            <a:custGeom>
              <a:avLst/>
              <a:gdLst/>
              <a:ahLst/>
              <a:cxnLst/>
              <a:rect l="l" t="t" r="r" b="b"/>
              <a:pathLst>
                <a:path w="195580" h="274954">
                  <a:moveTo>
                    <a:pt x="94589" y="262407"/>
                  </a:moveTo>
                  <a:lnTo>
                    <a:pt x="85344" y="262407"/>
                  </a:lnTo>
                  <a:lnTo>
                    <a:pt x="82296" y="260883"/>
                  </a:lnTo>
                  <a:lnTo>
                    <a:pt x="80772" y="260883"/>
                  </a:lnTo>
                  <a:lnTo>
                    <a:pt x="71628" y="256311"/>
                  </a:lnTo>
                  <a:lnTo>
                    <a:pt x="68580" y="250215"/>
                  </a:lnTo>
                  <a:lnTo>
                    <a:pt x="68580" y="3048"/>
                  </a:lnTo>
                  <a:lnTo>
                    <a:pt x="65532" y="0"/>
                  </a:lnTo>
                  <a:lnTo>
                    <a:pt x="0" y="4572"/>
                  </a:lnTo>
                  <a:lnTo>
                    <a:pt x="0" y="15240"/>
                  </a:lnTo>
                  <a:lnTo>
                    <a:pt x="3048" y="16764"/>
                  </a:lnTo>
                  <a:lnTo>
                    <a:pt x="7620" y="16764"/>
                  </a:lnTo>
                  <a:lnTo>
                    <a:pt x="19812" y="19812"/>
                  </a:lnTo>
                  <a:lnTo>
                    <a:pt x="22860" y="19812"/>
                  </a:lnTo>
                  <a:lnTo>
                    <a:pt x="25908" y="21336"/>
                  </a:lnTo>
                  <a:lnTo>
                    <a:pt x="27432" y="24384"/>
                  </a:lnTo>
                  <a:lnTo>
                    <a:pt x="30480" y="27432"/>
                  </a:lnTo>
                  <a:lnTo>
                    <a:pt x="32004" y="30480"/>
                  </a:lnTo>
                  <a:lnTo>
                    <a:pt x="33528" y="35052"/>
                  </a:lnTo>
                  <a:lnTo>
                    <a:pt x="35052" y="38100"/>
                  </a:lnTo>
                  <a:lnTo>
                    <a:pt x="35052" y="248691"/>
                  </a:lnTo>
                  <a:lnTo>
                    <a:pt x="33528" y="253263"/>
                  </a:lnTo>
                  <a:lnTo>
                    <a:pt x="32004" y="254787"/>
                  </a:lnTo>
                  <a:lnTo>
                    <a:pt x="30480" y="257835"/>
                  </a:lnTo>
                  <a:lnTo>
                    <a:pt x="28956" y="259359"/>
                  </a:lnTo>
                  <a:lnTo>
                    <a:pt x="25908" y="260883"/>
                  </a:lnTo>
                  <a:lnTo>
                    <a:pt x="22860" y="260883"/>
                  </a:lnTo>
                  <a:lnTo>
                    <a:pt x="19812" y="262407"/>
                  </a:lnTo>
                  <a:lnTo>
                    <a:pt x="9144" y="262407"/>
                  </a:lnTo>
                  <a:lnTo>
                    <a:pt x="9144" y="274599"/>
                  </a:lnTo>
                  <a:lnTo>
                    <a:pt x="94589" y="274599"/>
                  </a:lnTo>
                  <a:lnTo>
                    <a:pt x="94589" y="262407"/>
                  </a:lnTo>
                  <a:close/>
                </a:path>
                <a:path w="195580" h="274954">
                  <a:moveTo>
                    <a:pt x="195262" y="262407"/>
                  </a:moveTo>
                  <a:lnTo>
                    <a:pt x="186029" y="262407"/>
                  </a:lnTo>
                  <a:lnTo>
                    <a:pt x="182981" y="260883"/>
                  </a:lnTo>
                  <a:lnTo>
                    <a:pt x="181457" y="260883"/>
                  </a:lnTo>
                  <a:lnTo>
                    <a:pt x="172313" y="256311"/>
                  </a:lnTo>
                  <a:lnTo>
                    <a:pt x="169265" y="250215"/>
                  </a:lnTo>
                  <a:lnTo>
                    <a:pt x="169265" y="3048"/>
                  </a:lnTo>
                  <a:lnTo>
                    <a:pt x="166217" y="0"/>
                  </a:lnTo>
                  <a:lnTo>
                    <a:pt x="100685" y="4572"/>
                  </a:lnTo>
                  <a:lnTo>
                    <a:pt x="100685" y="15240"/>
                  </a:lnTo>
                  <a:lnTo>
                    <a:pt x="103733" y="16764"/>
                  </a:lnTo>
                  <a:lnTo>
                    <a:pt x="108305" y="16764"/>
                  </a:lnTo>
                  <a:lnTo>
                    <a:pt x="120497" y="19812"/>
                  </a:lnTo>
                  <a:lnTo>
                    <a:pt x="123545" y="19812"/>
                  </a:lnTo>
                  <a:lnTo>
                    <a:pt x="126593" y="21336"/>
                  </a:lnTo>
                  <a:lnTo>
                    <a:pt x="129641" y="24384"/>
                  </a:lnTo>
                  <a:lnTo>
                    <a:pt x="132689" y="30480"/>
                  </a:lnTo>
                  <a:lnTo>
                    <a:pt x="135737" y="35052"/>
                  </a:lnTo>
                  <a:lnTo>
                    <a:pt x="135737" y="253263"/>
                  </a:lnTo>
                  <a:lnTo>
                    <a:pt x="129641" y="259359"/>
                  </a:lnTo>
                  <a:lnTo>
                    <a:pt x="126593" y="260883"/>
                  </a:lnTo>
                  <a:lnTo>
                    <a:pt x="123545" y="260883"/>
                  </a:lnTo>
                  <a:lnTo>
                    <a:pt x="122021" y="262407"/>
                  </a:lnTo>
                  <a:lnTo>
                    <a:pt x="109829" y="262407"/>
                  </a:lnTo>
                  <a:lnTo>
                    <a:pt x="109829" y="274599"/>
                  </a:lnTo>
                  <a:lnTo>
                    <a:pt x="195262" y="274599"/>
                  </a:lnTo>
                  <a:lnTo>
                    <a:pt x="195262" y="26240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74301" y="4754308"/>
              <a:ext cx="155543" cy="18459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346608" y="4659724"/>
              <a:ext cx="191135" cy="279400"/>
            </a:xfrm>
            <a:custGeom>
              <a:avLst/>
              <a:gdLst/>
              <a:ahLst/>
              <a:cxnLst/>
              <a:rect l="l" t="t" r="r" b="b"/>
              <a:pathLst>
                <a:path w="191135" h="279400">
                  <a:moveTo>
                    <a:pt x="160210" y="106775"/>
                  </a:moveTo>
                  <a:lnTo>
                    <a:pt x="126587" y="106775"/>
                  </a:lnTo>
                  <a:lnTo>
                    <a:pt x="126587" y="41147"/>
                  </a:lnTo>
                  <a:lnTo>
                    <a:pt x="122015" y="27432"/>
                  </a:lnTo>
                  <a:lnTo>
                    <a:pt x="120491" y="24383"/>
                  </a:lnTo>
                  <a:lnTo>
                    <a:pt x="117443" y="22859"/>
                  </a:lnTo>
                  <a:lnTo>
                    <a:pt x="114395" y="19812"/>
                  </a:lnTo>
                  <a:lnTo>
                    <a:pt x="109823" y="18288"/>
                  </a:lnTo>
                  <a:lnTo>
                    <a:pt x="103727" y="18288"/>
                  </a:lnTo>
                  <a:lnTo>
                    <a:pt x="97631" y="16764"/>
                  </a:lnTo>
                  <a:lnTo>
                    <a:pt x="91535" y="16764"/>
                  </a:lnTo>
                  <a:lnTo>
                    <a:pt x="85439" y="15240"/>
                  </a:lnTo>
                  <a:lnTo>
                    <a:pt x="85439" y="4571"/>
                  </a:lnTo>
                  <a:lnTo>
                    <a:pt x="157162" y="0"/>
                  </a:lnTo>
                  <a:lnTo>
                    <a:pt x="160210" y="3047"/>
                  </a:lnTo>
                  <a:lnTo>
                    <a:pt x="160210" y="106775"/>
                  </a:lnTo>
                  <a:close/>
                </a:path>
                <a:path w="191135" h="279400">
                  <a:moveTo>
                    <a:pt x="74771" y="279177"/>
                  </a:moveTo>
                  <a:lnTo>
                    <a:pt x="33039" y="265080"/>
                  </a:lnTo>
                  <a:lnTo>
                    <a:pt x="8905" y="232893"/>
                  </a:lnTo>
                  <a:lnTo>
                    <a:pt x="6096" y="224218"/>
                  </a:lnTo>
                  <a:lnTo>
                    <a:pt x="3214" y="215931"/>
                  </a:lnTo>
                  <a:lnTo>
                    <a:pt x="1333" y="207073"/>
                  </a:lnTo>
                  <a:lnTo>
                    <a:pt x="309" y="197643"/>
                  </a:lnTo>
                  <a:lnTo>
                    <a:pt x="0" y="187642"/>
                  </a:lnTo>
                  <a:lnTo>
                    <a:pt x="309" y="177641"/>
                  </a:lnTo>
                  <a:lnTo>
                    <a:pt x="14108" y="135362"/>
                  </a:lnTo>
                  <a:lnTo>
                    <a:pt x="24479" y="122015"/>
                  </a:lnTo>
                  <a:lnTo>
                    <a:pt x="29598" y="115704"/>
                  </a:lnTo>
                  <a:lnTo>
                    <a:pt x="66389" y="96678"/>
                  </a:lnTo>
                  <a:lnTo>
                    <a:pt x="82391" y="94583"/>
                  </a:lnTo>
                  <a:lnTo>
                    <a:pt x="90011" y="94583"/>
                  </a:lnTo>
                  <a:lnTo>
                    <a:pt x="99155" y="96107"/>
                  </a:lnTo>
                  <a:lnTo>
                    <a:pt x="106775" y="99155"/>
                  </a:lnTo>
                  <a:lnTo>
                    <a:pt x="114395" y="100679"/>
                  </a:lnTo>
                  <a:lnTo>
                    <a:pt x="126587" y="106775"/>
                  </a:lnTo>
                  <a:lnTo>
                    <a:pt x="160210" y="106775"/>
                  </a:lnTo>
                  <a:lnTo>
                    <a:pt x="160210" y="108299"/>
                  </a:lnTo>
                  <a:lnTo>
                    <a:pt x="79343" y="108299"/>
                  </a:lnTo>
                  <a:lnTo>
                    <a:pt x="71723" y="109823"/>
                  </a:lnTo>
                  <a:lnTo>
                    <a:pt x="65627" y="114395"/>
                  </a:lnTo>
                  <a:lnTo>
                    <a:pt x="61055" y="117443"/>
                  </a:lnTo>
                  <a:lnTo>
                    <a:pt x="39719" y="155638"/>
                  </a:lnTo>
                  <a:lnTo>
                    <a:pt x="36715" y="187642"/>
                  </a:lnTo>
                  <a:lnTo>
                    <a:pt x="36766" y="197643"/>
                  </a:lnTo>
                  <a:lnTo>
                    <a:pt x="37052" y="203454"/>
                  </a:lnTo>
                  <a:lnTo>
                    <a:pt x="37957" y="209954"/>
                  </a:lnTo>
                  <a:lnTo>
                    <a:pt x="39719" y="216598"/>
                  </a:lnTo>
                  <a:lnTo>
                    <a:pt x="41243" y="224218"/>
                  </a:lnTo>
                  <a:lnTo>
                    <a:pt x="70199" y="259365"/>
                  </a:lnTo>
                  <a:lnTo>
                    <a:pt x="79343" y="260889"/>
                  </a:lnTo>
                  <a:lnTo>
                    <a:pt x="120784" y="260889"/>
                  </a:lnTo>
                  <a:lnTo>
                    <a:pt x="120205" y="261508"/>
                  </a:lnTo>
                  <a:lnTo>
                    <a:pt x="81629" y="278868"/>
                  </a:lnTo>
                  <a:lnTo>
                    <a:pt x="74771" y="279177"/>
                  </a:lnTo>
                  <a:close/>
                </a:path>
                <a:path w="191135" h="279400">
                  <a:moveTo>
                    <a:pt x="120784" y="260889"/>
                  </a:moveTo>
                  <a:lnTo>
                    <a:pt x="97631" y="260889"/>
                  </a:lnTo>
                  <a:lnTo>
                    <a:pt x="105251" y="259365"/>
                  </a:lnTo>
                  <a:lnTo>
                    <a:pt x="117443" y="250221"/>
                  </a:lnTo>
                  <a:lnTo>
                    <a:pt x="126587" y="241077"/>
                  </a:lnTo>
                  <a:lnTo>
                    <a:pt x="126587" y="138779"/>
                  </a:lnTo>
                  <a:lnTo>
                    <a:pt x="123539" y="132683"/>
                  </a:lnTo>
                  <a:lnTo>
                    <a:pt x="122015" y="128111"/>
                  </a:lnTo>
                  <a:lnTo>
                    <a:pt x="91535" y="108299"/>
                  </a:lnTo>
                  <a:lnTo>
                    <a:pt x="160210" y="108299"/>
                  </a:lnTo>
                  <a:lnTo>
                    <a:pt x="160210" y="247173"/>
                  </a:lnTo>
                  <a:lnTo>
                    <a:pt x="161734" y="248697"/>
                  </a:lnTo>
                  <a:lnTo>
                    <a:pt x="163258" y="251745"/>
                  </a:lnTo>
                  <a:lnTo>
                    <a:pt x="166306" y="254793"/>
                  </a:lnTo>
                  <a:lnTo>
                    <a:pt x="169354" y="256317"/>
                  </a:lnTo>
                  <a:lnTo>
                    <a:pt x="125063" y="256317"/>
                  </a:lnTo>
                  <a:lnTo>
                    <a:pt x="120784" y="260889"/>
                  </a:lnTo>
                  <a:close/>
                </a:path>
                <a:path w="191135" h="279400">
                  <a:moveTo>
                    <a:pt x="129635" y="276129"/>
                  </a:moveTo>
                  <a:lnTo>
                    <a:pt x="126587" y="273081"/>
                  </a:lnTo>
                  <a:lnTo>
                    <a:pt x="126587" y="256317"/>
                  </a:lnTo>
                  <a:lnTo>
                    <a:pt x="169354" y="256317"/>
                  </a:lnTo>
                  <a:lnTo>
                    <a:pt x="170878" y="257841"/>
                  </a:lnTo>
                  <a:lnTo>
                    <a:pt x="173926" y="259365"/>
                  </a:lnTo>
                  <a:lnTo>
                    <a:pt x="190690" y="259365"/>
                  </a:lnTo>
                  <a:lnTo>
                    <a:pt x="190690" y="271557"/>
                  </a:lnTo>
                  <a:lnTo>
                    <a:pt x="129635" y="276129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3644074" y="4659724"/>
            <a:ext cx="862330" cy="279400"/>
            <a:chOff x="3644074" y="4659724"/>
            <a:chExt cx="862330" cy="279400"/>
          </a:xfrm>
        </p:grpSpPr>
        <p:sp>
          <p:nvSpPr>
            <p:cNvPr id="78" name="object 78"/>
            <p:cNvSpPr/>
            <p:nvPr/>
          </p:nvSpPr>
          <p:spPr>
            <a:xfrm>
              <a:off x="3644074" y="4659731"/>
              <a:ext cx="476250" cy="276225"/>
            </a:xfrm>
            <a:custGeom>
              <a:avLst/>
              <a:gdLst/>
              <a:ahLst/>
              <a:cxnLst/>
              <a:rect l="l" t="t" r="r" b="b"/>
              <a:pathLst>
                <a:path w="476250" h="276225">
                  <a:moveTo>
                    <a:pt x="274599" y="100672"/>
                  </a:moveTo>
                  <a:lnTo>
                    <a:pt x="207454" y="100672"/>
                  </a:lnTo>
                  <a:lnTo>
                    <a:pt x="207454" y="111340"/>
                  </a:lnTo>
                  <a:lnTo>
                    <a:pt x="210502" y="111340"/>
                  </a:lnTo>
                  <a:lnTo>
                    <a:pt x="213550" y="112864"/>
                  </a:lnTo>
                  <a:lnTo>
                    <a:pt x="219646" y="112864"/>
                  </a:lnTo>
                  <a:lnTo>
                    <a:pt x="221170" y="114388"/>
                  </a:lnTo>
                  <a:lnTo>
                    <a:pt x="224218" y="115912"/>
                  </a:lnTo>
                  <a:lnTo>
                    <a:pt x="225742" y="117436"/>
                  </a:lnTo>
                  <a:lnTo>
                    <a:pt x="228790" y="118960"/>
                  </a:lnTo>
                  <a:lnTo>
                    <a:pt x="231838" y="122008"/>
                  </a:lnTo>
                  <a:lnTo>
                    <a:pt x="231838" y="126580"/>
                  </a:lnTo>
                  <a:lnTo>
                    <a:pt x="230314" y="129628"/>
                  </a:lnTo>
                  <a:lnTo>
                    <a:pt x="230314" y="131152"/>
                  </a:lnTo>
                  <a:lnTo>
                    <a:pt x="228790" y="134200"/>
                  </a:lnTo>
                  <a:lnTo>
                    <a:pt x="228790" y="137248"/>
                  </a:lnTo>
                  <a:lnTo>
                    <a:pt x="227266" y="140296"/>
                  </a:lnTo>
                  <a:lnTo>
                    <a:pt x="224713" y="149783"/>
                  </a:lnTo>
                  <a:lnTo>
                    <a:pt x="221742" y="159816"/>
                  </a:lnTo>
                  <a:lnTo>
                    <a:pt x="218478" y="170395"/>
                  </a:lnTo>
                  <a:lnTo>
                    <a:pt x="215074" y="181546"/>
                  </a:lnTo>
                  <a:lnTo>
                    <a:pt x="210756" y="192976"/>
                  </a:lnTo>
                  <a:lnTo>
                    <a:pt x="206883" y="204419"/>
                  </a:lnTo>
                  <a:lnTo>
                    <a:pt x="203276" y="215874"/>
                  </a:lnTo>
                  <a:lnTo>
                    <a:pt x="199834" y="227355"/>
                  </a:lnTo>
                  <a:lnTo>
                    <a:pt x="170484" y="148018"/>
                  </a:lnTo>
                  <a:lnTo>
                    <a:pt x="154114" y="103720"/>
                  </a:lnTo>
                  <a:lnTo>
                    <a:pt x="137248" y="103720"/>
                  </a:lnTo>
                  <a:lnTo>
                    <a:pt x="91528" y="228879"/>
                  </a:lnTo>
                  <a:lnTo>
                    <a:pt x="86106" y="211404"/>
                  </a:lnTo>
                  <a:lnTo>
                    <a:pt x="81241" y="195656"/>
                  </a:lnTo>
                  <a:lnTo>
                    <a:pt x="76962" y="181648"/>
                  </a:lnTo>
                  <a:lnTo>
                    <a:pt x="73240" y="169354"/>
                  </a:lnTo>
                  <a:lnTo>
                    <a:pt x="69837" y="158191"/>
                  </a:lnTo>
                  <a:lnTo>
                    <a:pt x="66573" y="147586"/>
                  </a:lnTo>
                  <a:lnTo>
                    <a:pt x="63601" y="137553"/>
                  </a:lnTo>
                  <a:lnTo>
                    <a:pt x="61048" y="128104"/>
                  </a:lnTo>
                  <a:lnTo>
                    <a:pt x="59524" y="126580"/>
                  </a:lnTo>
                  <a:lnTo>
                    <a:pt x="59524" y="122008"/>
                  </a:lnTo>
                  <a:lnTo>
                    <a:pt x="58000" y="120484"/>
                  </a:lnTo>
                  <a:lnTo>
                    <a:pt x="58000" y="117436"/>
                  </a:lnTo>
                  <a:lnTo>
                    <a:pt x="61048" y="115912"/>
                  </a:lnTo>
                  <a:lnTo>
                    <a:pt x="70192" y="112864"/>
                  </a:lnTo>
                  <a:lnTo>
                    <a:pt x="77812" y="112864"/>
                  </a:lnTo>
                  <a:lnTo>
                    <a:pt x="77812" y="100672"/>
                  </a:lnTo>
                  <a:lnTo>
                    <a:pt x="0" y="100672"/>
                  </a:lnTo>
                  <a:lnTo>
                    <a:pt x="0" y="111340"/>
                  </a:lnTo>
                  <a:lnTo>
                    <a:pt x="4572" y="112864"/>
                  </a:lnTo>
                  <a:lnTo>
                    <a:pt x="10668" y="114388"/>
                  </a:lnTo>
                  <a:lnTo>
                    <a:pt x="15240" y="117436"/>
                  </a:lnTo>
                  <a:lnTo>
                    <a:pt x="21336" y="120484"/>
                  </a:lnTo>
                  <a:lnTo>
                    <a:pt x="24384" y="125056"/>
                  </a:lnTo>
                  <a:lnTo>
                    <a:pt x="25908" y="131152"/>
                  </a:lnTo>
                  <a:lnTo>
                    <a:pt x="31407" y="145757"/>
                  </a:lnTo>
                  <a:lnTo>
                    <a:pt x="36766" y="161912"/>
                  </a:lnTo>
                  <a:lnTo>
                    <a:pt x="42443" y="179476"/>
                  </a:lnTo>
                  <a:lnTo>
                    <a:pt x="55473" y="217754"/>
                  </a:lnTo>
                  <a:lnTo>
                    <a:pt x="68021" y="256311"/>
                  </a:lnTo>
                  <a:lnTo>
                    <a:pt x="74764" y="276123"/>
                  </a:lnTo>
                  <a:lnTo>
                    <a:pt x="90004" y="276123"/>
                  </a:lnTo>
                  <a:lnTo>
                    <a:pt x="107429" y="228879"/>
                  </a:lnTo>
                  <a:lnTo>
                    <a:pt x="137248" y="148018"/>
                  </a:lnTo>
                  <a:lnTo>
                    <a:pt x="183070" y="276123"/>
                  </a:lnTo>
                  <a:lnTo>
                    <a:pt x="198310" y="276123"/>
                  </a:lnTo>
                  <a:lnTo>
                    <a:pt x="199834" y="270027"/>
                  </a:lnTo>
                  <a:lnTo>
                    <a:pt x="202882" y="262407"/>
                  </a:lnTo>
                  <a:lnTo>
                    <a:pt x="204406" y="256311"/>
                  </a:lnTo>
                  <a:lnTo>
                    <a:pt x="207454" y="248691"/>
                  </a:lnTo>
                  <a:lnTo>
                    <a:pt x="210502" y="236499"/>
                  </a:lnTo>
                  <a:lnTo>
                    <a:pt x="213893" y="227355"/>
                  </a:lnTo>
                  <a:lnTo>
                    <a:pt x="215925" y="221907"/>
                  </a:lnTo>
                  <a:lnTo>
                    <a:pt x="220789" y="208038"/>
                  </a:lnTo>
                  <a:lnTo>
                    <a:pt x="225069" y="195046"/>
                  </a:lnTo>
                  <a:lnTo>
                    <a:pt x="228790" y="183070"/>
                  </a:lnTo>
                  <a:lnTo>
                    <a:pt x="232473" y="171373"/>
                  </a:lnTo>
                  <a:lnTo>
                    <a:pt x="245554" y="134200"/>
                  </a:lnTo>
                  <a:lnTo>
                    <a:pt x="263931" y="114388"/>
                  </a:lnTo>
                  <a:lnTo>
                    <a:pt x="268503" y="111340"/>
                  </a:lnTo>
                  <a:lnTo>
                    <a:pt x="274599" y="111340"/>
                  </a:lnTo>
                  <a:lnTo>
                    <a:pt x="274599" y="100672"/>
                  </a:lnTo>
                  <a:close/>
                </a:path>
                <a:path w="476250" h="276225">
                  <a:moveTo>
                    <a:pt x="475957" y="262407"/>
                  </a:moveTo>
                  <a:lnTo>
                    <a:pt x="466712" y="262407"/>
                  </a:lnTo>
                  <a:lnTo>
                    <a:pt x="463664" y="260883"/>
                  </a:lnTo>
                  <a:lnTo>
                    <a:pt x="462140" y="260883"/>
                  </a:lnTo>
                  <a:lnTo>
                    <a:pt x="452996" y="256311"/>
                  </a:lnTo>
                  <a:lnTo>
                    <a:pt x="451472" y="253263"/>
                  </a:lnTo>
                  <a:lnTo>
                    <a:pt x="449948" y="251739"/>
                  </a:lnTo>
                  <a:lnTo>
                    <a:pt x="449948" y="152590"/>
                  </a:lnTo>
                  <a:lnTo>
                    <a:pt x="449122" y="139649"/>
                  </a:lnTo>
                  <a:lnTo>
                    <a:pt x="446709" y="128308"/>
                  </a:lnTo>
                  <a:lnTo>
                    <a:pt x="442887" y="118414"/>
                  </a:lnTo>
                  <a:lnTo>
                    <a:pt x="441388" y="115912"/>
                  </a:lnTo>
                  <a:lnTo>
                    <a:pt x="437756" y="109816"/>
                  </a:lnTo>
                  <a:lnTo>
                    <a:pt x="430326" y="103581"/>
                  </a:lnTo>
                  <a:lnTo>
                    <a:pt x="421754" y="98767"/>
                  </a:lnTo>
                  <a:lnTo>
                    <a:pt x="412038" y="95681"/>
                  </a:lnTo>
                  <a:lnTo>
                    <a:pt x="401180" y="94576"/>
                  </a:lnTo>
                  <a:lnTo>
                    <a:pt x="393560" y="94576"/>
                  </a:lnTo>
                  <a:lnTo>
                    <a:pt x="381368" y="97624"/>
                  </a:lnTo>
                  <a:lnTo>
                    <a:pt x="375272" y="100672"/>
                  </a:lnTo>
                  <a:lnTo>
                    <a:pt x="369176" y="102196"/>
                  </a:lnTo>
                  <a:lnTo>
                    <a:pt x="364515" y="105244"/>
                  </a:lnTo>
                  <a:lnTo>
                    <a:pt x="355371" y="111340"/>
                  </a:lnTo>
                  <a:lnTo>
                    <a:pt x="341655" y="125056"/>
                  </a:lnTo>
                  <a:lnTo>
                    <a:pt x="341655" y="3048"/>
                  </a:lnTo>
                  <a:lnTo>
                    <a:pt x="338607" y="0"/>
                  </a:lnTo>
                  <a:lnTo>
                    <a:pt x="274599" y="4572"/>
                  </a:lnTo>
                  <a:lnTo>
                    <a:pt x="274599" y="15240"/>
                  </a:lnTo>
                  <a:lnTo>
                    <a:pt x="277647" y="16764"/>
                  </a:lnTo>
                  <a:lnTo>
                    <a:pt x="286791" y="16764"/>
                  </a:lnTo>
                  <a:lnTo>
                    <a:pt x="292887" y="18288"/>
                  </a:lnTo>
                  <a:lnTo>
                    <a:pt x="295935" y="18288"/>
                  </a:lnTo>
                  <a:lnTo>
                    <a:pt x="303555" y="25908"/>
                  </a:lnTo>
                  <a:lnTo>
                    <a:pt x="305079" y="28956"/>
                  </a:lnTo>
                  <a:lnTo>
                    <a:pt x="308127" y="38100"/>
                  </a:lnTo>
                  <a:lnTo>
                    <a:pt x="308127" y="248691"/>
                  </a:lnTo>
                  <a:lnTo>
                    <a:pt x="306603" y="253263"/>
                  </a:lnTo>
                  <a:lnTo>
                    <a:pt x="305079" y="254787"/>
                  </a:lnTo>
                  <a:lnTo>
                    <a:pt x="303555" y="257835"/>
                  </a:lnTo>
                  <a:lnTo>
                    <a:pt x="302031" y="259359"/>
                  </a:lnTo>
                  <a:lnTo>
                    <a:pt x="297459" y="260883"/>
                  </a:lnTo>
                  <a:lnTo>
                    <a:pt x="295935" y="260883"/>
                  </a:lnTo>
                  <a:lnTo>
                    <a:pt x="292887" y="262407"/>
                  </a:lnTo>
                  <a:lnTo>
                    <a:pt x="282219" y="262407"/>
                  </a:lnTo>
                  <a:lnTo>
                    <a:pt x="282219" y="274599"/>
                  </a:lnTo>
                  <a:lnTo>
                    <a:pt x="367563" y="274599"/>
                  </a:lnTo>
                  <a:lnTo>
                    <a:pt x="367563" y="262407"/>
                  </a:lnTo>
                  <a:lnTo>
                    <a:pt x="358419" y="262407"/>
                  </a:lnTo>
                  <a:lnTo>
                    <a:pt x="355371" y="260883"/>
                  </a:lnTo>
                  <a:lnTo>
                    <a:pt x="353847" y="260883"/>
                  </a:lnTo>
                  <a:lnTo>
                    <a:pt x="344703" y="256311"/>
                  </a:lnTo>
                  <a:lnTo>
                    <a:pt x="341655" y="250215"/>
                  </a:lnTo>
                  <a:lnTo>
                    <a:pt x="341655" y="140296"/>
                  </a:lnTo>
                  <a:lnTo>
                    <a:pt x="346227" y="135724"/>
                  </a:lnTo>
                  <a:lnTo>
                    <a:pt x="347751" y="132676"/>
                  </a:lnTo>
                  <a:lnTo>
                    <a:pt x="350799" y="129628"/>
                  </a:lnTo>
                  <a:lnTo>
                    <a:pt x="357657" y="125056"/>
                  </a:lnTo>
                  <a:lnTo>
                    <a:pt x="364515" y="120484"/>
                  </a:lnTo>
                  <a:lnTo>
                    <a:pt x="369176" y="118960"/>
                  </a:lnTo>
                  <a:lnTo>
                    <a:pt x="375272" y="117436"/>
                  </a:lnTo>
                  <a:lnTo>
                    <a:pt x="379844" y="115912"/>
                  </a:lnTo>
                  <a:lnTo>
                    <a:pt x="395084" y="115912"/>
                  </a:lnTo>
                  <a:lnTo>
                    <a:pt x="401180" y="118960"/>
                  </a:lnTo>
                  <a:lnTo>
                    <a:pt x="416420" y="155638"/>
                  </a:lnTo>
                  <a:lnTo>
                    <a:pt x="416420" y="248691"/>
                  </a:lnTo>
                  <a:lnTo>
                    <a:pt x="414896" y="253263"/>
                  </a:lnTo>
                  <a:lnTo>
                    <a:pt x="413372" y="254787"/>
                  </a:lnTo>
                  <a:lnTo>
                    <a:pt x="411848" y="257835"/>
                  </a:lnTo>
                  <a:lnTo>
                    <a:pt x="410324" y="259359"/>
                  </a:lnTo>
                  <a:lnTo>
                    <a:pt x="404228" y="262407"/>
                  </a:lnTo>
                  <a:lnTo>
                    <a:pt x="388988" y="262407"/>
                  </a:lnTo>
                  <a:lnTo>
                    <a:pt x="388988" y="274599"/>
                  </a:lnTo>
                  <a:lnTo>
                    <a:pt x="475957" y="274599"/>
                  </a:lnTo>
                  <a:lnTo>
                    <a:pt x="475957" y="26240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41374" y="4754308"/>
              <a:ext cx="364521" cy="18459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614195" y="4665821"/>
            <a:ext cx="1511617" cy="274605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255563" y="4659725"/>
            <a:ext cx="321945" cy="281305"/>
            <a:chOff x="6255563" y="4659725"/>
            <a:chExt cx="321945" cy="281305"/>
          </a:xfrm>
        </p:grpSpPr>
        <p:pic>
          <p:nvPicPr>
            <p:cNvPr id="82" name="object 8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55563" y="4754308"/>
              <a:ext cx="170676" cy="18611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438519" y="4659725"/>
              <a:ext cx="139065" cy="274955"/>
            </a:xfrm>
            <a:custGeom>
              <a:avLst/>
              <a:gdLst/>
              <a:ahLst/>
              <a:cxnLst/>
              <a:rect l="l" t="t" r="r" b="b"/>
              <a:pathLst>
                <a:path w="139065" h="274954">
                  <a:moveTo>
                    <a:pt x="100679" y="274605"/>
                  </a:moveTo>
                  <a:lnTo>
                    <a:pt x="9144" y="274605"/>
                  </a:lnTo>
                  <a:lnTo>
                    <a:pt x="9144" y="262413"/>
                  </a:lnTo>
                  <a:lnTo>
                    <a:pt x="22860" y="262413"/>
                  </a:lnTo>
                  <a:lnTo>
                    <a:pt x="24384" y="260889"/>
                  </a:lnTo>
                  <a:lnTo>
                    <a:pt x="30480" y="257841"/>
                  </a:lnTo>
                  <a:lnTo>
                    <a:pt x="32004" y="254793"/>
                  </a:lnTo>
                  <a:lnTo>
                    <a:pt x="33528" y="253269"/>
                  </a:lnTo>
                  <a:lnTo>
                    <a:pt x="35147" y="248697"/>
                  </a:lnTo>
                  <a:lnTo>
                    <a:pt x="35147" y="117443"/>
                  </a:lnTo>
                  <a:lnTo>
                    <a:pt x="0" y="117443"/>
                  </a:lnTo>
                  <a:lnTo>
                    <a:pt x="0" y="100679"/>
                  </a:lnTo>
                  <a:lnTo>
                    <a:pt x="35147" y="100679"/>
                  </a:lnTo>
                  <a:lnTo>
                    <a:pt x="35147" y="90011"/>
                  </a:lnTo>
                  <a:lnTo>
                    <a:pt x="36314" y="70541"/>
                  </a:lnTo>
                  <a:lnTo>
                    <a:pt x="54959" y="24384"/>
                  </a:lnTo>
                  <a:lnTo>
                    <a:pt x="91606" y="1666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3048"/>
                  </a:lnTo>
                  <a:lnTo>
                    <a:pt x="129635" y="6096"/>
                  </a:lnTo>
                  <a:lnTo>
                    <a:pt x="135731" y="10668"/>
                  </a:lnTo>
                  <a:lnTo>
                    <a:pt x="138779" y="15240"/>
                  </a:lnTo>
                  <a:lnTo>
                    <a:pt x="138779" y="21336"/>
                  </a:lnTo>
                  <a:lnTo>
                    <a:pt x="138779" y="27432"/>
                  </a:lnTo>
                  <a:lnTo>
                    <a:pt x="137255" y="32004"/>
                  </a:lnTo>
                  <a:lnTo>
                    <a:pt x="131159" y="38100"/>
                  </a:lnTo>
                  <a:lnTo>
                    <a:pt x="126587" y="41148"/>
                  </a:lnTo>
                  <a:lnTo>
                    <a:pt x="117443" y="41148"/>
                  </a:lnTo>
                  <a:lnTo>
                    <a:pt x="108299" y="36576"/>
                  </a:lnTo>
                  <a:lnTo>
                    <a:pt x="103727" y="32004"/>
                  </a:lnTo>
                  <a:lnTo>
                    <a:pt x="102203" y="28956"/>
                  </a:lnTo>
                  <a:lnTo>
                    <a:pt x="99155" y="25908"/>
                  </a:lnTo>
                  <a:lnTo>
                    <a:pt x="96107" y="19812"/>
                  </a:lnTo>
                  <a:lnTo>
                    <a:pt x="91535" y="15240"/>
                  </a:lnTo>
                  <a:lnTo>
                    <a:pt x="83915" y="15240"/>
                  </a:lnTo>
                  <a:lnTo>
                    <a:pt x="69056" y="52589"/>
                  </a:lnTo>
                  <a:lnTo>
                    <a:pt x="67151" y="82391"/>
                  </a:lnTo>
                  <a:lnTo>
                    <a:pt x="67151" y="100679"/>
                  </a:lnTo>
                  <a:lnTo>
                    <a:pt x="112871" y="100679"/>
                  </a:lnTo>
                  <a:lnTo>
                    <a:pt x="112871" y="117443"/>
                  </a:lnTo>
                  <a:lnTo>
                    <a:pt x="67151" y="117443"/>
                  </a:lnTo>
                  <a:lnTo>
                    <a:pt x="67151" y="247173"/>
                  </a:lnTo>
                  <a:lnTo>
                    <a:pt x="71723" y="256317"/>
                  </a:lnTo>
                  <a:lnTo>
                    <a:pt x="73247" y="257841"/>
                  </a:lnTo>
                  <a:lnTo>
                    <a:pt x="77819" y="259365"/>
                  </a:lnTo>
                  <a:lnTo>
                    <a:pt x="80867" y="260889"/>
                  </a:lnTo>
                  <a:lnTo>
                    <a:pt x="83915" y="260889"/>
                  </a:lnTo>
                  <a:lnTo>
                    <a:pt x="88487" y="262413"/>
                  </a:lnTo>
                  <a:lnTo>
                    <a:pt x="100679" y="262413"/>
                  </a:lnTo>
                  <a:lnTo>
                    <a:pt x="100679" y="27460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6647497" y="4659724"/>
            <a:ext cx="497840" cy="279400"/>
            <a:chOff x="6647497" y="4659724"/>
            <a:chExt cx="497840" cy="279400"/>
          </a:xfrm>
        </p:grpSpPr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47497" y="4705444"/>
              <a:ext cx="117443" cy="23345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66465" y="4659724"/>
              <a:ext cx="201930" cy="274955"/>
            </a:xfrm>
            <a:custGeom>
              <a:avLst/>
              <a:gdLst/>
              <a:ahLst/>
              <a:cxnLst/>
              <a:rect l="l" t="t" r="r" b="b"/>
              <a:pathLst>
                <a:path w="201929" h="274954">
                  <a:moveTo>
                    <a:pt x="201358" y="274605"/>
                  </a:moveTo>
                  <a:lnTo>
                    <a:pt x="115919" y="274605"/>
                  </a:lnTo>
                  <a:lnTo>
                    <a:pt x="115919" y="262413"/>
                  </a:lnTo>
                  <a:lnTo>
                    <a:pt x="131159" y="262413"/>
                  </a:lnTo>
                  <a:lnTo>
                    <a:pt x="132683" y="260889"/>
                  </a:lnTo>
                  <a:lnTo>
                    <a:pt x="138874" y="257841"/>
                  </a:lnTo>
                  <a:lnTo>
                    <a:pt x="140398" y="254793"/>
                  </a:lnTo>
                  <a:lnTo>
                    <a:pt x="141922" y="253269"/>
                  </a:lnTo>
                  <a:lnTo>
                    <a:pt x="143446" y="248697"/>
                  </a:lnTo>
                  <a:lnTo>
                    <a:pt x="143446" y="155638"/>
                  </a:lnTo>
                  <a:lnTo>
                    <a:pt x="128111" y="118967"/>
                  </a:lnTo>
                  <a:lnTo>
                    <a:pt x="120491" y="115919"/>
                  </a:lnTo>
                  <a:lnTo>
                    <a:pt x="106775" y="115919"/>
                  </a:lnTo>
                  <a:lnTo>
                    <a:pt x="100679" y="117443"/>
                  </a:lnTo>
                  <a:lnTo>
                    <a:pt x="96107" y="118967"/>
                  </a:lnTo>
                  <a:lnTo>
                    <a:pt x="90011" y="120491"/>
                  </a:lnTo>
                  <a:lnTo>
                    <a:pt x="85439" y="123539"/>
                  </a:lnTo>
                  <a:lnTo>
                    <a:pt x="82391" y="126587"/>
                  </a:lnTo>
                  <a:lnTo>
                    <a:pt x="77819" y="129635"/>
                  </a:lnTo>
                  <a:lnTo>
                    <a:pt x="71723" y="135731"/>
                  </a:lnTo>
                  <a:lnTo>
                    <a:pt x="70199" y="138779"/>
                  </a:lnTo>
                  <a:lnTo>
                    <a:pt x="68675" y="140303"/>
                  </a:lnTo>
                  <a:lnTo>
                    <a:pt x="67151" y="143351"/>
                  </a:lnTo>
                  <a:lnTo>
                    <a:pt x="67151" y="247173"/>
                  </a:lnTo>
                  <a:lnTo>
                    <a:pt x="71723" y="256317"/>
                  </a:lnTo>
                  <a:lnTo>
                    <a:pt x="73247" y="257841"/>
                  </a:lnTo>
                  <a:lnTo>
                    <a:pt x="77819" y="259365"/>
                  </a:lnTo>
                  <a:lnTo>
                    <a:pt x="79343" y="260889"/>
                  </a:lnTo>
                  <a:lnTo>
                    <a:pt x="82391" y="260889"/>
                  </a:lnTo>
                  <a:lnTo>
                    <a:pt x="85439" y="262413"/>
                  </a:lnTo>
                  <a:lnTo>
                    <a:pt x="94583" y="262413"/>
                  </a:lnTo>
                  <a:lnTo>
                    <a:pt x="94583" y="274605"/>
                  </a:lnTo>
                  <a:lnTo>
                    <a:pt x="9143" y="274605"/>
                  </a:lnTo>
                  <a:lnTo>
                    <a:pt x="9143" y="262413"/>
                  </a:lnTo>
                  <a:lnTo>
                    <a:pt x="19811" y="262413"/>
                  </a:lnTo>
                  <a:lnTo>
                    <a:pt x="22859" y="260889"/>
                  </a:lnTo>
                  <a:lnTo>
                    <a:pt x="24383" y="260889"/>
                  </a:lnTo>
                  <a:lnTo>
                    <a:pt x="30575" y="257841"/>
                  </a:lnTo>
                  <a:lnTo>
                    <a:pt x="32099" y="254793"/>
                  </a:lnTo>
                  <a:lnTo>
                    <a:pt x="33623" y="253269"/>
                  </a:lnTo>
                  <a:lnTo>
                    <a:pt x="35147" y="248697"/>
                  </a:lnTo>
                  <a:lnTo>
                    <a:pt x="35147" y="38100"/>
                  </a:lnTo>
                  <a:lnTo>
                    <a:pt x="32099" y="28955"/>
                  </a:lnTo>
                  <a:lnTo>
                    <a:pt x="30575" y="25907"/>
                  </a:lnTo>
                  <a:lnTo>
                    <a:pt x="22859" y="18288"/>
                  </a:lnTo>
                  <a:lnTo>
                    <a:pt x="18287" y="18288"/>
                  </a:lnTo>
                  <a:lnTo>
                    <a:pt x="13715" y="16764"/>
                  </a:lnTo>
                  <a:lnTo>
                    <a:pt x="3047" y="16764"/>
                  </a:lnTo>
                  <a:lnTo>
                    <a:pt x="0" y="15240"/>
                  </a:lnTo>
                  <a:lnTo>
                    <a:pt x="0" y="4571"/>
                  </a:lnTo>
                  <a:lnTo>
                    <a:pt x="65627" y="0"/>
                  </a:lnTo>
                  <a:lnTo>
                    <a:pt x="67151" y="3048"/>
                  </a:lnTo>
                  <a:lnTo>
                    <a:pt x="67151" y="125063"/>
                  </a:lnTo>
                  <a:lnTo>
                    <a:pt x="68675" y="125063"/>
                  </a:lnTo>
                  <a:lnTo>
                    <a:pt x="71723" y="120491"/>
                  </a:lnTo>
                  <a:lnTo>
                    <a:pt x="76295" y="117443"/>
                  </a:lnTo>
                  <a:lnTo>
                    <a:pt x="85439" y="108299"/>
                  </a:lnTo>
                  <a:lnTo>
                    <a:pt x="91535" y="105251"/>
                  </a:lnTo>
                  <a:lnTo>
                    <a:pt x="96107" y="102203"/>
                  </a:lnTo>
                  <a:lnTo>
                    <a:pt x="100679" y="100679"/>
                  </a:lnTo>
                  <a:lnTo>
                    <a:pt x="106775" y="97631"/>
                  </a:lnTo>
                  <a:lnTo>
                    <a:pt x="112871" y="96107"/>
                  </a:lnTo>
                  <a:lnTo>
                    <a:pt x="120491" y="94583"/>
                  </a:lnTo>
                  <a:lnTo>
                    <a:pt x="128111" y="94583"/>
                  </a:lnTo>
                  <a:lnTo>
                    <a:pt x="163258" y="109823"/>
                  </a:lnTo>
                  <a:lnTo>
                    <a:pt x="176974" y="152590"/>
                  </a:lnTo>
                  <a:lnTo>
                    <a:pt x="176974" y="251745"/>
                  </a:lnTo>
                  <a:lnTo>
                    <a:pt x="178498" y="253269"/>
                  </a:lnTo>
                  <a:lnTo>
                    <a:pt x="180022" y="256317"/>
                  </a:lnTo>
                  <a:lnTo>
                    <a:pt x="189166" y="260889"/>
                  </a:lnTo>
                  <a:lnTo>
                    <a:pt x="190690" y="260889"/>
                  </a:lnTo>
                  <a:lnTo>
                    <a:pt x="193738" y="262413"/>
                  </a:lnTo>
                  <a:lnTo>
                    <a:pt x="201358" y="262413"/>
                  </a:lnTo>
                  <a:lnTo>
                    <a:pt x="201358" y="27460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89254" y="4754308"/>
              <a:ext cx="155543" cy="184594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251572" y="4659724"/>
            <a:ext cx="1037177" cy="27917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384857" y="4659725"/>
            <a:ext cx="1022032" cy="35394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1468" y="5257800"/>
            <a:ext cx="82391" cy="80867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1322451" y="5163216"/>
            <a:ext cx="259715" cy="255270"/>
          </a:xfrm>
          <a:custGeom>
            <a:avLst/>
            <a:gdLst/>
            <a:ahLst/>
            <a:cxnLst/>
            <a:rect l="l" t="t" r="r" b="b"/>
            <a:pathLst>
              <a:path w="259715" h="255270">
                <a:moveTo>
                  <a:pt x="85439" y="242601"/>
                </a:moveTo>
                <a:lnTo>
                  <a:pt x="3048" y="242601"/>
                </a:lnTo>
                <a:lnTo>
                  <a:pt x="7620" y="241077"/>
                </a:lnTo>
                <a:lnTo>
                  <a:pt x="12191" y="241077"/>
                </a:lnTo>
                <a:lnTo>
                  <a:pt x="16859" y="239553"/>
                </a:lnTo>
                <a:lnTo>
                  <a:pt x="22955" y="236505"/>
                </a:lnTo>
                <a:lnTo>
                  <a:pt x="27527" y="233457"/>
                </a:lnTo>
                <a:lnTo>
                  <a:pt x="35147" y="225837"/>
                </a:lnTo>
                <a:lnTo>
                  <a:pt x="36671" y="222789"/>
                </a:lnTo>
                <a:lnTo>
                  <a:pt x="39719" y="218217"/>
                </a:lnTo>
                <a:lnTo>
                  <a:pt x="42767" y="212026"/>
                </a:lnTo>
                <a:lnTo>
                  <a:pt x="52197" y="187426"/>
                </a:lnTo>
                <a:lnTo>
                  <a:pt x="95060" y="76375"/>
                </a:lnTo>
                <a:lnTo>
                  <a:pt x="105644" y="49196"/>
                </a:lnTo>
                <a:lnTo>
                  <a:pt x="115673" y="23732"/>
                </a:lnTo>
                <a:lnTo>
                  <a:pt x="125158" y="0"/>
                </a:lnTo>
                <a:lnTo>
                  <a:pt x="138874" y="0"/>
                </a:lnTo>
                <a:lnTo>
                  <a:pt x="160133" y="54959"/>
                </a:lnTo>
                <a:lnTo>
                  <a:pt x="120491" y="54959"/>
                </a:lnTo>
                <a:lnTo>
                  <a:pt x="82391" y="152590"/>
                </a:lnTo>
                <a:lnTo>
                  <a:pt x="197898" y="152590"/>
                </a:lnTo>
                <a:lnTo>
                  <a:pt x="203793" y="167830"/>
                </a:lnTo>
                <a:lnTo>
                  <a:pt x="76295" y="167830"/>
                </a:lnTo>
                <a:lnTo>
                  <a:pt x="73247" y="176974"/>
                </a:lnTo>
                <a:lnTo>
                  <a:pt x="70199" y="183070"/>
                </a:lnTo>
                <a:lnTo>
                  <a:pt x="67151" y="195262"/>
                </a:lnTo>
                <a:lnTo>
                  <a:pt x="64103" y="201358"/>
                </a:lnTo>
                <a:lnTo>
                  <a:pt x="62579" y="205930"/>
                </a:lnTo>
                <a:lnTo>
                  <a:pt x="61055" y="212026"/>
                </a:lnTo>
                <a:lnTo>
                  <a:pt x="61055" y="215169"/>
                </a:lnTo>
                <a:lnTo>
                  <a:pt x="59531" y="219741"/>
                </a:lnTo>
                <a:lnTo>
                  <a:pt x="59531" y="231933"/>
                </a:lnTo>
                <a:lnTo>
                  <a:pt x="62579" y="234981"/>
                </a:lnTo>
                <a:lnTo>
                  <a:pt x="77819" y="241077"/>
                </a:lnTo>
                <a:lnTo>
                  <a:pt x="85439" y="242601"/>
                </a:lnTo>
                <a:close/>
              </a:path>
              <a:path w="259715" h="255270">
                <a:moveTo>
                  <a:pt x="197898" y="152590"/>
                </a:moveTo>
                <a:lnTo>
                  <a:pt x="158686" y="152590"/>
                </a:lnTo>
                <a:lnTo>
                  <a:pt x="120491" y="54959"/>
                </a:lnTo>
                <a:lnTo>
                  <a:pt x="160133" y="54959"/>
                </a:lnTo>
                <a:lnTo>
                  <a:pt x="197898" y="152590"/>
                </a:lnTo>
                <a:close/>
              </a:path>
              <a:path w="259715" h="255270">
                <a:moveTo>
                  <a:pt x="256317" y="242601"/>
                </a:moveTo>
                <a:lnTo>
                  <a:pt x="164782" y="242601"/>
                </a:lnTo>
                <a:lnTo>
                  <a:pt x="172402" y="241077"/>
                </a:lnTo>
                <a:lnTo>
                  <a:pt x="178498" y="239553"/>
                </a:lnTo>
                <a:lnTo>
                  <a:pt x="187642" y="234981"/>
                </a:lnTo>
                <a:lnTo>
                  <a:pt x="187642" y="230409"/>
                </a:lnTo>
                <a:lnTo>
                  <a:pt x="186118" y="228885"/>
                </a:lnTo>
                <a:lnTo>
                  <a:pt x="186118" y="224313"/>
                </a:lnTo>
                <a:lnTo>
                  <a:pt x="164782" y="167830"/>
                </a:lnTo>
                <a:lnTo>
                  <a:pt x="203793" y="167830"/>
                </a:lnTo>
                <a:lnTo>
                  <a:pt x="222694" y="216693"/>
                </a:lnTo>
                <a:lnTo>
                  <a:pt x="225742" y="225837"/>
                </a:lnTo>
                <a:lnTo>
                  <a:pt x="228885" y="228885"/>
                </a:lnTo>
                <a:lnTo>
                  <a:pt x="233457" y="233457"/>
                </a:lnTo>
                <a:lnTo>
                  <a:pt x="238029" y="236505"/>
                </a:lnTo>
                <a:lnTo>
                  <a:pt x="244125" y="239553"/>
                </a:lnTo>
                <a:lnTo>
                  <a:pt x="248697" y="241077"/>
                </a:lnTo>
                <a:lnTo>
                  <a:pt x="253269" y="241077"/>
                </a:lnTo>
                <a:lnTo>
                  <a:pt x="256317" y="242601"/>
                </a:lnTo>
                <a:close/>
              </a:path>
              <a:path w="259715" h="255270">
                <a:moveTo>
                  <a:pt x="94583" y="254793"/>
                </a:moveTo>
                <a:lnTo>
                  <a:pt x="0" y="254793"/>
                </a:lnTo>
                <a:lnTo>
                  <a:pt x="0" y="242601"/>
                </a:lnTo>
                <a:lnTo>
                  <a:pt x="94583" y="242601"/>
                </a:lnTo>
                <a:lnTo>
                  <a:pt x="94583" y="254793"/>
                </a:lnTo>
                <a:close/>
              </a:path>
              <a:path w="259715" h="255270">
                <a:moveTo>
                  <a:pt x="259365" y="254793"/>
                </a:moveTo>
                <a:lnTo>
                  <a:pt x="155638" y="254793"/>
                </a:lnTo>
                <a:lnTo>
                  <a:pt x="155638" y="242601"/>
                </a:lnTo>
                <a:lnTo>
                  <a:pt x="259365" y="242601"/>
                </a:lnTo>
                <a:lnTo>
                  <a:pt x="259365" y="254793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64208" y="5143404"/>
            <a:ext cx="1038701" cy="279177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802064" y="5149500"/>
            <a:ext cx="1700784" cy="273081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4620292" y="5143404"/>
            <a:ext cx="862330" cy="279400"/>
            <a:chOff x="4620292" y="5143404"/>
            <a:chExt cx="862330" cy="279400"/>
          </a:xfrm>
        </p:grpSpPr>
        <p:sp>
          <p:nvSpPr>
            <p:cNvPr id="95" name="object 95"/>
            <p:cNvSpPr/>
            <p:nvPr/>
          </p:nvSpPr>
          <p:spPr>
            <a:xfrm>
              <a:off x="4620285" y="5143410"/>
              <a:ext cx="476250" cy="276225"/>
            </a:xfrm>
            <a:custGeom>
              <a:avLst/>
              <a:gdLst/>
              <a:ahLst/>
              <a:cxnLst/>
              <a:rect l="l" t="t" r="r" b="b"/>
              <a:pathLst>
                <a:path w="476250" h="276225">
                  <a:moveTo>
                    <a:pt x="274612" y="100672"/>
                  </a:moveTo>
                  <a:lnTo>
                    <a:pt x="207454" y="100672"/>
                  </a:lnTo>
                  <a:lnTo>
                    <a:pt x="207454" y="111340"/>
                  </a:lnTo>
                  <a:lnTo>
                    <a:pt x="213550" y="111340"/>
                  </a:lnTo>
                  <a:lnTo>
                    <a:pt x="216598" y="112864"/>
                  </a:lnTo>
                  <a:lnTo>
                    <a:pt x="218122" y="112864"/>
                  </a:lnTo>
                  <a:lnTo>
                    <a:pt x="224218" y="115912"/>
                  </a:lnTo>
                  <a:lnTo>
                    <a:pt x="225742" y="115912"/>
                  </a:lnTo>
                  <a:lnTo>
                    <a:pt x="230314" y="120484"/>
                  </a:lnTo>
                  <a:lnTo>
                    <a:pt x="230314" y="131152"/>
                  </a:lnTo>
                  <a:lnTo>
                    <a:pt x="228790" y="134200"/>
                  </a:lnTo>
                  <a:lnTo>
                    <a:pt x="228790" y="137248"/>
                  </a:lnTo>
                  <a:lnTo>
                    <a:pt x="227266" y="140296"/>
                  </a:lnTo>
                  <a:lnTo>
                    <a:pt x="224701" y="149745"/>
                  </a:lnTo>
                  <a:lnTo>
                    <a:pt x="221551" y="159778"/>
                  </a:lnTo>
                  <a:lnTo>
                    <a:pt x="217843" y="170383"/>
                  </a:lnTo>
                  <a:lnTo>
                    <a:pt x="213550" y="181546"/>
                  </a:lnTo>
                  <a:lnTo>
                    <a:pt x="206502" y="204406"/>
                  </a:lnTo>
                  <a:lnTo>
                    <a:pt x="202615" y="215836"/>
                  </a:lnTo>
                  <a:lnTo>
                    <a:pt x="198310" y="227266"/>
                  </a:lnTo>
                  <a:lnTo>
                    <a:pt x="154114" y="103720"/>
                  </a:lnTo>
                  <a:lnTo>
                    <a:pt x="135737" y="103720"/>
                  </a:lnTo>
                  <a:lnTo>
                    <a:pt x="91541" y="228790"/>
                  </a:lnTo>
                  <a:lnTo>
                    <a:pt x="63601" y="137553"/>
                  </a:lnTo>
                  <a:lnTo>
                    <a:pt x="61061" y="128104"/>
                  </a:lnTo>
                  <a:lnTo>
                    <a:pt x="59537" y="126580"/>
                  </a:lnTo>
                  <a:lnTo>
                    <a:pt x="59537" y="123532"/>
                  </a:lnTo>
                  <a:lnTo>
                    <a:pt x="58013" y="122008"/>
                  </a:lnTo>
                  <a:lnTo>
                    <a:pt x="58013" y="117436"/>
                  </a:lnTo>
                  <a:lnTo>
                    <a:pt x="61061" y="115912"/>
                  </a:lnTo>
                  <a:lnTo>
                    <a:pt x="70205" y="112864"/>
                  </a:lnTo>
                  <a:lnTo>
                    <a:pt x="77825" y="112864"/>
                  </a:lnTo>
                  <a:lnTo>
                    <a:pt x="77825" y="100672"/>
                  </a:lnTo>
                  <a:lnTo>
                    <a:pt x="0" y="100672"/>
                  </a:lnTo>
                  <a:lnTo>
                    <a:pt x="0" y="111340"/>
                  </a:lnTo>
                  <a:lnTo>
                    <a:pt x="9144" y="114388"/>
                  </a:lnTo>
                  <a:lnTo>
                    <a:pt x="15240" y="117436"/>
                  </a:lnTo>
                  <a:lnTo>
                    <a:pt x="19812" y="120484"/>
                  </a:lnTo>
                  <a:lnTo>
                    <a:pt x="24384" y="125056"/>
                  </a:lnTo>
                  <a:lnTo>
                    <a:pt x="25908" y="131152"/>
                  </a:lnTo>
                  <a:lnTo>
                    <a:pt x="30784" y="145719"/>
                  </a:lnTo>
                  <a:lnTo>
                    <a:pt x="48869" y="198310"/>
                  </a:lnTo>
                  <a:lnTo>
                    <a:pt x="54838" y="217754"/>
                  </a:lnTo>
                  <a:lnTo>
                    <a:pt x="61252" y="237223"/>
                  </a:lnTo>
                  <a:lnTo>
                    <a:pt x="74777" y="276123"/>
                  </a:lnTo>
                  <a:lnTo>
                    <a:pt x="88493" y="276123"/>
                  </a:lnTo>
                  <a:lnTo>
                    <a:pt x="135737" y="147916"/>
                  </a:lnTo>
                  <a:lnTo>
                    <a:pt x="183070" y="276123"/>
                  </a:lnTo>
                  <a:lnTo>
                    <a:pt x="198310" y="276123"/>
                  </a:lnTo>
                  <a:lnTo>
                    <a:pt x="199834" y="270027"/>
                  </a:lnTo>
                  <a:lnTo>
                    <a:pt x="202882" y="262407"/>
                  </a:lnTo>
                  <a:lnTo>
                    <a:pt x="204406" y="256311"/>
                  </a:lnTo>
                  <a:lnTo>
                    <a:pt x="205930" y="248691"/>
                  </a:lnTo>
                  <a:lnTo>
                    <a:pt x="208978" y="242595"/>
                  </a:lnTo>
                  <a:lnTo>
                    <a:pt x="210502" y="236499"/>
                  </a:lnTo>
                  <a:lnTo>
                    <a:pt x="215722" y="221907"/>
                  </a:lnTo>
                  <a:lnTo>
                    <a:pt x="224434" y="195046"/>
                  </a:lnTo>
                  <a:lnTo>
                    <a:pt x="228790" y="183070"/>
                  </a:lnTo>
                  <a:lnTo>
                    <a:pt x="232486" y="171361"/>
                  </a:lnTo>
                  <a:lnTo>
                    <a:pt x="236601" y="159207"/>
                  </a:lnTo>
                  <a:lnTo>
                    <a:pt x="245554" y="134200"/>
                  </a:lnTo>
                  <a:lnTo>
                    <a:pt x="248704" y="126580"/>
                  </a:lnTo>
                  <a:lnTo>
                    <a:pt x="251752" y="120484"/>
                  </a:lnTo>
                  <a:lnTo>
                    <a:pt x="263944" y="114388"/>
                  </a:lnTo>
                  <a:lnTo>
                    <a:pt x="268516" y="111340"/>
                  </a:lnTo>
                  <a:lnTo>
                    <a:pt x="274612" y="111340"/>
                  </a:lnTo>
                  <a:lnTo>
                    <a:pt x="274612" y="100672"/>
                  </a:lnTo>
                  <a:close/>
                </a:path>
                <a:path w="476250" h="276225">
                  <a:moveTo>
                    <a:pt x="475957" y="263944"/>
                  </a:moveTo>
                  <a:lnTo>
                    <a:pt x="471385" y="262420"/>
                  </a:lnTo>
                  <a:lnTo>
                    <a:pt x="466813" y="262420"/>
                  </a:lnTo>
                  <a:lnTo>
                    <a:pt x="463765" y="260896"/>
                  </a:lnTo>
                  <a:lnTo>
                    <a:pt x="462241" y="260896"/>
                  </a:lnTo>
                  <a:lnTo>
                    <a:pt x="453009" y="256324"/>
                  </a:lnTo>
                  <a:lnTo>
                    <a:pt x="451485" y="253276"/>
                  </a:lnTo>
                  <a:lnTo>
                    <a:pt x="449961" y="251752"/>
                  </a:lnTo>
                  <a:lnTo>
                    <a:pt x="449961" y="152501"/>
                  </a:lnTo>
                  <a:lnTo>
                    <a:pt x="449122" y="139611"/>
                  </a:lnTo>
                  <a:lnTo>
                    <a:pt x="430339" y="103581"/>
                  </a:lnTo>
                  <a:lnTo>
                    <a:pt x="401193" y="94589"/>
                  </a:lnTo>
                  <a:lnTo>
                    <a:pt x="393573" y="94589"/>
                  </a:lnTo>
                  <a:lnTo>
                    <a:pt x="385953" y="96113"/>
                  </a:lnTo>
                  <a:lnTo>
                    <a:pt x="381381" y="97637"/>
                  </a:lnTo>
                  <a:lnTo>
                    <a:pt x="375285" y="100685"/>
                  </a:lnTo>
                  <a:lnTo>
                    <a:pt x="369189" y="102209"/>
                  </a:lnTo>
                  <a:lnTo>
                    <a:pt x="355473" y="111353"/>
                  </a:lnTo>
                  <a:lnTo>
                    <a:pt x="349275" y="117449"/>
                  </a:lnTo>
                  <a:lnTo>
                    <a:pt x="344703" y="120497"/>
                  </a:lnTo>
                  <a:lnTo>
                    <a:pt x="341655" y="125069"/>
                  </a:lnTo>
                  <a:lnTo>
                    <a:pt x="340131" y="125069"/>
                  </a:lnTo>
                  <a:lnTo>
                    <a:pt x="340131" y="3048"/>
                  </a:lnTo>
                  <a:lnTo>
                    <a:pt x="338607" y="0"/>
                  </a:lnTo>
                  <a:lnTo>
                    <a:pt x="273075" y="4572"/>
                  </a:lnTo>
                  <a:lnTo>
                    <a:pt x="273075" y="15240"/>
                  </a:lnTo>
                  <a:lnTo>
                    <a:pt x="277647" y="16764"/>
                  </a:lnTo>
                  <a:lnTo>
                    <a:pt x="286791" y="16764"/>
                  </a:lnTo>
                  <a:lnTo>
                    <a:pt x="291363" y="18288"/>
                  </a:lnTo>
                  <a:lnTo>
                    <a:pt x="295935" y="18288"/>
                  </a:lnTo>
                  <a:lnTo>
                    <a:pt x="303555" y="25908"/>
                  </a:lnTo>
                  <a:lnTo>
                    <a:pt x="305079" y="28956"/>
                  </a:lnTo>
                  <a:lnTo>
                    <a:pt x="308127" y="38100"/>
                  </a:lnTo>
                  <a:lnTo>
                    <a:pt x="308127" y="248704"/>
                  </a:lnTo>
                  <a:lnTo>
                    <a:pt x="306603" y="253276"/>
                  </a:lnTo>
                  <a:lnTo>
                    <a:pt x="305079" y="254800"/>
                  </a:lnTo>
                  <a:lnTo>
                    <a:pt x="303555" y="257848"/>
                  </a:lnTo>
                  <a:lnTo>
                    <a:pt x="297459" y="260896"/>
                  </a:lnTo>
                  <a:lnTo>
                    <a:pt x="295935" y="262420"/>
                  </a:lnTo>
                  <a:lnTo>
                    <a:pt x="285267" y="262420"/>
                  </a:lnTo>
                  <a:lnTo>
                    <a:pt x="282219" y="263944"/>
                  </a:lnTo>
                  <a:lnTo>
                    <a:pt x="282219" y="274612"/>
                  </a:lnTo>
                  <a:lnTo>
                    <a:pt x="367665" y="274612"/>
                  </a:lnTo>
                  <a:lnTo>
                    <a:pt x="367665" y="263944"/>
                  </a:lnTo>
                  <a:lnTo>
                    <a:pt x="364617" y="262420"/>
                  </a:lnTo>
                  <a:lnTo>
                    <a:pt x="358521" y="262420"/>
                  </a:lnTo>
                  <a:lnTo>
                    <a:pt x="355473" y="260896"/>
                  </a:lnTo>
                  <a:lnTo>
                    <a:pt x="353847" y="260896"/>
                  </a:lnTo>
                  <a:lnTo>
                    <a:pt x="344703" y="256324"/>
                  </a:lnTo>
                  <a:lnTo>
                    <a:pt x="340131" y="247180"/>
                  </a:lnTo>
                  <a:lnTo>
                    <a:pt x="340131" y="143357"/>
                  </a:lnTo>
                  <a:lnTo>
                    <a:pt x="341655" y="140309"/>
                  </a:lnTo>
                  <a:lnTo>
                    <a:pt x="346227" y="135737"/>
                  </a:lnTo>
                  <a:lnTo>
                    <a:pt x="347751" y="132689"/>
                  </a:lnTo>
                  <a:lnTo>
                    <a:pt x="350799" y="129641"/>
                  </a:lnTo>
                  <a:lnTo>
                    <a:pt x="355473" y="126593"/>
                  </a:lnTo>
                  <a:lnTo>
                    <a:pt x="358521" y="123545"/>
                  </a:lnTo>
                  <a:lnTo>
                    <a:pt x="364617" y="120497"/>
                  </a:lnTo>
                  <a:lnTo>
                    <a:pt x="373761" y="117449"/>
                  </a:lnTo>
                  <a:lnTo>
                    <a:pt x="379857" y="115925"/>
                  </a:lnTo>
                  <a:lnTo>
                    <a:pt x="395097" y="115925"/>
                  </a:lnTo>
                  <a:lnTo>
                    <a:pt x="416433" y="155638"/>
                  </a:lnTo>
                  <a:lnTo>
                    <a:pt x="416433" y="248704"/>
                  </a:lnTo>
                  <a:lnTo>
                    <a:pt x="414909" y="253276"/>
                  </a:lnTo>
                  <a:lnTo>
                    <a:pt x="413385" y="254800"/>
                  </a:lnTo>
                  <a:lnTo>
                    <a:pt x="411861" y="257848"/>
                  </a:lnTo>
                  <a:lnTo>
                    <a:pt x="410337" y="259372"/>
                  </a:lnTo>
                  <a:lnTo>
                    <a:pt x="404241" y="262420"/>
                  </a:lnTo>
                  <a:lnTo>
                    <a:pt x="392049" y="262420"/>
                  </a:lnTo>
                  <a:lnTo>
                    <a:pt x="389001" y="263944"/>
                  </a:lnTo>
                  <a:lnTo>
                    <a:pt x="389001" y="274612"/>
                  </a:lnTo>
                  <a:lnTo>
                    <a:pt x="475957" y="274612"/>
                  </a:lnTo>
                  <a:lnTo>
                    <a:pt x="475957" y="263944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17592" y="5237987"/>
              <a:ext cx="364521" cy="184594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5598032" y="5146452"/>
            <a:ext cx="819150" cy="329565"/>
            <a:chOff x="5598032" y="5146452"/>
            <a:chExt cx="819150" cy="329565"/>
          </a:xfrm>
        </p:grpSpPr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98032" y="5239511"/>
              <a:ext cx="340233" cy="18307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61125" y="5237988"/>
              <a:ext cx="193738" cy="18002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182296" y="5146458"/>
              <a:ext cx="234950" cy="329565"/>
            </a:xfrm>
            <a:custGeom>
              <a:avLst/>
              <a:gdLst/>
              <a:ahLst/>
              <a:cxnLst/>
              <a:rect l="l" t="t" r="r" b="b"/>
              <a:pathLst>
                <a:path w="234950" h="329564">
                  <a:moveTo>
                    <a:pt x="103720" y="0"/>
                  </a:moveTo>
                  <a:lnTo>
                    <a:pt x="60426" y="15811"/>
                  </a:lnTo>
                  <a:lnTo>
                    <a:pt x="27432" y="48768"/>
                  </a:lnTo>
                  <a:lnTo>
                    <a:pt x="6858" y="100101"/>
                  </a:lnTo>
                  <a:lnTo>
                    <a:pt x="0" y="166306"/>
                  </a:lnTo>
                  <a:lnTo>
                    <a:pt x="1714" y="200901"/>
                  </a:lnTo>
                  <a:lnTo>
                    <a:pt x="15430" y="258114"/>
                  </a:lnTo>
                  <a:lnTo>
                    <a:pt x="42557" y="300164"/>
                  </a:lnTo>
                  <a:lnTo>
                    <a:pt x="80873" y="324726"/>
                  </a:lnTo>
                  <a:lnTo>
                    <a:pt x="103720" y="329565"/>
                  </a:lnTo>
                  <a:lnTo>
                    <a:pt x="103720" y="315849"/>
                  </a:lnTo>
                  <a:lnTo>
                    <a:pt x="86842" y="310426"/>
                  </a:lnTo>
                  <a:lnTo>
                    <a:pt x="72656" y="301129"/>
                  </a:lnTo>
                  <a:lnTo>
                    <a:pt x="43815" y="251256"/>
                  </a:lnTo>
                  <a:lnTo>
                    <a:pt x="34671" y="198615"/>
                  </a:lnTo>
                  <a:lnTo>
                    <a:pt x="33528" y="166306"/>
                  </a:lnTo>
                  <a:lnTo>
                    <a:pt x="34671" y="133057"/>
                  </a:lnTo>
                  <a:lnTo>
                    <a:pt x="43815" y="79159"/>
                  </a:lnTo>
                  <a:lnTo>
                    <a:pt x="61887" y="41389"/>
                  </a:lnTo>
                  <a:lnTo>
                    <a:pt x="103720" y="15240"/>
                  </a:lnTo>
                  <a:lnTo>
                    <a:pt x="103720" y="0"/>
                  </a:lnTo>
                  <a:close/>
                </a:path>
                <a:path w="234950" h="329564">
                  <a:moveTo>
                    <a:pt x="234873" y="166306"/>
                  </a:moveTo>
                  <a:lnTo>
                    <a:pt x="228015" y="100114"/>
                  </a:lnTo>
                  <a:lnTo>
                    <a:pt x="207441" y="48768"/>
                  </a:lnTo>
                  <a:lnTo>
                    <a:pt x="174485" y="15811"/>
                  </a:lnTo>
                  <a:lnTo>
                    <a:pt x="131152" y="0"/>
                  </a:lnTo>
                  <a:lnTo>
                    <a:pt x="131152" y="15240"/>
                  </a:lnTo>
                  <a:lnTo>
                    <a:pt x="147193" y="19761"/>
                  </a:lnTo>
                  <a:lnTo>
                    <a:pt x="161112" y="28575"/>
                  </a:lnTo>
                  <a:lnTo>
                    <a:pt x="191058" y="79159"/>
                  </a:lnTo>
                  <a:lnTo>
                    <a:pt x="200202" y="133057"/>
                  </a:lnTo>
                  <a:lnTo>
                    <a:pt x="201345" y="166306"/>
                  </a:lnTo>
                  <a:lnTo>
                    <a:pt x="200202" y="198615"/>
                  </a:lnTo>
                  <a:lnTo>
                    <a:pt x="191058" y="251256"/>
                  </a:lnTo>
                  <a:lnTo>
                    <a:pt x="173672" y="288124"/>
                  </a:lnTo>
                  <a:lnTo>
                    <a:pt x="131152" y="315849"/>
                  </a:lnTo>
                  <a:lnTo>
                    <a:pt x="131152" y="329565"/>
                  </a:lnTo>
                  <a:lnTo>
                    <a:pt x="174485" y="314883"/>
                  </a:lnTo>
                  <a:lnTo>
                    <a:pt x="207441" y="280708"/>
                  </a:lnTo>
                  <a:lnTo>
                    <a:pt x="228015" y="231508"/>
                  </a:lnTo>
                  <a:lnTo>
                    <a:pt x="233159" y="200901"/>
                  </a:lnTo>
                  <a:lnTo>
                    <a:pt x="234873" y="16630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1" name="object 10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523958" y="5189125"/>
            <a:ext cx="1148619" cy="233457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81468" y="5730811"/>
            <a:ext cx="82391" cy="82391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1343882" y="5620892"/>
            <a:ext cx="977900" cy="329565"/>
            <a:chOff x="1343882" y="5620892"/>
            <a:chExt cx="977900" cy="329565"/>
          </a:xfrm>
        </p:grpSpPr>
        <p:pic>
          <p:nvPicPr>
            <p:cNvPr id="104" name="object 10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43882" y="5712523"/>
              <a:ext cx="129635" cy="18459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493329" y="5620892"/>
              <a:ext cx="828675" cy="330200"/>
            </a:xfrm>
            <a:custGeom>
              <a:avLst/>
              <a:gdLst/>
              <a:ahLst/>
              <a:cxnLst/>
              <a:rect l="l" t="t" r="r" b="b"/>
              <a:pathLst>
                <a:path w="828675" h="330200">
                  <a:moveTo>
                    <a:pt x="118960" y="250329"/>
                  </a:moveTo>
                  <a:lnTo>
                    <a:pt x="115912" y="251853"/>
                  </a:lnTo>
                  <a:lnTo>
                    <a:pt x="111340" y="251853"/>
                  </a:lnTo>
                  <a:lnTo>
                    <a:pt x="106768" y="253377"/>
                  </a:lnTo>
                  <a:lnTo>
                    <a:pt x="82384" y="253377"/>
                  </a:lnTo>
                  <a:lnTo>
                    <a:pt x="77812" y="250329"/>
                  </a:lnTo>
                  <a:lnTo>
                    <a:pt x="71716" y="247180"/>
                  </a:lnTo>
                  <a:lnTo>
                    <a:pt x="70192" y="242608"/>
                  </a:lnTo>
                  <a:lnTo>
                    <a:pt x="67144" y="239560"/>
                  </a:lnTo>
                  <a:lnTo>
                    <a:pt x="65620" y="234988"/>
                  </a:lnTo>
                  <a:lnTo>
                    <a:pt x="65620" y="114503"/>
                  </a:lnTo>
                  <a:lnTo>
                    <a:pt x="114388" y="114503"/>
                  </a:lnTo>
                  <a:lnTo>
                    <a:pt x="114388" y="97739"/>
                  </a:lnTo>
                  <a:lnTo>
                    <a:pt x="64096" y="97739"/>
                  </a:lnTo>
                  <a:lnTo>
                    <a:pt x="64096" y="42773"/>
                  </a:lnTo>
                  <a:lnTo>
                    <a:pt x="32004" y="42773"/>
                  </a:lnTo>
                  <a:lnTo>
                    <a:pt x="32004" y="97739"/>
                  </a:lnTo>
                  <a:lnTo>
                    <a:pt x="0" y="97739"/>
                  </a:lnTo>
                  <a:lnTo>
                    <a:pt x="0" y="114503"/>
                  </a:lnTo>
                  <a:lnTo>
                    <a:pt x="32004" y="114503"/>
                  </a:lnTo>
                  <a:lnTo>
                    <a:pt x="32004" y="233464"/>
                  </a:lnTo>
                  <a:lnTo>
                    <a:pt x="32575" y="242316"/>
                  </a:lnTo>
                  <a:lnTo>
                    <a:pt x="61328" y="274116"/>
                  </a:lnTo>
                  <a:lnTo>
                    <a:pt x="71716" y="274713"/>
                  </a:lnTo>
                  <a:lnTo>
                    <a:pt x="90004" y="274713"/>
                  </a:lnTo>
                  <a:lnTo>
                    <a:pt x="96100" y="271665"/>
                  </a:lnTo>
                  <a:lnTo>
                    <a:pt x="103720" y="270141"/>
                  </a:lnTo>
                  <a:lnTo>
                    <a:pt x="118960" y="264045"/>
                  </a:lnTo>
                  <a:lnTo>
                    <a:pt x="118960" y="250329"/>
                  </a:lnTo>
                  <a:close/>
                </a:path>
                <a:path w="828675" h="330200">
                  <a:moveTo>
                    <a:pt x="297459" y="256425"/>
                  </a:moveTo>
                  <a:lnTo>
                    <a:pt x="279171" y="256425"/>
                  </a:lnTo>
                  <a:lnTo>
                    <a:pt x="277647" y="254901"/>
                  </a:lnTo>
                  <a:lnTo>
                    <a:pt x="273075" y="253377"/>
                  </a:lnTo>
                  <a:lnTo>
                    <a:pt x="271449" y="250329"/>
                  </a:lnTo>
                  <a:lnTo>
                    <a:pt x="269925" y="247180"/>
                  </a:lnTo>
                  <a:lnTo>
                    <a:pt x="268401" y="245656"/>
                  </a:lnTo>
                  <a:lnTo>
                    <a:pt x="266877" y="241084"/>
                  </a:lnTo>
                  <a:lnTo>
                    <a:pt x="266877" y="193840"/>
                  </a:lnTo>
                  <a:lnTo>
                    <a:pt x="267716" y="184696"/>
                  </a:lnTo>
                  <a:lnTo>
                    <a:pt x="267804" y="183172"/>
                  </a:lnTo>
                  <a:lnTo>
                    <a:pt x="268185" y="174028"/>
                  </a:lnTo>
                  <a:lnTo>
                    <a:pt x="268312" y="146507"/>
                  </a:lnTo>
                  <a:lnTo>
                    <a:pt x="268122" y="140957"/>
                  </a:lnTo>
                  <a:lnTo>
                    <a:pt x="252145" y="103835"/>
                  </a:lnTo>
                  <a:lnTo>
                    <a:pt x="244017" y="97739"/>
                  </a:lnTo>
                  <a:lnTo>
                    <a:pt x="196773" y="91643"/>
                  </a:lnTo>
                  <a:lnTo>
                    <a:pt x="181533" y="94691"/>
                  </a:lnTo>
                  <a:lnTo>
                    <a:pt x="146392" y="116027"/>
                  </a:lnTo>
                  <a:lnTo>
                    <a:pt x="141820" y="137363"/>
                  </a:lnTo>
                  <a:lnTo>
                    <a:pt x="144868" y="146507"/>
                  </a:lnTo>
                  <a:lnTo>
                    <a:pt x="147916" y="151079"/>
                  </a:lnTo>
                  <a:lnTo>
                    <a:pt x="152488" y="152603"/>
                  </a:lnTo>
                  <a:lnTo>
                    <a:pt x="164680" y="152603"/>
                  </a:lnTo>
                  <a:lnTo>
                    <a:pt x="178485" y="128219"/>
                  </a:lnTo>
                  <a:lnTo>
                    <a:pt x="178485" y="123647"/>
                  </a:lnTo>
                  <a:lnTo>
                    <a:pt x="176961" y="119075"/>
                  </a:lnTo>
                  <a:lnTo>
                    <a:pt x="176961" y="112979"/>
                  </a:lnTo>
                  <a:lnTo>
                    <a:pt x="181533" y="108407"/>
                  </a:lnTo>
                  <a:lnTo>
                    <a:pt x="195249" y="103835"/>
                  </a:lnTo>
                  <a:lnTo>
                    <a:pt x="208965" y="103835"/>
                  </a:lnTo>
                  <a:lnTo>
                    <a:pt x="231825" y="125171"/>
                  </a:lnTo>
                  <a:lnTo>
                    <a:pt x="233349" y="128219"/>
                  </a:lnTo>
                  <a:lnTo>
                    <a:pt x="233349" y="132791"/>
                  </a:lnTo>
                  <a:lnTo>
                    <a:pt x="234873" y="137363"/>
                  </a:lnTo>
                  <a:lnTo>
                    <a:pt x="234873" y="160223"/>
                  </a:lnTo>
                  <a:lnTo>
                    <a:pt x="234873" y="174028"/>
                  </a:lnTo>
                  <a:lnTo>
                    <a:pt x="234873" y="234988"/>
                  </a:lnTo>
                  <a:lnTo>
                    <a:pt x="230301" y="241084"/>
                  </a:lnTo>
                  <a:lnTo>
                    <a:pt x="224205" y="245656"/>
                  </a:lnTo>
                  <a:lnTo>
                    <a:pt x="218173" y="250278"/>
                  </a:lnTo>
                  <a:lnTo>
                    <a:pt x="212013" y="254901"/>
                  </a:lnTo>
                  <a:lnTo>
                    <a:pt x="204393" y="256425"/>
                  </a:lnTo>
                  <a:lnTo>
                    <a:pt x="187629" y="256425"/>
                  </a:lnTo>
                  <a:lnTo>
                    <a:pt x="181533" y="253377"/>
                  </a:lnTo>
                  <a:lnTo>
                    <a:pt x="176961" y="248704"/>
                  </a:lnTo>
                  <a:lnTo>
                    <a:pt x="170865" y="244132"/>
                  </a:lnTo>
                  <a:lnTo>
                    <a:pt x="169341" y="238036"/>
                  </a:lnTo>
                  <a:lnTo>
                    <a:pt x="169341" y="219748"/>
                  </a:lnTo>
                  <a:lnTo>
                    <a:pt x="193725" y="189268"/>
                  </a:lnTo>
                  <a:lnTo>
                    <a:pt x="234873" y="174028"/>
                  </a:lnTo>
                  <a:lnTo>
                    <a:pt x="234873" y="160223"/>
                  </a:lnTo>
                  <a:lnTo>
                    <a:pt x="229425" y="162547"/>
                  </a:lnTo>
                  <a:lnTo>
                    <a:pt x="222110" y="165176"/>
                  </a:lnTo>
                  <a:lnTo>
                    <a:pt x="212801" y="168402"/>
                  </a:lnTo>
                  <a:lnTo>
                    <a:pt x="201345" y="172504"/>
                  </a:lnTo>
                  <a:lnTo>
                    <a:pt x="190779" y="176530"/>
                  </a:lnTo>
                  <a:lnTo>
                    <a:pt x="181914" y="179552"/>
                  </a:lnTo>
                  <a:lnTo>
                    <a:pt x="174777" y="181724"/>
                  </a:lnTo>
                  <a:lnTo>
                    <a:pt x="169341" y="183172"/>
                  </a:lnTo>
                  <a:lnTo>
                    <a:pt x="164680" y="184696"/>
                  </a:lnTo>
                  <a:lnTo>
                    <a:pt x="146392" y="196888"/>
                  </a:lnTo>
                  <a:lnTo>
                    <a:pt x="144868" y="199936"/>
                  </a:lnTo>
                  <a:lnTo>
                    <a:pt x="140296" y="204508"/>
                  </a:lnTo>
                  <a:lnTo>
                    <a:pt x="137248" y="209080"/>
                  </a:lnTo>
                  <a:lnTo>
                    <a:pt x="135724" y="213652"/>
                  </a:lnTo>
                  <a:lnTo>
                    <a:pt x="132676" y="225844"/>
                  </a:lnTo>
                  <a:lnTo>
                    <a:pt x="132676" y="231940"/>
                  </a:lnTo>
                  <a:lnTo>
                    <a:pt x="152031" y="269163"/>
                  </a:lnTo>
                  <a:lnTo>
                    <a:pt x="178485" y="276237"/>
                  </a:lnTo>
                  <a:lnTo>
                    <a:pt x="187350" y="275678"/>
                  </a:lnTo>
                  <a:lnTo>
                    <a:pt x="222681" y="260616"/>
                  </a:lnTo>
                  <a:lnTo>
                    <a:pt x="234873" y="250329"/>
                  </a:lnTo>
                  <a:lnTo>
                    <a:pt x="236397" y="257949"/>
                  </a:lnTo>
                  <a:lnTo>
                    <a:pt x="240969" y="264045"/>
                  </a:lnTo>
                  <a:lnTo>
                    <a:pt x="245541" y="268617"/>
                  </a:lnTo>
                  <a:lnTo>
                    <a:pt x="251637" y="273189"/>
                  </a:lnTo>
                  <a:lnTo>
                    <a:pt x="259257" y="274713"/>
                  </a:lnTo>
                  <a:lnTo>
                    <a:pt x="277647" y="274713"/>
                  </a:lnTo>
                  <a:lnTo>
                    <a:pt x="291363" y="270141"/>
                  </a:lnTo>
                  <a:lnTo>
                    <a:pt x="297459" y="268617"/>
                  </a:lnTo>
                  <a:lnTo>
                    <a:pt x="297459" y="256425"/>
                  </a:lnTo>
                  <a:close/>
                </a:path>
                <a:path w="828675" h="330200">
                  <a:moveTo>
                    <a:pt x="446900" y="111442"/>
                  </a:moveTo>
                  <a:lnTo>
                    <a:pt x="443852" y="103822"/>
                  </a:lnTo>
                  <a:lnTo>
                    <a:pt x="434708" y="94678"/>
                  </a:lnTo>
                  <a:lnTo>
                    <a:pt x="428612" y="91630"/>
                  </a:lnTo>
                  <a:lnTo>
                    <a:pt x="420992" y="91630"/>
                  </a:lnTo>
                  <a:lnTo>
                    <a:pt x="383844" y="108966"/>
                  </a:lnTo>
                  <a:lnTo>
                    <a:pt x="372135" y="122110"/>
                  </a:lnTo>
                  <a:lnTo>
                    <a:pt x="370611" y="122110"/>
                  </a:lnTo>
                  <a:lnTo>
                    <a:pt x="370611" y="96202"/>
                  </a:lnTo>
                  <a:lnTo>
                    <a:pt x="369087" y="94678"/>
                  </a:lnTo>
                  <a:lnTo>
                    <a:pt x="311175" y="97726"/>
                  </a:lnTo>
                  <a:lnTo>
                    <a:pt x="311175" y="109918"/>
                  </a:lnTo>
                  <a:lnTo>
                    <a:pt x="317271" y="109918"/>
                  </a:lnTo>
                  <a:lnTo>
                    <a:pt x="320319" y="111442"/>
                  </a:lnTo>
                  <a:lnTo>
                    <a:pt x="323367" y="111442"/>
                  </a:lnTo>
                  <a:lnTo>
                    <a:pt x="326415" y="112966"/>
                  </a:lnTo>
                  <a:lnTo>
                    <a:pt x="327939" y="114490"/>
                  </a:lnTo>
                  <a:lnTo>
                    <a:pt x="330987" y="116014"/>
                  </a:lnTo>
                  <a:lnTo>
                    <a:pt x="334035" y="119062"/>
                  </a:lnTo>
                  <a:lnTo>
                    <a:pt x="335559" y="122110"/>
                  </a:lnTo>
                  <a:lnTo>
                    <a:pt x="337083" y="126682"/>
                  </a:lnTo>
                  <a:lnTo>
                    <a:pt x="338607" y="129730"/>
                  </a:lnTo>
                  <a:lnTo>
                    <a:pt x="338607" y="245656"/>
                  </a:lnTo>
                  <a:lnTo>
                    <a:pt x="334035" y="254889"/>
                  </a:lnTo>
                  <a:lnTo>
                    <a:pt x="332511" y="256413"/>
                  </a:lnTo>
                  <a:lnTo>
                    <a:pt x="327939" y="257937"/>
                  </a:lnTo>
                  <a:lnTo>
                    <a:pt x="326415" y="257937"/>
                  </a:lnTo>
                  <a:lnTo>
                    <a:pt x="323367" y="259461"/>
                  </a:lnTo>
                  <a:lnTo>
                    <a:pt x="312699" y="259461"/>
                  </a:lnTo>
                  <a:lnTo>
                    <a:pt x="312699" y="271653"/>
                  </a:lnTo>
                  <a:lnTo>
                    <a:pt x="404228" y="271653"/>
                  </a:lnTo>
                  <a:lnTo>
                    <a:pt x="404228" y="259461"/>
                  </a:lnTo>
                  <a:lnTo>
                    <a:pt x="398132" y="259461"/>
                  </a:lnTo>
                  <a:lnTo>
                    <a:pt x="392036" y="257937"/>
                  </a:lnTo>
                  <a:lnTo>
                    <a:pt x="387464" y="257937"/>
                  </a:lnTo>
                  <a:lnTo>
                    <a:pt x="384416" y="256413"/>
                  </a:lnTo>
                  <a:lnTo>
                    <a:pt x="381368" y="256413"/>
                  </a:lnTo>
                  <a:lnTo>
                    <a:pt x="378231" y="254889"/>
                  </a:lnTo>
                  <a:lnTo>
                    <a:pt x="373659" y="250317"/>
                  </a:lnTo>
                  <a:lnTo>
                    <a:pt x="370611" y="244132"/>
                  </a:lnTo>
                  <a:lnTo>
                    <a:pt x="370611" y="137350"/>
                  </a:lnTo>
                  <a:lnTo>
                    <a:pt x="404228" y="111442"/>
                  </a:lnTo>
                  <a:lnTo>
                    <a:pt x="410324" y="111442"/>
                  </a:lnTo>
                  <a:lnTo>
                    <a:pt x="408800" y="114490"/>
                  </a:lnTo>
                  <a:lnTo>
                    <a:pt x="408800" y="129730"/>
                  </a:lnTo>
                  <a:lnTo>
                    <a:pt x="410324" y="134302"/>
                  </a:lnTo>
                  <a:lnTo>
                    <a:pt x="416420" y="140398"/>
                  </a:lnTo>
                  <a:lnTo>
                    <a:pt x="422516" y="141922"/>
                  </a:lnTo>
                  <a:lnTo>
                    <a:pt x="434708" y="141922"/>
                  </a:lnTo>
                  <a:lnTo>
                    <a:pt x="439280" y="140398"/>
                  </a:lnTo>
                  <a:lnTo>
                    <a:pt x="442328" y="135826"/>
                  </a:lnTo>
                  <a:lnTo>
                    <a:pt x="445376" y="129730"/>
                  </a:lnTo>
                  <a:lnTo>
                    <a:pt x="446900" y="125158"/>
                  </a:lnTo>
                  <a:lnTo>
                    <a:pt x="446900" y="119062"/>
                  </a:lnTo>
                  <a:lnTo>
                    <a:pt x="446900" y="111442"/>
                  </a:lnTo>
                  <a:close/>
                </a:path>
                <a:path w="828675" h="330200">
                  <a:moveTo>
                    <a:pt x="571969" y="250329"/>
                  </a:moveTo>
                  <a:lnTo>
                    <a:pt x="568921" y="251853"/>
                  </a:lnTo>
                  <a:lnTo>
                    <a:pt x="564349" y="251853"/>
                  </a:lnTo>
                  <a:lnTo>
                    <a:pt x="559777" y="253377"/>
                  </a:lnTo>
                  <a:lnTo>
                    <a:pt x="535393" y="253377"/>
                  </a:lnTo>
                  <a:lnTo>
                    <a:pt x="530821" y="250329"/>
                  </a:lnTo>
                  <a:lnTo>
                    <a:pt x="524725" y="247180"/>
                  </a:lnTo>
                  <a:lnTo>
                    <a:pt x="523201" y="242608"/>
                  </a:lnTo>
                  <a:lnTo>
                    <a:pt x="520153" y="239560"/>
                  </a:lnTo>
                  <a:lnTo>
                    <a:pt x="518629" y="234988"/>
                  </a:lnTo>
                  <a:lnTo>
                    <a:pt x="518629" y="225844"/>
                  </a:lnTo>
                  <a:lnTo>
                    <a:pt x="517105" y="219748"/>
                  </a:lnTo>
                  <a:lnTo>
                    <a:pt x="517105" y="114503"/>
                  </a:lnTo>
                  <a:lnTo>
                    <a:pt x="567397" y="114503"/>
                  </a:lnTo>
                  <a:lnTo>
                    <a:pt x="567397" y="97739"/>
                  </a:lnTo>
                  <a:lnTo>
                    <a:pt x="517105" y="97739"/>
                  </a:lnTo>
                  <a:lnTo>
                    <a:pt x="517105" y="42773"/>
                  </a:lnTo>
                  <a:lnTo>
                    <a:pt x="485013" y="42773"/>
                  </a:lnTo>
                  <a:lnTo>
                    <a:pt x="485013" y="97739"/>
                  </a:lnTo>
                  <a:lnTo>
                    <a:pt x="453009" y="97739"/>
                  </a:lnTo>
                  <a:lnTo>
                    <a:pt x="453009" y="114503"/>
                  </a:lnTo>
                  <a:lnTo>
                    <a:pt x="485013" y="114503"/>
                  </a:lnTo>
                  <a:lnTo>
                    <a:pt x="485013" y="233464"/>
                  </a:lnTo>
                  <a:lnTo>
                    <a:pt x="505294" y="272237"/>
                  </a:lnTo>
                  <a:lnTo>
                    <a:pt x="524725" y="274713"/>
                  </a:lnTo>
                  <a:lnTo>
                    <a:pt x="543013" y="274713"/>
                  </a:lnTo>
                  <a:lnTo>
                    <a:pt x="549109" y="271665"/>
                  </a:lnTo>
                  <a:lnTo>
                    <a:pt x="556729" y="270141"/>
                  </a:lnTo>
                  <a:lnTo>
                    <a:pt x="571969" y="264045"/>
                  </a:lnTo>
                  <a:lnTo>
                    <a:pt x="571969" y="250329"/>
                  </a:lnTo>
                  <a:close/>
                </a:path>
                <a:path w="828675" h="330200">
                  <a:moveTo>
                    <a:pt x="695515" y="0"/>
                  </a:moveTo>
                  <a:lnTo>
                    <a:pt x="652272" y="15328"/>
                  </a:lnTo>
                  <a:lnTo>
                    <a:pt x="619315" y="48869"/>
                  </a:lnTo>
                  <a:lnTo>
                    <a:pt x="598690" y="99593"/>
                  </a:lnTo>
                  <a:lnTo>
                    <a:pt x="591781" y="166306"/>
                  </a:lnTo>
                  <a:lnTo>
                    <a:pt x="593509" y="200101"/>
                  </a:lnTo>
                  <a:lnTo>
                    <a:pt x="607288" y="257352"/>
                  </a:lnTo>
                  <a:lnTo>
                    <a:pt x="634428" y="299999"/>
                  </a:lnTo>
                  <a:lnTo>
                    <a:pt x="672668" y="324091"/>
                  </a:lnTo>
                  <a:lnTo>
                    <a:pt x="695515" y="329565"/>
                  </a:lnTo>
                  <a:lnTo>
                    <a:pt x="695515" y="314325"/>
                  </a:lnTo>
                  <a:lnTo>
                    <a:pt x="679488" y="309803"/>
                  </a:lnTo>
                  <a:lnTo>
                    <a:pt x="665607" y="300990"/>
                  </a:lnTo>
                  <a:lnTo>
                    <a:pt x="635927" y="250456"/>
                  </a:lnTo>
                  <a:lnTo>
                    <a:pt x="627837" y="197802"/>
                  </a:lnTo>
                  <a:lnTo>
                    <a:pt x="626935" y="166306"/>
                  </a:lnTo>
                  <a:lnTo>
                    <a:pt x="628053" y="132892"/>
                  </a:lnTo>
                  <a:lnTo>
                    <a:pt x="636574" y="78574"/>
                  </a:lnTo>
                  <a:lnTo>
                    <a:pt x="653719" y="41465"/>
                  </a:lnTo>
                  <a:lnTo>
                    <a:pt x="695515" y="13817"/>
                  </a:lnTo>
                  <a:lnTo>
                    <a:pt x="695515" y="0"/>
                  </a:lnTo>
                  <a:close/>
                </a:path>
                <a:path w="828675" h="330200">
                  <a:moveTo>
                    <a:pt x="828294" y="166319"/>
                  </a:moveTo>
                  <a:lnTo>
                    <a:pt x="820661" y="99593"/>
                  </a:lnTo>
                  <a:lnTo>
                    <a:pt x="799236" y="48869"/>
                  </a:lnTo>
                  <a:lnTo>
                    <a:pt x="767041" y="15328"/>
                  </a:lnTo>
                  <a:lnTo>
                    <a:pt x="724560" y="12"/>
                  </a:lnTo>
                  <a:lnTo>
                    <a:pt x="724560" y="13817"/>
                  </a:lnTo>
                  <a:lnTo>
                    <a:pt x="739940" y="19227"/>
                  </a:lnTo>
                  <a:lnTo>
                    <a:pt x="753897" y="28486"/>
                  </a:lnTo>
                  <a:lnTo>
                    <a:pt x="783501" y="78574"/>
                  </a:lnTo>
                  <a:lnTo>
                    <a:pt x="792022" y="132892"/>
                  </a:lnTo>
                  <a:lnTo>
                    <a:pt x="793140" y="166319"/>
                  </a:lnTo>
                  <a:lnTo>
                    <a:pt x="792022" y="197802"/>
                  </a:lnTo>
                  <a:lnTo>
                    <a:pt x="783501" y="250456"/>
                  </a:lnTo>
                  <a:lnTo>
                    <a:pt x="766356" y="288188"/>
                  </a:lnTo>
                  <a:lnTo>
                    <a:pt x="724560" y="314337"/>
                  </a:lnTo>
                  <a:lnTo>
                    <a:pt x="724560" y="329577"/>
                  </a:lnTo>
                  <a:lnTo>
                    <a:pt x="767041" y="314337"/>
                  </a:lnTo>
                  <a:lnTo>
                    <a:pt x="799236" y="280809"/>
                  </a:lnTo>
                  <a:lnTo>
                    <a:pt x="821232" y="230454"/>
                  </a:lnTo>
                  <a:lnTo>
                    <a:pt x="826554" y="200101"/>
                  </a:lnTo>
                  <a:lnTo>
                    <a:pt x="828294" y="166319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6" name="object 10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436018" y="5617845"/>
            <a:ext cx="1212627" cy="279273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763041" y="5617845"/>
            <a:ext cx="1192815" cy="279272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5074824" y="5620892"/>
            <a:ext cx="819150" cy="329565"/>
            <a:chOff x="5074824" y="5620892"/>
            <a:chExt cx="819150" cy="329565"/>
          </a:xfrm>
        </p:grpSpPr>
        <p:pic>
          <p:nvPicPr>
            <p:cNvPr id="109" name="object 10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74824" y="5712523"/>
              <a:ext cx="340233" cy="18459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36393" y="5712523"/>
              <a:ext cx="195262" cy="180022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657558" y="5620892"/>
              <a:ext cx="236854" cy="330200"/>
            </a:xfrm>
            <a:custGeom>
              <a:avLst/>
              <a:gdLst/>
              <a:ahLst/>
              <a:cxnLst/>
              <a:rect l="l" t="t" r="r" b="b"/>
              <a:pathLst>
                <a:path w="236854" h="330200">
                  <a:moveTo>
                    <a:pt x="103720" y="0"/>
                  </a:moveTo>
                  <a:lnTo>
                    <a:pt x="60477" y="15328"/>
                  </a:lnTo>
                  <a:lnTo>
                    <a:pt x="27520" y="48869"/>
                  </a:lnTo>
                  <a:lnTo>
                    <a:pt x="6908" y="99593"/>
                  </a:lnTo>
                  <a:lnTo>
                    <a:pt x="0" y="166306"/>
                  </a:lnTo>
                  <a:lnTo>
                    <a:pt x="1727" y="200101"/>
                  </a:lnTo>
                  <a:lnTo>
                    <a:pt x="15506" y="257352"/>
                  </a:lnTo>
                  <a:lnTo>
                    <a:pt x="42646" y="299999"/>
                  </a:lnTo>
                  <a:lnTo>
                    <a:pt x="80886" y="324091"/>
                  </a:lnTo>
                  <a:lnTo>
                    <a:pt x="103720" y="329565"/>
                  </a:lnTo>
                  <a:lnTo>
                    <a:pt x="103720" y="314325"/>
                  </a:lnTo>
                  <a:lnTo>
                    <a:pt x="87706" y="309803"/>
                  </a:lnTo>
                  <a:lnTo>
                    <a:pt x="73812" y="300990"/>
                  </a:lnTo>
                  <a:lnTo>
                    <a:pt x="44145" y="250456"/>
                  </a:lnTo>
                  <a:lnTo>
                    <a:pt x="36055" y="197802"/>
                  </a:lnTo>
                  <a:lnTo>
                    <a:pt x="35140" y="166306"/>
                  </a:lnTo>
                  <a:lnTo>
                    <a:pt x="36271" y="132892"/>
                  </a:lnTo>
                  <a:lnTo>
                    <a:pt x="44792" y="78574"/>
                  </a:lnTo>
                  <a:lnTo>
                    <a:pt x="61937" y="41465"/>
                  </a:lnTo>
                  <a:lnTo>
                    <a:pt x="103720" y="13817"/>
                  </a:lnTo>
                  <a:lnTo>
                    <a:pt x="103720" y="0"/>
                  </a:lnTo>
                  <a:close/>
                </a:path>
                <a:path w="236854" h="330200">
                  <a:moveTo>
                    <a:pt x="236410" y="166319"/>
                  </a:moveTo>
                  <a:lnTo>
                    <a:pt x="228790" y="99593"/>
                  </a:lnTo>
                  <a:lnTo>
                    <a:pt x="207454" y="48869"/>
                  </a:lnTo>
                  <a:lnTo>
                    <a:pt x="175209" y="15328"/>
                  </a:lnTo>
                  <a:lnTo>
                    <a:pt x="132676" y="12"/>
                  </a:lnTo>
                  <a:lnTo>
                    <a:pt x="132676" y="13817"/>
                  </a:lnTo>
                  <a:lnTo>
                    <a:pt x="148704" y="19227"/>
                  </a:lnTo>
                  <a:lnTo>
                    <a:pt x="162598" y="28486"/>
                  </a:lnTo>
                  <a:lnTo>
                    <a:pt x="191719" y="78574"/>
                  </a:lnTo>
                  <a:lnTo>
                    <a:pt x="200240" y="132892"/>
                  </a:lnTo>
                  <a:lnTo>
                    <a:pt x="201358" y="166319"/>
                  </a:lnTo>
                  <a:lnTo>
                    <a:pt x="200240" y="197802"/>
                  </a:lnTo>
                  <a:lnTo>
                    <a:pt x="191719" y="250456"/>
                  </a:lnTo>
                  <a:lnTo>
                    <a:pt x="174510" y="288188"/>
                  </a:lnTo>
                  <a:lnTo>
                    <a:pt x="132676" y="314337"/>
                  </a:lnTo>
                  <a:lnTo>
                    <a:pt x="132676" y="329577"/>
                  </a:lnTo>
                  <a:lnTo>
                    <a:pt x="175209" y="314337"/>
                  </a:lnTo>
                  <a:lnTo>
                    <a:pt x="207454" y="280809"/>
                  </a:lnTo>
                  <a:lnTo>
                    <a:pt x="229362" y="230454"/>
                  </a:lnTo>
                  <a:lnTo>
                    <a:pt x="234670" y="200101"/>
                  </a:lnTo>
                  <a:lnTo>
                    <a:pt x="236410" y="166319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2" name="object 1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81468" y="6216014"/>
            <a:ext cx="82391" cy="80867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43882" y="6101524"/>
            <a:ext cx="1101280" cy="354044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2559557" y="6104572"/>
            <a:ext cx="819150" cy="329565"/>
            <a:chOff x="2559557" y="6104572"/>
            <a:chExt cx="819150" cy="329565"/>
          </a:xfrm>
        </p:grpSpPr>
        <p:pic>
          <p:nvPicPr>
            <p:cNvPr id="115" name="object 11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59557" y="6197631"/>
              <a:ext cx="340137" cy="1831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22555" y="6196107"/>
              <a:ext cx="193738" cy="18011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143719" y="6104572"/>
              <a:ext cx="235585" cy="329565"/>
            </a:xfrm>
            <a:custGeom>
              <a:avLst/>
              <a:gdLst/>
              <a:ahLst/>
              <a:cxnLst/>
              <a:rect l="l" t="t" r="r" b="b"/>
              <a:pathLst>
                <a:path w="235585" h="329564">
                  <a:moveTo>
                    <a:pt x="103733" y="12"/>
                  </a:moveTo>
                  <a:lnTo>
                    <a:pt x="60401" y="15824"/>
                  </a:lnTo>
                  <a:lnTo>
                    <a:pt x="27432" y="48768"/>
                  </a:lnTo>
                  <a:lnTo>
                    <a:pt x="6858" y="100114"/>
                  </a:lnTo>
                  <a:lnTo>
                    <a:pt x="0" y="166319"/>
                  </a:lnTo>
                  <a:lnTo>
                    <a:pt x="1714" y="200901"/>
                  </a:lnTo>
                  <a:lnTo>
                    <a:pt x="15430" y="258114"/>
                  </a:lnTo>
                  <a:lnTo>
                    <a:pt x="42557" y="300164"/>
                  </a:lnTo>
                  <a:lnTo>
                    <a:pt x="80835" y="324739"/>
                  </a:lnTo>
                  <a:lnTo>
                    <a:pt x="103733" y="329565"/>
                  </a:lnTo>
                  <a:lnTo>
                    <a:pt x="103733" y="315849"/>
                  </a:lnTo>
                  <a:lnTo>
                    <a:pt x="87477" y="310438"/>
                  </a:lnTo>
                  <a:lnTo>
                    <a:pt x="73202" y="301142"/>
                  </a:lnTo>
                  <a:lnTo>
                    <a:pt x="44056" y="251256"/>
                  </a:lnTo>
                  <a:lnTo>
                    <a:pt x="35953" y="198615"/>
                  </a:lnTo>
                  <a:lnTo>
                    <a:pt x="35052" y="166319"/>
                  </a:lnTo>
                  <a:lnTo>
                    <a:pt x="35953" y="133057"/>
                  </a:lnTo>
                  <a:lnTo>
                    <a:pt x="44056" y="79171"/>
                  </a:lnTo>
                  <a:lnTo>
                    <a:pt x="61861" y="41389"/>
                  </a:lnTo>
                  <a:lnTo>
                    <a:pt x="103733" y="15240"/>
                  </a:lnTo>
                  <a:lnTo>
                    <a:pt x="103733" y="12"/>
                  </a:lnTo>
                  <a:close/>
                </a:path>
                <a:path w="235585" h="329564">
                  <a:moveTo>
                    <a:pt x="234988" y="166306"/>
                  </a:moveTo>
                  <a:lnTo>
                    <a:pt x="228079" y="100164"/>
                  </a:lnTo>
                  <a:lnTo>
                    <a:pt x="207454" y="48869"/>
                  </a:lnTo>
                  <a:lnTo>
                    <a:pt x="175260" y="15862"/>
                  </a:lnTo>
                  <a:lnTo>
                    <a:pt x="132778" y="0"/>
                  </a:lnTo>
                  <a:lnTo>
                    <a:pt x="132778" y="15341"/>
                  </a:lnTo>
                  <a:lnTo>
                    <a:pt x="148132" y="20510"/>
                  </a:lnTo>
                  <a:lnTo>
                    <a:pt x="161925" y="29248"/>
                  </a:lnTo>
                  <a:lnTo>
                    <a:pt x="191071" y="79222"/>
                  </a:lnTo>
                  <a:lnTo>
                    <a:pt x="200215" y="133108"/>
                  </a:lnTo>
                  <a:lnTo>
                    <a:pt x="201358" y="166306"/>
                  </a:lnTo>
                  <a:lnTo>
                    <a:pt x="200240" y="198653"/>
                  </a:lnTo>
                  <a:lnTo>
                    <a:pt x="191719" y="251320"/>
                  </a:lnTo>
                  <a:lnTo>
                    <a:pt x="174574" y="288213"/>
                  </a:lnTo>
                  <a:lnTo>
                    <a:pt x="132778" y="315849"/>
                  </a:lnTo>
                  <a:lnTo>
                    <a:pt x="132778" y="329565"/>
                  </a:lnTo>
                  <a:lnTo>
                    <a:pt x="175260" y="314325"/>
                  </a:lnTo>
                  <a:lnTo>
                    <a:pt x="207454" y="280797"/>
                  </a:lnTo>
                  <a:lnTo>
                    <a:pt x="228079" y="230987"/>
                  </a:lnTo>
                  <a:lnTo>
                    <a:pt x="233248" y="200304"/>
                  </a:lnTo>
                  <a:lnTo>
                    <a:pt x="234988" y="16630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118"/>
          <p:cNvGrpSpPr/>
          <p:nvPr/>
        </p:nvGrpSpPr>
        <p:grpSpPr>
          <a:xfrm>
            <a:off x="3497675" y="6101524"/>
            <a:ext cx="704850" cy="281305"/>
            <a:chOff x="3497675" y="6101524"/>
            <a:chExt cx="704850" cy="281305"/>
          </a:xfrm>
        </p:grpSpPr>
        <p:sp>
          <p:nvSpPr>
            <p:cNvPr id="119" name="object 119"/>
            <p:cNvSpPr/>
            <p:nvPr/>
          </p:nvSpPr>
          <p:spPr>
            <a:xfrm>
              <a:off x="3497675" y="6101524"/>
              <a:ext cx="192405" cy="279400"/>
            </a:xfrm>
            <a:custGeom>
              <a:avLst/>
              <a:gdLst/>
              <a:ahLst/>
              <a:cxnLst/>
              <a:rect l="l" t="t" r="r" b="b"/>
              <a:pathLst>
                <a:path w="192404" h="279400">
                  <a:moveTo>
                    <a:pt x="160115" y="106870"/>
                  </a:moveTo>
                  <a:lnTo>
                    <a:pt x="128111" y="106870"/>
                  </a:lnTo>
                  <a:lnTo>
                    <a:pt x="128111" y="41243"/>
                  </a:lnTo>
                  <a:lnTo>
                    <a:pt x="123539" y="27527"/>
                  </a:lnTo>
                  <a:lnTo>
                    <a:pt x="118967" y="22955"/>
                  </a:lnTo>
                  <a:lnTo>
                    <a:pt x="114395" y="19907"/>
                  </a:lnTo>
                  <a:lnTo>
                    <a:pt x="109823" y="18383"/>
                  </a:lnTo>
                  <a:lnTo>
                    <a:pt x="105251" y="18383"/>
                  </a:lnTo>
                  <a:lnTo>
                    <a:pt x="99155" y="16859"/>
                  </a:lnTo>
                  <a:lnTo>
                    <a:pt x="93059" y="16859"/>
                  </a:lnTo>
                  <a:lnTo>
                    <a:pt x="86963" y="15240"/>
                  </a:lnTo>
                  <a:lnTo>
                    <a:pt x="86963" y="4571"/>
                  </a:lnTo>
                  <a:lnTo>
                    <a:pt x="158591" y="0"/>
                  </a:lnTo>
                  <a:lnTo>
                    <a:pt x="160115" y="3047"/>
                  </a:lnTo>
                  <a:lnTo>
                    <a:pt x="160115" y="106870"/>
                  </a:lnTo>
                  <a:close/>
                </a:path>
                <a:path w="192404" h="279400">
                  <a:moveTo>
                    <a:pt x="76200" y="279273"/>
                  </a:moveTo>
                  <a:lnTo>
                    <a:pt x="34480" y="265164"/>
                  </a:lnTo>
                  <a:lnTo>
                    <a:pt x="9786" y="232933"/>
                  </a:lnTo>
                  <a:lnTo>
                    <a:pt x="0" y="187737"/>
                  </a:lnTo>
                  <a:lnTo>
                    <a:pt x="523" y="177681"/>
                  </a:lnTo>
                  <a:lnTo>
                    <a:pt x="14097" y="135255"/>
                  </a:lnTo>
                  <a:lnTo>
                    <a:pt x="44100" y="106013"/>
                  </a:lnTo>
                  <a:lnTo>
                    <a:pt x="83820" y="94583"/>
                  </a:lnTo>
                  <a:lnTo>
                    <a:pt x="91535" y="94583"/>
                  </a:lnTo>
                  <a:lnTo>
                    <a:pt x="106775" y="97631"/>
                  </a:lnTo>
                  <a:lnTo>
                    <a:pt x="114395" y="100774"/>
                  </a:lnTo>
                  <a:lnTo>
                    <a:pt x="122015" y="103822"/>
                  </a:lnTo>
                  <a:lnTo>
                    <a:pt x="128111" y="106870"/>
                  </a:lnTo>
                  <a:lnTo>
                    <a:pt x="160115" y="106870"/>
                  </a:lnTo>
                  <a:lnTo>
                    <a:pt x="160115" y="108394"/>
                  </a:lnTo>
                  <a:lnTo>
                    <a:pt x="79248" y="108394"/>
                  </a:lnTo>
                  <a:lnTo>
                    <a:pt x="73152" y="109918"/>
                  </a:lnTo>
                  <a:lnTo>
                    <a:pt x="67056" y="114490"/>
                  </a:lnTo>
                  <a:lnTo>
                    <a:pt x="60960" y="117538"/>
                  </a:lnTo>
                  <a:lnTo>
                    <a:pt x="41148" y="155638"/>
                  </a:lnTo>
                  <a:lnTo>
                    <a:pt x="36576" y="189261"/>
                  </a:lnTo>
                  <a:lnTo>
                    <a:pt x="36837" y="196119"/>
                  </a:lnTo>
                  <a:lnTo>
                    <a:pt x="50292" y="238029"/>
                  </a:lnTo>
                  <a:lnTo>
                    <a:pt x="53340" y="245649"/>
                  </a:lnTo>
                  <a:lnTo>
                    <a:pt x="71628" y="259365"/>
                  </a:lnTo>
                  <a:lnTo>
                    <a:pt x="79248" y="260889"/>
                  </a:lnTo>
                  <a:lnTo>
                    <a:pt x="121762" y="260889"/>
                  </a:lnTo>
                  <a:lnTo>
                    <a:pt x="116300" y="265354"/>
                  </a:lnTo>
                  <a:lnTo>
                    <a:pt x="83072" y="278963"/>
                  </a:lnTo>
                  <a:lnTo>
                    <a:pt x="76200" y="279273"/>
                  </a:lnTo>
                  <a:close/>
                </a:path>
                <a:path w="192404" h="279400">
                  <a:moveTo>
                    <a:pt x="121762" y="260889"/>
                  </a:moveTo>
                  <a:lnTo>
                    <a:pt x="97631" y="260889"/>
                  </a:lnTo>
                  <a:lnTo>
                    <a:pt x="105251" y="259365"/>
                  </a:lnTo>
                  <a:lnTo>
                    <a:pt x="123539" y="245649"/>
                  </a:lnTo>
                  <a:lnTo>
                    <a:pt x="128111" y="241077"/>
                  </a:lnTo>
                  <a:lnTo>
                    <a:pt x="128111" y="138874"/>
                  </a:lnTo>
                  <a:lnTo>
                    <a:pt x="125063" y="132778"/>
                  </a:lnTo>
                  <a:lnTo>
                    <a:pt x="123539" y="128206"/>
                  </a:lnTo>
                  <a:lnTo>
                    <a:pt x="120491" y="125158"/>
                  </a:lnTo>
                  <a:lnTo>
                    <a:pt x="118967" y="122110"/>
                  </a:lnTo>
                  <a:lnTo>
                    <a:pt x="114395" y="119062"/>
                  </a:lnTo>
                  <a:lnTo>
                    <a:pt x="108299" y="112966"/>
                  </a:lnTo>
                  <a:lnTo>
                    <a:pt x="99155" y="109918"/>
                  </a:lnTo>
                  <a:lnTo>
                    <a:pt x="93059" y="108394"/>
                  </a:lnTo>
                  <a:lnTo>
                    <a:pt x="160115" y="108394"/>
                  </a:lnTo>
                  <a:lnTo>
                    <a:pt x="160115" y="242601"/>
                  </a:lnTo>
                  <a:lnTo>
                    <a:pt x="164687" y="251745"/>
                  </a:lnTo>
                  <a:lnTo>
                    <a:pt x="167735" y="254793"/>
                  </a:lnTo>
                  <a:lnTo>
                    <a:pt x="170783" y="256317"/>
                  </a:lnTo>
                  <a:lnTo>
                    <a:pt x="126587" y="256317"/>
                  </a:lnTo>
                  <a:lnTo>
                    <a:pt x="121762" y="260889"/>
                  </a:lnTo>
                  <a:close/>
                </a:path>
                <a:path w="192404" h="279400">
                  <a:moveTo>
                    <a:pt x="131159" y="276225"/>
                  </a:moveTo>
                  <a:lnTo>
                    <a:pt x="128111" y="273177"/>
                  </a:lnTo>
                  <a:lnTo>
                    <a:pt x="128111" y="256317"/>
                  </a:lnTo>
                  <a:lnTo>
                    <a:pt x="170783" y="256317"/>
                  </a:lnTo>
                  <a:lnTo>
                    <a:pt x="172307" y="257841"/>
                  </a:lnTo>
                  <a:lnTo>
                    <a:pt x="175355" y="259365"/>
                  </a:lnTo>
                  <a:lnTo>
                    <a:pt x="192119" y="259365"/>
                  </a:lnTo>
                  <a:lnTo>
                    <a:pt x="192119" y="271653"/>
                  </a:lnTo>
                  <a:lnTo>
                    <a:pt x="131159" y="27622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09813" y="6196107"/>
              <a:ext cx="169100" cy="18621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900297" y="6196107"/>
              <a:ext cx="302037" cy="184689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4321301" y="6147339"/>
            <a:ext cx="513080" cy="235585"/>
            <a:chOff x="4321301" y="6147339"/>
            <a:chExt cx="513080" cy="235585"/>
          </a:xfrm>
        </p:grpSpPr>
        <p:pic>
          <p:nvPicPr>
            <p:cNvPr id="123" name="object 1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321301" y="6196107"/>
              <a:ext cx="193738" cy="18011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34963" y="6147339"/>
              <a:ext cx="298878" cy="234981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946713" y="6147339"/>
            <a:ext cx="941165" cy="23345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014465" y="6196107"/>
            <a:ext cx="164782" cy="184689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6273831" y="6196107"/>
            <a:ext cx="645795" cy="184785"/>
            <a:chOff x="6273831" y="6196107"/>
            <a:chExt cx="645795" cy="184785"/>
          </a:xfrm>
        </p:grpSpPr>
        <p:pic>
          <p:nvPicPr>
            <p:cNvPr id="128" name="object 12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73831" y="6196107"/>
              <a:ext cx="369093" cy="18469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6644449" y="6202299"/>
              <a:ext cx="274955" cy="175895"/>
            </a:xfrm>
            <a:custGeom>
              <a:avLst/>
              <a:gdLst/>
              <a:ahLst/>
              <a:cxnLst/>
              <a:rect l="l" t="t" r="r" b="b"/>
              <a:pathLst>
                <a:path w="274954" h="175895">
                  <a:moveTo>
                    <a:pt x="199834" y="175450"/>
                  </a:moveTo>
                  <a:lnTo>
                    <a:pt x="184594" y="175450"/>
                  </a:lnTo>
                  <a:lnTo>
                    <a:pt x="137255" y="47244"/>
                  </a:lnTo>
                  <a:lnTo>
                    <a:pt x="90011" y="175450"/>
                  </a:lnTo>
                  <a:lnTo>
                    <a:pt x="74771" y="175450"/>
                  </a:lnTo>
                  <a:lnTo>
                    <a:pt x="68794" y="155964"/>
                  </a:lnTo>
                  <a:lnTo>
                    <a:pt x="62388" y="136505"/>
                  </a:lnTo>
                  <a:lnTo>
                    <a:pt x="48863" y="97631"/>
                  </a:lnTo>
                  <a:lnTo>
                    <a:pt x="43116" y="78740"/>
                  </a:lnTo>
                  <a:lnTo>
                    <a:pt x="32267" y="45030"/>
                  </a:lnTo>
                  <a:lnTo>
                    <a:pt x="6095" y="12192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79343" y="0"/>
                  </a:lnTo>
                  <a:lnTo>
                    <a:pt x="79343" y="12192"/>
                  </a:lnTo>
                  <a:lnTo>
                    <a:pt x="70199" y="12192"/>
                  </a:lnTo>
                  <a:lnTo>
                    <a:pt x="61055" y="15240"/>
                  </a:lnTo>
                  <a:lnTo>
                    <a:pt x="59531" y="16764"/>
                  </a:lnTo>
                  <a:lnTo>
                    <a:pt x="59531" y="24384"/>
                  </a:lnTo>
                  <a:lnTo>
                    <a:pt x="61055" y="25908"/>
                  </a:lnTo>
                  <a:lnTo>
                    <a:pt x="61055" y="27432"/>
                  </a:lnTo>
                  <a:lnTo>
                    <a:pt x="64269" y="36861"/>
                  </a:lnTo>
                  <a:lnTo>
                    <a:pt x="70699" y="57435"/>
                  </a:lnTo>
                  <a:lnTo>
                    <a:pt x="74771" y="68580"/>
                  </a:lnTo>
                  <a:lnTo>
                    <a:pt x="93059" y="128111"/>
                  </a:lnTo>
                  <a:lnTo>
                    <a:pt x="137255" y="3048"/>
                  </a:lnTo>
                  <a:lnTo>
                    <a:pt x="154114" y="3048"/>
                  </a:lnTo>
                  <a:lnTo>
                    <a:pt x="199834" y="126587"/>
                  </a:lnTo>
                  <a:lnTo>
                    <a:pt x="203501" y="115157"/>
                  </a:lnTo>
                  <a:lnTo>
                    <a:pt x="211407" y="92297"/>
                  </a:lnTo>
                  <a:lnTo>
                    <a:pt x="221932" y="59066"/>
                  </a:lnTo>
                  <a:lnTo>
                    <a:pt x="225361" y="49055"/>
                  </a:lnTo>
                  <a:lnTo>
                    <a:pt x="228790" y="39624"/>
                  </a:lnTo>
                  <a:lnTo>
                    <a:pt x="228790" y="36576"/>
                  </a:lnTo>
                  <a:lnTo>
                    <a:pt x="230314" y="33528"/>
                  </a:lnTo>
                  <a:lnTo>
                    <a:pt x="230314" y="30480"/>
                  </a:lnTo>
                  <a:lnTo>
                    <a:pt x="231838" y="28956"/>
                  </a:lnTo>
                  <a:lnTo>
                    <a:pt x="231838" y="21336"/>
                  </a:lnTo>
                  <a:lnTo>
                    <a:pt x="228790" y="18288"/>
                  </a:lnTo>
                  <a:lnTo>
                    <a:pt x="227266" y="15240"/>
                  </a:lnTo>
                  <a:lnTo>
                    <a:pt x="224218" y="15240"/>
                  </a:lnTo>
                  <a:lnTo>
                    <a:pt x="221170" y="13716"/>
                  </a:lnTo>
                  <a:lnTo>
                    <a:pt x="219646" y="12192"/>
                  </a:lnTo>
                  <a:lnTo>
                    <a:pt x="216598" y="12192"/>
                  </a:lnTo>
                  <a:lnTo>
                    <a:pt x="213550" y="10668"/>
                  </a:lnTo>
                  <a:lnTo>
                    <a:pt x="207454" y="10668"/>
                  </a:lnTo>
                  <a:lnTo>
                    <a:pt x="207454" y="0"/>
                  </a:lnTo>
                  <a:lnTo>
                    <a:pt x="274605" y="0"/>
                  </a:lnTo>
                  <a:lnTo>
                    <a:pt x="274605" y="10668"/>
                  </a:lnTo>
                  <a:lnTo>
                    <a:pt x="270033" y="10668"/>
                  </a:lnTo>
                  <a:lnTo>
                    <a:pt x="257841" y="16764"/>
                  </a:lnTo>
                  <a:lnTo>
                    <a:pt x="233124" y="70644"/>
                  </a:lnTo>
                  <a:lnTo>
                    <a:pt x="228790" y="82391"/>
                  </a:lnTo>
                  <a:lnTo>
                    <a:pt x="212026" y="135731"/>
                  </a:lnTo>
                  <a:lnTo>
                    <a:pt x="208978" y="141827"/>
                  </a:lnTo>
                  <a:lnTo>
                    <a:pt x="207454" y="147923"/>
                  </a:lnTo>
                  <a:lnTo>
                    <a:pt x="205930" y="155543"/>
                  </a:lnTo>
                  <a:lnTo>
                    <a:pt x="202882" y="161734"/>
                  </a:lnTo>
                  <a:lnTo>
                    <a:pt x="201358" y="169354"/>
                  </a:lnTo>
                  <a:lnTo>
                    <a:pt x="199834" y="175450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0" name="object 13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021258" y="6101524"/>
            <a:ext cx="1037177" cy="279273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51998" y="6714934"/>
            <a:ext cx="102203" cy="100679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023556" y="6583680"/>
            <a:ext cx="1898999" cy="381476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992755" y="6583680"/>
            <a:ext cx="1670303" cy="381476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713351" y="6583679"/>
            <a:ext cx="1664207" cy="306705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455282" y="6582155"/>
            <a:ext cx="1511617" cy="303657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632632" y="242601"/>
            <a:ext cx="105251" cy="1708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158" y="1768919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8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1754600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60">
                <a:moveTo>
                  <a:pt x="234886" y="416528"/>
                </a:moveTo>
                <a:lnTo>
                  <a:pt x="183070" y="416528"/>
                </a:lnTo>
                <a:lnTo>
                  <a:pt x="183070" y="231933"/>
                </a:lnTo>
                <a:lnTo>
                  <a:pt x="181951" y="215884"/>
                </a:lnTo>
                <a:lnTo>
                  <a:pt x="166306" y="178593"/>
                </a:lnTo>
                <a:lnTo>
                  <a:pt x="120491" y="160210"/>
                </a:lnTo>
                <a:lnTo>
                  <a:pt x="111109" y="160805"/>
                </a:lnTo>
                <a:lnTo>
                  <a:pt x="73580" y="176910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4114"/>
                </a:lnTo>
                <a:lnTo>
                  <a:pt x="59102" y="146399"/>
                </a:lnTo>
                <a:lnTo>
                  <a:pt x="98631" y="122443"/>
                </a:lnTo>
                <a:lnTo>
                  <a:pt x="134207" y="116014"/>
                </a:lnTo>
                <a:lnTo>
                  <a:pt x="156860" y="117990"/>
                </a:lnTo>
                <a:lnTo>
                  <a:pt x="194094" y="133373"/>
                </a:lnTo>
                <a:lnTo>
                  <a:pt x="220098" y="163702"/>
                </a:lnTo>
                <a:lnTo>
                  <a:pt x="233195" y="206153"/>
                </a:lnTo>
                <a:lnTo>
                  <a:pt x="234886" y="231933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20" y="118579"/>
                </a:lnTo>
                <a:lnTo>
                  <a:pt x="154444" y="117157"/>
                </a:lnTo>
                <a:lnTo>
                  <a:pt x="144983" y="116293"/>
                </a:lnTo>
                <a:lnTo>
                  <a:pt x="137248" y="116014"/>
                </a:lnTo>
                <a:lnTo>
                  <a:pt x="110629" y="119418"/>
                </a:lnTo>
                <a:lnTo>
                  <a:pt x="87718" y="129540"/>
                </a:lnTo>
                <a:lnTo>
                  <a:pt x="68237" y="146227"/>
                </a:lnTo>
                <a:lnTo>
                  <a:pt x="51904" y="169354"/>
                </a:lnTo>
                <a:lnTo>
                  <a:pt x="51904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717"/>
                </a:lnTo>
                <a:lnTo>
                  <a:pt x="73240" y="186207"/>
                </a:lnTo>
                <a:lnTo>
                  <a:pt x="108597" y="161899"/>
                </a:lnTo>
                <a:lnTo>
                  <a:pt x="122008" y="160210"/>
                </a:lnTo>
                <a:lnTo>
                  <a:pt x="130251" y="161048"/>
                </a:lnTo>
                <a:lnTo>
                  <a:pt x="138785" y="163449"/>
                </a:lnTo>
                <a:lnTo>
                  <a:pt x="147332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8249" y="242608"/>
                </a:moveTo>
                <a:lnTo>
                  <a:pt x="467791" y="236512"/>
                </a:lnTo>
                <a:lnTo>
                  <a:pt x="466217" y="215442"/>
                </a:lnTo>
                <a:lnTo>
                  <a:pt x="460057" y="191122"/>
                </a:lnTo>
                <a:lnTo>
                  <a:pt x="449592" y="169659"/>
                </a:lnTo>
                <a:lnTo>
                  <a:pt x="442036" y="160210"/>
                </a:lnTo>
                <a:lnTo>
                  <a:pt x="434721" y="151066"/>
                </a:lnTo>
                <a:lnTo>
                  <a:pt x="416433" y="137236"/>
                </a:lnTo>
                <a:lnTo>
                  <a:pt x="416433" y="236512"/>
                </a:lnTo>
                <a:lnTo>
                  <a:pt x="253174" y="236512"/>
                </a:lnTo>
                <a:lnTo>
                  <a:pt x="269113" y="194284"/>
                </a:lnTo>
                <a:lnTo>
                  <a:pt x="305269" y="165938"/>
                </a:lnTo>
                <a:lnTo>
                  <a:pt x="337083" y="160210"/>
                </a:lnTo>
                <a:lnTo>
                  <a:pt x="355384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36"/>
                </a:lnTo>
                <a:lnTo>
                  <a:pt x="414731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59" y="116014"/>
                </a:lnTo>
                <a:lnTo>
                  <a:pt x="309219" y="118567"/>
                </a:lnTo>
                <a:lnTo>
                  <a:pt x="262229" y="138518"/>
                </a:lnTo>
                <a:lnTo>
                  <a:pt x="221856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856" y="361988"/>
                </a:lnTo>
                <a:lnTo>
                  <a:pt x="260705" y="401421"/>
                </a:lnTo>
                <a:lnTo>
                  <a:pt x="307505" y="420395"/>
                </a:lnTo>
                <a:lnTo>
                  <a:pt x="334035" y="422719"/>
                </a:lnTo>
                <a:lnTo>
                  <a:pt x="353148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33" y="363639"/>
                </a:lnTo>
                <a:lnTo>
                  <a:pt x="386130" y="371767"/>
                </a:lnTo>
                <a:lnTo>
                  <a:pt x="366496" y="376732"/>
                </a:lnTo>
                <a:lnTo>
                  <a:pt x="344703" y="378434"/>
                </a:lnTo>
                <a:lnTo>
                  <a:pt x="326136" y="376974"/>
                </a:lnTo>
                <a:lnTo>
                  <a:pt x="280695" y="354050"/>
                </a:lnTo>
                <a:lnTo>
                  <a:pt x="258737" y="320052"/>
                </a:lnTo>
                <a:lnTo>
                  <a:pt x="251650" y="274701"/>
                </a:lnTo>
                <a:lnTo>
                  <a:pt x="465201" y="274701"/>
                </a:lnTo>
                <a:lnTo>
                  <a:pt x="466953" y="266687"/>
                </a:lnTo>
                <a:lnTo>
                  <a:pt x="467868" y="258648"/>
                </a:lnTo>
                <a:lnTo>
                  <a:pt x="468198" y="250621"/>
                </a:lnTo>
                <a:lnTo>
                  <a:pt x="468249" y="242608"/>
                </a:lnTo>
                <a:close/>
              </a:path>
              <a:path w="1060450" h="422910">
                <a:moveTo>
                  <a:pt x="765708" y="396709"/>
                </a:moveTo>
                <a:lnTo>
                  <a:pt x="755700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63" y="377088"/>
                </a:lnTo>
                <a:lnTo>
                  <a:pt x="744270" y="362635"/>
                </a:lnTo>
                <a:lnTo>
                  <a:pt x="742848" y="344893"/>
                </a:lnTo>
                <a:lnTo>
                  <a:pt x="742848" y="267081"/>
                </a:lnTo>
                <a:lnTo>
                  <a:pt x="742848" y="238023"/>
                </a:lnTo>
                <a:lnTo>
                  <a:pt x="742645" y="234975"/>
                </a:lnTo>
                <a:lnTo>
                  <a:pt x="740892" y="208267"/>
                </a:lnTo>
                <a:lnTo>
                  <a:pt x="735228" y="182930"/>
                </a:lnTo>
                <a:lnTo>
                  <a:pt x="726732" y="163258"/>
                </a:lnTo>
                <a:lnTo>
                  <a:pt x="726135" y="161874"/>
                </a:lnTo>
                <a:lnTo>
                  <a:pt x="713892" y="144970"/>
                </a:lnTo>
                <a:lnTo>
                  <a:pt x="696988" y="132092"/>
                </a:lnTo>
                <a:lnTo>
                  <a:pt x="675932" y="123063"/>
                </a:lnTo>
                <a:lnTo>
                  <a:pt x="650595" y="117754"/>
                </a:lnTo>
                <a:lnTo>
                  <a:pt x="620826" y="116014"/>
                </a:lnTo>
                <a:lnTo>
                  <a:pt x="608253" y="116586"/>
                </a:lnTo>
                <a:lnTo>
                  <a:pt x="570445" y="125158"/>
                </a:lnTo>
                <a:lnTo>
                  <a:pt x="529297" y="144970"/>
                </a:lnTo>
                <a:lnTo>
                  <a:pt x="550633" y="189255"/>
                </a:lnTo>
                <a:lnTo>
                  <a:pt x="565556" y="178092"/>
                </a:lnTo>
                <a:lnTo>
                  <a:pt x="583069" y="169938"/>
                </a:lnTo>
                <a:lnTo>
                  <a:pt x="603440" y="164947"/>
                </a:lnTo>
                <a:lnTo>
                  <a:pt x="626922" y="163258"/>
                </a:lnTo>
                <a:lnTo>
                  <a:pt x="654710" y="167817"/>
                </a:lnTo>
                <a:lnTo>
                  <a:pt x="674217" y="181406"/>
                </a:lnTo>
                <a:lnTo>
                  <a:pt x="685736" y="203847"/>
                </a:lnTo>
                <a:lnTo>
                  <a:pt x="689508" y="234975"/>
                </a:lnTo>
                <a:lnTo>
                  <a:pt x="689508" y="271653"/>
                </a:lnTo>
                <a:lnTo>
                  <a:pt x="689508" y="343369"/>
                </a:lnTo>
                <a:lnTo>
                  <a:pt x="674001" y="360260"/>
                </a:lnTo>
                <a:lnTo>
                  <a:pt x="657225" y="372135"/>
                </a:lnTo>
                <a:lnTo>
                  <a:pt x="639051" y="379171"/>
                </a:lnTo>
                <a:lnTo>
                  <a:pt x="619302" y="381469"/>
                </a:lnTo>
                <a:lnTo>
                  <a:pt x="596176" y="378612"/>
                </a:lnTo>
                <a:lnTo>
                  <a:pt x="579450" y="370039"/>
                </a:lnTo>
                <a:lnTo>
                  <a:pt x="569290" y="355714"/>
                </a:lnTo>
                <a:lnTo>
                  <a:pt x="565873" y="335661"/>
                </a:lnTo>
                <a:lnTo>
                  <a:pt x="567321" y="321614"/>
                </a:lnTo>
                <a:lnTo>
                  <a:pt x="590346" y="286893"/>
                </a:lnTo>
                <a:lnTo>
                  <a:pt x="636435" y="268249"/>
                </a:lnTo>
                <a:lnTo>
                  <a:pt x="655878" y="267081"/>
                </a:lnTo>
                <a:lnTo>
                  <a:pt x="661555" y="267360"/>
                </a:lnTo>
                <a:lnTo>
                  <a:pt x="669226" y="268224"/>
                </a:lnTo>
                <a:lnTo>
                  <a:pt x="678637" y="269646"/>
                </a:lnTo>
                <a:lnTo>
                  <a:pt x="689508" y="271653"/>
                </a:lnTo>
                <a:lnTo>
                  <a:pt x="689508" y="234975"/>
                </a:lnTo>
                <a:lnTo>
                  <a:pt x="679450" y="231863"/>
                </a:lnTo>
                <a:lnTo>
                  <a:pt x="669988" y="229450"/>
                </a:lnTo>
                <a:lnTo>
                  <a:pt x="661123" y="227914"/>
                </a:lnTo>
                <a:lnTo>
                  <a:pt x="652830" y="227355"/>
                </a:lnTo>
                <a:lnTo>
                  <a:pt x="623392" y="229336"/>
                </a:lnTo>
                <a:lnTo>
                  <a:pt x="573036" y="244767"/>
                </a:lnTo>
                <a:lnTo>
                  <a:pt x="535038" y="274777"/>
                </a:lnTo>
                <a:lnTo>
                  <a:pt x="515086" y="313016"/>
                </a:lnTo>
                <a:lnTo>
                  <a:pt x="512533" y="334137"/>
                </a:lnTo>
                <a:lnTo>
                  <a:pt x="514223" y="352526"/>
                </a:lnTo>
                <a:lnTo>
                  <a:pt x="538441" y="396709"/>
                </a:lnTo>
                <a:lnTo>
                  <a:pt x="582625" y="421017"/>
                </a:lnTo>
                <a:lnTo>
                  <a:pt x="599490" y="422719"/>
                </a:lnTo>
                <a:lnTo>
                  <a:pt x="629500" y="420154"/>
                </a:lnTo>
                <a:lnTo>
                  <a:pt x="655510" y="412572"/>
                </a:lnTo>
                <a:lnTo>
                  <a:pt x="677545" y="400138"/>
                </a:lnTo>
                <a:lnTo>
                  <a:pt x="695604" y="382993"/>
                </a:lnTo>
                <a:lnTo>
                  <a:pt x="699604" y="392696"/>
                </a:lnTo>
                <a:lnTo>
                  <a:pt x="738085" y="420382"/>
                </a:lnTo>
                <a:lnTo>
                  <a:pt x="765708" y="422719"/>
                </a:lnTo>
                <a:lnTo>
                  <a:pt x="765708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214" y="0"/>
                </a:lnTo>
                <a:lnTo>
                  <a:pt x="1008214" y="137350"/>
                </a:lnTo>
                <a:lnTo>
                  <a:pt x="1008214" y="190792"/>
                </a:lnTo>
                <a:lnTo>
                  <a:pt x="1008214" y="354050"/>
                </a:lnTo>
                <a:lnTo>
                  <a:pt x="1005090" y="358381"/>
                </a:lnTo>
                <a:lnTo>
                  <a:pt x="969924" y="376339"/>
                </a:lnTo>
                <a:lnTo>
                  <a:pt x="956398" y="378434"/>
                </a:lnTo>
                <a:lnTo>
                  <a:pt x="914095" y="371830"/>
                </a:lnTo>
                <a:lnTo>
                  <a:pt x="883539" y="351942"/>
                </a:lnTo>
                <a:lnTo>
                  <a:pt x="865009" y="318592"/>
                </a:lnTo>
                <a:lnTo>
                  <a:pt x="858774" y="271653"/>
                </a:lnTo>
                <a:lnTo>
                  <a:pt x="860463" y="248500"/>
                </a:lnTo>
                <a:lnTo>
                  <a:pt x="873556" y="208546"/>
                </a:lnTo>
                <a:lnTo>
                  <a:pt x="899299" y="178257"/>
                </a:lnTo>
                <a:lnTo>
                  <a:pt x="953350" y="160210"/>
                </a:lnTo>
                <a:lnTo>
                  <a:pt x="969645" y="162191"/>
                </a:lnTo>
                <a:lnTo>
                  <a:pt x="984211" y="168033"/>
                </a:lnTo>
                <a:lnTo>
                  <a:pt x="997077" y="177609"/>
                </a:lnTo>
                <a:lnTo>
                  <a:pt x="1008214" y="190792"/>
                </a:lnTo>
                <a:lnTo>
                  <a:pt x="1008214" y="137350"/>
                </a:lnTo>
                <a:lnTo>
                  <a:pt x="994473" y="128231"/>
                </a:lnTo>
                <a:lnTo>
                  <a:pt x="978306" y="121539"/>
                </a:lnTo>
                <a:lnTo>
                  <a:pt x="959561" y="117424"/>
                </a:lnTo>
                <a:lnTo>
                  <a:pt x="938110" y="116014"/>
                </a:lnTo>
                <a:lnTo>
                  <a:pt x="911720" y="118897"/>
                </a:lnTo>
                <a:lnTo>
                  <a:pt x="864717" y="142379"/>
                </a:lnTo>
                <a:lnTo>
                  <a:pt x="826401" y="188226"/>
                </a:lnTo>
                <a:lnTo>
                  <a:pt x="806450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04" y="400138"/>
                </a:lnTo>
                <a:lnTo>
                  <a:pt x="902652" y="420154"/>
                </a:lnTo>
                <a:lnTo>
                  <a:pt x="928966" y="422719"/>
                </a:lnTo>
                <a:lnTo>
                  <a:pt x="953566" y="420992"/>
                </a:lnTo>
                <a:lnTo>
                  <a:pt x="974877" y="415810"/>
                </a:lnTo>
                <a:lnTo>
                  <a:pt x="993051" y="407212"/>
                </a:lnTo>
                <a:lnTo>
                  <a:pt x="1008214" y="395198"/>
                </a:lnTo>
                <a:lnTo>
                  <a:pt x="1008214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3919" y="1870614"/>
            <a:ext cx="194310" cy="306705"/>
          </a:xfrm>
          <a:custGeom>
            <a:avLst/>
            <a:gdLst/>
            <a:ahLst/>
            <a:cxnLst/>
            <a:rect l="l" t="t" r="r" b="b"/>
            <a:pathLst>
              <a:path w="194310" h="306705">
                <a:moveTo>
                  <a:pt x="88487" y="306705"/>
                </a:moveTo>
                <a:lnTo>
                  <a:pt x="65673" y="305261"/>
                </a:lnTo>
                <a:lnTo>
                  <a:pt x="43136" y="300942"/>
                </a:lnTo>
                <a:lnTo>
                  <a:pt x="21152" y="293765"/>
                </a:lnTo>
                <a:lnTo>
                  <a:pt x="0" y="283749"/>
                </a:lnTo>
                <a:lnTo>
                  <a:pt x="19907" y="233457"/>
                </a:lnTo>
                <a:lnTo>
                  <a:pt x="40505" y="246340"/>
                </a:lnTo>
                <a:lnTo>
                  <a:pt x="58959" y="255365"/>
                </a:lnTo>
                <a:lnTo>
                  <a:pt x="75414" y="260675"/>
                </a:lnTo>
                <a:lnTo>
                  <a:pt x="90011" y="262413"/>
                </a:lnTo>
                <a:lnTo>
                  <a:pt x="111188" y="259840"/>
                </a:lnTo>
                <a:lnTo>
                  <a:pt x="126480" y="252114"/>
                </a:lnTo>
                <a:lnTo>
                  <a:pt x="135753" y="239227"/>
                </a:lnTo>
                <a:lnTo>
                  <a:pt x="138874" y="221170"/>
                </a:lnTo>
                <a:lnTo>
                  <a:pt x="135777" y="207097"/>
                </a:lnTo>
                <a:lnTo>
                  <a:pt x="126670" y="194310"/>
                </a:lnTo>
                <a:lnTo>
                  <a:pt x="111830" y="182379"/>
                </a:lnTo>
                <a:lnTo>
                  <a:pt x="91535" y="170878"/>
                </a:lnTo>
                <a:lnTo>
                  <a:pt x="74914" y="163425"/>
                </a:lnTo>
                <a:lnTo>
                  <a:pt x="61436" y="156972"/>
                </a:lnTo>
                <a:lnTo>
                  <a:pt x="26265" y="132041"/>
                </a:lnTo>
                <a:lnTo>
                  <a:pt x="5700" y="97750"/>
                </a:lnTo>
                <a:lnTo>
                  <a:pt x="3048" y="77819"/>
                </a:lnTo>
                <a:lnTo>
                  <a:pt x="4753" y="60357"/>
                </a:lnTo>
                <a:lnTo>
                  <a:pt x="29051" y="19812"/>
                </a:lnTo>
                <a:lnTo>
                  <a:pt x="77914" y="1381"/>
                </a:lnTo>
                <a:lnTo>
                  <a:pt x="97631" y="0"/>
                </a:lnTo>
                <a:lnTo>
                  <a:pt x="115474" y="1381"/>
                </a:lnTo>
                <a:lnTo>
                  <a:pt x="134862" y="5334"/>
                </a:lnTo>
                <a:lnTo>
                  <a:pt x="156232" y="11572"/>
                </a:lnTo>
                <a:lnTo>
                  <a:pt x="180022" y="19812"/>
                </a:lnTo>
                <a:lnTo>
                  <a:pt x="164782" y="68675"/>
                </a:lnTo>
                <a:lnTo>
                  <a:pt x="149017" y="57737"/>
                </a:lnTo>
                <a:lnTo>
                  <a:pt x="133528" y="50113"/>
                </a:lnTo>
                <a:lnTo>
                  <a:pt x="118022" y="45650"/>
                </a:lnTo>
                <a:lnTo>
                  <a:pt x="102203" y="44196"/>
                </a:lnTo>
                <a:lnTo>
                  <a:pt x="93345" y="44767"/>
                </a:lnTo>
                <a:lnTo>
                  <a:pt x="58007" y="65627"/>
                </a:lnTo>
                <a:lnTo>
                  <a:pt x="58007" y="74771"/>
                </a:lnTo>
                <a:lnTo>
                  <a:pt x="76009" y="110347"/>
                </a:lnTo>
                <a:lnTo>
                  <a:pt x="128206" y="135731"/>
                </a:lnTo>
                <a:lnTo>
                  <a:pt x="144184" y="143834"/>
                </a:lnTo>
                <a:lnTo>
                  <a:pt x="176974" y="170878"/>
                </a:lnTo>
                <a:lnTo>
                  <a:pt x="192619" y="206883"/>
                </a:lnTo>
                <a:lnTo>
                  <a:pt x="193738" y="221170"/>
                </a:lnTo>
                <a:lnTo>
                  <a:pt x="192023" y="240418"/>
                </a:lnTo>
                <a:lnTo>
                  <a:pt x="166306" y="283749"/>
                </a:lnTo>
                <a:lnTo>
                  <a:pt x="112045" y="305261"/>
                </a:lnTo>
                <a:lnTo>
                  <a:pt x="88487" y="30670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80728" y="1765268"/>
            <a:ext cx="102235" cy="406400"/>
          </a:xfrm>
          <a:custGeom>
            <a:avLst/>
            <a:gdLst/>
            <a:ahLst/>
            <a:cxnLst/>
            <a:rect l="l" t="t" r="r" b="b"/>
            <a:pathLst>
              <a:path w="102235" h="406400">
                <a:moveTo>
                  <a:pt x="77819" y="64103"/>
                </a:moveTo>
                <a:lnTo>
                  <a:pt x="61055" y="64103"/>
                </a:lnTo>
                <a:lnTo>
                  <a:pt x="53340" y="61055"/>
                </a:lnTo>
                <a:lnTo>
                  <a:pt x="47244" y="54959"/>
                </a:lnTo>
                <a:lnTo>
                  <a:pt x="39624" y="48863"/>
                </a:lnTo>
                <a:lnTo>
                  <a:pt x="36576" y="41243"/>
                </a:lnTo>
                <a:lnTo>
                  <a:pt x="36576" y="22955"/>
                </a:lnTo>
                <a:lnTo>
                  <a:pt x="39624" y="15335"/>
                </a:lnTo>
                <a:lnTo>
                  <a:pt x="51816" y="3143"/>
                </a:lnTo>
                <a:lnTo>
                  <a:pt x="59531" y="0"/>
                </a:lnTo>
                <a:lnTo>
                  <a:pt x="77819" y="0"/>
                </a:lnTo>
                <a:lnTo>
                  <a:pt x="85439" y="3143"/>
                </a:lnTo>
                <a:lnTo>
                  <a:pt x="91535" y="9239"/>
                </a:lnTo>
                <a:lnTo>
                  <a:pt x="99155" y="15335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91535" y="54959"/>
                </a:lnTo>
                <a:lnTo>
                  <a:pt x="85439" y="61055"/>
                </a:lnTo>
                <a:lnTo>
                  <a:pt x="77819" y="64103"/>
                </a:lnTo>
                <a:close/>
              </a:path>
              <a:path w="102235" h="406400">
                <a:moveTo>
                  <a:pt x="93059" y="405860"/>
                </a:moveTo>
                <a:lnTo>
                  <a:pt x="41148" y="405860"/>
                </a:lnTo>
                <a:lnTo>
                  <a:pt x="41148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6179" y="1870614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89">
                <a:moveTo>
                  <a:pt x="234886" y="300513"/>
                </a:moveTo>
                <a:lnTo>
                  <a:pt x="182975" y="300513"/>
                </a:lnTo>
                <a:lnTo>
                  <a:pt x="182975" y="129635"/>
                </a:lnTo>
                <a:lnTo>
                  <a:pt x="181879" y="107584"/>
                </a:lnTo>
                <a:lnTo>
                  <a:pt x="167735" y="62579"/>
                </a:lnTo>
                <a:lnTo>
                  <a:pt x="120491" y="44195"/>
                </a:lnTo>
                <a:lnTo>
                  <a:pt x="111321" y="44791"/>
                </a:lnTo>
                <a:lnTo>
                  <a:pt x="73485" y="60895"/>
                </a:lnTo>
                <a:lnTo>
                  <a:pt x="53339" y="80867"/>
                </a:lnTo>
                <a:lnTo>
                  <a:pt x="53339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575" y="6095"/>
                </a:lnTo>
                <a:lnTo>
                  <a:pt x="53339" y="44195"/>
                </a:lnTo>
                <a:lnTo>
                  <a:pt x="68166" y="25074"/>
                </a:lnTo>
                <a:lnTo>
                  <a:pt x="87296" y="11239"/>
                </a:lnTo>
                <a:lnTo>
                  <a:pt x="110427" y="2833"/>
                </a:lnTo>
                <a:lnTo>
                  <a:pt x="137255" y="0"/>
                </a:lnTo>
                <a:lnTo>
                  <a:pt x="180196" y="7407"/>
                </a:lnTo>
                <a:lnTo>
                  <a:pt x="210681" y="29539"/>
                </a:lnTo>
                <a:lnTo>
                  <a:pt x="228860" y="66262"/>
                </a:lnTo>
                <a:lnTo>
                  <a:pt x="234886" y="117443"/>
                </a:lnTo>
                <a:lnTo>
                  <a:pt x="234886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06140" y="1768411"/>
            <a:ext cx="213995" cy="408940"/>
          </a:xfrm>
          <a:custGeom>
            <a:avLst/>
            <a:gdLst/>
            <a:ahLst/>
            <a:cxnLst/>
            <a:rect l="l" t="t" r="r" b="b"/>
            <a:pathLst>
              <a:path w="213995" h="408939">
                <a:moveTo>
                  <a:pt x="93059" y="408908"/>
                </a:moveTo>
                <a:lnTo>
                  <a:pt x="40887" y="395326"/>
                </a:lnTo>
                <a:lnTo>
                  <a:pt x="8001" y="357747"/>
                </a:lnTo>
                <a:lnTo>
                  <a:pt x="0" y="321849"/>
                </a:lnTo>
                <a:lnTo>
                  <a:pt x="48768" y="321849"/>
                </a:lnTo>
                <a:lnTo>
                  <a:pt x="53936" y="337906"/>
                </a:lnTo>
                <a:lnTo>
                  <a:pt x="62686" y="349365"/>
                </a:lnTo>
                <a:lnTo>
                  <a:pt x="75168" y="356233"/>
                </a:lnTo>
                <a:lnTo>
                  <a:pt x="91535" y="358521"/>
                </a:lnTo>
                <a:lnTo>
                  <a:pt x="108632" y="357639"/>
                </a:lnTo>
                <a:lnTo>
                  <a:pt x="150233" y="331812"/>
                </a:lnTo>
                <a:lnTo>
                  <a:pt x="157710" y="287693"/>
                </a:lnTo>
                <a:lnTo>
                  <a:pt x="158591" y="254793"/>
                </a:lnTo>
                <a:lnTo>
                  <a:pt x="158591" y="0"/>
                </a:lnTo>
                <a:lnTo>
                  <a:pt x="213550" y="0"/>
                </a:lnTo>
                <a:lnTo>
                  <a:pt x="213550" y="251745"/>
                </a:lnTo>
                <a:lnTo>
                  <a:pt x="212074" y="290932"/>
                </a:lnTo>
                <a:lnTo>
                  <a:pt x="199405" y="351052"/>
                </a:lnTo>
                <a:lnTo>
                  <a:pt x="171323" y="388253"/>
                </a:lnTo>
                <a:lnTo>
                  <a:pt x="123897" y="406607"/>
                </a:lnTo>
                <a:lnTo>
                  <a:pt x="93059" y="40890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6733" y="1870620"/>
            <a:ext cx="816610" cy="306705"/>
          </a:xfrm>
          <a:custGeom>
            <a:avLst/>
            <a:gdLst/>
            <a:ahLst/>
            <a:cxnLst/>
            <a:rect l="l" t="t" r="r" b="b"/>
            <a:pathLst>
              <a:path w="816610" h="306705">
                <a:moveTo>
                  <a:pt x="251752" y="280695"/>
                </a:moveTo>
                <a:lnTo>
                  <a:pt x="241744" y="272389"/>
                </a:lnTo>
                <a:lnTo>
                  <a:pt x="238340" y="266979"/>
                </a:lnTo>
                <a:lnTo>
                  <a:pt x="237375" y="265455"/>
                </a:lnTo>
                <a:lnTo>
                  <a:pt x="234607" y="261073"/>
                </a:lnTo>
                <a:lnTo>
                  <a:pt x="230314" y="246621"/>
                </a:lnTo>
                <a:lnTo>
                  <a:pt x="228892" y="228879"/>
                </a:lnTo>
                <a:lnTo>
                  <a:pt x="228892" y="151066"/>
                </a:lnTo>
                <a:lnTo>
                  <a:pt x="228892" y="122008"/>
                </a:lnTo>
                <a:lnTo>
                  <a:pt x="221830" y="66916"/>
                </a:lnTo>
                <a:lnTo>
                  <a:pt x="199834" y="28956"/>
                </a:lnTo>
                <a:lnTo>
                  <a:pt x="161925" y="7048"/>
                </a:lnTo>
                <a:lnTo>
                  <a:pt x="106781" y="0"/>
                </a:lnTo>
                <a:lnTo>
                  <a:pt x="94208" y="571"/>
                </a:lnTo>
                <a:lnTo>
                  <a:pt x="56489" y="9144"/>
                </a:lnTo>
                <a:lnTo>
                  <a:pt x="15341" y="28956"/>
                </a:lnTo>
                <a:lnTo>
                  <a:pt x="36677" y="73240"/>
                </a:lnTo>
                <a:lnTo>
                  <a:pt x="51587" y="62077"/>
                </a:lnTo>
                <a:lnTo>
                  <a:pt x="69075" y="53924"/>
                </a:lnTo>
                <a:lnTo>
                  <a:pt x="89433" y="48933"/>
                </a:lnTo>
                <a:lnTo>
                  <a:pt x="112966" y="47244"/>
                </a:lnTo>
                <a:lnTo>
                  <a:pt x="140970" y="51803"/>
                </a:lnTo>
                <a:lnTo>
                  <a:pt x="160972" y="65392"/>
                </a:lnTo>
                <a:lnTo>
                  <a:pt x="172974" y="87833"/>
                </a:lnTo>
                <a:lnTo>
                  <a:pt x="176974" y="118960"/>
                </a:lnTo>
                <a:lnTo>
                  <a:pt x="176974" y="155638"/>
                </a:lnTo>
                <a:lnTo>
                  <a:pt x="176974" y="227355"/>
                </a:lnTo>
                <a:lnTo>
                  <a:pt x="160667" y="244246"/>
                </a:lnTo>
                <a:lnTo>
                  <a:pt x="143637" y="256120"/>
                </a:lnTo>
                <a:lnTo>
                  <a:pt x="125717" y="263156"/>
                </a:lnTo>
                <a:lnTo>
                  <a:pt x="106781" y="265455"/>
                </a:lnTo>
                <a:lnTo>
                  <a:pt x="82778" y="262597"/>
                </a:lnTo>
                <a:lnTo>
                  <a:pt x="65633" y="254025"/>
                </a:lnTo>
                <a:lnTo>
                  <a:pt x="55346" y="239699"/>
                </a:lnTo>
                <a:lnTo>
                  <a:pt x="51917" y="219646"/>
                </a:lnTo>
                <a:lnTo>
                  <a:pt x="53365" y="205600"/>
                </a:lnTo>
                <a:lnTo>
                  <a:pt x="76301" y="170878"/>
                </a:lnTo>
                <a:lnTo>
                  <a:pt x="123101" y="152234"/>
                </a:lnTo>
                <a:lnTo>
                  <a:pt x="141922" y="151066"/>
                </a:lnTo>
                <a:lnTo>
                  <a:pt x="147624" y="151345"/>
                </a:lnTo>
                <a:lnTo>
                  <a:pt x="155448" y="152209"/>
                </a:lnTo>
                <a:lnTo>
                  <a:pt x="165290" y="153631"/>
                </a:lnTo>
                <a:lnTo>
                  <a:pt x="176974" y="155638"/>
                </a:lnTo>
                <a:lnTo>
                  <a:pt x="176974" y="118960"/>
                </a:lnTo>
                <a:lnTo>
                  <a:pt x="166103" y="115849"/>
                </a:lnTo>
                <a:lnTo>
                  <a:pt x="156210" y="113436"/>
                </a:lnTo>
                <a:lnTo>
                  <a:pt x="147193" y="111899"/>
                </a:lnTo>
                <a:lnTo>
                  <a:pt x="138874" y="111340"/>
                </a:lnTo>
                <a:lnTo>
                  <a:pt x="109613" y="113322"/>
                </a:lnTo>
                <a:lnTo>
                  <a:pt x="59702" y="128752"/>
                </a:lnTo>
                <a:lnTo>
                  <a:pt x="21297" y="158762"/>
                </a:lnTo>
                <a:lnTo>
                  <a:pt x="2336" y="197002"/>
                </a:lnTo>
                <a:lnTo>
                  <a:pt x="0" y="218122"/>
                </a:lnTo>
                <a:lnTo>
                  <a:pt x="1473" y="236512"/>
                </a:lnTo>
                <a:lnTo>
                  <a:pt x="24485" y="280695"/>
                </a:lnTo>
                <a:lnTo>
                  <a:pt x="68846" y="305003"/>
                </a:lnTo>
                <a:lnTo>
                  <a:pt x="85445" y="306705"/>
                </a:lnTo>
                <a:lnTo>
                  <a:pt x="115506" y="304139"/>
                </a:lnTo>
                <a:lnTo>
                  <a:pt x="141541" y="296557"/>
                </a:lnTo>
                <a:lnTo>
                  <a:pt x="163550" y="284124"/>
                </a:lnTo>
                <a:lnTo>
                  <a:pt x="181546" y="266979"/>
                </a:lnTo>
                <a:lnTo>
                  <a:pt x="185547" y="276682"/>
                </a:lnTo>
                <a:lnTo>
                  <a:pt x="224078" y="304368"/>
                </a:lnTo>
                <a:lnTo>
                  <a:pt x="251752" y="306705"/>
                </a:lnTo>
                <a:lnTo>
                  <a:pt x="251752" y="280695"/>
                </a:lnTo>
                <a:close/>
              </a:path>
              <a:path w="816610" h="306705">
                <a:moveTo>
                  <a:pt x="543115" y="4572"/>
                </a:moveTo>
                <a:lnTo>
                  <a:pt x="488162" y="4572"/>
                </a:lnTo>
                <a:lnTo>
                  <a:pt x="408825" y="212026"/>
                </a:lnTo>
                <a:lnTo>
                  <a:pt x="331101" y="4572"/>
                </a:lnTo>
                <a:lnTo>
                  <a:pt x="273088" y="4572"/>
                </a:lnTo>
                <a:lnTo>
                  <a:pt x="399669" y="306705"/>
                </a:lnTo>
                <a:lnTo>
                  <a:pt x="413385" y="306705"/>
                </a:lnTo>
                <a:lnTo>
                  <a:pt x="543115" y="4572"/>
                </a:lnTo>
                <a:close/>
              </a:path>
              <a:path w="816610" h="306705">
                <a:moveTo>
                  <a:pt x="816102" y="280695"/>
                </a:moveTo>
                <a:lnTo>
                  <a:pt x="806107" y="272389"/>
                </a:lnTo>
                <a:lnTo>
                  <a:pt x="802690" y="266979"/>
                </a:lnTo>
                <a:lnTo>
                  <a:pt x="801725" y="265455"/>
                </a:lnTo>
                <a:lnTo>
                  <a:pt x="798957" y="261073"/>
                </a:lnTo>
                <a:lnTo>
                  <a:pt x="794677" y="246621"/>
                </a:lnTo>
                <a:lnTo>
                  <a:pt x="793242" y="228879"/>
                </a:lnTo>
                <a:lnTo>
                  <a:pt x="793242" y="151066"/>
                </a:lnTo>
                <a:lnTo>
                  <a:pt x="793242" y="122008"/>
                </a:lnTo>
                <a:lnTo>
                  <a:pt x="793064" y="118960"/>
                </a:lnTo>
                <a:lnTo>
                  <a:pt x="791514" y="92252"/>
                </a:lnTo>
                <a:lnTo>
                  <a:pt x="786193" y="66916"/>
                </a:lnTo>
                <a:lnTo>
                  <a:pt x="764286" y="28956"/>
                </a:lnTo>
                <a:lnTo>
                  <a:pt x="726300" y="7048"/>
                </a:lnTo>
                <a:lnTo>
                  <a:pt x="671233" y="0"/>
                </a:lnTo>
                <a:lnTo>
                  <a:pt x="658647" y="571"/>
                </a:lnTo>
                <a:lnTo>
                  <a:pt x="620839" y="9144"/>
                </a:lnTo>
                <a:lnTo>
                  <a:pt x="579691" y="28956"/>
                </a:lnTo>
                <a:lnTo>
                  <a:pt x="601027" y="73240"/>
                </a:lnTo>
                <a:lnTo>
                  <a:pt x="615937" y="62077"/>
                </a:lnTo>
                <a:lnTo>
                  <a:pt x="633425" y="53924"/>
                </a:lnTo>
                <a:lnTo>
                  <a:pt x="653796" y="48933"/>
                </a:lnTo>
                <a:lnTo>
                  <a:pt x="677329" y="47244"/>
                </a:lnTo>
                <a:lnTo>
                  <a:pt x="705332" y="51803"/>
                </a:lnTo>
                <a:lnTo>
                  <a:pt x="725335" y="65392"/>
                </a:lnTo>
                <a:lnTo>
                  <a:pt x="737336" y="87833"/>
                </a:lnTo>
                <a:lnTo>
                  <a:pt x="741337" y="118960"/>
                </a:lnTo>
                <a:lnTo>
                  <a:pt x="741337" y="155638"/>
                </a:lnTo>
                <a:lnTo>
                  <a:pt x="741337" y="227355"/>
                </a:lnTo>
                <a:lnTo>
                  <a:pt x="725030" y="244246"/>
                </a:lnTo>
                <a:lnTo>
                  <a:pt x="707999" y="256120"/>
                </a:lnTo>
                <a:lnTo>
                  <a:pt x="690118" y="263156"/>
                </a:lnTo>
                <a:lnTo>
                  <a:pt x="671233" y="265455"/>
                </a:lnTo>
                <a:lnTo>
                  <a:pt x="647179" y="262597"/>
                </a:lnTo>
                <a:lnTo>
                  <a:pt x="629996" y="254025"/>
                </a:lnTo>
                <a:lnTo>
                  <a:pt x="619709" y="239699"/>
                </a:lnTo>
                <a:lnTo>
                  <a:pt x="616267" y="219646"/>
                </a:lnTo>
                <a:lnTo>
                  <a:pt x="617943" y="205600"/>
                </a:lnTo>
                <a:lnTo>
                  <a:pt x="640651" y="170878"/>
                </a:lnTo>
                <a:lnTo>
                  <a:pt x="687476" y="152234"/>
                </a:lnTo>
                <a:lnTo>
                  <a:pt x="706285" y="151066"/>
                </a:lnTo>
                <a:lnTo>
                  <a:pt x="711974" y="151345"/>
                </a:lnTo>
                <a:lnTo>
                  <a:pt x="719810" y="152209"/>
                </a:lnTo>
                <a:lnTo>
                  <a:pt x="729640" y="153631"/>
                </a:lnTo>
                <a:lnTo>
                  <a:pt x="741337" y="155638"/>
                </a:lnTo>
                <a:lnTo>
                  <a:pt x="741337" y="118960"/>
                </a:lnTo>
                <a:lnTo>
                  <a:pt x="730453" y="115849"/>
                </a:lnTo>
                <a:lnTo>
                  <a:pt x="720572" y="113436"/>
                </a:lnTo>
                <a:lnTo>
                  <a:pt x="711542" y="111899"/>
                </a:lnTo>
                <a:lnTo>
                  <a:pt x="703237" y="111340"/>
                </a:lnTo>
                <a:lnTo>
                  <a:pt x="674001" y="113322"/>
                </a:lnTo>
                <a:lnTo>
                  <a:pt x="624078" y="128752"/>
                </a:lnTo>
                <a:lnTo>
                  <a:pt x="585673" y="158762"/>
                </a:lnTo>
                <a:lnTo>
                  <a:pt x="566762" y="197002"/>
                </a:lnTo>
                <a:lnTo>
                  <a:pt x="564451" y="218122"/>
                </a:lnTo>
                <a:lnTo>
                  <a:pt x="565912" y="236512"/>
                </a:lnTo>
                <a:lnTo>
                  <a:pt x="588835" y="280695"/>
                </a:lnTo>
                <a:lnTo>
                  <a:pt x="633247" y="305003"/>
                </a:lnTo>
                <a:lnTo>
                  <a:pt x="649897" y="306705"/>
                </a:lnTo>
                <a:lnTo>
                  <a:pt x="679894" y="304139"/>
                </a:lnTo>
                <a:lnTo>
                  <a:pt x="705904" y="296557"/>
                </a:lnTo>
                <a:lnTo>
                  <a:pt x="727900" y="284124"/>
                </a:lnTo>
                <a:lnTo>
                  <a:pt x="745909" y="266979"/>
                </a:lnTo>
                <a:lnTo>
                  <a:pt x="749922" y="276682"/>
                </a:lnTo>
                <a:lnTo>
                  <a:pt x="788479" y="304368"/>
                </a:lnTo>
                <a:lnTo>
                  <a:pt x="816102" y="306705"/>
                </a:lnTo>
                <a:lnTo>
                  <a:pt x="816102" y="28069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806" y="2737199"/>
            <a:ext cx="1459801" cy="376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0287" y="2731103"/>
            <a:ext cx="1291970" cy="30213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706653" y="2737199"/>
            <a:ext cx="327025" cy="291465"/>
            <a:chOff x="3706653" y="2737199"/>
            <a:chExt cx="327025" cy="291465"/>
          </a:xfrm>
        </p:grpSpPr>
        <p:sp>
          <p:nvSpPr>
            <p:cNvPr id="23" name="object 23"/>
            <p:cNvSpPr/>
            <p:nvPr/>
          </p:nvSpPr>
          <p:spPr>
            <a:xfrm>
              <a:off x="3706653" y="2737199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8392" y="277749"/>
                  </a:moveTo>
                  <a:lnTo>
                    <a:pt x="21336" y="277749"/>
                  </a:lnTo>
                  <a:lnTo>
                    <a:pt x="22860" y="276225"/>
                  </a:lnTo>
                  <a:lnTo>
                    <a:pt x="27432" y="274701"/>
                  </a:lnTo>
                  <a:lnTo>
                    <a:pt x="30480" y="273177"/>
                  </a:lnTo>
                  <a:lnTo>
                    <a:pt x="33528" y="267081"/>
                  </a:lnTo>
                  <a:lnTo>
                    <a:pt x="33528" y="134302"/>
                  </a:lnTo>
                  <a:lnTo>
                    <a:pt x="32004" y="131254"/>
                  </a:lnTo>
                  <a:lnTo>
                    <a:pt x="28956" y="126682"/>
                  </a:lnTo>
                  <a:lnTo>
                    <a:pt x="27432" y="125158"/>
                  </a:lnTo>
                  <a:lnTo>
                    <a:pt x="22860" y="122110"/>
                  </a:lnTo>
                  <a:lnTo>
                    <a:pt x="21336" y="120586"/>
                  </a:lnTo>
                  <a:lnTo>
                    <a:pt x="18288" y="119062"/>
                  </a:lnTo>
                  <a:lnTo>
                    <a:pt x="13716" y="117538"/>
                  </a:lnTo>
                  <a:lnTo>
                    <a:pt x="9144" y="117538"/>
                  </a:lnTo>
                  <a:lnTo>
                    <a:pt x="4572" y="116014"/>
                  </a:lnTo>
                  <a:lnTo>
                    <a:pt x="0" y="116014"/>
                  </a:lnTo>
                  <a:lnTo>
                    <a:pt x="0" y="103822"/>
                  </a:lnTo>
                  <a:lnTo>
                    <a:pt x="67056" y="99250"/>
                  </a:lnTo>
                  <a:lnTo>
                    <a:pt x="70104" y="102298"/>
                  </a:lnTo>
                  <a:lnTo>
                    <a:pt x="70104" y="265557"/>
                  </a:lnTo>
                  <a:lnTo>
                    <a:pt x="74676" y="270129"/>
                  </a:lnTo>
                  <a:lnTo>
                    <a:pt x="76200" y="273177"/>
                  </a:lnTo>
                  <a:lnTo>
                    <a:pt x="80772" y="274701"/>
                  </a:lnTo>
                  <a:lnTo>
                    <a:pt x="83820" y="276225"/>
                  </a:lnTo>
                  <a:lnTo>
                    <a:pt x="86868" y="276225"/>
                  </a:lnTo>
                  <a:lnTo>
                    <a:pt x="88392" y="277749"/>
                  </a:lnTo>
                  <a:close/>
                </a:path>
                <a:path w="97789" h="291464">
                  <a:moveTo>
                    <a:pt x="97631" y="291465"/>
                  </a:moveTo>
                  <a:lnTo>
                    <a:pt x="6096" y="291465"/>
                  </a:lnTo>
                  <a:lnTo>
                    <a:pt x="6096" y="279273"/>
                  </a:lnTo>
                  <a:lnTo>
                    <a:pt x="9144" y="277749"/>
                  </a:lnTo>
                  <a:lnTo>
                    <a:pt x="94583" y="277749"/>
                  </a:lnTo>
                  <a:lnTo>
                    <a:pt x="97631" y="279273"/>
                  </a:lnTo>
                  <a:lnTo>
                    <a:pt x="97631" y="291465"/>
                  </a:lnTo>
                  <a:close/>
                </a:path>
                <a:path w="97789" h="291464">
                  <a:moveTo>
                    <a:pt x="56388" y="51911"/>
                  </a:moveTo>
                  <a:lnTo>
                    <a:pt x="42672" y="51911"/>
                  </a:lnTo>
                  <a:lnTo>
                    <a:pt x="36576" y="48863"/>
                  </a:lnTo>
                  <a:lnTo>
                    <a:pt x="27432" y="39719"/>
                  </a:lnTo>
                  <a:lnTo>
                    <a:pt x="24384" y="33623"/>
                  </a:lnTo>
                  <a:lnTo>
                    <a:pt x="24384" y="19907"/>
                  </a:lnTo>
                  <a:lnTo>
                    <a:pt x="27432" y="13811"/>
                  </a:lnTo>
                  <a:lnTo>
                    <a:pt x="32004" y="7620"/>
                  </a:lnTo>
                  <a:lnTo>
                    <a:pt x="36576" y="3047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3047"/>
                  </a:lnTo>
                  <a:lnTo>
                    <a:pt x="71628" y="12192"/>
                  </a:lnTo>
                  <a:lnTo>
                    <a:pt x="73152" y="18383"/>
                  </a:lnTo>
                  <a:lnTo>
                    <a:pt x="73152" y="32099"/>
                  </a:lnTo>
                  <a:lnTo>
                    <a:pt x="71628" y="38195"/>
                  </a:lnTo>
                  <a:lnTo>
                    <a:pt x="67056" y="44291"/>
                  </a:lnTo>
                  <a:lnTo>
                    <a:pt x="60960" y="48863"/>
                  </a:lnTo>
                  <a:lnTo>
                    <a:pt x="56388" y="51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1049" y="2833401"/>
              <a:ext cx="212026" cy="195262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144416" y="2755582"/>
            <a:ext cx="882015" cy="279400"/>
          </a:xfrm>
          <a:custGeom>
            <a:avLst/>
            <a:gdLst/>
            <a:ahLst/>
            <a:cxnLst/>
            <a:rect l="l" t="t" r="r" b="b"/>
            <a:pathLst>
              <a:path w="882014" h="279400">
                <a:moveTo>
                  <a:pt x="190690" y="0"/>
                </a:moveTo>
                <a:lnTo>
                  <a:pt x="70104" y="0"/>
                </a:lnTo>
                <a:lnTo>
                  <a:pt x="70104" y="13716"/>
                </a:lnTo>
                <a:lnTo>
                  <a:pt x="74676" y="13716"/>
                </a:lnTo>
                <a:lnTo>
                  <a:pt x="79248" y="15240"/>
                </a:lnTo>
                <a:lnTo>
                  <a:pt x="85445" y="15240"/>
                </a:lnTo>
                <a:lnTo>
                  <a:pt x="91541" y="16764"/>
                </a:lnTo>
                <a:lnTo>
                  <a:pt x="96113" y="18288"/>
                </a:lnTo>
                <a:lnTo>
                  <a:pt x="100685" y="21336"/>
                </a:lnTo>
                <a:lnTo>
                  <a:pt x="105257" y="22860"/>
                </a:lnTo>
                <a:lnTo>
                  <a:pt x="108305" y="25908"/>
                </a:lnTo>
                <a:lnTo>
                  <a:pt x="111353" y="32004"/>
                </a:lnTo>
                <a:lnTo>
                  <a:pt x="111353" y="184594"/>
                </a:lnTo>
                <a:lnTo>
                  <a:pt x="108305" y="227266"/>
                </a:lnTo>
                <a:lnTo>
                  <a:pt x="103733" y="240982"/>
                </a:lnTo>
                <a:lnTo>
                  <a:pt x="100685" y="248704"/>
                </a:lnTo>
                <a:lnTo>
                  <a:pt x="96113" y="254800"/>
                </a:lnTo>
                <a:lnTo>
                  <a:pt x="90017" y="257848"/>
                </a:lnTo>
                <a:lnTo>
                  <a:pt x="83921" y="262420"/>
                </a:lnTo>
                <a:lnTo>
                  <a:pt x="76200" y="265468"/>
                </a:lnTo>
                <a:lnTo>
                  <a:pt x="57912" y="265468"/>
                </a:lnTo>
                <a:lnTo>
                  <a:pt x="32004" y="248704"/>
                </a:lnTo>
                <a:lnTo>
                  <a:pt x="35052" y="242608"/>
                </a:lnTo>
                <a:lnTo>
                  <a:pt x="36576" y="237934"/>
                </a:lnTo>
                <a:lnTo>
                  <a:pt x="39624" y="234886"/>
                </a:lnTo>
                <a:lnTo>
                  <a:pt x="41148" y="230314"/>
                </a:lnTo>
                <a:lnTo>
                  <a:pt x="44196" y="227266"/>
                </a:lnTo>
                <a:lnTo>
                  <a:pt x="47244" y="221170"/>
                </a:lnTo>
                <a:lnTo>
                  <a:pt x="48768" y="216598"/>
                </a:lnTo>
                <a:lnTo>
                  <a:pt x="50292" y="213550"/>
                </a:lnTo>
                <a:lnTo>
                  <a:pt x="16764" y="181546"/>
                </a:lnTo>
                <a:lnTo>
                  <a:pt x="0" y="205930"/>
                </a:lnTo>
                <a:lnTo>
                  <a:pt x="0" y="215074"/>
                </a:lnTo>
                <a:lnTo>
                  <a:pt x="10934" y="252666"/>
                </a:lnTo>
                <a:lnTo>
                  <a:pt x="54965" y="278066"/>
                </a:lnTo>
                <a:lnTo>
                  <a:pt x="70104" y="279184"/>
                </a:lnTo>
                <a:lnTo>
                  <a:pt x="80137" y="278853"/>
                </a:lnTo>
                <a:lnTo>
                  <a:pt x="120116" y="263372"/>
                </a:lnTo>
                <a:lnTo>
                  <a:pt x="145110" y="233235"/>
                </a:lnTo>
                <a:lnTo>
                  <a:pt x="152501" y="199834"/>
                </a:lnTo>
                <a:lnTo>
                  <a:pt x="152501" y="33528"/>
                </a:lnTo>
                <a:lnTo>
                  <a:pt x="154025" y="30480"/>
                </a:lnTo>
                <a:lnTo>
                  <a:pt x="167741" y="16764"/>
                </a:lnTo>
                <a:lnTo>
                  <a:pt x="172313" y="16764"/>
                </a:lnTo>
                <a:lnTo>
                  <a:pt x="176885" y="15240"/>
                </a:lnTo>
                <a:lnTo>
                  <a:pt x="182981" y="15240"/>
                </a:lnTo>
                <a:lnTo>
                  <a:pt x="187553" y="13716"/>
                </a:lnTo>
                <a:lnTo>
                  <a:pt x="190690" y="13716"/>
                </a:lnTo>
                <a:lnTo>
                  <a:pt x="190690" y="0"/>
                </a:lnTo>
                <a:close/>
              </a:path>
              <a:path w="882014" h="279400">
                <a:moveTo>
                  <a:pt x="391960" y="257848"/>
                </a:moveTo>
                <a:lnTo>
                  <a:pt x="387388" y="257848"/>
                </a:lnTo>
                <a:lnTo>
                  <a:pt x="384340" y="256324"/>
                </a:lnTo>
                <a:lnTo>
                  <a:pt x="372148" y="256324"/>
                </a:lnTo>
                <a:lnTo>
                  <a:pt x="370624" y="254800"/>
                </a:lnTo>
                <a:lnTo>
                  <a:pt x="367576" y="253276"/>
                </a:lnTo>
                <a:lnTo>
                  <a:pt x="364528" y="250228"/>
                </a:lnTo>
                <a:lnTo>
                  <a:pt x="363766" y="248704"/>
                </a:lnTo>
                <a:lnTo>
                  <a:pt x="361480" y="244132"/>
                </a:lnTo>
                <a:lnTo>
                  <a:pt x="359956" y="240982"/>
                </a:lnTo>
                <a:lnTo>
                  <a:pt x="359956" y="189166"/>
                </a:lnTo>
                <a:lnTo>
                  <a:pt x="360819" y="178498"/>
                </a:lnTo>
                <a:lnTo>
                  <a:pt x="361226" y="167830"/>
                </a:lnTo>
                <a:lnTo>
                  <a:pt x="361289" y="166458"/>
                </a:lnTo>
                <a:lnTo>
                  <a:pt x="361391" y="158267"/>
                </a:lnTo>
                <a:lnTo>
                  <a:pt x="361480" y="140309"/>
                </a:lnTo>
                <a:lnTo>
                  <a:pt x="361226" y="132689"/>
                </a:lnTo>
                <a:lnTo>
                  <a:pt x="347764" y="94589"/>
                </a:lnTo>
                <a:lnTo>
                  <a:pt x="343700" y="91541"/>
                </a:lnTo>
                <a:lnTo>
                  <a:pt x="341668" y="90017"/>
                </a:lnTo>
                <a:lnTo>
                  <a:pt x="334048" y="85445"/>
                </a:lnTo>
                <a:lnTo>
                  <a:pt x="327952" y="82397"/>
                </a:lnTo>
                <a:lnTo>
                  <a:pt x="318808" y="80873"/>
                </a:lnTo>
                <a:lnTo>
                  <a:pt x="312801" y="79756"/>
                </a:lnTo>
                <a:lnTo>
                  <a:pt x="306222" y="78778"/>
                </a:lnTo>
                <a:lnTo>
                  <a:pt x="299046" y="78092"/>
                </a:lnTo>
                <a:lnTo>
                  <a:pt x="291274" y="77825"/>
                </a:lnTo>
                <a:lnTo>
                  <a:pt x="283654" y="77825"/>
                </a:lnTo>
                <a:lnTo>
                  <a:pt x="276034" y="79349"/>
                </a:lnTo>
                <a:lnTo>
                  <a:pt x="266890" y="82397"/>
                </a:lnTo>
                <a:lnTo>
                  <a:pt x="259270" y="83921"/>
                </a:lnTo>
                <a:lnTo>
                  <a:pt x="251650" y="86969"/>
                </a:lnTo>
                <a:lnTo>
                  <a:pt x="247078" y="91541"/>
                </a:lnTo>
                <a:lnTo>
                  <a:pt x="239458" y="94589"/>
                </a:lnTo>
                <a:lnTo>
                  <a:pt x="234886" y="100685"/>
                </a:lnTo>
                <a:lnTo>
                  <a:pt x="230314" y="105257"/>
                </a:lnTo>
                <a:lnTo>
                  <a:pt x="225742" y="111353"/>
                </a:lnTo>
                <a:lnTo>
                  <a:pt x="224218" y="115925"/>
                </a:lnTo>
                <a:lnTo>
                  <a:pt x="224218" y="128117"/>
                </a:lnTo>
                <a:lnTo>
                  <a:pt x="225742" y="132689"/>
                </a:lnTo>
                <a:lnTo>
                  <a:pt x="231838" y="141833"/>
                </a:lnTo>
                <a:lnTo>
                  <a:pt x="236410" y="144881"/>
                </a:lnTo>
                <a:lnTo>
                  <a:pt x="250126" y="144881"/>
                </a:lnTo>
                <a:lnTo>
                  <a:pt x="263842" y="135737"/>
                </a:lnTo>
                <a:lnTo>
                  <a:pt x="265264" y="131470"/>
                </a:lnTo>
                <a:lnTo>
                  <a:pt x="265366" y="117449"/>
                </a:lnTo>
                <a:lnTo>
                  <a:pt x="262318" y="108305"/>
                </a:lnTo>
                <a:lnTo>
                  <a:pt x="262318" y="100685"/>
                </a:lnTo>
                <a:lnTo>
                  <a:pt x="263842" y="99161"/>
                </a:lnTo>
                <a:lnTo>
                  <a:pt x="272986" y="94589"/>
                </a:lnTo>
                <a:lnTo>
                  <a:pt x="277558" y="93065"/>
                </a:lnTo>
                <a:lnTo>
                  <a:pt x="283654" y="91541"/>
                </a:lnTo>
                <a:lnTo>
                  <a:pt x="297472" y="91541"/>
                </a:lnTo>
                <a:lnTo>
                  <a:pt x="323380" y="118973"/>
                </a:lnTo>
                <a:lnTo>
                  <a:pt x="323380" y="123545"/>
                </a:lnTo>
                <a:lnTo>
                  <a:pt x="324904" y="128117"/>
                </a:lnTo>
                <a:lnTo>
                  <a:pt x="324904" y="152501"/>
                </a:lnTo>
                <a:lnTo>
                  <a:pt x="324904" y="167830"/>
                </a:lnTo>
                <a:lnTo>
                  <a:pt x="324904" y="234886"/>
                </a:lnTo>
                <a:lnTo>
                  <a:pt x="320332" y="240982"/>
                </a:lnTo>
                <a:lnTo>
                  <a:pt x="314236" y="245656"/>
                </a:lnTo>
                <a:lnTo>
                  <a:pt x="306616" y="250228"/>
                </a:lnTo>
                <a:lnTo>
                  <a:pt x="300520" y="254800"/>
                </a:lnTo>
                <a:lnTo>
                  <a:pt x="291274" y="256324"/>
                </a:lnTo>
                <a:lnTo>
                  <a:pt x="274510" y="256324"/>
                </a:lnTo>
                <a:lnTo>
                  <a:pt x="266890" y="254800"/>
                </a:lnTo>
                <a:lnTo>
                  <a:pt x="262318" y="248704"/>
                </a:lnTo>
                <a:lnTo>
                  <a:pt x="256222" y="244132"/>
                </a:lnTo>
                <a:lnTo>
                  <a:pt x="253174" y="236410"/>
                </a:lnTo>
                <a:lnTo>
                  <a:pt x="253174" y="216598"/>
                </a:lnTo>
                <a:lnTo>
                  <a:pt x="254698" y="210502"/>
                </a:lnTo>
                <a:lnTo>
                  <a:pt x="259270" y="204406"/>
                </a:lnTo>
                <a:lnTo>
                  <a:pt x="262318" y="198310"/>
                </a:lnTo>
                <a:lnTo>
                  <a:pt x="303466" y="174688"/>
                </a:lnTo>
                <a:lnTo>
                  <a:pt x="324904" y="167830"/>
                </a:lnTo>
                <a:lnTo>
                  <a:pt x="324904" y="152501"/>
                </a:lnTo>
                <a:lnTo>
                  <a:pt x="267652" y="173545"/>
                </a:lnTo>
                <a:lnTo>
                  <a:pt x="260172" y="176174"/>
                </a:lnTo>
                <a:lnTo>
                  <a:pt x="254698" y="178498"/>
                </a:lnTo>
                <a:lnTo>
                  <a:pt x="245554" y="181546"/>
                </a:lnTo>
                <a:lnTo>
                  <a:pt x="239458" y="184594"/>
                </a:lnTo>
                <a:lnTo>
                  <a:pt x="230314" y="190690"/>
                </a:lnTo>
                <a:lnTo>
                  <a:pt x="227266" y="195262"/>
                </a:lnTo>
                <a:lnTo>
                  <a:pt x="222694" y="199834"/>
                </a:lnTo>
                <a:lnTo>
                  <a:pt x="219646" y="204406"/>
                </a:lnTo>
                <a:lnTo>
                  <a:pt x="218122" y="210502"/>
                </a:lnTo>
                <a:lnTo>
                  <a:pt x="215074" y="216598"/>
                </a:lnTo>
                <a:lnTo>
                  <a:pt x="215074" y="230314"/>
                </a:lnTo>
                <a:lnTo>
                  <a:pt x="215938" y="240334"/>
                </a:lnTo>
                <a:lnTo>
                  <a:pt x="244030" y="274231"/>
                </a:lnTo>
                <a:lnTo>
                  <a:pt x="263842" y="277660"/>
                </a:lnTo>
                <a:lnTo>
                  <a:pt x="273583" y="277114"/>
                </a:lnTo>
                <a:lnTo>
                  <a:pt x="312331" y="261086"/>
                </a:lnTo>
                <a:lnTo>
                  <a:pt x="317690" y="256324"/>
                </a:lnTo>
                <a:lnTo>
                  <a:pt x="318897" y="255257"/>
                </a:lnTo>
                <a:lnTo>
                  <a:pt x="324904" y="248704"/>
                </a:lnTo>
                <a:lnTo>
                  <a:pt x="326428" y="248704"/>
                </a:lnTo>
                <a:lnTo>
                  <a:pt x="327952" y="257848"/>
                </a:lnTo>
                <a:lnTo>
                  <a:pt x="331000" y="265468"/>
                </a:lnTo>
                <a:lnTo>
                  <a:pt x="343192" y="274612"/>
                </a:lnTo>
                <a:lnTo>
                  <a:pt x="350812" y="276136"/>
                </a:lnTo>
                <a:lnTo>
                  <a:pt x="372148" y="276136"/>
                </a:lnTo>
                <a:lnTo>
                  <a:pt x="385864" y="271564"/>
                </a:lnTo>
                <a:lnTo>
                  <a:pt x="391960" y="270040"/>
                </a:lnTo>
                <a:lnTo>
                  <a:pt x="391960" y="257848"/>
                </a:lnTo>
                <a:close/>
              </a:path>
              <a:path w="882014" h="279400">
                <a:moveTo>
                  <a:pt x="600938" y="83921"/>
                </a:moveTo>
                <a:lnTo>
                  <a:pt x="529310" y="83921"/>
                </a:lnTo>
                <a:lnTo>
                  <a:pt x="529310" y="96113"/>
                </a:lnTo>
                <a:lnTo>
                  <a:pt x="533882" y="96113"/>
                </a:lnTo>
                <a:lnTo>
                  <a:pt x="535406" y="97637"/>
                </a:lnTo>
                <a:lnTo>
                  <a:pt x="538454" y="97637"/>
                </a:lnTo>
                <a:lnTo>
                  <a:pt x="544550" y="100685"/>
                </a:lnTo>
                <a:lnTo>
                  <a:pt x="547598" y="100685"/>
                </a:lnTo>
                <a:lnTo>
                  <a:pt x="550646" y="102209"/>
                </a:lnTo>
                <a:lnTo>
                  <a:pt x="552170" y="105257"/>
                </a:lnTo>
                <a:lnTo>
                  <a:pt x="555218" y="106781"/>
                </a:lnTo>
                <a:lnTo>
                  <a:pt x="555218" y="115925"/>
                </a:lnTo>
                <a:lnTo>
                  <a:pt x="550646" y="125069"/>
                </a:lnTo>
                <a:lnTo>
                  <a:pt x="550646" y="129641"/>
                </a:lnTo>
                <a:lnTo>
                  <a:pt x="544068" y="144233"/>
                </a:lnTo>
                <a:lnTo>
                  <a:pt x="538073" y="158267"/>
                </a:lnTo>
                <a:lnTo>
                  <a:pt x="532638" y="171729"/>
                </a:lnTo>
                <a:lnTo>
                  <a:pt x="527786" y="184607"/>
                </a:lnTo>
                <a:lnTo>
                  <a:pt x="522566" y="195745"/>
                </a:lnTo>
                <a:lnTo>
                  <a:pt x="513854" y="216319"/>
                </a:lnTo>
                <a:lnTo>
                  <a:pt x="509498" y="225755"/>
                </a:lnTo>
                <a:lnTo>
                  <a:pt x="505218" y="213728"/>
                </a:lnTo>
                <a:lnTo>
                  <a:pt x="499694" y="200418"/>
                </a:lnTo>
                <a:lnTo>
                  <a:pt x="493331" y="185674"/>
                </a:lnTo>
                <a:lnTo>
                  <a:pt x="486537" y="169367"/>
                </a:lnTo>
                <a:lnTo>
                  <a:pt x="479983" y="152158"/>
                </a:lnTo>
                <a:lnTo>
                  <a:pt x="465201" y="114401"/>
                </a:lnTo>
                <a:lnTo>
                  <a:pt x="463677" y="111353"/>
                </a:lnTo>
                <a:lnTo>
                  <a:pt x="463677" y="109829"/>
                </a:lnTo>
                <a:lnTo>
                  <a:pt x="462153" y="108305"/>
                </a:lnTo>
                <a:lnTo>
                  <a:pt x="462153" y="102209"/>
                </a:lnTo>
                <a:lnTo>
                  <a:pt x="465201" y="100685"/>
                </a:lnTo>
                <a:lnTo>
                  <a:pt x="469773" y="99161"/>
                </a:lnTo>
                <a:lnTo>
                  <a:pt x="475869" y="97637"/>
                </a:lnTo>
                <a:lnTo>
                  <a:pt x="485013" y="97637"/>
                </a:lnTo>
                <a:lnTo>
                  <a:pt x="485013" y="83921"/>
                </a:lnTo>
                <a:lnTo>
                  <a:pt x="396532" y="83921"/>
                </a:lnTo>
                <a:lnTo>
                  <a:pt x="396532" y="96113"/>
                </a:lnTo>
                <a:lnTo>
                  <a:pt x="408813" y="99161"/>
                </a:lnTo>
                <a:lnTo>
                  <a:pt x="414909" y="102209"/>
                </a:lnTo>
                <a:lnTo>
                  <a:pt x="419481" y="105257"/>
                </a:lnTo>
                <a:lnTo>
                  <a:pt x="424053" y="109829"/>
                </a:lnTo>
                <a:lnTo>
                  <a:pt x="427101" y="115925"/>
                </a:lnTo>
                <a:lnTo>
                  <a:pt x="443103" y="154647"/>
                </a:lnTo>
                <a:lnTo>
                  <a:pt x="459105" y="192227"/>
                </a:lnTo>
                <a:lnTo>
                  <a:pt x="466483" y="211099"/>
                </a:lnTo>
                <a:lnTo>
                  <a:pt x="492633" y="274612"/>
                </a:lnTo>
                <a:lnTo>
                  <a:pt x="506349" y="274612"/>
                </a:lnTo>
                <a:lnTo>
                  <a:pt x="515594" y="251752"/>
                </a:lnTo>
                <a:lnTo>
                  <a:pt x="518642" y="242608"/>
                </a:lnTo>
                <a:lnTo>
                  <a:pt x="520166" y="236423"/>
                </a:lnTo>
                <a:lnTo>
                  <a:pt x="523214" y="230327"/>
                </a:lnTo>
                <a:lnTo>
                  <a:pt x="529831" y="215480"/>
                </a:lnTo>
                <a:lnTo>
                  <a:pt x="542493" y="186385"/>
                </a:lnTo>
                <a:lnTo>
                  <a:pt x="549122" y="172415"/>
                </a:lnTo>
                <a:lnTo>
                  <a:pt x="554837" y="158000"/>
                </a:lnTo>
                <a:lnTo>
                  <a:pt x="571982" y="117449"/>
                </a:lnTo>
                <a:lnTo>
                  <a:pt x="575030" y="109829"/>
                </a:lnTo>
                <a:lnTo>
                  <a:pt x="579602" y="105257"/>
                </a:lnTo>
                <a:lnTo>
                  <a:pt x="585698" y="102209"/>
                </a:lnTo>
                <a:lnTo>
                  <a:pt x="590270" y="97637"/>
                </a:lnTo>
                <a:lnTo>
                  <a:pt x="596366" y="96113"/>
                </a:lnTo>
                <a:lnTo>
                  <a:pt x="600938" y="94589"/>
                </a:lnTo>
                <a:lnTo>
                  <a:pt x="600938" y="83921"/>
                </a:lnTo>
                <a:close/>
              </a:path>
              <a:path w="882014" h="279400">
                <a:moveTo>
                  <a:pt x="785533" y="257848"/>
                </a:moveTo>
                <a:lnTo>
                  <a:pt x="780961" y="257848"/>
                </a:lnTo>
                <a:lnTo>
                  <a:pt x="776389" y="256324"/>
                </a:lnTo>
                <a:lnTo>
                  <a:pt x="765721" y="256324"/>
                </a:lnTo>
                <a:lnTo>
                  <a:pt x="764197" y="254800"/>
                </a:lnTo>
                <a:lnTo>
                  <a:pt x="759625" y="253276"/>
                </a:lnTo>
                <a:lnTo>
                  <a:pt x="758101" y="250228"/>
                </a:lnTo>
                <a:lnTo>
                  <a:pt x="756577" y="248704"/>
                </a:lnTo>
                <a:lnTo>
                  <a:pt x="755053" y="247180"/>
                </a:lnTo>
                <a:lnTo>
                  <a:pt x="753529" y="244132"/>
                </a:lnTo>
                <a:lnTo>
                  <a:pt x="753529" y="167830"/>
                </a:lnTo>
                <a:lnTo>
                  <a:pt x="753478" y="138785"/>
                </a:lnTo>
                <a:lnTo>
                  <a:pt x="745909" y="100685"/>
                </a:lnTo>
                <a:lnTo>
                  <a:pt x="736257" y="91541"/>
                </a:lnTo>
                <a:lnTo>
                  <a:pt x="733717" y="90017"/>
                </a:lnTo>
                <a:lnTo>
                  <a:pt x="692569" y="78092"/>
                </a:lnTo>
                <a:lnTo>
                  <a:pt x="684847" y="77825"/>
                </a:lnTo>
                <a:lnTo>
                  <a:pt x="675703" y="77825"/>
                </a:lnTo>
                <a:lnTo>
                  <a:pt x="668083" y="79349"/>
                </a:lnTo>
                <a:lnTo>
                  <a:pt x="660463" y="82397"/>
                </a:lnTo>
                <a:lnTo>
                  <a:pt x="651319" y="83921"/>
                </a:lnTo>
                <a:lnTo>
                  <a:pt x="645223" y="86969"/>
                </a:lnTo>
                <a:lnTo>
                  <a:pt x="639127" y="91541"/>
                </a:lnTo>
                <a:lnTo>
                  <a:pt x="633031" y="94589"/>
                </a:lnTo>
                <a:lnTo>
                  <a:pt x="626935" y="100685"/>
                </a:lnTo>
                <a:lnTo>
                  <a:pt x="623887" y="105257"/>
                </a:lnTo>
                <a:lnTo>
                  <a:pt x="619315" y="111353"/>
                </a:lnTo>
                <a:lnTo>
                  <a:pt x="616178" y="115925"/>
                </a:lnTo>
                <a:lnTo>
                  <a:pt x="616178" y="128117"/>
                </a:lnTo>
                <a:lnTo>
                  <a:pt x="617791" y="132689"/>
                </a:lnTo>
                <a:lnTo>
                  <a:pt x="623887" y="141833"/>
                </a:lnTo>
                <a:lnTo>
                  <a:pt x="628459" y="144881"/>
                </a:lnTo>
                <a:lnTo>
                  <a:pt x="642175" y="144881"/>
                </a:lnTo>
                <a:lnTo>
                  <a:pt x="648271" y="141833"/>
                </a:lnTo>
                <a:lnTo>
                  <a:pt x="652843" y="138785"/>
                </a:lnTo>
                <a:lnTo>
                  <a:pt x="655891" y="135737"/>
                </a:lnTo>
                <a:lnTo>
                  <a:pt x="658939" y="131165"/>
                </a:lnTo>
                <a:lnTo>
                  <a:pt x="658939" y="122021"/>
                </a:lnTo>
                <a:lnTo>
                  <a:pt x="655891" y="112877"/>
                </a:lnTo>
                <a:lnTo>
                  <a:pt x="655891" y="108305"/>
                </a:lnTo>
                <a:lnTo>
                  <a:pt x="654367" y="103733"/>
                </a:lnTo>
                <a:lnTo>
                  <a:pt x="654367" y="100685"/>
                </a:lnTo>
                <a:lnTo>
                  <a:pt x="660463" y="97637"/>
                </a:lnTo>
                <a:lnTo>
                  <a:pt x="665035" y="94589"/>
                </a:lnTo>
                <a:lnTo>
                  <a:pt x="671131" y="93065"/>
                </a:lnTo>
                <a:lnTo>
                  <a:pt x="675703" y="91541"/>
                </a:lnTo>
                <a:lnTo>
                  <a:pt x="690943" y="91541"/>
                </a:lnTo>
                <a:lnTo>
                  <a:pt x="697039" y="94589"/>
                </a:lnTo>
                <a:lnTo>
                  <a:pt x="706183" y="100685"/>
                </a:lnTo>
                <a:lnTo>
                  <a:pt x="715327" y="114401"/>
                </a:lnTo>
                <a:lnTo>
                  <a:pt x="716851" y="118973"/>
                </a:lnTo>
                <a:lnTo>
                  <a:pt x="716851" y="123545"/>
                </a:lnTo>
                <a:lnTo>
                  <a:pt x="718375" y="128117"/>
                </a:lnTo>
                <a:lnTo>
                  <a:pt x="718375" y="152501"/>
                </a:lnTo>
                <a:lnTo>
                  <a:pt x="718375" y="167830"/>
                </a:lnTo>
                <a:lnTo>
                  <a:pt x="716851" y="234886"/>
                </a:lnTo>
                <a:lnTo>
                  <a:pt x="684847" y="256324"/>
                </a:lnTo>
                <a:lnTo>
                  <a:pt x="666559" y="256324"/>
                </a:lnTo>
                <a:lnTo>
                  <a:pt x="660463" y="254800"/>
                </a:lnTo>
                <a:lnTo>
                  <a:pt x="649795" y="244132"/>
                </a:lnTo>
                <a:lnTo>
                  <a:pt x="646747" y="236410"/>
                </a:lnTo>
                <a:lnTo>
                  <a:pt x="646747" y="216598"/>
                </a:lnTo>
                <a:lnTo>
                  <a:pt x="672274" y="185762"/>
                </a:lnTo>
                <a:lnTo>
                  <a:pt x="710641" y="170116"/>
                </a:lnTo>
                <a:lnTo>
                  <a:pt x="718375" y="167830"/>
                </a:lnTo>
                <a:lnTo>
                  <a:pt x="718375" y="152501"/>
                </a:lnTo>
                <a:lnTo>
                  <a:pt x="670102" y="170357"/>
                </a:lnTo>
                <a:lnTo>
                  <a:pt x="652437" y="176174"/>
                </a:lnTo>
                <a:lnTo>
                  <a:pt x="646747" y="178498"/>
                </a:lnTo>
                <a:lnTo>
                  <a:pt x="637603" y="181546"/>
                </a:lnTo>
                <a:lnTo>
                  <a:pt x="633031" y="184594"/>
                </a:lnTo>
                <a:lnTo>
                  <a:pt x="626935" y="187642"/>
                </a:lnTo>
                <a:lnTo>
                  <a:pt x="607034" y="222694"/>
                </a:lnTo>
                <a:lnTo>
                  <a:pt x="607034" y="230314"/>
                </a:lnTo>
                <a:lnTo>
                  <a:pt x="628243" y="269938"/>
                </a:lnTo>
                <a:lnTo>
                  <a:pt x="655891" y="277660"/>
                </a:lnTo>
                <a:lnTo>
                  <a:pt x="665873" y="277114"/>
                </a:lnTo>
                <a:lnTo>
                  <a:pt x="704659" y="261086"/>
                </a:lnTo>
                <a:lnTo>
                  <a:pt x="710260" y="256324"/>
                </a:lnTo>
                <a:lnTo>
                  <a:pt x="711517" y="255257"/>
                </a:lnTo>
                <a:lnTo>
                  <a:pt x="718375" y="248704"/>
                </a:lnTo>
                <a:lnTo>
                  <a:pt x="719899" y="257848"/>
                </a:lnTo>
                <a:lnTo>
                  <a:pt x="724573" y="265468"/>
                </a:lnTo>
                <a:lnTo>
                  <a:pt x="736765" y="274612"/>
                </a:lnTo>
                <a:lnTo>
                  <a:pt x="744385" y="276136"/>
                </a:lnTo>
                <a:lnTo>
                  <a:pt x="765721" y="276136"/>
                </a:lnTo>
                <a:lnTo>
                  <a:pt x="779437" y="271564"/>
                </a:lnTo>
                <a:lnTo>
                  <a:pt x="785533" y="270040"/>
                </a:lnTo>
                <a:lnTo>
                  <a:pt x="785533" y="257848"/>
                </a:lnTo>
                <a:close/>
              </a:path>
              <a:path w="882014" h="279400">
                <a:moveTo>
                  <a:pt x="881634" y="244132"/>
                </a:moveTo>
                <a:lnTo>
                  <a:pt x="878586" y="237947"/>
                </a:lnTo>
                <a:lnTo>
                  <a:pt x="874014" y="231851"/>
                </a:lnTo>
                <a:lnTo>
                  <a:pt x="867918" y="227279"/>
                </a:lnTo>
                <a:lnTo>
                  <a:pt x="861822" y="224231"/>
                </a:lnTo>
                <a:lnTo>
                  <a:pt x="848106" y="224231"/>
                </a:lnTo>
                <a:lnTo>
                  <a:pt x="842010" y="227279"/>
                </a:lnTo>
                <a:lnTo>
                  <a:pt x="835914" y="231851"/>
                </a:lnTo>
                <a:lnTo>
                  <a:pt x="831342" y="237947"/>
                </a:lnTo>
                <a:lnTo>
                  <a:pt x="828192" y="244132"/>
                </a:lnTo>
                <a:lnTo>
                  <a:pt x="828192" y="257848"/>
                </a:lnTo>
                <a:lnTo>
                  <a:pt x="831342" y="263944"/>
                </a:lnTo>
                <a:lnTo>
                  <a:pt x="842010" y="274612"/>
                </a:lnTo>
                <a:lnTo>
                  <a:pt x="848106" y="276136"/>
                </a:lnTo>
                <a:lnTo>
                  <a:pt x="861822" y="276136"/>
                </a:lnTo>
                <a:lnTo>
                  <a:pt x="867918" y="274612"/>
                </a:lnTo>
                <a:lnTo>
                  <a:pt x="878586" y="263944"/>
                </a:lnTo>
                <a:lnTo>
                  <a:pt x="881634" y="257848"/>
                </a:lnTo>
                <a:lnTo>
                  <a:pt x="881634" y="244132"/>
                </a:lnTo>
                <a:close/>
              </a:path>
              <a:path w="882014" h="279400">
                <a:moveTo>
                  <a:pt x="881634" y="102209"/>
                </a:moveTo>
                <a:lnTo>
                  <a:pt x="878586" y="96113"/>
                </a:lnTo>
                <a:lnTo>
                  <a:pt x="874014" y="90017"/>
                </a:lnTo>
                <a:lnTo>
                  <a:pt x="867918" y="85445"/>
                </a:lnTo>
                <a:lnTo>
                  <a:pt x="861822" y="82397"/>
                </a:lnTo>
                <a:lnTo>
                  <a:pt x="848106" y="82397"/>
                </a:lnTo>
                <a:lnTo>
                  <a:pt x="842010" y="85445"/>
                </a:lnTo>
                <a:lnTo>
                  <a:pt x="835914" y="90017"/>
                </a:lnTo>
                <a:lnTo>
                  <a:pt x="831342" y="96113"/>
                </a:lnTo>
                <a:lnTo>
                  <a:pt x="828192" y="102209"/>
                </a:lnTo>
                <a:lnTo>
                  <a:pt x="828192" y="115925"/>
                </a:lnTo>
                <a:lnTo>
                  <a:pt x="831342" y="122021"/>
                </a:lnTo>
                <a:lnTo>
                  <a:pt x="835914" y="128117"/>
                </a:lnTo>
                <a:lnTo>
                  <a:pt x="842010" y="132689"/>
                </a:lnTo>
                <a:lnTo>
                  <a:pt x="848106" y="135737"/>
                </a:lnTo>
                <a:lnTo>
                  <a:pt x="861822" y="135737"/>
                </a:lnTo>
                <a:lnTo>
                  <a:pt x="867918" y="132689"/>
                </a:lnTo>
                <a:lnTo>
                  <a:pt x="874014" y="128117"/>
                </a:lnTo>
                <a:lnTo>
                  <a:pt x="878586" y="122021"/>
                </a:lnTo>
                <a:lnTo>
                  <a:pt x="881634" y="115925"/>
                </a:lnTo>
                <a:lnTo>
                  <a:pt x="881634" y="102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998" y="3367373"/>
            <a:ext cx="102203" cy="1006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080" y="3234594"/>
            <a:ext cx="1212627" cy="30365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7907" y="3234594"/>
            <a:ext cx="2949987" cy="3830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343334" y="3234594"/>
            <a:ext cx="471805" cy="304165"/>
            <a:chOff x="5343334" y="3234594"/>
            <a:chExt cx="471805" cy="30416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3334" y="3338417"/>
              <a:ext cx="163163" cy="19983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11165" y="3234594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108" y="297561"/>
                  </a:moveTo>
                  <a:lnTo>
                    <a:pt x="9144" y="297561"/>
                  </a:lnTo>
                  <a:lnTo>
                    <a:pt x="9144" y="285369"/>
                  </a:lnTo>
                  <a:lnTo>
                    <a:pt x="15240" y="285369"/>
                  </a:lnTo>
                  <a:lnTo>
                    <a:pt x="18288" y="283845"/>
                  </a:lnTo>
                  <a:lnTo>
                    <a:pt x="27432" y="283845"/>
                  </a:lnTo>
                  <a:lnTo>
                    <a:pt x="30480" y="282321"/>
                  </a:lnTo>
                  <a:lnTo>
                    <a:pt x="35052" y="277749"/>
                  </a:lnTo>
                  <a:lnTo>
                    <a:pt x="36576" y="274701"/>
                  </a:lnTo>
                  <a:lnTo>
                    <a:pt x="38100" y="270129"/>
                  </a:lnTo>
                  <a:lnTo>
                    <a:pt x="38100" y="41243"/>
                  </a:lnTo>
                  <a:lnTo>
                    <a:pt x="36576" y="38195"/>
                  </a:lnTo>
                  <a:lnTo>
                    <a:pt x="35052" y="33623"/>
                  </a:lnTo>
                  <a:lnTo>
                    <a:pt x="32004" y="29051"/>
                  </a:lnTo>
                  <a:lnTo>
                    <a:pt x="30480" y="26003"/>
                  </a:lnTo>
                  <a:lnTo>
                    <a:pt x="24384" y="22955"/>
                  </a:lnTo>
                  <a:lnTo>
                    <a:pt x="19812" y="21431"/>
                  </a:lnTo>
                  <a:lnTo>
                    <a:pt x="7620" y="18383"/>
                  </a:lnTo>
                  <a:lnTo>
                    <a:pt x="3048" y="18383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0104" y="0"/>
                  </a:lnTo>
                  <a:lnTo>
                    <a:pt x="73152" y="3048"/>
                  </a:lnTo>
                  <a:lnTo>
                    <a:pt x="73152" y="268605"/>
                  </a:lnTo>
                  <a:lnTo>
                    <a:pt x="77724" y="277749"/>
                  </a:lnTo>
                  <a:lnTo>
                    <a:pt x="89916" y="283845"/>
                  </a:lnTo>
                  <a:lnTo>
                    <a:pt x="92964" y="283845"/>
                  </a:lnTo>
                  <a:lnTo>
                    <a:pt x="94488" y="285369"/>
                  </a:lnTo>
                  <a:lnTo>
                    <a:pt x="102108" y="285369"/>
                  </a:lnTo>
                  <a:lnTo>
                    <a:pt x="102108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239" y="3338417"/>
              <a:ext cx="178392" cy="19831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836063" y="3338417"/>
            <a:ext cx="313055" cy="200025"/>
            <a:chOff x="5836063" y="3338417"/>
            <a:chExt cx="313055" cy="200025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6846" y="3338417"/>
              <a:ext cx="141827" cy="1998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6063" y="3338417"/>
              <a:ext cx="141827" cy="19983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998" y="3881532"/>
            <a:ext cx="102203" cy="10067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3556" y="3748849"/>
            <a:ext cx="1898999" cy="38290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92755" y="3748849"/>
            <a:ext cx="1670303" cy="38290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13351" y="3748849"/>
            <a:ext cx="1664207" cy="30813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55282" y="3748849"/>
            <a:ext cx="1511617" cy="30356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1468" y="4369784"/>
            <a:ext cx="82391" cy="82391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343882" y="4256913"/>
            <a:ext cx="270510" cy="274955"/>
            <a:chOff x="1343882" y="4256913"/>
            <a:chExt cx="270510" cy="274955"/>
          </a:xfrm>
        </p:grpSpPr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3882" y="4279772"/>
              <a:ext cx="112871" cy="25174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476565" y="4256913"/>
              <a:ext cx="137795" cy="274955"/>
            </a:xfrm>
            <a:custGeom>
              <a:avLst/>
              <a:gdLst/>
              <a:ahLst/>
              <a:cxnLst/>
              <a:rect l="l" t="t" r="r" b="b"/>
              <a:pathLst>
                <a:path w="137794" h="274954">
                  <a:moveTo>
                    <a:pt x="100679" y="274605"/>
                  </a:moveTo>
                  <a:lnTo>
                    <a:pt x="7620" y="274605"/>
                  </a:lnTo>
                  <a:lnTo>
                    <a:pt x="7620" y="262413"/>
                  </a:lnTo>
                  <a:lnTo>
                    <a:pt x="16764" y="262413"/>
                  </a:lnTo>
                  <a:lnTo>
                    <a:pt x="19812" y="260889"/>
                  </a:lnTo>
                  <a:lnTo>
                    <a:pt x="24384" y="260889"/>
                  </a:lnTo>
                  <a:lnTo>
                    <a:pt x="30480" y="257841"/>
                  </a:lnTo>
                  <a:lnTo>
                    <a:pt x="33528" y="251745"/>
                  </a:lnTo>
                  <a:lnTo>
                    <a:pt x="33528" y="117443"/>
                  </a:lnTo>
                  <a:lnTo>
                    <a:pt x="0" y="117443"/>
                  </a:lnTo>
                  <a:lnTo>
                    <a:pt x="0" y="100679"/>
                  </a:lnTo>
                  <a:lnTo>
                    <a:pt x="33528" y="100679"/>
                  </a:lnTo>
                  <a:lnTo>
                    <a:pt x="33528" y="88487"/>
                  </a:lnTo>
                  <a:lnTo>
                    <a:pt x="34932" y="69898"/>
                  </a:lnTo>
                  <a:lnTo>
                    <a:pt x="54864" y="24384"/>
                  </a:lnTo>
                  <a:lnTo>
                    <a:pt x="91591" y="1452"/>
                  </a:lnTo>
                  <a:lnTo>
                    <a:pt x="106775" y="0"/>
                  </a:lnTo>
                  <a:lnTo>
                    <a:pt x="117443" y="0"/>
                  </a:lnTo>
                  <a:lnTo>
                    <a:pt x="125063" y="1524"/>
                  </a:lnTo>
                  <a:lnTo>
                    <a:pt x="129635" y="6096"/>
                  </a:lnTo>
                  <a:lnTo>
                    <a:pt x="135731" y="10668"/>
                  </a:lnTo>
                  <a:lnTo>
                    <a:pt x="137255" y="15240"/>
                  </a:lnTo>
                  <a:lnTo>
                    <a:pt x="137255" y="21336"/>
                  </a:lnTo>
                  <a:lnTo>
                    <a:pt x="137255" y="30480"/>
                  </a:lnTo>
                  <a:lnTo>
                    <a:pt x="134207" y="35052"/>
                  </a:lnTo>
                  <a:lnTo>
                    <a:pt x="131159" y="38100"/>
                  </a:lnTo>
                  <a:lnTo>
                    <a:pt x="126587" y="39624"/>
                  </a:lnTo>
                  <a:lnTo>
                    <a:pt x="114395" y="39624"/>
                  </a:lnTo>
                  <a:lnTo>
                    <a:pt x="108299" y="36576"/>
                  </a:lnTo>
                  <a:lnTo>
                    <a:pt x="100679" y="28956"/>
                  </a:lnTo>
                  <a:lnTo>
                    <a:pt x="97631" y="22860"/>
                  </a:lnTo>
                  <a:lnTo>
                    <a:pt x="94583" y="19812"/>
                  </a:lnTo>
                  <a:lnTo>
                    <a:pt x="93059" y="16764"/>
                  </a:lnTo>
                  <a:lnTo>
                    <a:pt x="91535" y="15240"/>
                  </a:lnTo>
                  <a:lnTo>
                    <a:pt x="83915" y="15240"/>
                  </a:lnTo>
                  <a:lnTo>
                    <a:pt x="68389" y="51863"/>
                  </a:lnTo>
                  <a:lnTo>
                    <a:pt x="67056" y="82391"/>
                  </a:lnTo>
                  <a:lnTo>
                    <a:pt x="67056" y="100679"/>
                  </a:lnTo>
                  <a:lnTo>
                    <a:pt x="111347" y="100679"/>
                  </a:lnTo>
                  <a:lnTo>
                    <a:pt x="111347" y="117443"/>
                  </a:lnTo>
                  <a:lnTo>
                    <a:pt x="67056" y="117443"/>
                  </a:lnTo>
                  <a:lnTo>
                    <a:pt x="67056" y="250221"/>
                  </a:lnTo>
                  <a:lnTo>
                    <a:pt x="68580" y="253269"/>
                  </a:lnTo>
                  <a:lnTo>
                    <a:pt x="71628" y="254793"/>
                  </a:lnTo>
                  <a:lnTo>
                    <a:pt x="73152" y="257841"/>
                  </a:lnTo>
                  <a:lnTo>
                    <a:pt x="76295" y="257841"/>
                  </a:lnTo>
                  <a:lnTo>
                    <a:pt x="79343" y="259365"/>
                  </a:lnTo>
                  <a:lnTo>
                    <a:pt x="83915" y="260889"/>
                  </a:lnTo>
                  <a:lnTo>
                    <a:pt x="88487" y="260889"/>
                  </a:lnTo>
                  <a:lnTo>
                    <a:pt x="93059" y="262413"/>
                  </a:lnTo>
                  <a:lnTo>
                    <a:pt x="100679" y="262413"/>
                  </a:lnTo>
                  <a:lnTo>
                    <a:pt x="100679" y="27460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211" y="4256913"/>
            <a:ext cx="1166907" cy="35242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57702" y="4256913"/>
            <a:ext cx="1578673" cy="35242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44675" y="4256913"/>
            <a:ext cx="1221866" cy="279177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5993129" y="4256913"/>
            <a:ext cx="734060" cy="279400"/>
            <a:chOff x="5993129" y="4256913"/>
            <a:chExt cx="734060" cy="279400"/>
          </a:xfrm>
        </p:grpSpPr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93129" y="4351496"/>
              <a:ext cx="150971" cy="18459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41052" y="4256913"/>
              <a:ext cx="94615" cy="274955"/>
            </a:xfrm>
            <a:custGeom>
              <a:avLst/>
              <a:gdLst/>
              <a:ahLst/>
              <a:cxnLst/>
              <a:rect l="l" t="t" r="r" b="b"/>
              <a:pathLst>
                <a:path w="94614" h="274954">
                  <a:moveTo>
                    <a:pt x="94583" y="274605"/>
                  </a:moveTo>
                  <a:lnTo>
                    <a:pt x="9143" y="274605"/>
                  </a:lnTo>
                  <a:lnTo>
                    <a:pt x="9143" y="262413"/>
                  </a:lnTo>
                  <a:lnTo>
                    <a:pt x="15335" y="262413"/>
                  </a:lnTo>
                  <a:lnTo>
                    <a:pt x="18383" y="260889"/>
                  </a:lnTo>
                  <a:lnTo>
                    <a:pt x="26003" y="260889"/>
                  </a:lnTo>
                  <a:lnTo>
                    <a:pt x="32099" y="257841"/>
                  </a:lnTo>
                  <a:lnTo>
                    <a:pt x="36671" y="248697"/>
                  </a:lnTo>
                  <a:lnTo>
                    <a:pt x="36671" y="38100"/>
                  </a:lnTo>
                  <a:lnTo>
                    <a:pt x="35147" y="33528"/>
                  </a:lnTo>
                  <a:lnTo>
                    <a:pt x="33623" y="30480"/>
                  </a:lnTo>
                  <a:lnTo>
                    <a:pt x="32099" y="25907"/>
                  </a:lnTo>
                  <a:lnTo>
                    <a:pt x="29051" y="22860"/>
                  </a:lnTo>
                  <a:lnTo>
                    <a:pt x="26003" y="21336"/>
                  </a:lnTo>
                  <a:lnTo>
                    <a:pt x="24479" y="19812"/>
                  </a:lnTo>
                  <a:lnTo>
                    <a:pt x="19907" y="18288"/>
                  </a:lnTo>
                  <a:lnTo>
                    <a:pt x="13811" y="16764"/>
                  </a:lnTo>
                  <a:lnTo>
                    <a:pt x="9143" y="16764"/>
                  </a:lnTo>
                  <a:lnTo>
                    <a:pt x="4571" y="15240"/>
                  </a:lnTo>
                  <a:lnTo>
                    <a:pt x="0" y="15240"/>
                  </a:lnTo>
                  <a:lnTo>
                    <a:pt x="0" y="4571"/>
                  </a:lnTo>
                  <a:lnTo>
                    <a:pt x="67151" y="0"/>
                  </a:lnTo>
                  <a:lnTo>
                    <a:pt x="68675" y="3048"/>
                  </a:lnTo>
                  <a:lnTo>
                    <a:pt x="68675" y="245649"/>
                  </a:lnTo>
                  <a:lnTo>
                    <a:pt x="70199" y="250221"/>
                  </a:lnTo>
                  <a:lnTo>
                    <a:pt x="71723" y="251745"/>
                  </a:lnTo>
                  <a:lnTo>
                    <a:pt x="74771" y="257841"/>
                  </a:lnTo>
                  <a:lnTo>
                    <a:pt x="79343" y="257841"/>
                  </a:lnTo>
                  <a:lnTo>
                    <a:pt x="80867" y="259365"/>
                  </a:lnTo>
                  <a:lnTo>
                    <a:pt x="83915" y="260889"/>
                  </a:lnTo>
                  <a:lnTo>
                    <a:pt x="86963" y="260889"/>
                  </a:lnTo>
                  <a:lnTo>
                    <a:pt x="88487" y="262413"/>
                  </a:lnTo>
                  <a:lnTo>
                    <a:pt x="94583" y="262413"/>
                  </a:lnTo>
                  <a:lnTo>
                    <a:pt x="94583" y="27460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56972" y="4351496"/>
              <a:ext cx="309657" cy="18459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7205" y="4351496"/>
              <a:ext cx="129635" cy="184594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6856476" y="4259960"/>
            <a:ext cx="678815" cy="334645"/>
            <a:chOff x="6856476" y="4259960"/>
            <a:chExt cx="678815" cy="334645"/>
          </a:xfrm>
        </p:grpSpPr>
        <p:sp>
          <p:nvSpPr>
            <p:cNvPr id="54" name="object 54"/>
            <p:cNvSpPr/>
            <p:nvPr/>
          </p:nvSpPr>
          <p:spPr>
            <a:xfrm>
              <a:off x="6856463" y="4259960"/>
              <a:ext cx="304165" cy="329565"/>
            </a:xfrm>
            <a:custGeom>
              <a:avLst/>
              <a:gdLst/>
              <a:ahLst/>
              <a:cxnLst/>
              <a:rect l="l" t="t" r="r" b="b"/>
              <a:pathLst>
                <a:path w="304165" h="329564">
                  <a:moveTo>
                    <a:pt x="103733" y="0"/>
                  </a:moveTo>
                  <a:lnTo>
                    <a:pt x="59905" y="15240"/>
                  </a:lnTo>
                  <a:lnTo>
                    <a:pt x="27432" y="48768"/>
                  </a:lnTo>
                  <a:lnTo>
                    <a:pt x="6858" y="99352"/>
                  </a:lnTo>
                  <a:lnTo>
                    <a:pt x="0" y="164782"/>
                  </a:lnTo>
                  <a:lnTo>
                    <a:pt x="1714" y="199402"/>
                  </a:lnTo>
                  <a:lnTo>
                    <a:pt x="15430" y="257238"/>
                  </a:lnTo>
                  <a:lnTo>
                    <a:pt x="42405" y="299961"/>
                  </a:lnTo>
                  <a:lnTo>
                    <a:pt x="80251" y="324091"/>
                  </a:lnTo>
                  <a:lnTo>
                    <a:pt x="103733" y="329565"/>
                  </a:lnTo>
                  <a:lnTo>
                    <a:pt x="103733" y="314325"/>
                  </a:lnTo>
                  <a:lnTo>
                    <a:pt x="86829" y="309130"/>
                  </a:lnTo>
                  <a:lnTo>
                    <a:pt x="72491" y="300189"/>
                  </a:lnTo>
                  <a:lnTo>
                    <a:pt x="43218" y="249758"/>
                  </a:lnTo>
                  <a:lnTo>
                    <a:pt x="34658" y="197739"/>
                  </a:lnTo>
                  <a:lnTo>
                    <a:pt x="33528" y="166306"/>
                  </a:lnTo>
                  <a:lnTo>
                    <a:pt x="34683" y="132854"/>
                  </a:lnTo>
                  <a:lnTo>
                    <a:pt x="43865" y="78562"/>
                  </a:lnTo>
                  <a:lnTo>
                    <a:pt x="61302" y="41414"/>
                  </a:lnTo>
                  <a:lnTo>
                    <a:pt x="103733" y="13716"/>
                  </a:lnTo>
                  <a:lnTo>
                    <a:pt x="103733" y="0"/>
                  </a:lnTo>
                  <a:close/>
                </a:path>
                <a:path w="304165" h="329564">
                  <a:moveTo>
                    <a:pt x="195275" y="19812"/>
                  </a:moveTo>
                  <a:lnTo>
                    <a:pt x="192227" y="13716"/>
                  </a:lnTo>
                  <a:lnTo>
                    <a:pt x="189179" y="9156"/>
                  </a:lnTo>
                  <a:lnTo>
                    <a:pt x="184607" y="4572"/>
                  </a:lnTo>
                  <a:lnTo>
                    <a:pt x="178511" y="3048"/>
                  </a:lnTo>
                  <a:lnTo>
                    <a:pt x="166319" y="3048"/>
                  </a:lnTo>
                  <a:lnTo>
                    <a:pt x="160223" y="4572"/>
                  </a:lnTo>
                  <a:lnTo>
                    <a:pt x="155651" y="9156"/>
                  </a:lnTo>
                  <a:lnTo>
                    <a:pt x="152603" y="15240"/>
                  </a:lnTo>
                  <a:lnTo>
                    <a:pt x="149453" y="19812"/>
                  </a:lnTo>
                  <a:lnTo>
                    <a:pt x="149453" y="33528"/>
                  </a:lnTo>
                  <a:lnTo>
                    <a:pt x="152603" y="38100"/>
                  </a:lnTo>
                  <a:lnTo>
                    <a:pt x="155651" y="42672"/>
                  </a:lnTo>
                  <a:lnTo>
                    <a:pt x="160223" y="48780"/>
                  </a:lnTo>
                  <a:lnTo>
                    <a:pt x="166319" y="50292"/>
                  </a:lnTo>
                  <a:lnTo>
                    <a:pt x="178511" y="50292"/>
                  </a:lnTo>
                  <a:lnTo>
                    <a:pt x="184607" y="47256"/>
                  </a:lnTo>
                  <a:lnTo>
                    <a:pt x="187655" y="42672"/>
                  </a:lnTo>
                  <a:lnTo>
                    <a:pt x="192227" y="38100"/>
                  </a:lnTo>
                  <a:lnTo>
                    <a:pt x="195275" y="32004"/>
                  </a:lnTo>
                  <a:lnTo>
                    <a:pt x="195275" y="19812"/>
                  </a:lnTo>
                  <a:close/>
                </a:path>
                <a:path w="304165" h="329564">
                  <a:moveTo>
                    <a:pt x="216611" y="259372"/>
                  </a:moveTo>
                  <a:lnTo>
                    <a:pt x="212039" y="259372"/>
                  </a:lnTo>
                  <a:lnTo>
                    <a:pt x="208991" y="257848"/>
                  </a:lnTo>
                  <a:lnTo>
                    <a:pt x="205943" y="257848"/>
                  </a:lnTo>
                  <a:lnTo>
                    <a:pt x="204419" y="256324"/>
                  </a:lnTo>
                  <a:lnTo>
                    <a:pt x="201371" y="254800"/>
                  </a:lnTo>
                  <a:lnTo>
                    <a:pt x="198323" y="254800"/>
                  </a:lnTo>
                  <a:lnTo>
                    <a:pt x="195275" y="251752"/>
                  </a:lnTo>
                  <a:lnTo>
                    <a:pt x="193751" y="248704"/>
                  </a:lnTo>
                  <a:lnTo>
                    <a:pt x="192227" y="247180"/>
                  </a:lnTo>
                  <a:lnTo>
                    <a:pt x="190703" y="242608"/>
                  </a:lnTo>
                  <a:lnTo>
                    <a:pt x="190703" y="96113"/>
                  </a:lnTo>
                  <a:lnTo>
                    <a:pt x="189179" y="94589"/>
                  </a:lnTo>
                  <a:lnTo>
                    <a:pt x="126593" y="97637"/>
                  </a:lnTo>
                  <a:lnTo>
                    <a:pt x="126593" y="109829"/>
                  </a:lnTo>
                  <a:lnTo>
                    <a:pt x="134213" y="109829"/>
                  </a:lnTo>
                  <a:lnTo>
                    <a:pt x="143357" y="112877"/>
                  </a:lnTo>
                  <a:lnTo>
                    <a:pt x="146405" y="114401"/>
                  </a:lnTo>
                  <a:lnTo>
                    <a:pt x="147929" y="114401"/>
                  </a:lnTo>
                  <a:lnTo>
                    <a:pt x="152603" y="117449"/>
                  </a:lnTo>
                  <a:lnTo>
                    <a:pt x="158699" y="129641"/>
                  </a:lnTo>
                  <a:lnTo>
                    <a:pt x="158699" y="245656"/>
                  </a:lnTo>
                  <a:lnTo>
                    <a:pt x="154127" y="254800"/>
                  </a:lnTo>
                  <a:lnTo>
                    <a:pt x="152603" y="256324"/>
                  </a:lnTo>
                  <a:lnTo>
                    <a:pt x="147929" y="257848"/>
                  </a:lnTo>
                  <a:lnTo>
                    <a:pt x="143357" y="257848"/>
                  </a:lnTo>
                  <a:lnTo>
                    <a:pt x="141833" y="259372"/>
                  </a:lnTo>
                  <a:lnTo>
                    <a:pt x="132689" y="259372"/>
                  </a:lnTo>
                  <a:lnTo>
                    <a:pt x="132689" y="271564"/>
                  </a:lnTo>
                  <a:lnTo>
                    <a:pt x="216611" y="271564"/>
                  </a:lnTo>
                  <a:lnTo>
                    <a:pt x="216611" y="259372"/>
                  </a:lnTo>
                  <a:close/>
                </a:path>
                <a:path w="304165" h="329564">
                  <a:moveTo>
                    <a:pt x="303568" y="244132"/>
                  </a:moveTo>
                  <a:lnTo>
                    <a:pt x="300520" y="238036"/>
                  </a:lnTo>
                  <a:lnTo>
                    <a:pt x="291376" y="228892"/>
                  </a:lnTo>
                  <a:lnTo>
                    <a:pt x="285280" y="225844"/>
                  </a:lnTo>
                  <a:lnTo>
                    <a:pt x="273088" y="225844"/>
                  </a:lnTo>
                  <a:lnTo>
                    <a:pt x="266992" y="228892"/>
                  </a:lnTo>
                  <a:lnTo>
                    <a:pt x="257848" y="238036"/>
                  </a:lnTo>
                  <a:lnTo>
                    <a:pt x="254711" y="244132"/>
                  </a:lnTo>
                  <a:lnTo>
                    <a:pt x="254711" y="257848"/>
                  </a:lnTo>
                  <a:lnTo>
                    <a:pt x="257848" y="262420"/>
                  </a:lnTo>
                  <a:lnTo>
                    <a:pt x="266992" y="271564"/>
                  </a:lnTo>
                  <a:lnTo>
                    <a:pt x="273088" y="274612"/>
                  </a:lnTo>
                  <a:lnTo>
                    <a:pt x="285280" y="274612"/>
                  </a:lnTo>
                  <a:lnTo>
                    <a:pt x="291376" y="271564"/>
                  </a:lnTo>
                  <a:lnTo>
                    <a:pt x="300520" y="262420"/>
                  </a:lnTo>
                  <a:lnTo>
                    <a:pt x="303568" y="257848"/>
                  </a:lnTo>
                  <a:lnTo>
                    <a:pt x="303568" y="250228"/>
                  </a:lnTo>
                  <a:lnTo>
                    <a:pt x="303568" y="244132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99780" y="4351496"/>
              <a:ext cx="155520" cy="1845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82726" y="4485804"/>
              <a:ext cx="153035" cy="108585"/>
            </a:xfrm>
            <a:custGeom>
              <a:avLst/>
              <a:gdLst/>
              <a:ahLst/>
              <a:cxnLst/>
              <a:rect l="l" t="t" r="r" b="b"/>
              <a:pathLst>
                <a:path w="153034" h="108585">
                  <a:moveTo>
                    <a:pt x="48768" y="18288"/>
                  </a:moveTo>
                  <a:lnTo>
                    <a:pt x="47244" y="12192"/>
                  </a:lnTo>
                  <a:lnTo>
                    <a:pt x="41148" y="7620"/>
                  </a:lnTo>
                  <a:lnTo>
                    <a:pt x="36576" y="3048"/>
                  </a:lnTo>
                  <a:lnTo>
                    <a:pt x="30480" y="0"/>
                  </a:lnTo>
                  <a:lnTo>
                    <a:pt x="18288" y="0"/>
                  </a:lnTo>
                  <a:lnTo>
                    <a:pt x="12192" y="3048"/>
                  </a:lnTo>
                  <a:lnTo>
                    <a:pt x="3048" y="12192"/>
                  </a:lnTo>
                  <a:lnTo>
                    <a:pt x="0" y="18288"/>
                  </a:lnTo>
                  <a:lnTo>
                    <a:pt x="0" y="32004"/>
                  </a:lnTo>
                  <a:lnTo>
                    <a:pt x="3048" y="36576"/>
                  </a:lnTo>
                  <a:lnTo>
                    <a:pt x="12192" y="45720"/>
                  </a:lnTo>
                  <a:lnTo>
                    <a:pt x="18288" y="48768"/>
                  </a:lnTo>
                  <a:lnTo>
                    <a:pt x="32004" y="48768"/>
                  </a:lnTo>
                  <a:lnTo>
                    <a:pt x="36576" y="45720"/>
                  </a:lnTo>
                  <a:lnTo>
                    <a:pt x="41148" y="41148"/>
                  </a:lnTo>
                  <a:lnTo>
                    <a:pt x="47244" y="36576"/>
                  </a:lnTo>
                  <a:lnTo>
                    <a:pt x="48768" y="32004"/>
                  </a:lnTo>
                  <a:lnTo>
                    <a:pt x="48768" y="24384"/>
                  </a:lnTo>
                  <a:lnTo>
                    <a:pt x="48768" y="18288"/>
                  </a:lnTo>
                  <a:close/>
                </a:path>
                <a:path w="153034" h="108585">
                  <a:moveTo>
                    <a:pt x="152488" y="39624"/>
                  </a:moveTo>
                  <a:lnTo>
                    <a:pt x="131152" y="0"/>
                  </a:lnTo>
                  <a:lnTo>
                    <a:pt x="114388" y="0"/>
                  </a:lnTo>
                  <a:lnTo>
                    <a:pt x="108292" y="3048"/>
                  </a:lnTo>
                  <a:lnTo>
                    <a:pt x="105244" y="7620"/>
                  </a:lnTo>
                  <a:lnTo>
                    <a:pt x="100672" y="12192"/>
                  </a:lnTo>
                  <a:lnTo>
                    <a:pt x="99148" y="16764"/>
                  </a:lnTo>
                  <a:lnTo>
                    <a:pt x="99148" y="28956"/>
                  </a:lnTo>
                  <a:lnTo>
                    <a:pt x="100672" y="35052"/>
                  </a:lnTo>
                  <a:lnTo>
                    <a:pt x="105244" y="38100"/>
                  </a:lnTo>
                  <a:lnTo>
                    <a:pt x="109816" y="42672"/>
                  </a:lnTo>
                  <a:lnTo>
                    <a:pt x="115912" y="44196"/>
                  </a:lnTo>
                  <a:lnTo>
                    <a:pt x="132676" y="44196"/>
                  </a:lnTo>
                  <a:lnTo>
                    <a:pt x="132676" y="50292"/>
                  </a:lnTo>
                  <a:lnTo>
                    <a:pt x="131152" y="56388"/>
                  </a:lnTo>
                  <a:lnTo>
                    <a:pt x="128104" y="60960"/>
                  </a:lnTo>
                  <a:lnTo>
                    <a:pt x="126580" y="65532"/>
                  </a:lnTo>
                  <a:lnTo>
                    <a:pt x="123532" y="70104"/>
                  </a:lnTo>
                  <a:lnTo>
                    <a:pt x="115912" y="77812"/>
                  </a:lnTo>
                  <a:lnTo>
                    <a:pt x="112864" y="82384"/>
                  </a:lnTo>
                  <a:lnTo>
                    <a:pt x="103720" y="88480"/>
                  </a:lnTo>
                  <a:lnTo>
                    <a:pt x="99148" y="93052"/>
                  </a:lnTo>
                  <a:lnTo>
                    <a:pt x="93052" y="96100"/>
                  </a:lnTo>
                  <a:lnTo>
                    <a:pt x="100672" y="108292"/>
                  </a:lnTo>
                  <a:lnTo>
                    <a:pt x="105244" y="105244"/>
                  </a:lnTo>
                  <a:lnTo>
                    <a:pt x="111340" y="102196"/>
                  </a:lnTo>
                  <a:lnTo>
                    <a:pt x="117436" y="97624"/>
                  </a:lnTo>
                  <a:lnTo>
                    <a:pt x="122008" y="93052"/>
                  </a:lnTo>
                  <a:lnTo>
                    <a:pt x="128104" y="88480"/>
                  </a:lnTo>
                  <a:lnTo>
                    <a:pt x="132676" y="82384"/>
                  </a:lnTo>
                  <a:lnTo>
                    <a:pt x="137248" y="77812"/>
                  </a:lnTo>
                  <a:lnTo>
                    <a:pt x="146392" y="62484"/>
                  </a:lnTo>
                  <a:lnTo>
                    <a:pt x="152488" y="47244"/>
                  </a:lnTo>
                  <a:lnTo>
                    <a:pt x="152488" y="39624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631334" y="4256913"/>
            <a:ext cx="1362170" cy="35242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1468" y="4853463"/>
            <a:ext cx="82391" cy="8239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46930" y="4740592"/>
            <a:ext cx="956405" cy="35242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17730" y="4740592"/>
            <a:ext cx="1299590" cy="279177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3853053" y="4740592"/>
            <a:ext cx="995044" cy="352425"/>
            <a:chOff x="3853053" y="4740592"/>
            <a:chExt cx="995044" cy="352425"/>
          </a:xfrm>
        </p:grpSpPr>
        <p:sp>
          <p:nvSpPr>
            <p:cNvPr id="62" name="object 62"/>
            <p:cNvSpPr/>
            <p:nvPr/>
          </p:nvSpPr>
          <p:spPr>
            <a:xfrm>
              <a:off x="3853053" y="4835175"/>
              <a:ext cx="189230" cy="258445"/>
            </a:xfrm>
            <a:custGeom>
              <a:avLst/>
              <a:gdLst/>
              <a:ahLst/>
              <a:cxnLst/>
              <a:rect l="l" t="t" r="r" b="b"/>
              <a:pathLst>
                <a:path w="189229" h="258445">
                  <a:moveTo>
                    <a:pt x="79343" y="25908"/>
                  </a:moveTo>
                  <a:lnTo>
                    <a:pt x="64103" y="25908"/>
                  </a:lnTo>
                  <a:lnTo>
                    <a:pt x="68960" y="20478"/>
                  </a:lnTo>
                  <a:lnTo>
                    <a:pt x="107537" y="547"/>
                  </a:lnTo>
                  <a:lnTo>
                    <a:pt x="114395" y="0"/>
                  </a:lnTo>
                  <a:lnTo>
                    <a:pt x="122134" y="547"/>
                  </a:lnTo>
                  <a:lnTo>
                    <a:pt x="160684" y="19812"/>
                  </a:lnTo>
                  <a:lnTo>
                    <a:pt x="93059" y="19812"/>
                  </a:lnTo>
                  <a:lnTo>
                    <a:pt x="85439" y="21336"/>
                  </a:lnTo>
                  <a:lnTo>
                    <a:pt x="79343" y="25908"/>
                  </a:lnTo>
                  <a:close/>
                </a:path>
                <a:path w="189229" h="258445">
                  <a:moveTo>
                    <a:pt x="85439" y="245649"/>
                  </a:moveTo>
                  <a:lnTo>
                    <a:pt x="16763" y="245649"/>
                  </a:lnTo>
                  <a:lnTo>
                    <a:pt x="19811" y="244125"/>
                  </a:lnTo>
                  <a:lnTo>
                    <a:pt x="24383" y="242601"/>
                  </a:lnTo>
                  <a:lnTo>
                    <a:pt x="25907" y="241077"/>
                  </a:lnTo>
                  <a:lnTo>
                    <a:pt x="30479" y="231933"/>
                  </a:lnTo>
                  <a:lnTo>
                    <a:pt x="30479" y="38100"/>
                  </a:lnTo>
                  <a:lnTo>
                    <a:pt x="28955" y="35052"/>
                  </a:lnTo>
                  <a:lnTo>
                    <a:pt x="27431" y="30480"/>
                  </a:lnTo>
                  <a:lnTo>
                    <a:pt x="25907" y="27432"/>
                  </a:lnTo>
                  <a:lnTo>
                    <a:pt x="22859" y="25908"/>
                  </a:lnTo>
                  <a:lnTo>
                    <a:pt x="18287" y="21336"/>
                  </a:lnTo>
                  <a:lnTo>
                    <a:pt x="15239" y="21336"/>
                  </a:lnTo>
                  <a:lnTo>
                    <a:pt x="10667" y="19812"/>
                  </a:lnTo>
                  <a:lnTo>
                    <a:pt x="7619" y="19812"/>
                  </a:lnTo>
                  <a:lnTo>
                    <a:pt x="4571" y="18288"/>
                  </a:lnTo>
                  <a:lnTo>
                    <a:pt x="0" y="18288"/>
                  </a:lnTo>
                  <a:lnTo>
                    <a:pt x="0" y="7620"/>
                  </a:lnTo>
                  <a:lnTo>
                    <a:pt x="59531" y="3048"/>
                  </a:lnTo>
                  <a:lnTo>
                    <a:pt x="62579" y="4572"/>
                  </a:lnTo>
                  <a:lnTo>
                    <a:pt x="62579" y="24384"/>
                  </a:lnTo>
                  <a:lnTo>
                    <a:pt x="64103" y="25908"/>
                  </a:lnTo>
                  <a:lnTo>
                    <a:pt x="79343" y="25908"/>
                  </a:lnTo>
                  <a:lnTo>
                    <a:pt x="73247" y="28956"/>
                  </a:lnTo>
                  <a:lnTo>
                    <a:pt x="67151" y="33528"/>
                  </a:lnTo>
                  <a:lnTo>
                    <a:pt x="62579" y="39624"/>
                  </a:lnTo>
                  <a:lnTo>
                    <a:pt x="62579" y="143446"/>
                  </a:lnTo>
                  <a:lnTo>
                    <a:pt x="65627" y="149542"/>
                  </a:lnTo>
                  <a:lnTo>
                    <a:pt x="68675" y="152590"/>
                  </a:lnTo>
                  <a:lnTo>
                    <a:pt x="70199" y="155638"/>
                  </a:lnTo>
                  <a:lnTo>
                    <a:pt x="79343" y="164782"/>
                  </a:lnTo>
                  <a:lnTo>
                    <a:pt x="83915" y="166306"/>
                  </a:lnTo>
                  <a:lnTo>
                    <a:pt x="88487" y="169354"/>
                  </a:lnTo>
                  <a:lnTo>
                    <a:pt x="91535" y="170878"/>
                  </a:lnTo>
                  <a:lnTo>
                    <a:pt x="149932" y="170878"/>
                  </a:lnTo>
                  <a:lnTo>
                    <a:pt x="147638" y="172402"/>
                  </a:lnTo>
                  <a:lnTo>
                    <a:pt x="62579" y="172402"/>
                  </a:lnTo>
                  <a:lnTo>
                    <a:pt x="62579" y="228885"/>
                  </a:lnTo>
                  <a:lnTo>
                    <a:pt x="64103" y="233457"/>
                  </a:lnTo>
                  <a:lnTo>
                    <a:pt x="65627" y="234981"/>
                  </a:lnTo>
                  <a:lnTo>
                    <a:pt x="68675" y="241077"/>
                  </a:lnTo>
                  <a:lnTo>
                    <a:pt x="73247" y="242601"/>
                  </a:lnTo>
                  <a:lnTo>
                    <a:pt x="76295" y="242601"/>
                  </a:lnTo>
                  <a:lnTo>
                    <a:pt x="79343" y="244125"/>
                  </a:lnTo>
                  <a:lnTo>
                    <a:pt x="85439" y="245649"/>
                  </a:lnTo>
                  <a:close/>
                </a:path>
                <a:path w="189229" h="258445">
                  <a:moveTo>
                    <a:pt x="149932" y="170878"/>
                  </a:moveTo>
                  <a:lnTo>
                    <a:pt x="109823" y="170878"/>
                  </a:lnTo>
                  <a:lnTo>
                    <a:pt x="115919" y="169354"/>
                  </a:lnTo>
                  <a:lnTo>
                    <a:pt x="128111" y="163258"/>
                  </a:lnTo>
                  <a:lnTo>
                    <a:pt x="134207" y="158686"/>
                  </a:lnTo>
                  <a:lnTo>
                    <a:pt x="137255" y="151066"/>
                  </a:lnTo>
                  <a:lnTo>
                    <a:pt x="141279" y="145969"/>
                  </a:lnTo>
                  <a:lnTo>
                    <a:pt x="144303" y="140005"/>
                  </a:lnTo>
                  <a:lnTo>
                    <a:pt x="146470" y="133452"/>
                  </a:lnTo>
                  <a:lnTo>
                    <a:pt x="147923" y="126587"/>
                  </a:lnTo>
                  <a:lnTo>
                    <a:pt x="149923" y="118562"/>
                  </a:lnTo>
                  <a:lnTo>
                    <a:pt x="151352" y="110394"/>
                  </a:lnTo>
                  <a:lnTo>
                    <a:pt x="152214" y="101774"/>
                  </a:lnTo>
                  <a:lnTo>
                    <a:pt x="152495" y="93059"/>
                  </a:lnTo>
                  <a:lnTo>
                    <a:pt x="152233" y="87082"/>
                  </a:lnTo>
                  <a:lnTo>
                    <a:pt x="143232" y="48425"/>
                  </a:lnTo>
                  <a:lnTo>
                    <a:pt x="109823" y="19812"/>
                  </a:lnTo>
                  <a:lnTo>
                    <a:pt x="160684" y="19812"/>
                  </a:lnTo>
                  <a:lnTo>
                    <a:pt x="183070" y="54959"/>
                  </a:lnTo>
                  <a:lnTo>
                    <a:pt x="189166" y="91535"/>
                  </a:lnTo>
                  <a:lnTo>
                    <a:pt x="188618" y="101774"/>
                  </a:lnTo>
                  <a:lnTo>
                    <a:pt x="173503" y="145969"/>
                  </a:lnTo>
                  <a:lnTo>
                    <a:pt x="150792" y="170307"/>
                  </a:lnTo>
                  <a:lnTo>
                    <a:pt x="149932" y="170878"/>
                  </a:lnTo>
                  <a:close/>
                </a:path>
                <a:path w="189229" h="258445">
                  <a:moveTo>
                    <a:pt x="106775" y="184594"/>
                  </a:moveTo>
                  <a:lnTo>
                    <a:pt x="64103" y="172402"/>
                  </a:lnTo>
                  <a:lnTo>
                    <a:pt x="147638" y="172402"/>
                  </a:lnTo>
                  <a:lnTo>
                    <a:pt x="106775" y="184594"/>
                  </a:lnTo>
                  <a:close/>
                </a:path>
                <a:path w="189229" h="258445">
                  <a:moveTo>
                    <a:pt x="94583" y="247173"/>
                  </a:moveTo>
                  <a:lnTo>
                    <a:pt x="4571" y="247173"/>
                  </a:lnTo>
                  <a:lnTo>
                    <a:pt x="7619" y="245649"/>
                  </a:lnTo>
                  <a:lnTo>
                    <a:pt x="90011" y="245649"/>
                  </a:lnTo>
                  <a:lnTo>
                    <a:pt x="94583" y="247173"/>
                  </a:lnTo>
                  <a:close/>
                </a:path>
                <a:path w="189229" h="258445">
                  <a:moveTo>
                    <a:pt x="97631" y="257841"/>
                  </a:moveTo>
                  <a:lnTo>
                    <a:pt x="0" y="257841"/>
                  </a:lnTo>
                  <a:lnTo>
                    <a:pt x="0" y="247173"/>
                  </a:lnTo>
                  <a:lnTo>
                    <a:pt x="97631" y="247173"/>
                  </a:lnTo>
                  <a:lnTo>
                    <a:pt x="97631" y="257841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65079" y="4838224"/>
              <a:ext cx="193738" cy="18154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67962" y="4740605"/>
              <a:ext cx="403225" cy="283845"/>
            </a:xfrm>
            <a:custGeom>
              <a:avLst/>
              <a:gdLst/>
              <a:ahLst/>
              <a:cxnLst/>
              <a:rect l="l" t="t" r="r" b="b"/>
              <a:pathLst>
                <a:path w="403225" h="283845">
                  <a:moveTo>
                    <a:pt x="192214" y="187642"/>
                  </a:moveTo>
                  <a:lnTo>
                    <a:pt x="180594" y="134188"/>
                  </a:lnTo>
                  <a:lnTo>
                    <a:pt x="164680" y="114388"/>
                  </a:lnTo>
                  <a:lnTo>
                    <a:pt x="159651" y="109359"/>
                  </a:lnTo>
                  <a:lnTo>
                    <a:pt x="155536" y="106730"/>
                  </a:lnTo>
                  <a:lnTo>
                    <a:pt x="155536" y="187642"/>
                  </a:lnTo>
                  <a:lnTo>
                    <a:pt x="154686" y="205054"/>
                  </a:lnTo>
                  <a:lnTo>
                    <a:pt x="141820" y="245643"/>
                  </a:lnTo>
                  <a:lnTo>
                    <a:pt x="106768" y="266979"/>
                  </a:lnTo>
                  <a:lnTo>
                    <a:pt x="100672" y="266979"/>
                  </a:lnTo>
                  <a:lnTo>
                    <a:pt x="91528" y="263931"/>
                  </a:lnTo>
                  <a:lnTo>
                    <a:pt x="82384" y="257835"/>
                  </a:lnTo>
                  <a:lnTo>
                    <a:pt x="79336" y="254787"/>
                  </a:lnTo>
                  <a:lnTo>
                    <a:pt x="74764" y="251739"/>
                  </a:lnTo>
                  <a:lnTo>
                    <a:pt x="73240" y="248691"/>
                  </a:lnTo>
                  <a:lnTo>
                    <a:pt x="70192" y="244119"/>
                  </a:lnTo>
                  <a:lnTo>
                    <a:pt x="67144" y="238023"/>
                  </a:lnTo>
                  <a:lnTo>
                    <a:pt x="67144" y="132676"/>
                  </a:lnTo>
                  <a:lnTo>
                    <a:pt x="71716" y="126580"/>
                  </a:lnTo>
                  <a:lnTo>
                    <a:pt x="76288" y="122008"/>
                  </a:lnTo>
                  <a:lnTo>
                    <a:pt x="82384" y="118960"/>
                  </a:lnTo>
                  <a:lnTo>
                    <a:pt x="90004" y="115912"/>
                  </a:lnTo>
                  <a:lnTo>
                    <a:pt x="96100" y="114388"/>
                  </a:lnTo>
                  <a:lnTo>
                    <a:pt x="114388" y="114388"/>
                  </a:lnTo>
                  <a:lnTo>
                    <a:pt x="143344" y="137248"/>
                  </a:lnTo>
                  <a:lnTo>
                    <a:pt x="146494" y="143002"/>
                  </a:lnTo>
                  <a:lnTo>
                    <a:pt x="155270" y="181660"/>
                  </a:lnTo>
                  <a:lnTo>
                    <a:pt x="155536" y="187642"/>
                  </a:lnTo>
                  <a:lnTo>
                    <a:pt x="155536" y="106730"/>
                  </a:lnTo>
                  <a:lnTo>
                    <a:pt x="146964" y="101244"/>
                  </a:lnTo>
                  <a:lnTo>
                    <a:pt x="132842" y="96266"/>
                  </a:lnTo>
                  <a:lnTo>
                    <a:pt x="117436" y="94576"/>
                  </a:lnTo>
                  <a:lnTo>
                    <a:pt x="110820" y="95097"/>
                  </a:lnTo>
                  <a:lnTo>
                    <a:pt x="72885" y="112890"/>
                  </a:lnTo>
                  <a:lnTo>
                    <a:pt x="67144" y="118960"/>
                  </a:lnTo>
                  <a:lnTo>
                    <a:pt x="67144" y="3048"/>
                  </a:lnTo>
                  <a:lnTo>
                    <a:pt x="64008" y="0"/>
                  </a:lnTo>
                  <a:lnTo>
                    <a:pt x="0" y="4572"/>
                  </a:lnTo>
                  <a:lnTo>
                    <a:pt x="0" y="15240"/>
                  </a:lnTo>
                  <a:lnTo>
                    <a:pt x="3048" y="15240"/>
                  </a:lnTo>
                  <a:lnTo>
                    <a:pt x="7620" y="16764"/>
                  </a:lnTo>
                  <a:lnTo>
                    <a:pt x="12192" y="16764"/>
                  </a:lnTo>
                  <a:lnTo>
                    <a:pt x="18288" y="18288"/>
                  </a:lnTo>
                  <a:lnTo>
                    <a:pt x="21336" y="19812"/>
                  </a:lnTo>
                  <a:lnTo>
                    <a:pt x="24384" y="19812"/>
                  </a:lnTo>
                  <a:lnTo>
                    <a:pt x="25908" y="22860"/>
                  </a:lnTo>
                  <a:lnTo>
                    <a:pt x="28956" y="25908"/>
                  </a:lnTo>
                  <a:lnTo>
                    <a:pt x="30480" y="28956"/>
                  </a:lnTo>
                  <a:lnTo>
                    <a:pt x="32004" y="33528"/>
                  </a:lnTo>
                  <a:lnTo>
                    <a:pt x="33528" y="36576"/>
                  </a:lnTo>
                  <a:lnTo>
                    <a:pt x="33401" y="254787"/>
                  </a:lnTo>
                  <a:lnTo>
                    <a:pt x="33286" y="259054"/>
                  </a:lnTo>
                  <a:lnTo>
                    <a:pt x="32969" y="263931"/>
                  </a:lnTo>
                  <a:lnTo>
                    <a:pt x="32232" y="274599"/>
                  </a:lnTo>
                  <a:lnTo>
                    <a:pt x="32004" y="280695"/>
                  </a:lnTo>
                  <a:lnTo>
                    <a:pt x="42672" y="283743"/>
                  </a:lnTo>
                  <a:lnTo>
                    <a:pt x="56388" y="263931"/>
                  </a:lnTo>
                  <a:lnTo>
                    <a:pt x="62369" y="267309"/>
                  </a:lnTo>
                  <a:lnTo>
                    <a:pt x="68808" y="270408"/>
                  </a:lnTo>
                  <a:lnTo>
                    <a:pt x="75539" y="272935"/>
                  </a:lnTo>
                  <a:lnTo>
                    <a:pt x="82384" y="274599"/>
                  </a:lnTo>
                  <a:lnTo>
                    <a:pt x="89242" y="276606"/>
                  </a:lnTo>
                  <a:lnTo>
                    <a:pt x="96100" y="278028"/>
                  </a:lnTo>
                  <a:lnTo>
                    <a:pt x="102958" y="278892"/>
                  </a:lnTo>
                  <a:lnTo>
                    <a:pt x="109816" y="279171"/>
                  </a:lnTo>
                  <a:lnTo>
                    <a:pt x="126149" y="277698"/>
                  </a:lnTo>
                  <a:lnTo>
                    <a:pt x="167728" y="253263"/>
                  </a:lnTo>
                  <a:lnTo>
                    <a:pt x="190754" y="206248"/>
                  </a:lnTo>
                  <a:lnTo>
                    <a:pt x="192214" y="187642"/>
                  </a:lnTo>
                  <a:close/>
                </a:path>
                <a:path w="403225" h="283845">
                  <a:moveTo>
                    <a:pt x="298983" y="262407"/>
                  </a:moveTo>
                  <a:lnTo>
                    <a:pt x="292887" y="262407"/>
                  </a:lnTo>
                  <a:lnTo>
                    <a:pt x="289839" y="260883"/>
                  </a:lnTo>
                  <a:lnTo>
                    <a:pt x="286791" y="260883"/>
                  </a:lnTo>
                  <a:lnTo>
                    <a:pt x="285267" y="259359"/>
                  </a:lnTo>
                  <a:lnTo>
                    <a:pt x="282219" y="259359"/>
                  </a:lnTo>
                  <a:lnTo>
                    <a:pt x="279171" y="257835"/>
                  </a:lnTo>
                  <a:lnTo>
                    <a:pt x="274510" y="253263"/>
                  </a:lnTo>
                  <a:lnTo>
                    <a:pt x="272986" y="250215"/>
                  </a:lnTo>
                  <a:lnTo>
                    <a:pt x="272986" y="3048"/>
                  </a:lnTo>
                  <a:lnTo>
                    <a:pt x="269938" y="0"/>
                  </a:lnTo>
                  <a:lnTo>
                    <a:pt x="204406" y="4572"/>
                  </a:lnTo>
                  <a:lnTo>
                    <a:pt x="204406" y="15240"/>
                  </a:lnTo>
                  <a:lnTo>
                    <a:pt x="207454" y="15240"/>
                  </a:lnTo>
                  <a:lnTo>
                    <a:pt x="212026" y="16764"/>
                  </a:lnTo>
                  <a:lnTo>
                    <a:pt x="218122" y="18288"/>
                  </a:lnTo>
                  <a:lnTo>
                    <a:pt x="224218" y="18288"/>
                  </a:lnTo>
                  <a:lnTo>
                    <a:pt x="230314" y="21336"/>
                  </a:lnTo>
                  <a:lnTo>
                    <a:pt x="233362" y="24384"/>
                  </a:lnTo>
                  <a:lnTo>
                    <a:pt x="237934" y="33528"/>
                  </a:lnTo>
                  <a:lnTo>
                    <a:pt x="239458" y="38100"/>
                  </a:lnTo>
                  <a:lnTo>
                    <a:pt x="239458" y="248691"/>
                  </a:lnTo>
                  <a:lnTo>
                    <a:pt x="234886" y="257835"/>
                  </a:lnTo>
                  <a:lnTo>
                    <a:pt x="233362" y="259359"/>
                  </a:lnTo>
                  <a:lnTo>
                    <a:pt x="230314" y="260883"/>
                  </a:lnTo>
                  <a:lnTo>
                    <a:pt x="227266" y="260883"/>
                  </a:lnTo>
                  <a:lnTo>
                    <a:pt x="225742" y="262407"/>
                  </a:lnTo>
                  <a:lnTo>
                    <a:pt x="213550" y="262407"/>
                  </a:lnTo>
                  <a:lnTo>
                    <a:pt x="213550" y="274599"/>
                  </a:lnTo>
                  <a:lnTo>
                    <a:pt x="298983" y="274599"/>
                  </a:lnTo>
                  <a:lnTo>
                    <a:pt x="298983" y="262407"/>
                  </a:lnTo>
                  <a:close/>
                </a:path>
                <a:path w="403225" h="283845">
                  <a:moveTo>
                    <a:pt x="379755" y="22860"/>
                  </a:moveTo>
                  <a:lnTo>
                    <a:pt x="378231" y="16764"/>
                  </a:lnTo>
                  <a:lnTo>
                    <a:pt x="369087" y="7620"/>
                  </a:lnTo>
                  <a:lnTo>
                    <a:pt x="362991" y="6096"/>
                  </a:lnTo>
                  <a:lnTo>
                    <a:pt x="350799" y="6096"/>
                  </a:lnTo>
                  <a:lnTo>
                    <a:pt x="346227" y="9144"/>
                  </a:lnTo>
                  <a:lnTo>
                    <a:pt x="337083" y="18288"/>
                  </a:lnTo>
                  <a:lnTo>
                    <a:pt x="334035" y="24384"/>
                  </a:lnTo>
                  <a:lnTo>
                    <a:pt x="334035" y="36576"/>
                  </a:lnTo>
                  <a:lnTo>
                    <a:pt x="337083" y="41148"/>
                  </a:lnTo>
                  <a:lnTo>
                    <a:pt x="341655" y="47244"/>
                  </a:lnTo>
                  <a:lnTo>
                    <a:pt x="346227" y="51816"/>
                  </a:lnTo>
                  <a:lnTo>
                    <a:pt x="350799" y="53340"/>
                  </a:lnTo>
                  <a:lnTo>
                    <a:pt x="362991" y="53340"/>
                  </a:lnTo>
                  <a:lnTo>
                    <a:pt x="369087" y="51816"/>
                  </a:lnTo>
                  <a:lnTo>
                    <a:pt x="373659" y="45720"/>
                  </a:lnTo>
                  <a:lnTo>
                    <a:pt x="378231" y="41148"/>
                  </a:lnTo>
                  <a:lnTo>
                    <a:pt x="379755" y="35052"/>
                  </a:lnTo>
                  <a:lnTo>
                    <a:pt x="379755" y="22860"/>
                  </a:lnTo>
                  <a:close/>
                </a:path>
                <a:path w="403225" h="283845">
                  <a:moveTo>
                    <a:pt x="402704" y="262407"/>
                  </a:moveTo>
                  <a:lnTo>
                    <a:pt x="396608" y="262407"/>
                  </a:lnTo>
                  <a:lnTo>
                    <a:pt x="393560" y="260883"/>
                  </a:lnTo>
                  <a:lnTo>
                    <a:pt x="392036" y="260883"/>
                  </a:lnTo>
                  <a:lnTo>
                    <a:pt x="388988" y="259359"/>
                  </a:lnTo>
                  <a:lnTo>
                    <a:pt x="385940" y="259359"/>
                  </a:lnTo>
                  <a:lnTo>
                    <a:pt x="382803" y="257835"/>
                  </a:lnTo>
                  <a:lnTo>
                    <a:pt x="378231" y="253263"/>
                  </a:lnTo>
                  <a:lnTo>
                    <a:pt x="376707" y="250215"/>
                  </a:lnTo>
                  <a:lnTo>
                    <a:pt x="376707" y="100672"/>
                  </a:lnTo>
                  <a:lnTo>
                    <a:pt x="373659" y="97624"/>
                  </a:lnTo>
                  <a:lnTo>
                    <a:pt x="312699" y="102196"/>
                  </a:lnTo>
                  <a:lnTo>
                    <a:pt x="312699" y="112864"/>
                  </a:lnTo>
                  <a:lnTo>
                    <a:pt x="315747" y="112864"/>
                  </a:lnTo>
                  <a:lnTo>
                    <a:pt x="320319" y="114388"/>
                  </a:lnTo>
                  <a:lnTo>
                    <a:pt x="323367" y="114388"/>
                  </a:lnTo>
                  <a:lnTo>
                    <a:pt x="327939" y="115912"/>
                  </a:lnTo>
                  <a:lnTo>
                    <a:pt x="337083" y="120484"/>
                  </a:lnTo>
                  <a:lnTo>
                    <a:pt x="338607" y="123532"/>
                  </a:lnTo>
                  <a:lnTo>
                    <a:pt x="341655" y="126580"/>
                  </a:lnTo>
                  <a:lnTo>
                    <a:pt x="343179" y="129628"/>
                  </a:lnTo>
                  <a:lnTo>
                    <a:pt x="343179" y="251739"/>
                  </a:lnTo>
                  <a:lnTo>
                    <a:pt x="340131" y="257835"/>
                  </a:lnTo>
                  <a:lnTo>
                    <a:pt x="334035" y="260883"/>
                  </a:lnTo>
                  <a:lnTo>
                    <a:pt x="330987" y="260883"/>
                  </a:lnTo>
                  <a:lnTo>
                    <a:pt x="329463" y="262407"/>
                  </a:lnTo>
                  <a:lnTo>
                    <a:pt x="317271" y="262407"/>
                  </a:lnTo>
                  <a:lnTo>
                    <a:pt x="317271" y="274599"/>
                  </a:lnTo>
                  <a:lnTo>
                    <a:pt x="402704" y="274599"/>
                  </a:lnTo>
                  <a:lnTo>
                    <a:pt x="402704" y="262407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95063" y="4835175"/>
              <a:ext cx="152495" cy="184594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4931473" y="4740592"/>
            <a:ext cx="689610" cy="279400"/>
            <a:chOff x="4931473" y="4740592"/>
            <a:chExt cx="689610" cy="279400"/>
          </a:xfrm>
        </p:grpSpPr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31473" y="4835176"/>
              <a:ext cx="366140" cy="18459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314378" y="4740605"/>
              <a:ext cx="306705" cy="279400"/>
            </a:xfrm>
            <a:custGeom>
              <a:avLst/>
              <a:gdLst/>
              <a:ahLst/>
              <a:cxnLst/>
              <a:rect l="l" t="t" r="r" b="b"/>
              <a:pathLst>
                <a:path w="306704" h="279400">
                  <a:moveTo>
                    <a:pt x="68580" y="22860"/>
                  </a:moveTo>
                  <a:lnTo>
                    <a:pt x="65532" y="16764"/>
                  </a:lnTo>
                  <a:lnTo>
                    <a:pt x="56388" y="7620"/>
                  </a:lnTo>
                  <a:lnTo>
                    <a:pt x="51816" y="6096"/>
                  </a:lnTo>
                  <a:lnTo>
                    <a:pt x="39624" y="6096"/>
                  </a:lnTo>
                  <a:lnTo>
                    <a:pt x="33528" y="9144"/>
                  </a:lnTo>
                  <a:lnTo>
                    <a:pt x="24384" y="18288"/>
                  </a:lnTo>
                  <a:lnTo>
                    <a:pt x="22860" y="24384"/>
                  </a:lnTo>
                  <a:lnTo>
                    <a:pt x="22860" y="36576"/>
                  </a:lnTo>
                  <a:lnTo>
                    <a:pt x="24384" y="41148"/>
                  </a:lnTo>
                  <a:lnTo>
                    <a:pt x="28956" y="47244"/>
                  </a:lnTo>
                  <a:lnTo>
                    <a:pt x="33528" y="51816"/>
                  </a:lnTo>
                  <a:lnTo>
                    <a:pt x="39624" y="53340"/>
                  </a:lnTo>
                  <a:lnTo>
                    <a:pt x="51816" y="53340"/>
                  </a:lnTo>
                  <a:lnTo>
                    <a:pt x="56388" y="51816"/>
                  </a:lnTo>
                  <a:lnTo>
                    <a:pt x="60960" y="45720"/>
                  </a:lnTo>
                  <a:lnTo>
                    <a:pt x="65532" y="41148"/>
                  </a:lnTo>
                  <a:lnTo>
                    <a:pt x="68580" y="35052"/>
                  </a:lnTo>
                  <a:lnTo>
                    <a:pt x="68580" y="22860"/>
                  </a:lnTo>
                  <a:close/>
                </a:path>
                <a:path w="306704" h="279400">
                  <a:moveTo>
                    <a:pt x="90004" y="262407"/>
                  </a:moveTo>
                  <a:lnTo>
                    <a:pt x="83820" y="262407"/>
                  </a:lnTo>
                  <a:lnTo>
                    <a:pt x="82296" y="260883"/>
                  </a:lnTo>
                  <a:lnTo>
                    <a:pt x="79248" y="260883"/>
                  </a:lnTo>
                  <a:lnTo>
                    <a:pt x="76200" y="259359"/>
                  </a:lnTo>
                  <a:lnTo>
                    <a:pt x="74676" y="259359"/>
                  </a:lnTo>
                  <a:lnTo>
                    <a:pt x="70104" y="257835"/>
                  </a:lnTo>
                  <a:lnTo>
                    <a:pt x="68580" y="254787"/>
                  </a:lnTo>
                  <a:lnTo>
                    <a:pt x="67056" y="253263"/>
                  </a:lnTo>
                  <a:lnTo>
                    <a:pt x="64008" y="247167"/>
                  </a:lnTo>
                  <a:lnTo>
                    <a:pt x="64008" y="100672"/>
                  </a:lnTo>
                  <a:lnTo>
                    <a:pt x="62484" y="97624"/>
                  </a:lnTo>
                  <a:lnTo>
                    <a:pt x="0" y="102196"/>
                  </a:lnTo>
                  <a:lnTo>
                    <a:pt x="0" y="112864"/>
                  </a:lnTo>
                  <a:lnTo>
                    <a:pt x="4572" y="112864"/>
                  </a:lnTo>
                  <a:lnTo>
                    <a:pt x="7620" y="114388"/>
                  </a:lnTo>
                  <a:lnTo>
                    <a:pt x="12192" y="114388"/>
                  </a:lnTo>
                  <a:lnTo>
                    <a:pt x="16764" y="115912"/>
                  </a:lnTo>
                  <a:lnTo>
                    <a:pt x="19812" y="117436"/>
                  </a:lnTo>
                  <a:lnTo>
                    <a:pt x="21336" y="118960"/>
                  </a:lnTo>
                  <a:lnTo>
                    <a:pt x="24384" y="120484"/>
                  </a:lnTo>
                  <a:lnTo>
                    <a:pt x="27432" y="123532"/>
                  </a:lnTo>
                  <a:lnTo>
                    <a:pt x="32004" y="132676"/>
                  </a:lnTo>
                  <a:lnTo>
                    <a:pt x="32004" y="248691"/>
                  </a:lnTo>
                  <a:lnTo>
                    <a:pt x="27432" y="257835"/>
                  </a:lnTo>
                  <a:lnTo>
                    <a:pt x="21336" y="260883"/>
                  </a:lnTo>
                  <a:lnTo>
                    <a:pt x="19812" y="260883"/>
                  </a:lnTo>
                  <a:lnTo>
                    <a:pt x="16764" y="262407"/>
                  </a:lnTo>
                  <a:lnTo>
                    <a:pt x="6096" y="262407"/>
                  </a:lnTo>
                  <a:lnTo>
                    <a:pt x="6096" y="274599"/>
                  </a:lnTo>
                  <a:lnTo>
                    <a:pt x="90004" y="274599"/>
                  </a:lnTo>
                  <a:lnTo>
                    <a:pt x="90004" y="262407"/>
                  </a:lnTo>
                  <a:close/>
                </a:path>
                <a:path w="306704" h="279400">
                  <a:moveTo>
                    <a:pt x="306603" y="259359"/>
                  </a:moveTo>
                  <a:lnTo>
                    <a:pt x="291274" y="259359"/>
                  </a:lnTo>
                  <a:lnTo>
                    <a:pt x="285178" y="256311"/>
                  </a:lnTo>
                  <a:lnTo>
                    <a:pt x="282130" y="254787"/>
                  </a:lnTo>
                  <a:lnTo>
                    <a:pt x="276034" y="242595"/>
                  </a:lnTo>
                  <a:lnTo>
                    <a:pt x="276034" y="108292"/>
                  </a:lnTo>
                  <a:lnTo>
                    <a:pt x="276034" y="105244"/>
                  </a:lnTo>
                  <a:lnTo>
                    <a:pt x="276034" y="3048"/>
                  </a:lnTo>
                  <a:lnTo>
                    <a:pt x="272986" y="0"/>
                  </a:lnTo>
                  <a:lnTo>
                    <a:pt x="202882" y="4572"/>
                  </a:lnTo>
                  <a:lnTo>
                    <a:pt x="202882" y="15240"/>
                  </a:lnTo>
                  <a:lnTo>
                    <a:pt x="208978" y="15240"/>
                  </a:lnTo>
                  <a:lnTo>
                    <a:pt x="215074" y="16764"/>
                  </a:lnTo>
                  <a:lnTo>
                    <a:pt x="219646" y="16764"/>
                  </a:lnTo>
                  <a:lnTo>
                    <a:pt x="225742" y="18288"/>
                  </a:lnTo>
                  <a:lnTo>
                    <a:pt x="230314" y="19812"/>
                  </a:lnTo>
                  <a:lnTo>
                    <a:pt x="233362" y="22860"/>
                  </a:lnTo>
                  <a:lnTo>
                    <a:pt x="236410" y="24384"/>
                  </a:lnTo>
                  <a:lnTo>
                    <a:pt x="239458" y="27432"/>
                  </a:lnTo>
                  <a:lnTo>
                    <a:pt x="240982" y="32004"/>
                  </a:lnTo>
                  <a:lnTo>
                    <a:pt x="242506" y="35052"/>
                  </a:lnTo>
                  <a:lnTo>
                    <a:pt x="242506" y="105244"/>
                  </a:lnTo>
                  <a:lnTo>
                    <a:pt x="242506" y="135724"/>
                  </a:lnTo>
                  <a:lnTo>
                    <a:pt x="242506" y="241071"/>
                  </a:lnTo>
                  <a:lnTo>
                    <a:pt x="239458" y="245643"/>
                  </a:lnTo>
                  <a:lnTo>
                    <a:pt x="227266" y="254787"/>
                  </a:lnTo>
                  <a:lnTo>
                    <a:pt x="221170" y="257835"/>
                  </a:lnTo>
                  <a:lnTo>
                    <a:pt x="213550" y="260883"/>
                  </a:lnTo>
                  <a:lnTo>
                    <a:pt x="195160" y="260883"/>
                  </a:lnTo>
                  <a:lnTo>
                    <a:pt x="164680" y="238023"/>
                  </a:lnTo>
                  <a:lnTo>
                    <a:pt x="160108" y="231927"/>
                  </a:lnTo>
                  <a:lnTo>
                    <a:pt x="152488" y="189166"/>
                  </a:lnTo>
                  <a:lnTo>
                    <a:pt x="152781" y="180060"/>
                  </a:lnTo>
                  <a:lnTo>
                    <a:pt x="153631" y="171259"/>
                  </a:lnTo>
                  <a:lnTo>
                    <a:pt x="155067" y="163017"/>
                  </a:lnTo>
                  <a:lnTo>
                    <a:pt x="157060" y="155638"/>
                  </a:lnTo>
                  <a:lnTo>
                    <a:pt x="158699" y="147891"/>
                  </a:lnTo>
                  <a:lnTo>
                    <a:pt x="182968" y="114388"/>
                  </a:lnTo>
                  <a:lnTo>
                    <a:pt x="189064" y="109816"/>
                  </a:lnTo>
                  <a:lnTo>
                    <a:pt x="195160" y="108292"/>
                  </a:lnTo>
                  <a:lnTo>
                    <a:pt x="208978" y="108292"/>
                  </a:lnTo>
                  <a:lnTo>
                    <a:pt x="222694" y="112864"/>
                  </a:lnTo>
                  <a:lnTo>
                    <a:pt x="227266" y="115912"/>
                  </a:lnTo>
                  <a:lnTo>
                    <a:pt x="236410" y="125056"/>
                  </a:lnTo>
                  <a:lnTo>
                    <a:pt x="237934" y="128104"/>
                  </a:lnTo>
                  <a:lnTo>
                    <a:pt x="240982" y="132676"/>
                  </a:lnTo>
                  <a:lnTo>
                    <a:pt x="242506" y="135724"/>
                  </a:lnTo>
                  <a:lnTo>
                    <a:pt x="242506" y="105244"/>
                  </a:lnTo>
                  <a:lnTo>
                    <a:pt x="237934" y="102196"/>
                  </a:lnTo>
                  <a:lnTo>
                    <a:pt x="230314" y="100672"/>
                  </a:lnTo>
                  <a:lnTo>
                    <a:pt x="222694" y="97624"/>
                  </a:lnTo>
                  <a:lnTo>
                    <a:pt x="207454" y="94576"/>
                  </a:lnTo>
                  <a:lnTo>
                    <a:pt x="198310" y="94576"/>
                  </a:lnTo>
                  <a:lnTo>
                    <a:pt x="159372" y="105918"/>
                  </a:lnTo>
                  <a:lnTo>
                    <a:pt x="130009" y="134594"/>
                  </a:lnTo>
                  <a:lnTo>
                    <a:pt x="116217" y="176987"/>
                  </a:lnTo>
                  <a:lnTo>
                    <a:pt x="115912" y="186118"/>
                  </a:lnTo>
                  <a:lnTo>
                    <a:pt x="116217" y="196354"/>
                  </a:lnTo>
                  <a:lnTo>
                    <a:pt x="129247" y="240677"/>
                  </a:lnTo>
                  <a:lnTo>
                    <a:pt x="156349" y="269367"/>
                  </a:lnTo>
                  <a:lnTo>
                    <a:pt x="190588" y="279171"/>
                  </a:lnTo>
                  <a:lnTo>
                    <a:pt x="198386" y="278866"/>
                  </a:lnTo>
                  <a:lnTo>
                    <a:pt x="237617" y="260883"/>
                  </a:lnTo>
                  <a:lnTo>
                    <a:pt x="242506" y="256311"/>
                  </a:lnTo>
                  <a:lnTo>
                    <a:pt x="244030" y="256311"/>
                  </a:lnTo>
                  <a:lnTo>
                    <a:pt x="244030" y="273075"/>
                  </a:lnTo>
                  <a:lnTo>
                    <a:pt x="245554" y="274599"/>
                  </a:lnTo>
                  <a:lnTo>
                    <a:pt x="306603" y="271551"/>
                  </a:lnTo>
                  <a:lnTo>
                    <a:pt x="306603" y="259359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5720048" y="4743640"/>
            <a:ext cx="819150" cy="329565"/>
            <a:chOff x="5720048" y="4743640"/>
            <a:chExt cx="819150" cy="329565"/>
          </a:xfrm>
        </p:grpSpPr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20048" y="4836699"/>
              <a:ext cx="340233" cy="18307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1617" y="4835176"/>
              <a:ext cx="195262" cy="18002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304305" y="4743640"/>
              <a:ext cx="234950" cy="329565"/>
            </a:xfrm>
            <a:custGeom>
              <a:avLst/>
              <a:gdLst/>
              <a:ahLst/>
              <a:cxnLst/>
              <a:rect l="l" t="t" r="r" b="b"/>
              <a:pathLst>
                <a:path w="234950" h="329564">
                  <a:moveTo>
                    <a:pt x="103733" y="0"/>
                  </a:moveTo>
                  <a:lnTo>
                    <a:pt x="59867" y="15811"/>
                  </a:lnTo>
                  <a:lnTo>
                    <a:pt x="27432" y="48768"/>
                  </a:lnTo>
                  <a:lnTo>
                    <a:pt x="6858" y="100114"/>
                  </a:lnTo>
                  <a:lnTo>
                    <a:pt x="0" y="166306"/>
                  </a:lnTo>
                  <a:lnTo>
                    <a:pt x="1714" y="200050"/>
                  </a:lnTo>
                  <a:lnTo>
                    <a:pt x="15430" y="257263"/>
                  </a:lnTo>
                  <a:lnTo>
                    <a:pt x="42354" y="299961"/>
                  </a:lnTo>
                  <a:lnTo>
                    <a:pt x="80238" y="324091"/>
                  </a:lnTo>
                  <a:lnTo>
                    <a:pt x="103733" y="329565"/>
                  </a:lnTo>
                  <a:lnTo>
                    <a:pt x="103733" y="314325"/>
                  </a:lnTo>
                  <a:lnTo>
                    <a:pt x="86817" y="309791"/>
                  </a:lnTo>
                  <a:lnTo>
                    <a:pt x="72478" y="300951"/>
                  </a:lnTo>
                  <a:lnTo>
                    <a:pt x="43167" y="250405"/>
                  </a:lnTo>
                  <a:lnTo>
                    <a:pt x="34645" y="197764"/>
                  </a:lnTo>
                  <a:lnTo>
                    <a:pt x="33528" y="166306"/>
                  </a:lnTo>
                  <a:lnTo>
                    <a:pt x="34671" y="132842"/>
                  </a:lnTo>
                  <a:lnTo>
                    <a:pt x="43815" y="78524"/>
                  </a:lnTo>
                  <a:lnTo>
                    <a:pt x="61252" y="41389"/>
                  </a:lnTo>
                  <a:lnTo>
                    <a:pt x="103733" y="15240"/>
                  </a:lnTo>
                  <a:lnTo>
                    <a:pt x="103733" y="0"/>
                  </a:lnTo>
                  <a:close/>
                </a:path>
                <a:path w="234950" h="329564">
                  <a:moveTo>
                    <a:pt x="234886" y="166306"/>
                  </a:moveTo>
                  <a:lnTo>
                    <a:pt x="228028" y="100114"/>
                  </a:lnTo>
                  <a:lnTo>
                    <a:pt x="207454" y="48768"/>
                  </a:lnTo>
                  <a:lnTo>
                    <a:pt x="174447" y="15811"/>
                  </a:lnTo>
                  <a:lnTo>
                    <a:pt x="131165" y="0"/>
                  </a:lnTo>
                  <a:lnTo>
                    <a:pt x="131165" y="15240"/>
                  </a:lnTo>
                  <a:lnTo>
                    <a:pt x="147205" y="19773"/>
                  </a:lnTo>
                  <a:lnTo>
                    <a:pt x="161112" y="28575"/>
                  </a:lnTo>
                  <a:lnTo>
                    <a:pt x="191071" y="78524"/>
                  </a:lnTo>
                  <a:lnTo>
                    <a:pt x="200215" y="132842"/>
                  </a:lnTo>
                  <a:lnTo>
                    <a:pt x="201358" y="166306"/>
                  </a:lnTo>
                  <a:lnTo>
                    <a:pt x="200215" y="197764"/>
                  </a:lnTo>
                  <a:lnTo>
                    <a:pt x="191071" y="250405"/>
                  </a:lnTo>
                  <a:lnTo>
                    <a:pt x="173672" y="288099"/>
                  </a:lnTo>
                  <a:lnTo>
                    <a:pt x="131165" y="314325"/>
                  </a:lnTo>
                  <a:lnTo>
                    <a:pt x="131165" y="329565"/>
                  </a:lnTo>
                  <a:lnTo>
                    <a:pt x="174447" y="314325"/>
                  </a:lnTo>
                  <a:lnTo>
                    <a:pt x="207454" y="280708"/>
                  </a:lnTo>
                  <a:lnTo>
                    <a:pt x="228028" y="230365"/>
                  </a:lnTo>
                  <a:lnTo>
                    <a:pt x="233172" y="200050"/>
                  </a:lnTo>
                  <a:lnTo>
                    <a:pt x="234886" y="166306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1468" y="5327999"/>
            <a:ext cx="82391" cy="82391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33118" y="5215127"/>
            <a:ext cx="1137951" cy="279178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2580894" y="5215127"/>
            <a:ext cx="735330" cy="279400"/>
            <a:chOff x="2580894" y="5215127"/>
            <a:chExt cx="735330" cy="279400"/>
          </a:xfrm>
        </p:grpSpPr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80894" y="5309711"/>
              <a:ext cx="151066" cy="1845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730436" y="5215127"/>
              <a:ext cx="94615" cy="274955"/>
            </a:xfrm>
            <a:custGeom>
              <a:avLst/>
              <a:gdLst/>
              <a:ahLst/>
              <a:cxnLst/>
              <a:rect l="l" t="t" r="r" b="b"/>
              <a:pathLst>
                <a:path w="94614" h="274954">
                  <a:moveTo>
                    <a:pt x="94487" y="274605"/>
                  </a:moveTo>
                  <a:lnTo>
                    <a:pt x="9143" y="274605"/>
                  </a:lnTo>
                  <a:lnTo>
                    <a:pt x="9143" y="262413"/>
                  </a:lnTo>
                  <a:lnTo>
                    <a:pt x="13715" y="262413"/>
                  </a:lnTo>
                  <a:lnTo>
                    <a:pt x="16763" y="260889"/>
                  </a:lnTo>
                  <a:lnTo>
                    <a:pt x="24383" y="260889"/>
                  </a:lnTo>
                  <a:lnTo>
                    <a:pt x="28955" y="259365"/>
                  </a:lnTo>
                  <a:lnTo>
                    <a:pt x="30479" y="257841"/>
                  </a:lnTo>
                  <a:lnTo>
                    <a:pt x="35051" y="248697"/>
                  </a:lnTo>
                  <a:lnTo>
                    <a:pt x="35051" y="38100"/>
                  </a:lnTo>
                  <a:lnTo>
                    <a:pt x="33527" y="33528"/>
                  </a:lnTo>
                  <a:lnTo>
                    <a:pt x="32003" y="30480"/>
                  </a:lnTo>
                  <a:lnTo>
                    <a:pt x="30479" y="25907"/>
                  </a:lnTo>
                  <a:lnTo>
                    <a:pt x="27431" y="22860"/>
                  </a:lnTo>
                  <a:lnTo>
                    <a:pt x="24383" y="21336"/>
                  </a:lnTo>
                  <a:lnTo>
                    <a:pt x="22859" y="19812"/>
                  </a:lnTo>
                  <a:lnTo>
                    <a:pt x="19811" y="18288"/>
                  </a:lnTo>
                  <a:lnTo>
                    <a:pt x="13715" y="16764"/>
                  </a:lnTo>
                  <a:lnTo>
                    <a:pt x="7619" y="16764"/>
                  </a:lnTo>
                  <a:lnTo>
                    <a:pt x="3047" y="15240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65531" y="0"/>
                  </a:lnTo>
                  <a:lnTo>
                    <a:pt x="68579" y="3048"/>
                  </a:lnTo>
                  <a:lnTo>
                    <a:pt x="68579" y="250221"/>
                  </a:lnTo>
                  <a:lnTo>
                    <a:pt x="70103" y="251745"/>
                  </a:lnTo>
                  <a:lnTo>
                    <a:pt x="71627" y="254793"/>
                  </a:lnTo>
                  <a:lnTo>
                    <a:pt x="80771" y="259365"/>
                  </a:lnTo>
                  <a:lnTo>
                    <a:pt x="82295" y="260889"/>
                  </a:lnTo>
                  <a:lnTo>
                    <a:pt x="88391" y="260889"/>
                  </a:lnTo>
                  <a:lnTo>
                    <a:pt x="91439" y="262413"/>
                  </a:lnTo>
                  <a:lnTo>
                    <a:pt x="94487" y="262413"/>
                  </a:lnTo>
                  <a:lnTo>
                    <a:pt x="94487" y="274605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44831" y="5309711"/>
              <a:ext cx="311181" cy="18459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86493" y="5309711"/>
              <a:ext cx="129635" cy="18459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32047" y="5215127"/>
            <a:ext cx="1877758" cy="35242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44013" y="5215127"/>
            <a:ext cx="1598580" cy="28374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638728" y="239553"/>
            <a:ext cx="96107" cy="172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MadeSoEasy.com (JMSE): Thread states/ Thread life cycle in java">
            <a:extLst>
              <a:ext uri="{FF2B5EF4-FFF2-40B4-BE49-F238E27FC236}">
                <a16:creationId xmlns:a16="http://schemas.microsoft.com/office/drawing/2014/main" id="{F0267E9B-69B3-4662-8796-C4EC260F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93" y="2475626"/>
            <a:ext cx="81438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53" y="1427099"/>
            <a:ext cx="3212593" cy="258470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26351" y="844333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90">
                <a:moveTo>
                  <a:pt x="317271" y="0"/>
                </a:moveTo>
                <a:lnTo>
                  <a:pt x="0" y="0"/>
                </a:lnTo>
                <a:lnTo>
                  <a:pt x="0" y="48260"/>
                </a:lnTo>
                <a:lnTo>
                  <a:pt x="128104" y="48260"/>
                </a:lnTo>
                <a:lnTo>
                  <a:pt x="128104" y="402590"/>
                </a:lnTo>
                <a:lnTo>
                  <a:pt x="182968" y="402590"/>
                </a:lnTo>
                <a:lnTo>
                  <a:pt x="182968" y="48260"/>
                </a:lnTo>
                <a:lnTo>
                  <a:pt x="317271" y="48260"/>
                </a:lnTo>
                <a:lnTo>
                  <a:pt x="317271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9254" y="831532"/>
            <a:ext cx="235585" cy="415290"/>
          </a:xfrm>
          <a:custGeom>
            <a:avLst/>
            <a:gdLst/>
            <a:ahLst/>
            <a:cxnLst/>
            <a:rect l="l" t="t" r="r" b="b"/>
            <a:pathLst>
              <a:path w="235584" h="415290">
                <a:moveTo>
                  <a:pt x="234981" y="415004"/>
                </a:moveTo>
                <a:lnTo>
                  <a:pt x="183070" y="415004"/>
                </a:lnTo>
                <a:lnTo>
                  <a:pt x="183070" y="230409"/>
                </a:lnTo>
                <a:lnTo>
                  <a:pt x="181951" y="214369"/>
                </a:lnTo>
                <a:lnTo>
                  <a:pt x="166306" y="178498"/>
                </a:lnTo>
                <a:lnTo>
                  <a:pt x="120491" y="158686"/>
                </a:lnTo>
                <a:lnTo>
                  <a:pt x="111109" y="159519"/>
                </a:lnTo>
                <a:lnTo>
                  <a:pt x="73580" y="175999"/>
                </a:lnTo>
                <a:lnTo>
                  <a:pt x="53435" y="196881"/>
                </a:lnTo>
                <a:lnTo>
                  <a:pt x="53435" y="415004"/>
                </a:lnTo>
                <a:lnTo>
                  <a:pt x="0" y="415004"/>
                </a:lnTo>
                <a:lnTo>
                  <a:pt x="0" y="0"/>
                </a:lnTo>
                <a:lnTo>
                  <a:pt x="53435" y="0"/>
                </a:lnTo>
                <a:lnTo>
                  <a:pt x="53435" y="152590"/>
                </a:lnTo>
                <a:lnTo>
                  <a:pt x="59102" y="144875"/>
                </a:lnTo>
                <a:lnTo>
                  <a:pt x="98632" y="120919"/>
                </a:lnTo>
                <a:lnTo>
                  <a:pt x="134302" y="114490"/>
                </a:lnTo>
                <a:lnTo>
                  <a:pt x="156900" y="116490"/>
                </a:lnTo>
                <a:lnTo>
                  <a:pt x="194095" y="132492"/>
                </a:lnTo>
                <a:lnTo>
                  <a:pt x="220113" y="162807"/>
                </a:lnTo>
                <a:lnTo>
                  <a:pt x="233276" y="204613"/>
                </a:lnTo>
                <a:lnTo>
                  <a:pt x="234981" y="230409"/>
                </a:lnTo>
                <a:lnTo>
                  <a:pt x="234981" y="41500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525" y="831532"/>
            <a:ext cx="1060450" cy="421640"/>
          </a:xfrm>
          <a:custGeom>
            <a:avLst/>
            <a:gdLst/>
            <a:ahLst/>
            <a:cxnLst/>
            <a:rect l="l" t="t" r="r" b="b"/>
            <a:pathLst>
              <a:path w="1060450" h="421640">
                <a:moveTo>
                  <a:pt x="176974" y="120586"/>
                </a:moveTo>
                <a:lnTo>
                  <a:pt x="164998" y="117716"/>
                </a:lnTo>
                <a:lnTo>
                  <a:pt x="154305" y="115824"/>
                </a:lnTo>
                <a:lnTo>
                  <a:pt x="145046" y="114808"/>
                </a:lnTo>
                <a:lnTo>
                  <a:pt x="137350" y="114490"/>
                </a:lnTo>
                <a:lnTo>
                  <a:pt x="110667" y="117906"/>
                </a:lnTo>
                <a:lnTo>
                  <a:pt x="87731" y="128016"/>
                </a:lnTo>
                <a:lnTo>
                  <a:pt x="68249" y="144716"/>
                </a:lnTo>
                <a:lnTo>
                  <a:pt x="51904" y="167830"/>
                </a:lnTo>
                <a:lnTo>
                  <a:pt x="51904" y="120586"/>
                </a:lnTo>
                <a:lnTo>
                  <a:pt x="0" y="120586"/>
                </a:lnTo>
                <a:lnTo>
                  <a:pt x="0" y="415010"/>
                </a:lnTo>
                <a:lnTo>
                  <a:pt x="51904" y="415010"/>
                </a:lnTo>
                <a:lnTo>
                  <a:pt x="51904" y="245656"/>
                </a:lnTo>
                <a:lnTo>
                  <a:pt x="53314" y="228841"/>
                </a:lnTo>
                <a:lnTo>
                  <a:pt x="73240" y="184594"/>
                </a:lnTo>
                <a:lnTo>
                  <a:pt x="107962" y="160388"/>
                </a:lnTo>
                <a:lnTo>
                  <a:pt x="122008" y="158686"/>
                </a:lnTo>
                <a:lnTo>
                  <a:pt x="130314" y="159524"/>
                </a:lnTo>
                <a:lnTo>
                  <a:pt x="138861" y="161925"/>
                </a:lnTo>
                <a:lnTo>
                  <a:pt x="147396" y="165760"/>
                </a:lnTo>
                <a:lnTo>
                  <a:pt x="155638" y="170878"/>
                </a:lnTo>
                <a:lnTo>
                  <a:pt x="176974" y="120586"/>
                </a:lnTo>
                <a:close/>
              </a:path>
              <a:path w="1060450" h="421640">
                <a:moveTo>
                  <a:pt x="469874" y="241084"/>
                </a:moveTo>
                <a:lnTo>
                  <a:pt x="469353" y="234988"/>
                </a:lnTo>
                <a:lnTo>
                  <a:pt x="467601" y="213944"/>
                </a:lnTo>
                <a:lnTo>
                  <a:pt x="460908" y="189788"/>
                </a:lnTo>
                <a:lnTo>
                  <a:pt x="449897" y="168783"/>
                </a:lnTo>
                <a:lnTo>
                  <a:pt x="441248" y="158699"/>
                </a:lnTo>
                <a:lnTo>
                  <a:pt x="434721" y="151079"/>
                </a:lnTo>
                <a:lnTo>
                  <a:pt x="417957" y="137515"/>
                </a:lnTo>
                <a:lnTo>
                  <a:pt x="417957" y="234988"/>
                </a:lnTo>
                <a:lnTo>
                  <a:pt x="253276" y="234988"/>
                </a:lnTo>
                <a:lnTo>
                  <a:pt x="269125" y="192722"/>
                </a:lnTo>
                <a:lnTo>
                  <a:pt x="306044" y="164414"/>
                </a:lnTo>
                <a:lnTo>
                  <a:pt x="338620" y="158699"/>
                </a:lnTo>
                <a:lnTo>
                  <a:pt x="356095" y="160121"/>
                </a:lnTo>
                <a:lnTo>
                  <a:pt x="398145" y="181559"/>
                </a:lnTo>
                <a:lnTo>
                  <a:pt x="416572" y="219798"/>
                </a:lnTo>
                <a:lnTo>
                  <a:pt x="417957" y="234988"/>
                </a:lnTo>
                <a:lnTo>
                  <a:pt x="417957" y="137515"/>
                </a:lnTo>
                <a:lnTo>
                  <a:pt x="414959" y="135077"/>
                </a:lnTo>
                <a:lnTo>
                  <a:pt x="392036" y="123647"/>
                </a:lnTo>
                <a:lnTo>
                  <a:pt x="365671" y="116789"/>
                </a:lnTo>
                <a:lnTo>
                  <a:pt x="335572" y="114503"/>
                </a:lnTo>
                <a:lnTo>
                  <a:pt x="309257" y="117043"/>
                </a:lnTo>
                <a:lnTo>
                  <a:pt x="262915" y="136994"/>
                </a:lnTo>
                <a:lnTo>
                  <a:pt x="222542" y="177825"/>
                </a:lnTo>
                <a:lnTo>
                  <a:pt x="199644" y="236715"/>
                </a:lnTo>
                <a:lnTo>
                  <a:pt x="196786" y="271564"/>
                </a:lnTo>
                <a:lnTo>
                  <a:pt x="199618" y="305079"/>
                </a:lnTo>
                <a:lnTo>
                  <a:pt x="221907" y="360641"/>
                </a:lnTo>
                <a:lnTo>
                  <a:pt x="261416" y="399884"/>
                </a:lnTo>
                <a:lnTo>
                  <a:pt x="308368" y="418795"/>
                </a:lnTo>
                <a:lnTo>
                  <a:pt x="335572" y="421106"/>
                </a:lnTo>
                <a:lnTo>
                  <a:pt x="354507" y="420268"/>
                </a:lnTo>
                <a:lnTo>
                  <a:pt x="405765" y="408914"/>
                </a:lnTo>
                <a:lnTo>
                  <a:pt x="442341" y="389102"/>
                </a:lnTo>
                <a:lnTo>
                  <a:pt x="435533" y="376910"/>
                </a:lnTo>
                <a:lnTo>
                  <a:pt x="421005" y="350913"/>
                </a:lnTo>
                <a:lnTo>
                  <a:pt x="404380" y="362077"/>
                </a:lnTo>
                <a:lnTo>
                  <a:pt x="386334" y="370230"/>
                </a:lnTo>
                <a:lnTo>
                  <a:pt x="366572" y="375221"/>
                </a:lnTo>
                <a:lnTo>
                  <a:pt x="344805" y="376910"/>
                </a:lnTo>
                <a:lnTo>
                  <a:pt x="326174" y="375462"/>
                </a:lnTo>
                <a:lnTo>
                  <a:pt x="280708" y="352437"/>
                </a:lnTo>
                <a:lnTo>
                  <a:pt x="260134" y="319087"/>
                </a:lnTo>
                <a:lnTo>
                  <a:pt x="253276" y="273088"/>
                </a:lnTo>
                <a:lnTo>
                  <a:pt x="465302" y="273088"/>
                </a:lnTo>
                <a:lnTo>
                  <a:pt x="467296" y="265950"/>
                </a:lnTo>
                <a:lnTo>
                  <a:pt x="468731" y="258229"/>
                </a:lnTo>
                <a:lnTo>
                  <a:pt x="469582" y="249948"/>
                </a:lnTo>
                <a:lnTo>
                  <a:pt x="469874" y="241084"/>
                </a:lnTo>
                <a:close/>
              </a:path>
              <a:path w="1060450" h="421640">
                <a:moveTo>
                  <a:pt x="765708" y="395198"/>
                </a:moveTo>
                <a:lnTo>
                  <a:pt x="755713" y="386892"/>
                </a:lnTo>
                <a:lnTo>
                  <a:pt x="752309" y="381482"/>
                </a:lnTo>
                <a:lnTo>
                  <a:pt x="751344" y="379958"/>
                </a:lnTo>
                <a:lnTo>
                  <a:pt x="748563" y="375564"/>
                </a:lnTo>
                <a:lnTo>
                  <a:pt x="744283" y="361086"/>
                </a:lnTo>
                <a:lnTo>
                  <a:pt x="742848" y="343281"/>
                </a:lnTo>
                <a:lnTo>
                  <a:pt x="742848" y="265468"/>
                </a:lnTo>
                <a:lnTo>
                  <a:pt x="742848" y="236512"/>
                </a:lnTo>
                <a:lnTo>
                  <a:pt x="742670" y="233464"/>
                </a:lnTo>
                <a:lnTo>
                  <a:pt x="741121" y="206717"/>
                </a:lnTo>
                <a:lnTo>
                  <a:pt x="735799" y="181368"/>
                </a:lnTo>
                <a:lnTo>
                  <a:pt x="727379" y="161734"/>
                </a:lnTo>
                <a:lnTo>
                  <a:pt x="726782" y="160337"/>
                </a:lnTo>
                <a:lnTo>
                  <a:pt x="713892" y="143446"/>
                </a:lnTo>
                <a:lnTo>
                  <a:pt x="697001" y="131216"/>
                </a:lnTo>
                <a:lnTo>
                  <a:pt x="675944" y="122110"/>
                </a:lnTo>
                <a:lnTo>
                  <a:pt x="650595" y="116446"/>
                </a:lnTo>
                <a:lnTo>
                  <a:pt x="620839" y="114490"/>
                </a:lnTo>
                <a:lnTo>
                  <a:pt x="608266" y="115062"/>
                </a:lnTo>
                <a:lnTo>
                  <a:pt x="570547" y="123634"/>
                </a:lnTo>
                <a:lnTo>
                  <a:pt x="529297" y="144970"/>
                </a:lnTo>
                <a:lnTo>
                  <a:pt x="550633" y="187642"/>
                </a:lnTo>
                <a:lnTo>
                  <a:pt x="565607" y="176530"/>
                </a:lnTo>
                <a:lnTo>
                  <a:pt x="583107" y="168402"/>
                </a:lnTo>
                <a:lnTo>
                  <a:pt x="603453" y="163436"/>
                </a:lnTo>
                <a:lnTo>
                  <a:pt x="626935" y="161734"/>
                </a:lnTo>
                <a:lnTo>
                  <a:pt x="654989" y="166293"/>
                </a:lnTo>
                <a:lnTo>
                  <a:pt x="675030" y="179844"/>
                </a:lnTo>
                <a:lnTo>
                  <a:pt x="687031" y="202285"/>
                </a:lnTo>
                <a:lnTo>
                  <a:pt x="691032" y="233464"/>
                </a:lnTo>
                <a:lnTo>
                  <a:pt x="691032" y="270040"/>
                </a:lnTo>
                <a:lnTo>
                  <a:pt x="691032" y="341757"/>
                </a:lnTo>
                <a:lnTo>
                  <a:pt x="674712" y="358698"/>
                </a:lnTo>
                <a:lnTo>
                  <a:pt x="657656" y="370611"/>
                </a:lnTo>
                <a:lnTo>
                  <a:pt x="639737" y="377647"/>
                </a:lnTo>
                <a:lnTo>
                  <a:pt x="620839" y="379958"/>
                </a:lnTo>
                <a:lnTo>
                  <a:pt x="596836" y="377101"/>
                </a:lnTo>
                <a:lnTo>
                  <a:pt x="579691" y="368515"/>
                </a:lnTo>
                <a:lnTo>
                  <a:pt x="569404" y="354203"/>
                </a:lnTo>
                <a:lnTo>
                  <a:pt x="565975" y="334137"/>
                </a:lnTo>
                <a:lnTo>
                  <a:pt x="567664" y="320738"/>
                </a:lnTo>
                <a:lnTo>
                  <a:pt x="591883" y="285369"/>
                </a:lnTo>
                <a:lnTo>
                  <a:pt x="637311" y="266636"/>
                </a:lnTo>
                <a:lnTo>
                  <a:pt x="655891" y="265468"/>
                </a:lnTo>
                <a:lnTo>
                  <a:pt x="661593" y="265747"/>
                </a:lnTo>
                <a:lnTo>
                  <a:pt x="669467" y="266611"/>
                </a:lnTo>
                <a:lnTo>
                  <a:pt x="679335" y="268033"/>
                </a:lnTo>
                <a:lnTo>
                  <a:pt x="691032" y="270040"/>
                </a:lnTo>
                <a:lnTo>
                  <a:pt x="691032" y="233464"/>
                </a:lnTo>
                <a:lnTo>
                  <a:pt x="680783" y="230339"/>
                </a:lnTo>
                <a:lnTo>
                  <a:pt x="670801" y="227939"/>
                </a:lnTo>
                <a:lnTo>
                  <a:pt x="661377" y="226390"/>
                </a:lnTo>
                <a:lnTo>
                  <a:pt x="652843" y="225844"/>
                </a:lnTo>
                <a:lnTo>
                  <a:pt x="624293" y="227838"/>
                </a:lnTo>
                <a:lnTo>
                  <a:pt x="574573" y="243840"/>
                </a:lnTo>
                <a:lnTo>
                  <a:pt x="535927" y="273862"/>
                </a:lnTo>
                <a:lnTo>
                  <a:pt x="516394" y="311518"/>
                </a:lnTo>
                <a:lnTo>
                  <a:pt x="514057" y="332613"/>
                </a:lnTo>
                <a:lnTo>
                  <a:pt x="515518" y="350964"/>
                </a:lnTo>
                <a:lnTo>
                  <a:pt x="538441" y="395198"/>
                </a:lnTo>
                <a:lnTo>
                  <a:pt x="582891" y="419633"/>
                </a:lnTo>
                <a:lnTo>
                  <a:pt x="599503" y="421106"/>
                </a:lnTo>
                <a:lnTo>
                  <a:pt x="629526" y="418553"/>
                </a:lnTo>
                <a:lnTo>
                  <a:pt x="655561" y="411010"/>
                </a:lnTo>
                <a:lnTo>
                  <a:pt x="677595" y="398602"/>
                </a:lnTo>
                <a:lnTo>
                  <a:pt x="695604" y="381482"/>
                </a:lnTo>
                <a:lnTo>
                  <a:pt x="699604" y="391172"/>
                </a:lnTo>
                <a:lnTo>
                  <a:pt x="738085" y="418820"/>
                </a:lnTo>
                <a:lnTo>
                  <a:pt x="765708" y="421106"/>
                </a:lnTo>
                <a:lnTo>
                  <a:pt x="765708" y="395198"/>
                </a:lnTo>
                <a:close/>
              </a:path>
              <a:path w="1060450" h="421640">
                <a:moveTo>
                  <a:pt x="1060132" y="0"/>
                </a:moveTo>
                <a:lnTo>
                  <a:pt x="1008316" y="0"/>
                </a:lnTo>
                <a:lnTo>
                  <a:pt x="1008316" y="135826"/>
                </a:lnTo>
                <a:lnTo>
                  <a:pt x="1008316" y="189166"/>
                </a:lnTo>
                <a:lnTo>
                  <a:pt x="1008316" y="352425"/>
                </a:lnTo>
                <a:lnTo>
                  <a:pt x="1005192" y="356997"/>
                </a:lnTo>
                <a:lnTo>
                  <a:pt x="970508" y="374815"/>
                </a:lnTo>
                <a:lnTo>
                  <a:pt x="956398" y="376910"/>
                </a:lnTo>
                <a:lnTo>
                  <a:pt x="914387" y="370293"/>
                </a:lnTo>
                <a:lnTo>
                  <a:pt x="884351" y="350367"/>
                </a:lnTo>
                <a:lnTo>
                  <a:pt x="866317" y="316992"/>
                </a:lnTo>
                <a:lnTo>
                  <a:pt x="860298" y="270040"/>
                </a:lnTo>
                <a:lnTo>
                  <a:pt x="861771" y="247154"/>
                </a:lnTo>
                <a:lnTo>
                  <a:pt x="874483" y="207632"/>
                </a:lnTo>
                <a:lnTo>
                  <a:pt x="899998" y="176695"/>
                </a:lnTo>
                <a:lnTo>
                  <a:pt x="953350" y="158686"/>
                </a:lnTo>
                <a:lnTo>
                  <a:pt x="970305" y="160667"/>
                </a:lnTo>
                <a:lnTo>
                  <a:pt x="984834" y="166497"/>
                </a:lnTo>
                <a:lnTo>
                  <a:pt x="997369" y="176047"/>
                </a:lnTo>
                <a:lnTo>
                  <a:pt x="1008316" y="189166"/>
                </a:lnTo>
                <a:lnTo>
                  <a:pt x="1008316" y="135826"/>
                </a:lnTo>
                <a:lnTo>
                  <a:pt x="995438" y="126707"/>
                </a:lnTo>
                <a:lnTo>
                  <a:pt x="979690" y="120015"/>
                </a:lnTo>
                <a:lnTo>
                  <a:pt x="961085" y="115900"/>
                </a:lnTo>
                <a:lnTo>
                  <a:pt x="939634" y="114490"/>
                </a:lnTo>
                <a:lnTo>
                  <a:pt x="913079" y="117589"/>
                </a:lnTo>
                <a:lnTo>
                  <a:pt x="865619" y="141503"/>
                </a:lnTo>
                <a:lnTo>
                  <a:pt x="827290" y="186664"/>
                </a:lnTo>
                <a:lnTo>
                  <a:pt x="807770" y="242836"/>
                </a:lnTo>
                <a:lnTo>
                  <a:pt x="805434" y="274612"/>
                </a:lnTo>
                <a:lnTo>
                  <a:pt x="807453" y="306120"/>
                </a:lnTo>
                <a:lnTo>
                  <a:pt x="824077" y="359397"/>
                </a:lnTo>
                <a:lnTo>
                  <a:pt x="857529" y="398602"/>
                </a:lnTo>
                <a:lnTo>
                  <a:pt x="902690" y="418553"/>
                </a:lnTo>
                <a:lnTo>
                  <a:pt x="928966" y="421106"/>
                </a:lnTo>
                <a:lnTo>
                  <a:pt x="953592" y="419392"/>
                </a:lnTo>
                <a:lnTo>
                  <a:pt x="974928" y="414248"/>
                </a:lnTo>
                <a:lnTo>
                  <a:pt x="993127" y="405676"/>
                </a:lnTo>
                <a:lnTo>
                  <a:pt x="1008316" y="393674"/>
                </a:lnTo>
                <a:lnTo>
                  <a:pt x="1008316" y="415010"/>
                </a:lnTo>
                <a:lnTo>
                  <a:pt x="1060132" y="415010"/>
                </a:lnTo>
                <a:lnTo>
                  <a:pt x="1060132" y="393674"/>
                </a:lnTo>
                <a:lnTo>
                  <a:pt x="1060132" y="376910"/>
                </a:lnTo>
                <a:lnTo>
                  <a:pt x="1060132" y="158686"/>
                </a:lnTo>
                <a:lnTo>
                  <a:pt x="1060132" y="135826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6492" y="836104"/>
            <a:ext cx="1508760" cy="418465"/>
          </a:xfrm>
          <a:custGeom>
            <a:avLst/>
            <a:gdLst/>
            <a:ahLst/>
            <a:cxnLst/>
            <a:rect l="l" t="t" r="r" b="b"/>
            <a:pathLst>
              <a:path w="1508760" h="418465">
                <a:moveTo>
                  <a:pt x="227266" y="309753"/>
                </a:moveTo>
                <a:lnTo>
                  <a:pt x="222885" y="270662"/>
                </a:lnTo>
                <a:lnTo>
                  <a:pt x="200812" y="226415"/>
                </a:lnTo>
                <a:lnTo>
                  <a:pt x="118960" y="176974"/>
                </a:lnTo>
                <a:lnTo>
                  <a:pt x="104368" y="170192"/>
                </a:lnTo>
                <a:lnTo>
                  <a:pt x="92481" y="163830"/>
                </a:lnTo>
                <a:lnTo>
                  <a:pt x="63868" y="138480"/>
                </a:lnTo>
                <a:lnTo>
                  <a:pt x="54952" y="103733"/>
                </a:lnTo>
                <a:lnTo>
                  <a:pt x="56083" y="91732"/>
                </a:lnTo>
                <a:lnTo>
                  <a:pt x="80340" y="55702"/>
                </a:lnTo>
                <a:lnTo>
                  <a:pt x="115912" y="47345"/>
                </a:lnTo>
                <a:lnTo>
                  <a:pt x="125349" y="47891"/>
                </a:lnTo>
                <a:lnTo>
                  <a:pt x="167754" y="58420"/>
                </a:lnTo>
                <a:lnTo>
                  <a:pt x="190690" y="70205"/>
                </a:lnTo>
                <a:lnTo>
                  <a:pt x="207454" y="21336"/>
                </a:lnTo>
                <a:lnTo>
                  <a:pt x="191427" y="12217"/>
                </a:lnTo>
                <a:lnTo>
                  <a:pt x="170675" y="5524"/>
                </a:lnTo>
                <a:lnTo>
                  <a:pt x="145046" y="1409"/>
                </a:lnTo>
                <a:lnTo>
                  <a:pt x="114388" y="0"/>
                </a:lnTo>
                <a:lnTo>
                  <a:pt x="90385" y="1981"/>
                </a:lnTo>
                <a:lnTo>
                  <a:pt x="49199" y="17411"/>
                </a:lnTo>
                <a:lnTo>
                  <a:pt x="17995" y="46316"/>
                </a:lnTo>
                <a:lnTo>
                  <a:pt x="1993" y="83515"/>
                </a:lnTo>
                <a:lnTo>
                  <a:pt x="0" y="105257"/>
                </a:lnTo>
                <a:lnTo>
                  <a:pt x="1117" y="123024"/>
                </a:lnTo>
                <a:lnTo>
                  <a:pt x="16764" y="169354"/>
                </a:lnTo>
                <a:lnTo>
                  <a:pt x="55600" y="204584"/>
                </a:lnTo>
                <a:lnTo>
                  <a:pt x="106768" y="230416"/>
                </a:lnTo>
                <a:lnTo>
                  <a:pt x="126492" y="240436"/>
                </a:lnTo>
                <a:lnTo>
                  <a:pt x="161734" y="268516"/>
                </a:lnTo>
                <a:lnTo>
                  <a:pt x="172402" y="305181"/>
                </a:lnTo>
                <a:lnTo>
                  <a:pt x="171234" y="318325"/>
                </a:lnTo>
                <a:lnTo>
                  <a:pt x="142252" y="358724"/>
                </a:lnTo>
                <a:lnTo>
                  <a:pt x="100672" y="367766"/>
                </a:lnTo>
                <a:lnTo>
                  <a:pt x="91249" y="367436"/>
                </a:lnTo>
                <a:lnTo>
                  <a:pt x="48590" y="356412"/>
                </a:lnTo>
                <a:lnTo>
                  <a:pt x="21336" y="341757"/>
                </a:lnTo>
                <a:lnTo>
                  <a:pt x="1524" y="392150"/>
                </a:lnTo>
                <a:lnTo>
                  <a:pt x="20967" y="403275"/>
                </a:lnTo>
                <a:lnTo>
                  <a:pt x="42722" y="411391"/>
                </a:lnTo>
                <a:lnTo>
                  <a:pt x="66751" y="416369"/>
                </a:lnTo>
                <a:lnTo>
                  <a:pt x="93052" y="418058"/>
                </a:lnTo>
                <a:lnTo>
                  <a:pt x="122250" y="416052"/>
                </a:lnTo>
                <a:lnTo>
                  <a:pt x="170929" y="400050"/>
                </a:lnTo>
                <a:lnTo>
                  <a:pt x="206692" y="369201"/>
                </a:lnTo>
                <a:lnTo>
                  <a:pt x="224980" y="330898"/>
                </a:lnTo>
                <a:lnTo>
                  <a:pt x="227266" y="309753"/>
                </a:lnTo>
                <a:close/>
              </a:path>
              <a:path w="1508760" h="418465">
                <a:moveTo>
                  <a:pt x="460629" y="408914"/>
                </a:moveTo>
                <a:lnTo>
                  <a:pt x="453009" y="361670"/>
                </a:lnTo>
                <a:lnTo>
                  <a:pt x="441845" y="366547"/>
                </a:lnTo>
                <a:lnTo>
                  <a:pt x="431101" y="369862"/>
                </a:lnTo>
                <a:lnTo>
                  <a:pt x="420649" y="371741"/>
                </a:lnTo>
                <a:lnTo>
                  <a:pt x="410337" y="372338"/>
                </a:lnTo>
                <a:lnTo>
                  <a:pt x="397446" y="371462"/>
                </a:lnTo>
                <a:lnTo>
                  <a:pt x="364858" y="347637"/>
                </a:lnTo>
                <a:lnTo>
                  <a:pt x="358432" y="303657"/>
                </a:lnTo>
                <a:lnTo>
                  <a:pt x="358432" y="157162"/>
                </a:lnTo>
                <a:lnTo>
                  <a:pt x="439293" y="157162"/>
                </a:lnTo>
                <a:lnTo>
                  <a:pt x="439293" y="116014"/>
                </a:lnTo>
                <a:lnTo>
                  <a:pt x="358432" y="116014"/>
                </a:lnTo>
                <a:lnTo>
                  <a:pt x="358432" y="33629"/>
                </a:lnTo>
                <a:lnTo>
                  <a:pt x="305092" y="53441"/>
                </a:lnTo>
                <a:lnTo>
                  <a:pt x="305092" y="116014"/>
                </a:lnTo>
                <a:lnTo>
                  <a:pt x="271462" y="116014"/>
                </a:lnTo>
                <a:lnTo>
                  <a:pt x="271462" y="157162"/>
                </a:lnTo>
                <a:lnTo>
                  <a:pt x="305092" y="157162"/>
                </a:lnTo>
                <a:lnTo>
                  <a:pt x="305092" y="324993"/>
                </a:lnTo>
                <a:lnTo>
                  <a:pt x="306755" y="343827"/>
                </a:lnTo>
                <a:lnTo>
                  <a:pt x="329476" y="390626"/>
                </a:lnTo>
                <a:lnTo>
                  <a:pt x="372338" y="414845"/>
                </a:lnTo>
                <a:lnTo>
                  <a:pt x="388912" y="416534"/>
                </a:lnTo>
                <a:lnTo>
                  <a:pt x="407873" y="415988"/>
                </a:lnTo>
                <a:lnTo>
                  <a:pt x="425945" y="414439"/>
                </a:lnTo>
                <a:lnTo>
                  <a:pt x="443433" y="412038"/>
                </a:lnTo>
                <a:lnTo>
                  <a:pt x="460629" y="408914"/>
                </a:lnTo>
                <a:close/>
              </a:path>
              <a:path w="1508760" h="418465">
                <a:moveTo>
                  <a:pt x="747420" y="390626"/>
                </a:moveTo>
                <a:lnTo>
                  <a:pt x="737425" y="382320"/>
                </a:lnTo>
                <a:lnTo>
                  <a:pt x="734009" y="376910"/>
                </a:lnTo>
                <a:lnTo>
                  <a:pt x="733056" y="375386"/>
                </a:lnTo>
                <a:lnTo>
                  <a:pt x="730275" y="370992"/>
                </a:lnTo>
                <a:lnTo>
                  <a:pt x="725995" y="356514"/>
                </a:lnTo>
                <a:lnTo>
                  <a:pt x="724560" y="338709"/>
                </a:lnTo>
                <a:lnTo>
                  <a:pt x="724560" y="260896"/>
                </a:lnTo>
                <a:lnTo>
                  <a:pt x="724560" y="231940"/>
                </a:lnTo>
                <a:lnTo>
                  <a:pt x="716940" y="176796"/>
                </a:lnTo>
                <a:lnTo>
                  <a:pt x="695604" y="138874"/>
                </a:lnTo>
                <a:lnTo>
                  <a:pt x="657618" y="117538"/>
                </a:lnTo>
                <a:lnTo>
                  <a:pt x="602551" y="109918"/>
                </a:lnTo>
                <a:lnTo>
                  <a:pt x="589965" y="110490"/>
                </a:lnTo>
                <a:lnTo>
                  <a:pt x="552157" y="119062"/>
                </a:lnTo>
                <a:lnTo>
                  <a:pt x="511009" y="140398"/>
                </a:lnTo>
                <a:lnTo>
                  <a:pt x="532345" y="183070"/>
                </a:lnTo>
                <a:lnTo>
                  <a:pt x="547255" y="171958"/>
                </a:lnTo>
                <a:lnTo>
                  <a:pt x="564743" y="163830"/>
                </a:lnTo>
                <a:lnTo>
                  <a:pt x="585114" y="158864"/>
                </a:lnTo>
                <a:lnTo>
                  <a:pt x="608647" y="157162"/>
                </a:lnTo>
                <a:lnTo>
                  <a:pt x="636651" y="161721"/>
                </a:lnTo>
                <a:lnTo>
                  <a:pt x="656653" y="175272"/>
                </a:lnTo>
                <a:lnTo>
                  <a:pt x="668655" y="197713"/>
                </a:lnTo>
                <a:lnTo>
                  <a:pt x="672655" y="228892"/>
                </a:lnTo>
                <a:lnTo>
                  <a:pt x="672655" y="265468"/>
                </a:lnTo>
                <a:lnTo>
                  <a:pt x="672655" y="337185"/>
                </a:lnTo>
                <a:lnTo>
                  <a:pt x="656323" y="354126"/>
                </a:lnTo>
                <a:lnTo>
                  <a:pt x="639127" y="366039"/>
                </a:lnTo>
                <a:lnTo>
                  <a:pt x="620788" y="373075"/>
                </a:lnTo>
                <a:lnTo>
                  <a:pt x="601027" y="375386"/>
                </a:lnTo>
                <a:lnTo>
                  <a:pt x="577850" y="372529"/>
                </a:lnTo>
                <a:lnTo>
                  <a:pt x="561124" y="363943"/>
                </a:lnTo>
                <a:lnTo>
                  <a:pt x="551002" y="349631"/>
                </a:lnTo>
                <a:lnTo>
                  <a:pt x="547585" y="329565"/>
                </a:lnTo>
                <a:lnTo>
                  <a:pt x="549046" y="316166"/>
                </a:lnTo>
                <a:lnTo>
                  <a:pt x="571969" y="280797"/>
                </a:lnTo>
                <a:lnTo>
                  <a:pt x="618147" y="262064"/>
                </a:lnTo>
                <a:lnTo>
                  <a:pt x="637603" y="260896"/>
                </a:lnTo>
                <a:lnTo>
                  <a:pt x="643293" y="261175"/>
                </a:lnTo>
                <a:lnTo>
                  <a:pt x="651129" y="262039"/>
                </a:lnTo>
                <a:lnTo>
                  <a:pt x="660958" y="263461"/>
                </a:lnTo>
                <a:lnTo>
                  <a:pt x="672655" y="265468"/>
                </a:lnTo>
                <a:lnTo>
                  <a:pt x="672655" y="228892"/>
                </a:lnTo>
                <a:lnTo>
                  <a:pt x="661771" y="225767"/>
                </a:lnTo>
                <a:lnTo>
                  <a:pt x="651891" y="223367"/>
                </a:lnTo>
                <a:lnTo>
                  <a:pt x="642861" y="221818"/>
                </a:lnTo>
                <a:lnTo>
                  <a:pt x="634555" y="221272"/>
                </a:lnTo>
                <a:lnTo>
                  <a:pt x="605104" y="223266"/>
                </a:lnTo>
                <a:lnTo>
                  <a:pt x="554748" y="239268"/>
                </a:lnTo>
                <a:lnTo>
                  <a:pt x="516991" y="269290"/>
                </a:lnTo>
                <a:lnTo>
                  <a:pt x="498081" y="306946"/>
                </a:lnTo>
                <a:lnTo>
                  <a:pt x="495769" y="328041"/>
                </a:lnTo>
                <a:lnTo>
                  <a:pt x="497230" y="346392"/>
                </a:lnTo>
                <a:lnTo>
                  <a:pt x="520153" y="390626"/>
                </a:lnTo>
                <a:lnTo>
                  <a:pt x="564311" y="415061"/>
                </a:lnTo>
                <a:lnTo>
                  <a:pt x="581113" y="416534"/>
                </a:lnTo>
                <a:lnTo>
                  <a:pt x="611174" y="413981"/>
                </a:lnTo>
                <a:lnTo>
                  <a:pt x="637209" y="406438"/>
                </a:lnTo>
                <a:lnTo>
                  <a:pt x="659218" y="394030"/>
                </a:lnTo>
                <a:lnTo>
                  <a:pt x="677227" y="376910"/>
                </a:lnTo>
                <a:lnTo>
                  <a:pt x="681240" y="386600"/>
                </a:lnTo>
                <a:lnTo>
                  <a:pt x="719797" y="414248"/>
                </a:lnTo>
                <a:lnTo>
                  <a:pt x="747420" y="416534"/>
                </a:lnTo>
                <a:lnTo>
                  <a:pt x="747420" y="390626"/>
                </a:lnTo>
                <a:close/>
              </a:path>
              <a:path w="1508760" h="418465">
                <a:moveTo>
                  <a:pt x="974686" y="408914"/>
                </a:moveTo>
                <a:lnTo>
                  <a:pt x="967066" y="361670"/>
                </a:lnTo>
                <a:lnTo>
                  <a:pt x="956576" y="366547"/>
                </a:lnTo>
                <a:lnTo>
                  <a:pt x="945921" y="369862"/>
                </a:lnTo>
                <a:lnTo>
                  <a:pt x="935570" y="371741"/>
                </a:lnTo>
                <a:lnTo>
                  <a:pt x="925918" y="372338"/>
                </a:lnTo>
                <a:lnTo>
                  <a:pt x="913053" y="371462"/>
                </a:lnTo>
                <a:lnTo>
                  <a:pt x="879563" y="347637"/>
                </a:lnTo>
                <a:lnTo>
                  <a:pt x="872490" y="303657"/>
                </a:lnTo>
                <a:lnTo>
                  <a:pt x="872490" y="157162"/>
                </a:lnTo>
                <a:lnTo>
                  <a:pt x="953350" y="157162"/>
                </a:lnTo>
                <a:lnTo>
                  <a:pt x="953350" y="116014"/>
                </a:lnTo>
                <a:lnTo>
                  <a:pt x="872490" y="116014"/>
                </a:lnTo>
                <a:lnTo>
                  <a:pt x="872490" y="33629"/>
                </a:lnTo>
                <a:lnTo>
                  <a:pt x="820674" y="53441"/>
                </a:lnTo>
                <a:lnTo>
                  <a:pt x="820674" y="116014"/>
                </a:lnTo>
                <a:lnTo>
                  <a:pt x="785520" y="116014"/>
                </a:lnTo>
                <a:lnTo>
                  <a:pt x="785520" y="157162"/>
                </a:lnTo>
                <a:lnTo>
                  <a:pt x="820674" y="157162"/>
                </a:lnTo>
                <a:lnTo>
                  <a:pt x="820674" y="324993"/>
                </a:lnTo>
                <a:lnTo>
                  <a:pt x="822121" y="343827"/>
                </a:lnTo>
                <a:lnTo>
                  <a:pt x="845058" y="390626"/>
                </a:lnTo>
                <a:lnTo>
                  <a:pt x="886421" y="414845"/>
                </a:lnTo>
                <a:lnTo>
                  <a:pt x="902970" y="416534"/>
                </a:lnTo>
                <a:lnTo>
                  <a:pt x="922147" y="415988"/>
                </a:lnTo>
                <a:lnTo>
                  <a:pt x="940587" y="414439"/>
                </a:lnTo>
                <a:lnTo>
                  <a:pt x="958138" y="412038"/>
                </a:lnTo>
                <a:lnTo>
                  <a:pt x="974686" y="408914"/>
                </a:lnTo>
                <a:close/>
              </a:path>
              <a:path w="1508760" h="418465">
                <a:moveTo>
                  <a:pt x="1276731" y="236512"/>
                </a:moveTo>
                <a:lnTo>
                  <a:pt x="1276223" y="230416"/>
                </a:lnTo>
                <a:lnTo>
                  <a:pt x="1274470" y="209372"/>
                </a:lnTo>
                <a:lnTo>
                  <a:pt x="1267777" y="185216"/>
                </a:lnTo>
                <a:lnTo>
                  <a:pt x="1256804" y="164211"/>
                </a:lnTo>
                <a:lnTo>
                  <a:pt x="1248181" y="154127"/>
                </a:lnTo>
                <a:lnTo>
                  <a:pt x="1241679" y="146507"/>
                </a:lnTo>
                <a:lnTo>
                  <a:pt x="1223302" y="131826"/>
                </a:lnTo>
                <a:lnTo>
                  <a:pt x="1223302" y="230416"/>
                </a:lnTo>
                <a:lnTo>
                  <a:pt x="1060132" y="230416"/>
                </a:lnTo>
                <a:lnTo>
                  <a:pt x="1075994" y="188150"/>
                </a:lnTo>
                <a:lnTo>
                  <a:pt x="1112380" y="159842"/>
                </a:lnTo>
                <a:lnTo>
                  <a:pt x="1145578" y="154127"/>
                </a:lnTo>
                <a:lnTo>
                  <a:pt x="1162977" y="155549"/>
                </a:lnTo>
                <a:lnTo>
                  <a:pt x="1203490" y="176987"/>
                </a:lnTo>
                <a:lnTo>
                  <a:pt x="1222133" y="215226"/>
                </a:lnTo>
                <a:lnTo>
                  <a:pt x="1223302" y="230416"/>
                </a:lnTo>
                <a:lnTo>
                  <a:pt x="1223302" y="131826"/>
                </a:lnTo>
                <a:lnTo>
                  <a:pt x="1221651" y="130505"/>
                </a:lnTo>
                <a:lnTo>
                  <a:pt x="1198346" y="119075"/>
                </a:lnTo>
                <a:lnTo>
                  <a:pt x="1171930" y="112217"/>
                </a:lnTo>
                <a:lnTo>
                  <a:pt x="1142530" y="109931"/>
                </a:lnTo>
                <a:lnTo>
                  <a:pt x="1116126" y="112471"/>
                </a:lnTo>
                <a:lnTo>
                  <a:pt x="1069136" y="132422"/>
                </a:lnTo>
                <a:lnTo>
                  <a:pt x="1028801" y="173253"/>
                </a:lnTo>
                <a:lnTo>
                  <a:pt x="1006500" y="232143"/>
                </a:lnTo>
                <a:lnTo>
                  <a:pt x="1003655" y="266992"/>
                </a:lnTo>
                <a:lnTo>
                  <a:pt x="1006500" y="300507"/>
                </a:lnTo>
                <a:lnTo>
                  <a:pt x="1028801" y="356069"/>
                </a:lnTo>
                <a:lnTo>
                  <a:pt x="1068273" y="395312"/>
                </a:lnTo>
                <a:lnTo>
                  <a:pt x="1115275" y="414223"/>
                </a:lnTo>
                <a:lnTo>
                  <a:pt x="1142530" y="416534"/>
                </a:lnTo>
                <a:lnTo>
                  <a:pt x="1160741" y="415696"/>
                </a:lnTo>
                <a:lnTo>
                  <a:pt x="1223111" y="400392"/>
                </a:lnTo>
                <a:lnTo>
                  <a:pt x="1249299" y="384530"/>
                </a:lnTo>
                <a:lnTo>
                  <a:pt x="1241996" y="372338"/>
                </a:lnTo>
                <a:lnTo>
                  <a:pt x="1226439" y="346341"/>
                </a:lnTo>
                <a:lnTo>
                  <a:pt x="1210640" y="357505"/>
                </a:lnTo>
                <a:lnTo>
                  <a:pt x="1193012" y="365658"/>
                </a:lnTo>
                <a:lnTo>
                  <a:pt x="1173403" y="370649"/>
                </a:lnTo>
                <a:lnTo>
                  <a:pt x="1151674" y="372338"/>
                </a:lnTo>
                <a:lnTo>
                  <a:pt x="1133081" y="370890"/>
                </a:lnTo>
                <a:lnTo>
                  <a:pt x="1087564" y="347865"/>
                </a:lnTo>
                <a:lnTo>
                  <a:pt x="1065657" y="314515"/>
                </a:lnTo>
                <a:lnTo>
                  <a:pt x="1058608" y="268516"/>
                </a:lnTo>
                <a:lnTo>
                  <a:pt x="1272159" y="268516"/>
                </a:lnTo>
                <a:lnTo>
                  <a:pt x="1274165" y="261378"/>
                </a:lnTo>
                <a:lnTo>
                  <a:pt x="1275588" y="253657"/>
                </a:lnTo>
                <a:lnTo>
                  <a:pt x="1276451" y="245376"/>
                </a:lnTo>
                <a:lnTo>
                  <a:pt x="1276731" y="236512"/>
                </a:lnTo>
                <a:close/>
              </a:path>
              <a:path w="1508760" h="418465">
                <a:moveTo>
                  <a:pt x="1508569" y="332625"/>
                </a:moveTo>
                <a:lnTo>
                  <a:pt x="1500212" y="291680"/>
                </a:lnTo>
                <a:lnTo>
                  <a:pt x="1472755" y="262623"/>
                </a:lnTo>
                <a:lnTo>
                  <a:pt x="1404835" y="228892"/>
                </a:lnTo>
                <a:lnTo>
                  <a:pt x="1390840" y="220294"/>
                </a:lnTo>
                <a:lnTo>
                  <a:pt x="1380832" y="210400"/>
                </a:lnTo>
                <a:lnTo>
                  <a:pt x="1374838" y="199059"/>
                </a:lnTo>
                <a:lnTo>
                  <a:pt x="1372831" y="186118"/>
                </a:lnTo>
                <a:lnTo>
                  <a:pt x="1373695" y="179552"/>
                </a:lnTo>
                <a:lnTo>
                  <a:pt x="1408201" y="154698"/>
                </a:lnTo>
                <a:lnTo>
                  <a:pt x="1417027" y="154127"/>
                </a:lnTo>
                <a:lnTo>
                  <a:pt x="1433068" y="155790"/>
                </a:lnTo>
                <a:lnTo>
                  <a:pt x="1448930" y="160604"/>
                </a:lnTo>
                <a:lnTo>
                  <a:pt x="1464487" y="168262"/>
                </a:lnTo>
                <a:lnTo>
                  <a:pt x="1479613" y="178511"/>
                </a:lnTo>
                <a:lnTo>
                  <a:pt x="1494853" y="131267"/>
                </a:lnTo>
                <a:lnTo>
                  <a:pt x="1471714" y="122135"/>
                </a:lnTo>
                <a:lnTo>
                  <a:pt x="1450416" y="115455"/>
                </a:lnTo>
                <a:lnTo>
                  <a:pt x="1431124" y="111328"/>
                </a:lnTo>
                <a:lnTo>
                  <a:pt x="1413979" y="109918"/>
                </a:lnTo>
                <a:lnTo>
                  <a:pt x="1393393" y="111328"/>
                </a:lnTo>
                <a:lnTo>
                  <a:pt x="1343875" y="131267"/>
                </a:lnTo>
                <a:lnTo>
                  <a:pt x="1319568" y="170484"/>
                </a:lnTo>
                <a:lnTo>
                  <a:pt x="1317879" y="187655"/>
                </a:lnTo>
                <a:lnTo>
                  <a:pt x="1318158" y="194538"/>
                </a:lnTo>
                <a:lnTo>
                  <a:pt x="1331925" y="231660"/>
                </a:lnTo>
                <a:lnTo>
                  <a:pt x="1365859" y="261200"/>
                </a:lnTo>
                <a:lnTo>
                  <a:pt x="1406359" y="280809"/>
                </a:lnTo>
                <a:lnTo>
                  <a:pt x="1427302" y="292519"/>
                </a:lnTo>
                <a:lnTo>
                  <a:pt x="1442072" y="304812"/>
                </a:lnTo>
                <a:lnTo>
                  <a:pt x="1450822" y="317665"/>
                </a:lnTo>
                <a:lnTo>
                  <a:pt x="1453705" y="331101"/>
                </a:lnTo>
                <a:lnTo>
                  <a:pt x="1450568" y="349148"/>
                </a:lnTo>
                <a:lnTo>
                  <a:pt x="1441272" y="362038"/>
                </a:lnTo>
                <a:lnTo>
                  <a:pt x="1425981" y="369760"/>
                </a:lnTo>
                <a:lnTo>
                  <a:pt x="1404835" y="372338"/>
                </a:lnTo>
                <a:lnTo>
                  <a:pt x="1390243" y="370598"/>
                </a:lnTo>
                <a:lnTo>
                  <a:pt x="1373784" y="365277"/>
                </a:lnTo>
                <a:lnTo>
                  <a:pt x="1355331" y="356222"/>
                </a:lnTo>
                <a:lnTo>
                  <a:pt x="1334731" y="343293"/>
                </a:lnTo>
                <a:lnTo>
                  <a:pt x="1316355" y="393674"/>
                </a:lnTo>
                <a:lnTo>
                  <a:pt x="1337271" y="403682"/>
                </a:lnTo>
                <a:lnTo>
                  <a:pt x="1358734" y="410819"/>
                </a:lnTo>
                <a:lnTo>
                  <a:pt x="1380744" y="415112"/>
                </a:lnTo>
                <a:lnTo>
                  <a:pt x="1403311" y="416534"/>
                </a:lnTo>
                <a:lnTo>
                  <a:pt x="1427048" y="415112"/>
                </a:lnTo>
                <a:lnTo>
                  <a:pt x="1465973" y="403682"/>
                </a:lnTo>
                <a:lnTo>
                  <a:pt x="1501711" y="367182"/>
                </a:lnTo>
                <a:lnTo>
                  <a:pt x="1506855" y="350989"/>
                </a:lnTo>
                <a:lnTo>
                  <a:pt x="1508569" y="332625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2632" y="239553"/>
            <a:ext cx="105251" cy="1739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10158" y="1768919"/>
            <a:ext cx="317500" cy="402590"/>
          </a:xfrm>
          <a:custGeom>
            <a:avLst/>
            <a:gdLst/>
            <a:ahLst/>
            <a:cxnLst/>
            <a:rect l="l" t="t" r="r" b="b"/>
            <a:pathLst>
              <a:path w="317500" h="402589">
                <a:moveTo>
                  <a:pt x="317284" y="0"/>
                </a:moveTo>
                <a:lnTo>
                  <a:pt x="0" y="0"/>
                </a:lnTo>
                <a:lnTo>
                  <a:pt x="0" y="48260"/>
                </a:lnTo>
                <a:lnTo>
                  <a:pt x="128117" y="48260"/>
                </a:lnTo>
                <a:lnTo>
                  <a:pt x="128117" y="402590"/>
                </a:lnTo>
                <a:lnTo>
                  <a:pt x="182981" y="402590"/>
                </a:lnTo>
                <a:lnTo>
                  <a:pt x="182981" y="48260"/>
                </a:lnTo>
                <a:lnTo>
                  <a:pt x="317284" y="48260"/>
                </a:lnTo>
                <a:lnTo>
                  <a:pt x="317284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3169" y="1754600"/>
            <a:ext cx="234950" cy="416559"/>
          </a:xfrm>
          <a:custGeom>
            <a:avLst/>
            <a:gdLst/>
            <a:ahLst/>
            <a:cxnLst/>
            <a:rect l="l" t="t" r="r" b="b"/>
            <a:pathLst>
              <a:path w="234950" h="416560">
                <a:moveTo>
                  <a:pt x="234886" y="416528"/>
                </a:moveTo>
                <a:lnTo>
                  <a:pt x="183070" y="416528"/>
                </a:lnTo>
                <a:lnTo>
                  <a:pt x="183070" y="231933"/>
                </a:lnTo>
                <a:lnTo>
                  <a:pt x="181951" y="215884"/>
                </a:lnTo>
                <a:lnTo>
                  <a:pt x="166306" y="178593"/>
                </a:lnTo>
                <a:lnTo>
                  <a:pt x="120491" y="160210"/>
                </a:lnTo>
                <a:lnTo>
                  <a:pt x="111109" y="160805"/>
                </a:lnTo>
                <a:lnTo>
                  <a:pt x="73580" y="176910"/>
                </a:lnTo>
                <a:lnTo>
                  <a:pt x="53435" y="196881"/>
                </a:lnTo>
                <a:lnTo>
                  <a:pt x="53435" y="416528"/>
                </a:lnTo>
                <a:lnTo>
                  <a:pt x="0" y="416528"/>
                </a:lnTo>
                <a:lnTo>
                  <a:pt x="0" y="0"/>
                </a:lnTo>
                <a:lnTo>
                  <a:pt x="53435" y="0"/>
                </a:lnTo>
                <a:lnTo>
                  <a:pt x="53435" y="154114"/>
                </a:lnTo>
                <a:lnTo>
                  <a:pt x="59102" y="146399"/>
                </a:lnTo>
                <a:lnTo>
                  <a:pt x="98631" y="122443"/>
                </a:lnTo>
                <a:lnTo>
                  <a:pt x="134207" y="116014"/>
                </a:lnTo>
                <a:lnTo>
                  <a:pt x="156860" y="117990"/>
                </a:lnTo>
                <a:lnTo>
                  <a:pt x="194094" y="133373"/>
                </a:lnTo>
                <a:lnTo>
                  <a:pt x="220098" y="163702"/>
                </a:lnTo>
                <a:lnTo>
                  <a:pt x="233195" y="206153"/>
                </a:lnTo>
                <a:lnTo>
                  <a:pt x="234886" y="231933"/>
                </a:lnTo>
                <a:lnTo>
                  <a:pt x="234886" y="416528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0447" y="1754606"/>
            <a:ext cx="1060450" cy="422909"/>
          </a:xfrm>
          <a:custGeom>
            <a:avLst/>
            <a:gdLst/>
            <a:ahLst/>
            <a:cxnLst/>
            <a:rect l="l" t="t" r="r" b="b"/>
            <a:pathLst>
              <a:path w="1060450" h="422910">
                <a:moveTo>
                  <a:pt x="178498" y="120586"/>
                </a:moveTo>
                <a:lnTo>
                  <a:pt x="165620" y="118579"/>
                </a:lnTo>
                <a:lnTo>
                  <a:pt x="154444" y="117157"/>
                </a:lnTo>
                <a:lnTo>
                  <a:pt x="144983" y="116293"/>
                </a:lnTo>
                <a:lnTo>
                  <a:pt x="137248" y="116014"/>
                </a:lnTo>
                <a:lnTo>
                  <a:pt x="110629" y="119418"/>
                </a:lnTo>
                <a:lnTo>
                  <a:pt x="87718" y="129540"/>
                </a:lnTo>
                <a:lnTo>
                  <a:pt x="68237" y="146227"/>
                </a:lnTo>
                <a:lnTo>
                  <a:pt x="51904" y="169354"/>
                </a:lnTo>
                <a:lnTo>
                  <a:pt x="51904" y="122110"/>
                </a:lnTo>
                <a:lnTo>
                  <a:pt x="0" y="122110"/>
                </a:lnTo>
                <a:lnTo>
                  <a:pt x="0" y="416521"/>
                </a:lnTo>
                <a:lnTo>
                  <a:pt x="51904" y="416521"/>
                </a:lnTo>
                <a:lnTo>
                  <a:pt x="51904" y="247167"/>
                </a:lnTo>
                <a:lnTo>
                  <a:pt x="53314" y="229717"/>
                </a:lnTo>
                <a:lnTo>
                  <a:pt x="73240" y="186207"/>
                </a:lnTo>
                <a:lnTo>
                  <a:pt x="108597" y="161899"/>
                </a:lnTo>
                <a:lnTo>
                  <a:pt x="122008" y="160210"/>
                </a:lnTo>
                <a:lnTo>
                  <a:pt x="130251" y="161048"/>
                </a:lnTo>
                <a:lnTo>
                  <a:pt x="138785" y="163449"/>
                </a:lnTo>
                <a:lnTo>
                  <a:pt x="147332" y="167284"/>
                </a:lnTo>
                <a:lnTo>
                  <a:pt x="155638" y="172402"/>
                </a:lnTo>
                <a:lnTo>
                  <a:pt x="178498" y="120586"/>
                </a:lnTo>
                <a:close/>
              </a:path>
              <a:path w="1060450" h="422910">
                <a:moveTo>
                  <a:pt x="468249" y="242608"/>
                </a:moveTo>
                <a:lnTo>
                  <a:pt x="467791" y="236512"/>
                </a:lnTo>
                <a:lnTo>
                  <a:pt x="466217" y="215442"/>
                </a:lnTo>
                <a:lnTo>
                  <a:pt x="460057" y="191122"/>
                </a:lnTo>
                <a:lnTo>
                  <a:pt x="449592" y="169659"/>
                </a:lnTo>
                <a:lnTo>
                  <a:pt x="442036" y="160210"/>
                </a:lnTo>
                <a:lnTo>
                  <a:pt x="434721" y="151066"/>
                </a:lnTo>
                <a:lnTo>
                  <a:pt x="416433" y="137236"/>
                </a:lnTo>
                <a:lnTo>
                  <a:pt x="416433" y="236512"/>
                </a:lnTo>
                <a:lnTo>
                  <a:pt x="253174" y="236512"/>
                </a:lnTo>
                <a:lnTo>
                  <a:pt x="269113" y="194284"/>
                </a:lnTo>
                <a:lnTo>
                  <a:pt x="305269" y="165938"/>
                </a:lnTo>
                <a:lnTo>
                  <a:pt x="337083" y="160210"/>
                </a:lnTo>
                <a:lnTo>
                  <a:pt x="355384" y="161645"/>
                </a:lnTo>
                <a:lnTo>
                  <a:pt x="396621" y="183172"/>
                </a:lnTo>
                <a:lnTo>
                  <a:pt x="415264" y="221094"/>
                </a:lnTo>
                <a:lnTo>
                  <a:pt x="416433" y="236512"/>
                </a:lnTo>
                <a:lnTo>
                  <a:pt x="416433" y="137236"/>
                </a:lnTo>
                <a:lnTo>
                  <a:pt x="414731" y="135940"/>
                </a:lnTo>
                <a:lnTo>
                  <a:pt x="391464" y="124968"/>
                </a:lnTo>
                <a:lnTo>
                  <a:pt x="365023" y="118275"/>
                </a:lnTo>
                <a:lnTo>
                  <a:pt x="335559" y="116014"/>
                </a:lnTo>
                <a:lnTo>
                  <a:pt x="309219" y="118567"/>
                </a:lnTo>
                <a:lnTo>
                  <a:pt x="262229" y="138518"/>
                </a:lnTo>
                <a:lnTo>
                  <a:pt x="221856" y="179387"/>
                </a:lnTo>
                <a:lnTo>
                  <a:pt x="199618" y="238277"/>
                </a:lnTo>
                <a:lnTo>
                  <a:pt x="196786" y="273177"/>
                </a:lnTo>
                <a:lnTo>
                  <a:pt x="199618" y="306006"/>
                </a:lnTo>
                <a:lnTo>
                  <a:pt x="221856" y="361988"/>
                </a:lnTo>
                <a:lnTo>
                  <a:pt x="260705" y="401421"/>
                </a:lnTo>
                <a:lnTo>
                  <a:pt x="307505" y="420395"/>
                </a:lnTo>
                <a:lnTo>
                  <a:pt x="334035" y="422719"/>
                </a:lnTo>
                <a:lnTo>
                  <a:pt x="353148" y="421868"/>
                </a:lnTo>
                <a:lnTo>
                  <a:pt x="404241" y="410438"/>
                </a:lnTo>
                <a:lnTo>
                  <a:pt x="442341" y="390626"/>
                </a:lnTo>
                <a:lnTo>
                  <a:pt x="435025" y="378434"/>
                </a:lnTo>
                <a:lnTo>
                  <a:pt x="419481" y="352526"/>
                </a:lnTo>
                <a:lnTo>
                  <a:pt x="403733" y="363639"/>
                </a:lnTo>
                <a:lnTo>
                  <a:pt x="386130" y="371767"/>
                </a:lnTo>
                <a:lnTo>
                  <a:pt x="366496" y="376732"/>
                </a:lnTo>
                <a:lnTo>
                  <a:pt x="344703" y="378434"/>
                </a:lnTo>
                <a:lnTo>
                  <a:pt x="326136" y="376974"/>
                </a:lnTo>
                <a:lnTo>
                  <a:pt x="280695" y="354050"/>
                </a:lnTo>
                <a:lnTo>
                  <a:pt x="258737" y="320052"/>
                </a:lnTo>
                <a:lnTo>
                  <a:pt x="251650" y="274701"/>
                </a:lnTo>
                <a:lnTo>
                  <a:pt x="465201" y="274701"/>
                </a:lnTo>
                <a:lnTo>
                  <a:pt x="466953" y="266687"/>
                </a:lnTo>
                <a:lnTo>
                  <a:pt x="467868" y="258648"/>
                </a:lnTo>
                <a:lnTo>
                  <a:pt x="468198" y="250621"/>
                </a:lnTo>
                <a:lnTo>
                  <a:pt x="468249" y="242608"/>
                </a:lnTo>
                <a:close/>
              </a:path>
              <a:path w="1060450" h="422910">
                <a:moveTo>
                  <a:pt x="765708" y="396709"/>
                </a:moveTo>
                <a:lnTo>
                  <a:pt x="755700" y="388404"/>
                </a:lnTo>
                <a:lnTo>
                  <a:pt x="752297" y="382993"/>
                </a:lnTo>
                <a:lnTo>
                  <a:pt x="751332" y="381469"/>
                </a:lnTo>
                <a:lnTo>
                  <a:pt x="748563" y="377088"/>
                </a:lnTo>
                <a:lnTo>
                  <a:pt x="744270" y="362635"/>
                </a:lnTo>
                <a:lnTo>
                  <a:pt x="742848" y="344893"/>
                </a:lnTo>
                <a:lnTo>
                  <a:pt x="742848" y="267081"/>
                </a:lnTo>
                <a:lnTo>
                  <a:pt x="742848" y="238023"/>
                </a:lnTo>
                <a:lnTo>
                  <a:pt x="742645" y="234975"/>
                </a:lnTo>
                <a:lnTo>
                  <a:pt x="740892" y="208267"/>
                </a:lnTo>
                <a:lnTo>
                  <a:pt x="735228" y="182930"/>
                </a:lnTo>
                <a:lnTo>
                  <a:pt x="726732" y="163258"/>
                </a:lnTo>
                <a:lnTo>
                  <a:pt x="726135" y="161874"/>
                </a:lnTo>
                <a:lnTo>
                  <a:pt x="713892" y="144970"/>
                </a:lnTo>
                <a:lnTo>
                  <a:pt x="696988" y="132092"/>
                </a:lnTo>
                <a:lnTo>
                  <a:pt x="675932" y="123063"/>
                </a:lnTo>
                <a:lnTo>
                  <a:pt x="650595" y="117754"/>
                </a:lnTo>
                <a:lnTo>
                  <a:pt x="620826" y="116014"/>
                </a:lnTo>
                <a:lnTo>
                  <a:pt x="608253" y="116586"/>
                </a:lnTo>
                <a:lnTo>
                  <a:pt x="570445" y="125158"/>
                </a:lnTo>
                <a:lnTo>
                  <a:pt x="529297" y="144970"/>
                </a:lnTo>
                <a:lnTo>
                  <a:pt x="550633" y="189255"/>
                </a:lnTo>
                <a:lnTo>
                  <a:pt x="565556" y="178092"/>
                </a:lnTo>
                <a:lnTo>
                  <a:pt x="583069" y="169938"/>
                </a:lnTo>
                <a:lnTo>
                  <a:pt x="603440" y="164947"/>
                </a:lnTo>
                <a:lnTo>
                  <a:pt x="626922" y="163258"/>
                </a:lnTo>
                <a:lnTo>
                  <a:pt x="654710" y="167817"/>
                </a:lnTo>
                <a:lnTo>
                  <a:pt x="674217" y="181406"/>
                </a:lnTo>
                <a:lnTo>
                  <a:pt x="685736" y="203847"/>
                </a:lnTo>
                <a:lnTo>
                  <a:pt x="689508" y="234975"/>
                </a:lnTo>
                <a:lnTo>
                  <a:pt x="689508" y="271653"/>
                </a:lnTo>
                <a:lnTo>
                  <a:pt x="689508" y="343369"/>
                </a:lnTo>
                <a:lnTo>
                  <a:pt x="674001" y="360260"/>
                </a:lnTo>
                <a:lnTo>
                  <a:pt x="657225" y="372135"/>
                </a:lnTo>
                <a:lnTo>
                  <a:pt x="639051" y="379171"/>
                </a:lnTo>
                <a:lnTo>
                  <a:pt x="619302" y="381469"/>
                </a:lnTo>
                <a:lnTo>
                  <a:pt x="596176" y="378612"/>
                </a:lnTo>
                <a:lnTo>
                  <a:pt x="579450" y="370039"/>
                </a:lnTo>
                <a:lnTo>
                  <a:pt x="569290" y="355714"/>
                </a:lnTo>
                <a:lnTo>
                  <a:pt x="565873" y="335661"/>
                </a:lnTo>
                <a:lnTo>
                  <a:pt x="567321" y="321614"/>
                </a:lnTo>
                <a:lnTo>
                  <a:pt x="590346" y="286893"/>
                </a:lnTo>
                <a:lnTo>
                  <a:pt x="636435" y="268249"/>
                </a:lnTo>
                <a:lnTo>
                  <a:pt x="655878" y="267081"/>
                </a:lnTo>
                <a:lnTo>
                  <a:pt x="661555" y="267360"/>
                </a:lnTo>
                <a:lnTo>
                  <a:pt x="669226" y="268224"/>
                </a:lnTo>
                <a:lnTo>
                  <a:pt x="678637" y="269646"/>
                </a:lnTo>
                <a:lnTo>
                  <a:pt x="689508" y="271653"/>
                </a:lnTo>
                <a:lnTo>
                  <a:pt x="689508" y="234975"/>
                </a:lnTo>
                <a:lnTo>
                  <a:pt x="679450" y="231863"/>
                </a:lnTo>
                <a:lnTo>
                  <a:pt x="669988" y="229450"/>
                </a:lnTo>
                <a:lnTo>
                  <a:pt x="661123" y="227914"/>
                </a:lnTo>
                <a:lnTo>
                  <a:pt x="652830" y="227355"/>
                </a:lnTo>
                <a:lnTo>
                  <a:pt x="623392" y="229336"/>
                </a:lnTo>
                <a:lnTo>
                  <a:pt x="573036" y="244767"/>
                </a:lnTo>
                <a:lnTo>
                  <a:pt x="535038" y="274777"/>
                </a:lnTo>
                <a:lnTo>
                  <a:pt x="515086" y="313016"/>
                </a:lnTo>
                <a:lnTo>
                  <a:pt x="512533" y="334137"/>
                </a:lnTo>
                <a:lnTo>
                  <a:pt x="514223" y="352526"/>
                </a:lnTo>
                <a:lnTo>
                  <a:pt x="538441" y="396709"/>
                </a:lnTo>
                <a:lnTo>
                  <a:pt x="582625" y="421017"/>
                </a:lnTo>
                <a:lnTo>
                  <a:pt x="599490" y="422719"/>
                </a:lnTo>
                <a:lnTo>
                  <a:pt x="629500" y="420154"/>
                </a:lnTo>
                <a:lnTo>
                  <a:pt x="655510" y="412572"/>
                </a:lnTo>
                <a:lnTo>
                  <a:pt x="677545" y="400138"/>
                </a:lnTo>
                <a:lnTo>
                  <a:pt x="695604" y="382993"/>
                </a:lnTo>
                <a:lnTo>
                  <a:pt x="699604" y="392696"/>
                </a:lnTo>
                <a:lnTo>
                  <a:pt x="738085" y="420382"/>
                </a:lnTo>
                <a:lnTo>
                  <a:pt x="765708" y="422719"/>
                </a:lnTo>
                <a:lnTo>
                  <a:pt x="765708" y="396709"/>
                </a:lnTo>
                <a:close/>
              </a:path>
              <a:path w="1060450" h="422910">
                <a:moveTo>
                  <a:pt x="1060132" y="0"/>
                </a:moveTo>
                <a:lnTo>
                  <a:pt x="1008214" y="0"/>
                </a:lnTo>
                <a:lnTo>
                  <a:pt x="1008214" y="137350"/>
                </a:lnTo>
                <a:lnTo>
                  <a:pt x="1008214" y="190792"/>
                </a:lnTo>
                <a:lnTo>
                  <a:pt x="1008214" y="354050"/>
                </a:lnTo>
                <a:lnTo>
                  <a:pt x="1005090" y="358381"/>
                </a:lnTo>
                <a:lnTo>
                  <a:pt x="969924" y="376339"/>
                </a:lnTo>
                <a:lnTo>
                  <a:pt x="956398" y="378434"/>
                </a:lnTo>
                <a:lnTo>
                  <a:pt x="914095" y="371830"/>
                </a:lnTo>
                <a:lnTo>
                  <a:pt x="883539" y="351942"/>
                </a:lnTo>
                <a:lnTo>
                  <a:pt x="865009" y="318592"/>
                </a:lnTo>
                <a:lnTo>
                  <a:pt x="858774" y="271653"/>
                </a:lnTo>
                <a:lnTo>
                  <a:pt x="860463" y="248500"/>
                </a:lnTo>
                <a:lnTo>
                  <a:pt x="873556" y="208546"/>
                </a:lnTo>
                <a:lnTo>
                  <a:pt x="899299" y="178257"/>
                </a:lnTo>
                <a:lnTo>
                  <a:pt x="953350" y="160210"/>
                </a:lnTo>
                <a:lnTo>
                  <a:pt x="969645" y="162191"/>
                </a:lnTo>
                <a:lnTo>
                  <a:pt x="984211" y="168033"/>
                </a:lnTo>
                <a:lnTo>
                  <a:pt x="997077" y="177609"/>
                </a:lnTo>
                <a:lnTo>
                  <a:pt x="1008214" y="190792"/>
                </a:lnTo>
                <a:lnTo>
                  <a:pt x="1008214" y="137350"/>
                </a:lnTo>
                <a:lnTo>
                  <a:pt x="994473" y="128231"/>
                </a:lnTo>
                <a:lnTo>
                  <a:pt x="978306" y="121539"/>
                </a:lnTo>
                <a:lnTo>
                  <a:pt x="959561" y="117424"/>
                </a:lnTo>
                <a:lnTo>
                  <a:pt x="938110" y="116014"/>
                </a:lnTo>
                <a:lnTo>
                  <a:pt x="911720" y="118897"/>
                </a:lnTo>
                <a:lnTo>
                  <a:pt x="864717" y="142379"/>
                </a:lnTo>
                <a:lnTo>
                  <a:pt x="826401" y="188226"/>
                </a:lnTo>
                <a:lnTo>
                  <a:pt x="806450" y="244398"/>
                </a:lnTo>
                <a:lnTo>
                  <a:pt x="803910" y="276225"/>
                </a:lnTo>
                <a:lnTo>
                  <a:pt x="806170" y="307695"/>
                </a:lnTo>
                <a:lnTo>
                  <a:pt x="823836" y="360959"/>
                </a:lnTo>
                <a:lnTo>
                  <a:pt x="857504" y="400138"/>
                </a:lnTo>
                <a:lnTo>
                  <a:pt x="902652" y="420154"/>
                </a:lnTo>
                <a:lnTo>
                  <a:pt x="928966" y="422719"/>
                </a:lnTo>
                <a:lnTo>
                  <a:pt x="953566" y="420992"/>
                </a:lnTo>
                <a:lnTo>
                  <a:pt x="974877" y="415810"/>
                </a:lnTo>
                <a:lnTo>
                  <a:pt x="993051" y="407212"/>
                </a:lnTo>
                <a:lnTo>
                  <a:pt x="1008214" y="395198"/>
                </a:lnTo>
                <a:lnTo>
                  <a:pt x="1008214" y="416534"/>
                </a:lnTo>
                <a:lnTo>
                  <a:pt x="1060132" y="416534"/>
                </a:lnTo>
                <a:lnTo>
                  <a:pt x="1060132" y="395198"/>
                </a:lnTo>
                <a:lnTo>
                  <a:pt x="1060132" y="378434"/>
                </a:lnTo>
                <a:lnTo>
                  <a:pt x="1060132" y="160210"/>
                </a:lnTo>
                <a:lnTo>
                  <a:pt x="1060132" y="137350"/>
                </a:lnTo>
                <a:lnTo>
                  <a:pt x="1060132" y="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0401" y="1794331"/>
            <a:ext cx="488315" cy="383540"/>
          </a:xfrm>
          <a:custGeom>
            <a:avLst/>
            <a:gdLst/>
            <a:ahLst/>
            <a:cxnLst/>
            <a:rect l="l" t="t" r="r" b="b"/>
            <a:pathLst>
              <a:path w="488314" h="383539">
                <a:moveTo>
                  <a:pt x="187642" y="373761"/>
                </a:moveTo>
                <a:lnTo>
                  <a:pt x="180022" y="328041"/>
                </a:lnTo>
                <a:lnTo>
                  <a:pt x="169684" y="332917"/>
                </a:lnTo>
                <a:lnTo>
                  <a:pt x="159372" y="336232"/>
                </a:lnTo>
                <a:lnTo>
                  <a:pt x="149072" y="338112"/>
                </a:lnTo>
                <a:lnTo>
                  <a:pt x="138785" y="338709"/>
                </a:lnTo>
                <a:lnTo>
                  <a:pt x="125920" y="337820"/>
                </a:lnTo>
                <a:lnTo>
                  <a:pt x="92519" y="314045"/>
                </a:lnTo>
                <a:lnTo>
                  <a:pt x="85445" y="270027"/>
                </a:lnTo>
                <a:lnTo>
                  <a:pt x="85445" y="123532"/>
                </a:lnTo>
                <a:lnTo>
                  <a:pt x="166217" y="123532"/>
                </a:lnTo>
                <a:lnTo>
                  <a:pt x="166217" y="82384"/>
                </a:lnTo>
                <a:lnTo>
                  <a:pt x="85445" y="82384"/>
                </a:lnTo>
                <a:lnTo>
                  <a:pt x="85445" y="0"/>
                </a:lnTo>
                <a:lnTo>
                  <a:pt x="33528" y="19812"/>
                </a:lnTo>
                <a:lnTo>
                  <a:pt x="33528" y="82384"/>
                </a:lnTo>
                <a:lnTo>
                  <a:pt x="0" y="82384"/>
                </a:lnTo>
                <a:lnTo>
                  <a:pt x="0" y="123532"/>
                </a:lnTo>
                <a:lnTo>
                  <a:pt x="33528" y="123532"/>
                </a:lnTo>
                <a:lnTo>
                  <a:pt x="33528" y="291363"/>
                </a:lnTo>
                <a:lnTo>
                  <a:pt x="34988" y="310019"/>
                </a:lnTo>
                <a:lnTo>
                  <a:pt x="57912" y="356997"/>
                </a:lnTo>
                <a:lnTo>
                  <a:pt x="99377" y="381292"/>
                </a:lnTo>
                <a:lnTo>
                  <a:pt x="115925" y="382993"/>
                </a:lnTo>
                <a:lnTo>
                  <a:pt x="135051" y="382409"/>
                </a:lnTo>
                <a:lnTo>
                  <a:pt x="153466" y="380657"/>
                </a:lnTo>
                <a:lnTo>
                  <a:pt x="171043" y="377774"/>
                </a:lnTo>
                <a:lnTo>
                  <a:pt x="187642" y="373761"/>
                </a:lnTo>
                <a:close/>
              </a:path>
              <a:path w="488314" h="383539">
                <a:moveTo>
                  <a:pt x="488061" y="202882"/>
                </a:moveTo>
                <a:lnTo>
                  <a:pt x="479869" y="151396"/>
                </a:lnTo>
                <a:lnTo>
                  <a:pt x="454533" y="111340"/>
                </a:lnTo>
                <a:lnTo>
                  <a:pt x="436245" y="97497"/>
                </a:lnTo>
                <a:lnTo>
                  <a:pt x="436245" y="196786"/>
                </a:lnTo>
                <a:lnTo>
                  <a:pt x="272986" y="196786"/>
                </a:lnTo>
                <a:lnTo>
                  <a:pt x="288683" y="154559"/>
                </a:lnTo>
                <a:lnTo>
                  <a:pt x="325094" y="126212"/>
                </a:lnTo>
                <a:lnTo>
                  <a:pt x="356908" y="120484"/>
                </a:lnTo>
                <a:lnTo>
                  <a:pt x="375208" y="121920"/>
                </a:lnTo>
                <a:lnTo>
                  <a:pt x="416433" y="143446"/>
                </a:lnTo>
                <a:lnTo>
                  <a:pt x="435089" y="181368"/>
                </a:lnTo>
                <a:lnTo>
                  <a:pt x="436245" y="196786"/>
                </a:lnTo>
                <a:lnTo>
                  <a:pt x="436245" y="97497"/>
                </a:lnTo>
                <a:lnTo>
                  <a:pt x="434555" y="96215"/>
                </a:lnTo>
                <a:lnTo>
                  <a:pt x="411289" y="85242"/>
                </a:lnTo>
                <a:lnTo>
                  <a:pt x="384848" y="78549"/>
                </a:lnTo>
                <a:lnTo>
                  <a:pt x="355384" y="76288"/>
                </a:lnTo>
                <a:lnTo>
                  <a:pt x="328828" y="78841"/>
                </a:lnTo>
                <a:lnTo>
                  <a:pt x="281406" y="98793"/>
                </a:lnTo>
                <a:lnTo>
                  <a:pt x="241681" y="139661"/>
                </a:lnTo>
                <a:lnTo>
                  <a:pt x="219443" y="198551"/>
                </a:lnTo>
                <a:lnTo>
                  <a:pt x="216598" y="233451"/>
                </a:lnTo>
                <a:lnTo>
                  <a:pt x="219417" y="266280"/>
                </a:lnTo>
                <a:lnTo>
                  <a:pt x="241033" y="322262"/>
                </a:lnTo>
                <a:lnTo>
                  <a:pt x="279882" y="361696"/>
                </a:lnTo>
                <a:lnTo>
                  <a:pt x="327304" y="380669"/>
                </a:lnTo>
                <a:lnTo>
                  <a:pt x="353860" y="382993"/>
                </a:lnTo>
                <a:lnTo>
                  <a:pt x="372973" y="382143"/>
                </a:lnTo>
                <a:lnTo>
                  <a:pt x="424053" y="370713"/>
                </a:lnTo>
                <a:lnTo>
                  <a:pt x="462153" y="350901"/>
                </a:lnTo>
                <a:lnTo>
                  <a:pt x="454837" y="338709"/>
                </a:lnTo>
                <a:lnTo>
                  <a:pt x="439293" y="312801"/>
                </a:lnTo>
                <a:lnTo>
                  <a:pt x="423557" y="323913"/>
                </a:lnTo>
                <a:lnTo>
                  <a:pt x="405955" y="332041"/>
                </a:lnTo>
                <a:lnTo>
                  <a:pt x="386321" y="337007"/>
                </a:lnTo>
                <a:lnTo>
                  <a:pt x="364528" y="338709"/>
                </a:lnTo>
                <a:lnTo>
                  <a:pt x="345948" y="337248"/>
                </a:lnTo>
                <a:lnTo>
                  <a:pt x="300520" y="314325"/>
                </a:lnTo>
                <a:lnTo>
                  <a:pt x="278523" y="280327"/>
                </a:lnTo>
                <a:lnTo>
                  <a:pt x="271462" y="234975"/>
                </a:lnTo>
                <a:lnTo>
                  <a:pt x="485013" y="234975"/>
                </a:lnTo>
                <a:lnTo>
                  <a:pt x="486143" y="226961"/>
                </a:lnTo>
                <a:lnTo>
                  <a:pt x="487108" y="218922"/>
                </a:lnTo>
                <a:lnTo>
                  <a:pt x="487807" y="210896"/>
                </a:lnTo>
                <a:lnTo>
                  <a:pt x="488061" y="202882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2572" y="1870620"/>
            <a:ext cx="610235" cy="300990"/>
          </a:xfrm>
          <a:custGeom>
            <a:avLst/>
            <a:gdLst/>
            <a:ahLst/>
            <a:cxnLst/>
            <a:rect l="l" t="t" r="r" b="b"/>
            <a:pathLst>
              <a:path w="610235" h="300989">
                <a:moveTo>
                  <a:pt x="178498" y="4572"/>
                </a:moveTo>
                <a:lnTo>
                  <a:pt x="165582" y="2565"/>
                </a:lnTo>
                <a:lnTo>
                  <a:pt x="154406" y="1143"/>
                </a:lnTo>
                <a:lnTo>
                  <a:pt x="144970" y="279"/>
                </a:lnTo>
                <a:lnTo>
                  <a:pt x="137261" y="0"/>
                </a:lnTo>
                <a:lnTo>
                  <a:pt x="110629" y="3403"/>
                </a:lnTo>
                <a:lnTo>
                  <a:pt x="87718" y="13525"/>
                </a:lnTo>
                <a:lnTo>
                  <a:pt x="68211" y="30213"/>
                </a:lnTo>
                <a:lnTo>
                  <a:pt x="51816" y="53340"/>
                </a:lnTo>
                <a:lnTo>
                  <a:pt x="51816" y="6096"/>
                </a:lnTo>
                <a:lnTo>
                  <a:pt x="0" y="6096"/>
                </a:lnTo>
                <a:lnTo>
                  <a:pt x="0" y="300507"/>
                </a:lnTo>
                <a:lnTo>
                  <a:pt x="51816" y="300507"/>
                </a:lnTo>
                <a:lnTo>
                  <a:pt x="51816" y="131152"/>
                </a:lnTo>
                <a:lnTo>
                  <a:pt x="53238" y="113703"/>
                </a:lnTo>
                <a:lnTo>
                  <a:pt x="73253" y="70192"/>
                </a:lnTo>
                <a:lnTo>
                  <a:pt x="108610" y="45885"/>
                </a:lnTo>
                <a:lnTo>
                  <a:pt x="122021" y="44196"/>
                </a:lnTo>
                <a:lnTo>
                  <a:pt x="130924" y="45034"/>
                </a:lnTo>
                <a:lnTo>
                  <a:pt x="139547" y="47434"/>
                </a:lnTo>
                <a:lnTo>
                  <a:pt x="148158" y="51269"/>
                </a:lnTo>
                <a:lnTo>
                  <a:pt x="157073" y="56388"/>
                </a:lnTo>
                <a:lnTo>
                  <a:pt x="178498" y="4572"/>
                </a:lnTo>
                <a:close/>
              </a:path>
              <a:path w="610235" h="300989">
                <a:moveTo>
                  <a:pt x="610171" y="103733"/>
                </a:moveTo>
                <a:lnTo>
                  <a:pt x="604253" y="59867"/>
                </a:lnTo>
                <a:lnTo>
                  <a:pt x="571957" y="15430"/>
                </a:lnTo>
                <a:lnTo>
                  <a:pt x="515581" y="0"/>
                </a:lnTo>
                <a:lnTo>
                  <a:pt x="502373" y="838"/>
                </a:lnTo>
                <a:lnTo>
                  <a:pt x="465201" y="12192"/>
                </a:lnTo>
                <a:lnTo>
                  <a:pt x="433197" y="39624"/>
                </a:lnTo>
                <a:lnTo>
                  <a:pt x="418096" y="22504"/>
                </a:lnTo>
                <a:lnTo>
                  <a:pt x="398132" y="10096"/>
                </a:lnTo>
                <a:lnTo>
                  <a:pt x="373583" y="2552"/>
                </a:lnTo>
                <a:lnTo>
                  <a:pt x="344703" y="0"/>
                </a:lnTo>
                <a:lnTo>
                  <a:pt x="322732" y="2552"/>
                </a:lnTo>
                <a:lnTo>
                  <a:pt x="302602" y="10096"/>
                </a:lnTo>
                <a:lnTo>
                  <a:pt x="284492" y="22504"/>
                </a:lnTo>
                <a:lnTo>
                  <a:pt x="268503" y="39624"/>
                </a:lnTo>
                <a:lnTo>
                  <a:pt x="250126" y="6096"/>
                </a:lnTo>
                <a:lnTo>
                  <a:pt x="216598" y="6096"/>
                </a:lnTo>
                <a:lnTo>
                  <a:pt x="216598" y="300520"/>
                </a:lnTo>
                <a:lnTo>
                  <a:pt x="268503" y="300520"/>
                </a:lnTo>
                <a:lnTo>
                  <a:pt x="268503" y="82397"/>
                </a:lnTo>
                <a:lnTo>
                  <a:pt x="273418" y="75552"/>
                </a:lnTo>
                <a:lnTo>
                  <a:pt x="303301" y="51269"/>
                </a:lnTo>
                <a:lnTo>
                  <a:pt x="327939" y="44196"/>
                </a:lnTo>
                <a:lnTo>
                  <a:pt x="340829" y="45034"/>
                </a:lnTo>
                <a:lnTo>
                  <a:pt x="378434" y="63639"/>
                </a:lnTo>
                <a:lnTo>
                  <a:pt x="387477" y="91541"/>
                </a:lnTo>
                <a:lnTo>
                  <a:pt x="387477" y="300520"/>
                </a:lnTo>
                <a:lnTo>
                  <a:pt x="439293" y="300520"/>
                </a:lnTo>
                <a:lnTo>
                  <a:pt x="439293" y="82397"/>
                </a:lnTo>
                <a:lnTo>
                  <a:pt x="443293" y="75552"/>
                </a:lnTo>
                <a:lnTo>
                  <a:pt x="479348" y="47434"/>
                </a:lnTo>
                <a:lnTo>
                  <a:pt x="498817" y="44196"/>
                </a:lnTo>
                <a:lnTo>
                  <a:pt x="524827" y="48526"/>
                </a:lnTo>
                <a:lnTo>
                  <a:pt x="543394" y="61582"/>
                </a:lnTo>
                <a:lnTo>
                  <a:pt x="554545" y="83489"/>
                </a:lnTo>
                <a:lnTo>
                  <a:pt x="558253" y="114401"/>
                </a:lnTo>
                <a:lnTo>
                  <a:pt x="558253" y="300520"/>
                </a:lnTo>
                <a:lnTo>
                  <a:pt x="610171" y="300520"/>
                </a:lnTo>
                <a:lnTo>
                  <a:pt x="610171" y="10373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7613" y="1765268"/>
            <a:ext cx="102235" cy="406400"/>
          </a:xfrm>
          <a:custGeom>
            <a:avLst/>
            <a:gdLst/>
            <a:ahLst/>
            <a:cxnLst/>
            <a:rect l="l" t="t" r="r" b="b"/>
            <a:pathLst>
              <a:path w="102235" h="406400">
                <a:moveTo>
                  <a:pt x="77819" y="64103"/>
                </a:moveTo>
                <a:lnTo>
                  <a:pt x="59531" y="64103"/>
                </a:lnTo>
                <a:lnTo>
                  <a:pt x="53435" y="61055"/>
                </a:lnTo>
                <a:lnTo>
                  <a:pt x="45815" y="54959"/>
                </a:lnTo>
                <a:lnTo>
                  <a:pt x="39719" y="48863"/>
                </a:lnTo>
                <a:lnTo>
                  <a:pt x="36671" y="41243"/>
                </a:lnTo>
                <a:lnTo>
                  <a:pt x="36671" y="22955"/>
                </a:lnTo>
                <a:lnTo>
                  <a:pt x="39719" y="15335"/>
                </a:lnTo>
                <a:lnTo>
                  <a:pt x="51911" y="3143"/>
                </a:lnTo>
                <a:lnTo>
                  <a:pt x="59531" y="0"/>
                </a:lnTo>
                <a:lnTo>
                  <a:pt x="77819" y="0"/>
                </a:lnTo>
                <a:lnTo>
                  <a:pt x="85439" y="3143"/>
                </a:lnTo>
                <a:lnTo>
                  <a:pt x="91535" y="9239"/>
                </a:lnTo>
                <a:lnTo>
                  <a:pt x="99155" y="15335"/>
                </a:lnTo>
                <a:lnTo>
                  <a:pt x="102203" y="22955"/>
                </a:lnTo>
                <a:lnTo>
                  <a:pt x="102203" y="41243"/>
                </a:lnTo>
                <a:lnTo>
                  <a:pt x="99155" y="48863"/>
                </a:lnTo>
                <a:lnTo>
                  <a:pt x="91535" y="54959"/>
                </a:lnTo>
                <a:lnTo>
                  <a:pt x="85439" y="61055"/>
                </a:lnTo>
                <a:lnTo>
                  <a:pt x="77819" y="64103"/>
                </a:lnTo>
                <a:close/>
              </a:path>
              <a:path w="102235" h="406400">
                <a:moveTo>
                  <a:pt x="93059" y="405860"/>
                </a:moveTo>
                <a:lnTo>
                  <a:pt x="39719" y="405860"/>
                </a:lnTo>
                <a:lnTo>
                  <a:pt x="39719" y="155638"/>
                </a:lnTo>
                <a:lnTo>
                  <a:pt x="0" y="155638"/>
                </a:lnTo>
                <a:lnTo>
                  <a:pt x="0" y="111442"/>
                </a:lnTo>
                <a:lnTo>
                  <a:pt x="93059" y="111442"/>
                </a:lnTo>
                <a:lnTo>
                  <a:pt x="93059" y="405860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43064" y="1870614"/>
            <a:ext cx="234950" cy="300990"/>
          </a:xfrm>
          <a:custGeom>
            <a:avLst/>
            <a:gdLst/>
            <a:ahLst/>
            <a:cxnLst/>
            <a:rect l="l" t="t" r="r" b="b"/>
            <a:pathLst>
              <a:path w="234950" h="300989">
                <a:moveTo>
                  <a:pt x="234886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7" y="107584"/>
                </a:lnTo>
                <a:lnTo>
                  <a:pt x="167735" y="62579"/>
                </a:lnTo>
                <a:lnTo>
                  <a:pt x="120491" y="44195"/>
                </a:lnTo>
                <a:lnTo>
                  <a:pt x="111323" y="44791"/>
                </a:lnTo>
                <a:lnTo>
                  <a:pt x="73565" y="60895"/>
                </a:lnTo>
                <a:lnTo>
                  <a:pt x="53339" y="80867"/>
                </a:lnTo>
                <a:lnTo>
                  <a:pt x="53339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6575" y="6095"/>
                </a:lnTo>
                <a:lnTo>
                  <a:pt x="53339" y="44195"/>
                </a:lnTo>
                <a:lnTo>
                  <a:pt x="67992" y="25074"/>
                </a:lnTo>
                <a:lnTo>
                  <a:pt x="86760" y="11239"/>
                </a:lnTo>
                <a:lnTo>
                  <a:pt x="109797" y="2833"/>
                </a:lnTo>
                <a:lnTo>
                  <a:pt x="137255" y="0"/>
                </a:lnTo>
                <a:lnTo>
                  <a:pt x="179553" y="7407"/>
                </a:lnTo>
                <a:lnTo>
                  <a:pt x="210109" y="29539"/>
                </a:lnTo>
                <a:lnTo>
                  <a:pt x="228646" y="66262"/>
                </a:lnTo>
                <a:lnTo>
                  <a:pt x="234886" y="117443"/>
                </a:lnTo>
                <a:lnTo>
                  <a:pt x="234886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0530" y="1765274"/>
            <a:ext cx="615315" cy="412115"/>
          </a:xfrm>
          <a:custGeom>
            <a:avLst/>
            <a:gdLst/>
            <a:ahLst/>
            <a:cxnLst/>
            <a:rect l="l" t="t" r="r" b="b"/>
            <a:pathLst>
              <a:path w="615314" h="412114">
                <a:moveTo>
                  <a:pt x="253174" y="386041"/>
                </a:moveTo>
                <a:lnTo>
                  <a:pt x="242290" y="377736"/>
                </a:lnTo>
                <a:lnTo>
                  <a:pt x="238658" y="372325"/>
                </a:lnTo>
                <a:lnTo>
                  <a:pt x="237629" y="370801"/>
                </a:lnTo>
                <a:lnTo>
                  <a:pt x="234696" y="366420"/>
                </a:lnTo>
                <a:lnTo>
                  <a:pt x="230238" y="351967"/>
                </a:lnTo>
                <a:lnTo>
                  <a:pt x="228790" y="334225"/>
                </a:lnTo>
                <a:lnTo>
                  <a:pt x="228790" y="256413"/>
                </a:lnTo>
                <a:lnTo>
                  <a:pt x="228790" y="227355"/>
                </a:lnTo>
                <a:lnTo>
                  <a:pt x="228600" y="224307"/>
                </a:lnTo>
                <a:lnTo>
                  <a:pt x="227050" y="197599"/>
                </a:lnTo>
                <a:lnTo>
                  <a:pt x="221742" y="172262"/>
                </a:lnTo>
                <a:lnTo>
                  <a:pt x="199834" y="134302"/>
                </a:lnTo>
                <a:lnTo>
                  <a:pt x="162407" y="112395"/>
                </a:lnTo>
                <a:lnTo>
                  <a:pt x="106768" y="105346"/>
                </a:lnTo>
                <a:lnTo>
                  <a:pt x="94996" y="105918"/>
                </a:lnTo>
                <a:lnTo>
                  <a:pt x="56375" y="114490"/>
                </a:lnTo>
                <a:lnTo>
                  <a:pt x="15227" y="134302"/>
                </a:lnTo>
                <a:lnTo>
                  <a:pt x="38087" y="178587"/>
                </a:lnTo>
                <a:lnTo>
                  <a:pt x="52336" y="167424"/>
                </a:lnTo>
                <a:lnTo>
                  <a:pt x="69723" y="159270"/>
                </a:lnTo>
                <a:lnTo>
                  <a:pt x="89992" y="154279"/>
                </a:lnTo>
                <a:lnTo>
                  <a:pt x="112864" y="152590"/>
                </a:lnTo>
                <a:lnTo>
                  <a:pt x="140868" y="157149"/>
                </a:lnTo>
                <a:lnTo>
                  <a:pt x="160870" y="170738"/>
                </a:lnTo>
                <a:lnTo>
                  <a:pt x="172872" y="193179"/>
                </a:lnTo>
                <a:lnTo>
                  <a:pt x="176872" y="224307"/>
                </a:lnTo>
                <a:lnTo>
                  <a:pt x="176872" y="260985"/>
                </a:lnTo>
                <a:lnTo>
                  <a:pt x="176872" y="332701"/>
                </a:lnTo>
                <a:lnTo>
                  <a:pt x="161201" y="349592"/>
                </a:lnTo>
                <a:lnTo>
                  <a:pt x="144106" y="361467"/>
                </a:lnTo>
                <a:lnTo>
                  <a:pt x="125869" y="368503"/>
                </a:lnTo>
                <a:lnTo>
                  <a:pt x="106768" y="370801"/>
                </a:lnTo>
                <a:lnTo>
                  <a:pt x="82715" y="367944"/>
                </a:lnTo>
                <a:lnTo>
                  <a:pt x="65532" y="359371"/>
                </a:lnTo>
                <a:lnTo>
                  <a:pt x="55245" y="345046"/>
                </a:lnTo>
                <a:lnTo>
                  <a:pt x="51803" y="324993"/>
                </a:lnTo>
                <a:lnTo>
                  <a:pt x="53505" y="310946"/>
                </a:lnTo>
                <a:lnTo>
                  <a:pt x="77711" y="276225"/>
                </a:lnTo>
                <a:lnTo>
                  <a:pt x="123240" y="257581"/>
                </a:lnTo>
                <a:lnTo>
                  <a:pt x="141820" y="256413"/>
                </a:lnTo>
                <a:lnTo>
                  <a:pt x="148158" y="256692"/>
                </a:lnTo>
                <a:lnTo>
                  <a:pt x="155917" y="257556"/>
                </a:lnTo>
                <a:lnTo>
                  <a:pt x="165392" y="258978"/>
                </a:lnTo>
                <a:lnTo>
                  <a:pt x="176872" y="260985"/>
                </a:lnTo>
                <a:lnTo>
                  <a:pt x="176872" y="224307"/>
                </a:lnTo>
                <a:lnTo>
                  <a:pt x="166852" y="221195"/>
                </a:lnTo>
                <a:lnTo>
                  <a:pt x="157251" y="218782"/>
                </a:lnTo>
                <a:lnTo>
                  <a:pt x="147942" y="217246"/>
                </a:lnTo>
                <a:lnTo>
                  <a:pt x="138772" y="216687"/>
                </a:lnTo>
                <a:lnTo>
                  <a:pt x="110210" y="218668"/>
                </a:lnTo>
                <a:lnTo>
                  <a:pt x="60464" y="234099"/>
                </a:lnTo>
                <a:lnTo>
                  <a:pt x="22491" y="264109"/>
                </a:lnTo>
                <a:lnTo>
                  <a:pt x="2540" y="302348"/>
                </a:lnTo>
                <a:lnTo>
                  <a:pt x="0" y="323469"/>
                </a:lnTo>
                <a:lnTo>
                  <a:pt x="1689" y="341858"/>
                </a:lnTo>
                <a:lnTo>
                  <a:pt x="25895" y="386041"/>
                </a:lnTo>
                <a:lnTo>
                  <a:pt x="68757" y="410349"/>
                </a:lnTo>
                <a:lnTo>
                  <a:pt x="85331" y="412051"/>
                </a:lnTo>
                <a:lnTo>
                  <a:pt x="116255" y="409486"/>
                </a:lnTo>
                <a:lnTo>
                  <a:pt x="142570" y="401904"/>
                </a:lnTo>
                <a:lnTo>
                  <a:pt x="164299" y="389470"/>
                </a:lnTo>
                <a:lnTo>
                  <a:pt x="181444" y="372325"/>
                </a:lnTo>
                <a:lnTo>
                  <a:pt x="185445" y="382028"/>
                </a:lnTo>
                <a:lnTo>
                  <a:pt x="224790" y="409714"/>
                </a:lnTo>
                <a:lnTo>
                  <a:pt x="253174" y="412051"/>
                </a:lnTo>
                <a:lnTo>
                  <a:pt x="253174" y="386041"/>
                </a:lnTo>
                <a:close/>
              </a:path>
              <a:path w="615314" h="412114">
                <a:moveTo>
                  <a:pt x="480529" y="402818"/>
                </a:moveTo>
                <a:lnTo>
                  <a:pt x="472909" y="357098"/>
                </a:lnTo>
                <a:lnTo>
                  <a:pt x="462572" y="361975"/>
                </a:lnTo>
                <a:lnTo>
                  <a:pt x="452247" y="365290"/>
                </a:lnTo>
                <a:lnTo>
                  <a:pt x="441960" y="367169"/>
                </a:lnTo>
                <a:lnTo>
                  <a:pt x="431673" y="367766"/>
                </a:lnTo>
                <a:lnTo>
                  <a:pt x="418807" y="366877"/>
                </a:lnTo>
                <a:lnTo>
                  <a:pt x="385394" y="343103"/>
                </a:lnTo>
                <a:lnTo>
                  <a:pt x="378333" y="299085"/>
                </a:lnTo>
                <a:lnTo>
                  <a:pt x="378333" y="152590"/>
                </a:lnTo>
                <a:lnTo>
                  <a:pt x="459105" y="152590"/>
                </a:lnTo>
                <a:lnTo>
                  <a:pt x="459105" y="111442"/>
                </a:lnTo>
                <a:lnTo>
                  <a:pt x="378333" y="111442"/>
                </a:lnTo>
                <a:lnTo>
                  <a:pt x="378333" y="29057"/>
                </a:lnTo>
                <a:lnTo>
                  <a:pt x="326415" y="48869"/>
                </a:lnTo>
                <a:lnTo>
                  <a:pt x="326415" y="111442"/>
                </a:lnTo>
                <a:lnTo>
                  <a:pt x="292887" y="111442"/>
                </a:lnTo>
                <a:lnTo>
                  <a:pt x="292887" y="152590"/>
                </a:lnTo>
                <a:lnTo>
                  <a:pt x="326415" y="152590"/>
                </a:lnTo>
                <a:lnTo>
                  <a:pt x="326415" y="320421"/>
                </a:lnTo>
                <a:lnTo>
                  <a:pt x="327863" y="339077"/>
                </a:lnTo>
                <a:lnTo>
                  <a:pt x="350799" y="386054"/>
                </a:lnTo>
                <a:lnTo>
                  <a:pt x="392252" y="410349"/>
                </a:lnTo>
                <a:lnTo>
                  <a:pt x="408813" y="412051"/>
                </a:lnTo>
                <a:lnTo>
                  <a:pt x="427926" y="411467"/>
                </a:lnTo>
                <a:lnTo>
                  <a:pt x="446341" y="409714"/>
                </a:lnTo>
                <a:lnTo>
                  <a:pt x="463931" y="406831"/>
                </a:lnTo>
                <a:lnTo>
                  <a:pt x="480529" y="402818"/>
                </a:lnTo>
                <a:close/>
              </a:path>
              <a:path w="615314" h="412114">
                <a:moveTo>
                  <a:pt x="607110" y="111442"/>
                </a:moveTo>
                <a:lnTo>
                  <a:pt x="514057" y="111442"/>
                </a:lnTo>
                <a:lnTo>
                  <a:pt x="514057" y="155638"/>
                </a:lnTo>
                <a:lnTo>
                  <a:pt x="553681" y="155638"/>
                </a:lnTo>
                <a:lnTo>
                  <a:pt x="553681" y="405866"/>
                </a:lnTo>
                <a:lnTo>
                  <a:pt x="607110" y="405866"/>
                </a:lnTo>
                <a:lnTo>
                  <a:pt x="607110" y="111442"/>
                </a:lnTo>
                <a:close/>
              </a:path>
              <a:path w="615314" h="412114">
                <a:moveTo>
                  <a:pt x="614730" y="22961"/>
                </a:moveTo>
                <a:lnTo>
                  <a:pt x="611682" y="15240"/>
                </a:lnTo>
                <a:lnTo>
                  <a:pt x="599490" y="3048"/>
                </a:lnTo>
                <a:lnTo>
                  <a:pt x="591870" y="0"/>
                </a:lnTo>
                <a:lnTo>
                  <a:pt x="573493" y="0"/>
                </a:lnTo>
                <a:lnTo>
                  <a:pt x="565873" y="3048"/>
                </a:lnTo>
                <a:lnTo>
                  <a:pt x="553681" y="15240"/>
                </a:lnTo>
                <a:lnTo>
                  <a:pt x="550633" y="22961"/>
                </a:lnTo>
                <a:lnTo>
                  <a:pt x="550633" y="41249"/>
                </a:lnTo>
                <a:lnTo>
                  <a:pt x="553681" y="48869"/>
                </a:lnTo>
                <a:lnTo>
                  <a:pt x="565873" y="61061"/>
                </a:lnTo>
                <a:lnTo>
                  <a:pt x="573493" y="64109"/>
                </a:lnTo>
                <a:lnTo>
                  <a:pt x="591870" y="64109"/>
                </a:lnTo>
                <a:lnTo>
                  <a:pt x="599490" y="61061"/>
                </a:lnTo>
                <a:lnTo>
                  <a:pt x="611682" y="48869"/>
                </a:lnTo>
                <a:lnTo>
                  <a:pt x="614730" y="41249"/>
                </a:lnTo>
                <a:lnTo>
                  <a:pt x="614730" y="22961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1661" y="1870614"/>
            <a:ext cx="267335" cy="306705"/>
          </a:xfrm>
          <a:custGeom>
            <a:avLst/>
            <a:gdLst/>
            <a:ahLst/>
            <a:cxnLst/>
            <a:rect l="l" t="t" r="r" b="b"/>
            <a:pathLst>
              <a:path w="267335" h="306705">
                <a:moveTo>
                  <a:pt x="132683" y="306705"/>
                </a:moveTo>
                <a:lnTo>
                  <a:pt x="77009" y="296370"/>
                </a:lnTo>
                <a:lnTo>
                  <a:pt x="35052" y="265461"/>
                </a:lnTo>
                <a:lnTo>
                  <a:pt x="8382" y="215884"/>
                </a:lnTo>
                <a:lnTo>
                  <a:pt x="0" y="152590"/>
                </a:lnTo>
                <a:lnTo>
                  <a:pt x="2286" y="119958"/>
                </a:lnTo>
                <a:lnTo>
                  <a:pt x="20574" y="65017"/>
                </a:lnTo>
                <a:lnTo>
                  <a:pt x="56307" y="23788"/>
                </a:lnTo>
                <a:lnTo>
                  <a:pt x="104379" y="2595"/>
                </a:lnTo>
                <a:lnTo>
                  <a:pt x="132683" y="0"/>
                </a:lnTo>
                <a:lnTo>
                  <a:pt x="162789" y="2571"/>
                </a:lnTo>
                <a:lnTo>
                  <a:pt x="189154" y="10287"/>
                </a:lnTo>
                <a:lnTo>
                  <a:pt x="212072" y="23145"/>
                </a:lnTo>
                <a:lnTo>
                  <a:pt x="231838" y="41148"/>
                </a:lnTo>
                <a:lnTo>
                  <a:pt x="232899" y="42672"/>
                </a:lnTo>
                <a:lnTo>
                  <a:pt x="132683" y="42672"/>
                </a:lnTo>
                <a:lnTo>
                  <a:pt x="116157" y="44411"/>
                </a:lnTo>
                <a:lnTo>
                  <a:pt x="76295" y="71723"/>
                </a:lnTo>
                <a:lnTo>
                  <a:pt x="59828" y="106977"/>
                </a:lnTo>
                <a:lnTo>
                  <a:pt x="54864" y="152590"/>
                </a:lnTo>
                <a:lnTo>
                  <a:pt x="59736" y="201532"/>
                </a:lnTo>
                <a:lnTo>
                  <a:pt x="74342" y="236303"/>
                </a:lnTo>
                <a:lnTo>
                  <a:pt x="98664" y="257054"/>
                </a:lnTo>
                <a:lnTo>
                  <a:pt x="132683" y="263937"/>
                </a:lnTo>
                <a:lnTo>
                  <a:pt x="231395" y="263937"/>
                </a:lnTo>
                <a:lnTo>
                  <a:pt x="230314" y="265461"/>
                </a:lnTo>
                <a:lnTo>
                  <a:pt x="211215" y="283478"/>
                </a:lnTo>
                <a:lnTo>
                  <a:pt x="188392" y="296370"/>
                </a:lnTo>
                <a:lnTo>
                  <a:pt x="162122" y="304118"/>
                </a:lnTo>
                <a:lnTo>
                  <a:pt x="132683" y="306705"/>
                </a:lnTo>
                <a:close/>
              </a:path>
              <a:path w="267335" h="306705">
                <a:moveTo>
                  <a:pt x="231395" y="263937"/>
                </a:moveTo>
                <a:lnTo>
                  <a:pt x="132683" y="263937"/>
                </a:lnTo>
                <a:lnTo>
                  <a:pt x="150105" y="261961"/>
                </a:lnTo>
                <a:lnTo>
                  <a:pt x="165687" y="256127"/>
                </a:lnTo>
                <a:lnTo>
                  <a:pt x="199572" y="217353"/>
                </a:lnTo>
                <a:lnTo>
                  <a:pt x="209335" y="177214"/>
                </a:lnTo>
                <a:lnTo>
                  <a:pt x="210502" y="152590"/>
                </a:lnTo>
                <a:lnTo>
                  <a:pt x="205643" y="104514"/>
                </a:lnTo>
                <a:lnTo>
                  <a:pt x="191059" y="70163"/>
                </a:lnTo>
                <a:lnTo>
                  <a:pt x="166742" y="49546"/>
                </a:lnTo>
                <a:lnTo>
                  <a:pt x="132683" y="42672"/>
                </a:lnTo>
                <a:lnTo>
                  <a:pt x="232899" y="42672"/>
                </a:lnTo>
                <a:lnTo>
                  <a:pt x="246959" y="62873"/>
                </a:lnTo>
                <a:lnTo>
                  <a:pt x="257937" y="88868"/>
                </a:lnTo>
                <a:lnTo>
                  <a:pt x="264628" y="118863"/>
                </a:lnTo>
                <a:lnTo>
                  <a:pt x="266890" y="152590"/>
                </a:lnTo>
                <a:lnTo>
                  <a:pt x="264604" y="186300"/>
                </a:lnTo>
                <a:lnTo>
                  <a:pt x="257746" y="216455"/>
                </a:lnTo>
                <a:lnTo>
                  <a:pt x="246316" y="242896"/>
                </a:lnTo>
                <a:lnTo>
                  <a:pt x="231395" y="263937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33511" y="1870614"/>
            <a:ext cx="233679" cy="300990"/>
          </a:xfrm>
          <a:custGeom>
            <a:avLst/>
            <a:gdLst/>
            <a:ahLst/>
            <a:cxnLst/>
            <a:rect l="l" t="t" r="r" b="b"/>
            <a:pathLst>
              <a:path w="233679" h="300989">
                <a:moveTo>
                  <a:pt x="233362" y="300513"/>
                </a:moveTo>
                <a:lnTo>
                  <a:pt x="181546" y="300513"/>
                </a:lnTo>
                <a:lnTo>
                  <a:pt x="181546" y="129635"/>
                </a:lnTo>
                <a:lnTo>
                  <a:pt x="180687" y="107584"/>
                </a:lnTo>
                <a:lnTo>
                  <a:pt x="167735" y="62579"/>
                </a:lnTo>
                <a:lnTo>
                  <a:pt x="120491" y="44195"/>
                </a:lnTo>
                <a:lnTo>
                  <a:pt x="111323" y="44791"/>
                </a:lnTo>
                <a:lnTo>
                  <a:pt x="72898" y="60895"/>
                </a:lnTo>
                <a:lnTo>
                  <a:pt x="51815" y="80867"/>
                </a:lnTo>
                <a:lnTo>
                  <a:pt x="51815" y="300513"/>
                </a:lnTo>
                <a:lnTo>
                  <a:pt x="0" y="300513"/>
                </a:lnTo>
                <a:lnTo>
                  <a:pt x="0" y="6095"/>
                </a:lnTo>
                <a:lnTo>
                  <a:pt x="35051" y="6095"/>
                </a:lnTo>
                <a:lnTo>
                  <a:pt x="51815" y="44195"/>
                </a:lnTo>
                <a:lnTo>
                  <a:pt x="67349" y="25074"/>
                </a:lnTo>
                <a:lnTo>
                  <a:pt x="86570" y="11239"/>
                </a:lnTo>
                <a:lnTo>
                  <a:pt x="109774" y="2833"/>
                </a:lnTo>
                <a:lnTo>
                  <a:pt x="137255" y="0"/>
                </a:lnTo>
                <a:lnTo>
                  <a:pt x="179315" y="7407"/>
                </a:lnTo>
                <a:lnTo>
                  <a:pt x="209347" y="29539"/>
                </a:lnTo>
                <a:lnTo>
                  <a:pt x="227360" y="66262"/>
                </a:lnTo>
                <a:lnTo>
                  <a:pt x="233362" y="117443"/>
                </a:lnTo>
                <a:lnTo>
                  <a:pt x="233362" y="300513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946" y="2752534"/>
            <a:ext cx="282575" cy="276225"/>
          </a:xfrm>
          <a:custGeom>
            <a:avLst/>
            <a:gdLst/>
            <a:ahLst/>
            <a:cxnLst/>
            <a:rect l="l" t="t" r="r" b="b"/>
            <a:pathLst>
              <a:path w="282575" h="276225">
                <a:moveTo>
                  <a:pt x="103727" y="276129"/>
                </a:moveTo>
                <a:lnTo>
                  <a:pt x="0" y="276129"/>
                </a:lnTo>
                <a:lnTo>
                  <a:pt x="0" y="262413"/>
                </a:lnTo>
                <a:lnTo>
                  <a:pt x="4572" y="262413"/>
                </a:lnTo>
                <a:lnTo>
                  <a:pt x="7620" y="260889"/>
                </a:lnTo>
                <a:lnTo>
                  <a:pt x="13716" y="259365"/>
                </a:lnTo>
                <a:lnTo>
                  <a:pt x="18288" y="259365"/>
                </a:lnTo>
                <a:lnTo>
                  <a:pt x="22860" y="257841"/>
                </a:lnTo>
                <a:lnTo>
                  <a:pt x="25908" y="254793"/>
                </a:lnTo>
                <a:lnTo>
                  <a:pt x="35052" y="248697"/>
                </a:lnTo>
                <a:lnTo>
                  <a:pt x="38100" y="244030"/>
                </a:lnTo>
                <a:lnTo>
                  <a:pt x="45720" y="228790"/>
                </a:lnTo>
                <a:lnTo>
                  <a:pt x="56294" y="201891"/>
                </a:lnTo>
                <a:lnTo>
                  <a:pt x="91535" y="112871"/>
                </a:lnTo>
                <a:lnTo>
                  <a:pt x="103584" y="81907"/>
                </a:lnTo>
                <a:lnTo>
                  <a:pt x="114776" y="52970"/>
                </a:lnTo>
                <a:lnTo>
                  <a:pt x="125396" y="25766"/>
                </a:lnTo>
                <a:lnTo>
                  <a:pt x="135731" y="0"/>
                </a:lnTo>
                <a:lnTo>
                  <a:pt x="150971" y="0"/>
                </a:lnTo>
                <a:lnTo>
                  <a:pt x="173747" y="59436"/>
                </a:lnTo>
                <a:lnTo>
                  <a:pt x="129635" y="59436"/>
                </a:lnTo>
                <a:lnTo>
                  <a:pt x="90011" y="164782"/>
                </a:lnTo>
                <a:lnTo>
                  <a:pt x="214117" y="164782"/>
                </a:lnTo>
                <a:lnTo>
                  <a:pt x="220542" y="181546"/>
                </a:lnTo>
                <a:lnTo>
                  <a:pt x="83820" y="181546"/>
                </a:lnTo>
                <a:lnTo>
                  <a:pt x="79248" y="190690"/>
                </a:lnTo>
                <a:lnTo>
                  <a:pt x="76200" y="198310"/>
                </a:lnTo>
                <a:lnTo>
                  <a:pt x="74676" y="204406"/>
                </a:lnTo>
                <a:lnTo>
                  <a:pt x="71628" y="212026"/>
                </a:lnTo>
                <a:lnTo>
                  <a:pt x="68580" y="224218"/>
                </a:lnTo>
                <a:lnTo>
                  <a:pt x="65532" y="233362"/>
                </a:lnTo>
                <a:lnTo>
                  <a:pt x="65532" y="236410"/>
                </a:lnTo>
                <a:lnTo>
                  <a:pt x="64008" y="240982"/>
                </a:lnTo>
                <a:lnTo>
                  <a:pt x="64008" y="250221"/>
                </a:lnTo>
                <a:lnTo>
                  <a:pt x="103727" y="262413"/>
                </a:lnTo>
                <a:lnTo>
                  <a:pt x="103727" y="276129"/>
                </a:lnTo>
                <a:close/>
              </a:path>
              <a:path w="282575" h="276225">
                <a:moveTo>
                  <a:pt x="214117" y="164782"/>
                </a:moveTo>
                <a:lnTo>
                  <a:pt x="172307" y="164782"/>
                </a:lnTo>
                <a:lnTo>
                  <a:pt x="129635" y="59436"/>
                </a:lnTo>
                <a:lnTo>
                  <a:pt x="173747" y="59436"/>
                </a:lnTo>
                <a:lnTo>
                  <a:pt x="214117" y="164782"/>
                </a:lnTo>
                <a:close/>
              </a:path>
              <a:path w="282575" h="276225">
                <a:moveTo>
                  <a:pt x="277558" y="262413"/>
                </a:moveTo>
                <a:lnTo>
                  <a:pt x="178403" y="262413"/>
                </a:lnTo>
                <a:lnTo>
                  <a:pt x="186023" y="260889"/>
                </a:lnTo>
                <a:lnTo>
                  <a:pt x="192119" y="257841"/>
                </a:lnTo>
                <a:lnTo>
                  <a:pt x="199834" y="256317"/>
                </a:lnTo>
                <a:lnTo>
                  <a:pt x="202882" y="254793"/>
                </a:lnTo>
                <a:lnTo>
                  <a:pt x="202882" y="245649"/>
                </a:lnTo>
                <a:lnTo>
                  <a:pt x="201358" y="244030"/>
                </a:lnTo>
                <a:lnTo>
                  <a:pt x="201358" y="242506"/>
                </a:lnTo>
                <a:lnTo>
                  <a:pt x="178403" y="181546"/>
                </a:lnTo>
                <a:lnTo>
                  <a:pt x="220542" y="181546"/>
                </a:lnTo>
                <a:lnTo>
                  <a:pt x="240982" y="234886"/>
                </a:lnTo>
                <a:lnTo>
                  <a:pt x="244030" y="239458"/>
                </a:lnTo>
                <a:lnTo>
                  <a:pt x="245554" y="244030"/>
                </a:lnTo>
                <a:lnTo>
                  <a:pt x="248602" y="247173"/>
                </a:lnTo>
                <a:lnTo>
                  <a:pt x="250126" y="250221"/>
                </a:lnTo>
                <a:lnTo>
                  <a:pt x="253174" y="253269"/>
                </a:lnTo>
                <a:lnTo>
                  <a:pt x="257746" y="256317"/>
                </a:lnTo>
                <a:lnTo>
                  <a:pt x="260794" y="257841"/>
                </a:lnTo>
                <a:lnTo>
                  <a:pt x="269938" y="260889"/>
                </a:lnTo>
                <a:lnTo>
                  <a:pt x="274510" y="260889"/>
                </a:lnTo>
                <a:lnTo>
                  <a:pt x="277558" y="262413"/>
                </a:lnTo>
                <a:close/>
              </a:path>
              <a:path w="282575" h="276225">
                <a:moveTo>
                  <a:pt x="282130" y="276129"/>
                </a:moveTo>
                <a:lnTo>
                  <a:pt x="167735" y="276129"/>
                </a:lnTo>
                <a:lnTo>
                  <a:pt x="167735" y="262413"/>
                </a:lnTo>
                <a:lnTo>
                  <a:pt x="282130" y="262413"/>
                </a:lnTo>
                <a:lnTo>
                  <a:pt x="282130" y="276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44" y="2731103"/>
            <a:ext cx="1136427" cy="3021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4859" y="2731103"/>
            <a:ext cx="1497901" cy="30822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914108" y="2755582"/>
            <a:ext cx="639445" cy="279400"/>
            <a:chOff x="3914108" y="2755582"/>
            <a:chExt cx="639445" cy="279400"/>
          </a:xfrm>
        </p:grpSpPr>
        <p:sp>
          <p:nvSpPr>
            <p:cNvPr id="26" name="object 26"/>
            <p:cNvSpPr/>
            <p:nvPr/>
          </p:nvSpPr>
          <p:spPr>
            <a:xfrm>
              <a:off x="3914108" y="2755582"/>
              <a:ext cx="293370" cy="276225"/>
            </a:xfrm>
            <a:custGeom>
              <a:avLst/>
              <a:gdLst/>
              <a:ahLst/>
              <a:cxnLst/>
              <a:rect l="l" t="t" r="r" b="b"/>
              <a:pathLst>
                <a:path w="293370" h="276225">
                  <a:moveTo>
                    <a:pt x="248602" y="276129"/>
                  </a:moveTo>
                  <a:lnTo>
                    <a:pt x="231838" y="276129"/>
                  </a:lnTo>
                  <a:lnTo>
                    <a:pt x="67055" y="51815"/>
                  </a:lnTo>
                  <a:lnTo>
                    <a:pt x="67055" y="193738"/>
                  </a:lnTo>
                  <a:lnTo>
                    <a:pt x="71628" y="237934"/>
                  </a:lnTo>
                  <a:lnTo>
                    <a:pt x="79248" y="247173"/>
                  </a:lnTo>
                  <a:lnTo>
                    <a:pt x="82296" y="250221"/>
                  </a:lnTo>
                  <a:lnTo>
                    <a:pt x="88392" y="253269"/>
                  </a:lnTo>
                  <a:lnTo>
                    <a:pt x="97536" y="254793"/>
                  </a:lnTo>
                  <a:lnTo>
                    <a:pt x="106775" y="257841"/>
                  </a:lnTo>
                  <a:lnTo>
                    <a:pt x="112871" y="259365"/>
                  </a:lnTo>
                  <a:lnTo>
                    <a:pt x="115919" y="259365"/>
                  </a:lnTo>
                  <a:lnTo>
                    <a:pt x="115919" y="273081"/>
                  </a:lnTo>
                  <a:lnTo>
                    <a:pt x="4572" y="273081"/>
                  </a:lnTo>
                  <a:lnTo>
                    <a:pt x="4572" y="259365"/>
                  </a:lnTo>
                  <a:lnTo>
                    <a:pt x="7619" y="259365"/>
                  </a:lnTo>
                  <a:lnTo>
                    <a:pt x="13716" y="257841"/>
                  </a:lnTo>
                  <a:lnTo>
                    <a:pt x="21336" y="254793"/>
                  </a:lnTo>
                  <a:lnTo>
                    <a:pt x="28955" y="253269"/>
                  </a:lnTo>
                  <a:lnTo>
                    <a:pt x="35052" y="251745"/>
                  </a:lnTo>
                  <a:lnTo>
                    <a:pt x="48506" y="207859"/>
                  </a:lnTo>
                  <a:lnTo>
                    <a:pt x="48767" y="195262"/>
                  </a:lnTo>
                  <a:lnTo>
                    <a:pt x="48767" y="54863"/>
                  </a:lnTo>
                  <a:lnTo>
                    <a:pt x="45719" y="42671"/>
                  </a:lnTo>
                  <a:lnTo>
                    <a:pt x="42672" y="38099"/>
                  </a:lnTo>
                  <a:lnTo>
                    <a:pt x="41148" y="33527"/>
                  </a:lnTo>
                  <a:lnTo>
                    <a:pt x="36576" y="28955"/>
                  </a:lnTo>
                  <a:lnTo>
                    <a:pt x="32004" y="25907"/>
                  </a:lnTo>
                  <a:lnTo>
                    <a:pt x="25908" y="21335"/>
                  </a:lnTo>
                  <a:lnTo>
                    <a:pt x="10667" y="15239"/>
                  </a:lnTo>
                  <a:lnTo>
                    <a:pt x="4572" y="13715"/>
                  </a:lnTo>
                  <a:lnTo>
                    <a:pt x="0" y="13715"/>
                  </a:lnTo>
                  <a:lnTo>
                    <a:pt x="0" y="0"/>
                  </a:lnTo>
                  <a:lnTo>
                    <a:pt x="77724" y="0"/>
                  </a:lnTo>
                  <a:lnTo>
                    <a:pt x="230314" y="207454"/>
                  </a:lnTo>
                  <a:lnTo>
                    <a:pt x="230314" y="77819"/>
                  </a:lnTo>
                  <a:lnTo>
                    <a:pt x="225742" y="33527"/>
                  </a:lnTo>
                  <a:lnTo>
                    <a:pt x="201263" y="18287"/>
                  </a:lnTo>
                  <a:lnTo>
                    <a:pt x="192119" y="15239"/>
                  </a:lnTo>
                  <a:lnTo>
                    <a:pt x="186023" y="13715"/>
                  </a:lnTo>
                  <a:lnTo>
                    <a:pt x="182975" y="13715"/>
                  </a:lnTo>
                  <a:lnTo>
                    <a:pt x="182975" y="0"/>
                  </a:lnTo>
                  <a:lnTo>
                    <a:pt x="292798" y="0"/>
                  </a:lnTo>
                  <a:lnTo>
                    <a:pt x="292798" y="13715"/>
                  </a:lnTo>
                  <a:lnTo>
                    <a:pt x="289750" y="13715"/>
                  </a:lnTo>
                  <a:lnTo>
                    <a:pt x="283654" y="15239"/>
                  </a:lnTo>
                  <a:lnTo>
                    <a:pt x="268414" y="18287"/>
                  </a:lnTo>
                  <a:lnTo>
                    <a:pt x="263842" y="21335"/>
                  </a:lnTo>
                  <a:lnTo>
                    <a:pt x="260794" y="22859"/>
                  </a:lnTo>
                  <a:lnTo>
                    <a:pt x="248864" y="66222"/>
                  </a:lnTo>
                  <a:lnTo>
                    <a:pt x="248602" y="76199"/>
                  </a:lnTo>
                  <a:lnTo>
                    <a:pt x="248602" y="276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3670" y="2781490"/>
              <a:ext cx="329565" cy="253269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3058" y="2731103"/>
            <a:ext cx="1665636" cy="30822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417182" y="2731103"/>
            <a:ext cx="938530" cy="302260"/>
            <a:chOff x="6417182" y="2731103"/>
            <a:chExt cx="938530" cy="302260"/>
          </a:xfrm>
        </p:grpSpPr>
        <p:sp>
          <p:nvSpPr>
            <p:cNvPr id="30" name="object 30"/>
            <p:cNvSpPr/>
            <p:nvPr/>
          </p:nvSpPr>
          <p:spPr>
            <a:xfrm>
              <a:off x="6417170" y="2731109"/>
              <a:ext cx="513080" cy="299085"/>
            </a:xfrm>
            <a:custGeom>
              <a:avLst/>
              <a:gdLst/>
              <a:ahLst/>
              <a:cxnLst/>
              <a:rect l="l" t="t" r="r" b="b"/>
              <a:pathLst>
                <a:path w="513079" h="299085">
                  <a:moveTo>
                    <a:pt x="295948" y="108394"/>
                  </a:moveTo>
                  <a:lnTo>
                    <a:pt x="224218" y="108394"/>
                  </a:lnTo>
                  <a:lnTo>
                    <a:pt x="224218" y="120586"/>
                  </a:lnTo>
                  <a:lnTo>
                    <a:pt x="231838" y="120586"/>
                  </a:lnTo>
                  <a:lnTo>
                    <a:pt x="234886" y="122110"/>
                  </a:lnTo>
                  <a:lnTo>
                    <a:pt x="236410" y="122110"/>
                  </a:lnTo>
                  <a:lnTo>
                    <a:pt x="245554" y="126682"/>
                  </a:lnTo>
                  <a:lnTo>
                    <a:pt x="250126" y="131254"/>
                  </a:lnTo>
                  <a:lnTo>
                    <a:pt x="250126" y="138874"/>
                  </a:lnTo>
                  <a:lnTo>
                    <a:pt x="248602" y="141922"/>
                  </a:lnTo>
                  <a:lnTo>
                    <a:pt x="248602" y="144970"/>
                  </a:lnTo>
                  <a:lnTo>
                    <a:pt x="245554" y="151066"/>
                  </a:lnTo>
                  <a:lnTo>
                    <a:pt x="242989" y="161645"/>
                  </a:lnTo>
                  <a:lnTo>
                    <a:pt x="239839" y="172796"/>
                  </a:lnTo>
                  <a:lnTo>
                    <a:pt x="236131" y="184543"/>
                  </a:lnTo>
                  <a:lnTo>
                    <a:pt x="231838" y="196888"/>
                  </a:lnTo>
                  <a:lnTo>
                    <a:pt x="227507" y="208572"/>
                  </a:lnTo>
                  <a:lnTo>
                    <a:pt x="219417" y="233095"/>
                  </a:lnTo>
                  <a:lnTo>
                    <a:pt x="215074" y="245656"/>
                  </a:lnTo>
                  <a:lnTo>
                    <a:pt x="166306" y="111442"/>
                  </a:lnTo>
                  <a:lnTo>
                    <a:pt x="147929" y="111442"/>
                  </a:lnTo>
                  <a:lnTo>
                    <a:pt x="99161" y="248704"/>
                  </a:lnTo>
                  <a:lnTo>
                    <a:pt x="93497" y="229247"/>
                  </a:lnTo>
                  <a:lnTo>
                    <a:pt x="83299" y="196583"/>
                  </a:lnTo>
                  <a:lnTo>
                    <a:pt x="75704" y="171018"/>
                  </a:lnTo>
                  <a:lnTo>
                    <a:pt x="68414" y="149212"/>
                  </a:lnTo>
                  <a:lnTo>
                    <a:pt x="65633" y="138874"/>
                  </a:lnTo>
                  <a:lnTo>
                    <a:pt x="64109" y="135826"/>
                  </a:lnTo>
                  <a:lnTo>
                    <a:pt x="64109" y="132778"/>
                  </a:lnTo>
                  <a:lnTo>
                    <a:pt x="62585" y="131254"/>
                  </a:lnTo>
                  <a:lnTo>
                    <a:pt x="62585" y="126682"/>
                  </a:lnTo>
                  <a:lnTo>
                    <a:pt x="65633" y="125158"/>
                  </a:lnTo>
                  <a:lnTo>
                    <a:pt x="74777" y="122110"/>
                  </a:lnTo>
                  <a:lnTo>
                    <a:pt x="83921" y="122110"/>
                  </a:lnTo>
                  <a:lnTo>
                    <a:pt x="83921" y="108394"/>
                  </a:lnTo>
                  <a:lnTo>
                    <a:pt x="0" y="108394"/>
                  </a:lnTo>
                  <a:lnTo>
                    <a:pt x="0" y="120586"/>
                  </a:lnTo>
                  <a:lnTo>
                    <a:pt x="4572" y="120586"/>
                  </a:lnTo>
                  <a:lnTo>
                    <a:pt x="16764" y="126682"/>
                  </a:lnTo>
                  <a:lnTo>
                    <a:pt x="21336" y="129730"/>
                  </a:lnTo>
                  <a:lnTo>
                    <a:pt x="25908" y="134302"/>
                  </a:lnTo>
                  <a:lnTo>
                    <a:pt x="27432" y="140398"/>
                  </a:lnTo>
                  <a:lnTo>
                    <a:pt x="33172" y="156984"/>
                  </a:lnTo>
                  <a:lnTo>
                    <a:pt x="58762" y="235140"/>
                  </a:lnTo>
                  <a:lnTo>
                    <a:pt x="65811" y="256362"/>
                  </a:lnTo>
                  <a:lnTo>
                    <a:pt x="73126" y="277596"/>
                  </a:lnTo>
                  <a:lnTo>
                    <a:pt x="80873" y="299085"/>
                  </a:lnTo>
                  <a:lnTo>
                    <a:pt x="96113" y="299085"/>
                  </a:lnTo>
                  <a:lnTo>
                    <a:pt x="147929" y="158686"/>
                  </a:lnTo>
                  <a:lnTo>
                    <a:pt x="198310" y="299085"/>
                  </a:lnTo>
                  <a:lnTo>
                    <a:pt x="215074" y="299085"/>
                  </a:lnTo>
                  <a:lnTo>
                    <a:pt x="216598" y="291465"/>
                  </a:lnTo>
                  <a:lnTo>
                    <a:pt x="219646" y="283845"/>
                  </a:lnTo>
                  <a:lnTo>
                    <a:pt x="221170" y="276225"/>
                  </a:lnTo>
                  <a:lnTo>
                    <a:pt x="224218" y="268605"/>
                  </a:lnTo>
                  <a:lnTo>
                    <a:pt x="225742" y="262420"/>
                  </a:lnTo>
                  <a:lnTo>
                    <a:pt x="228790" y="254800"/>
                  </a:lnTo>
                  <a:lnTo>
                    <a:pt x="233578" y="239344"/>
                  </a:lnTo>
                  <a:lnTo>
                    <a:pt x="243154" y="211289"/>
                  </a:lnTo>
                  <a:lnTo>
                    <a:pt x="247078" y="198412"/>
                  </a:lnTo>
                  <a:lnTo>
                    <a:pt x="251650" y="185521"/>
                  </a:lnTo>
                  <a:lnTo>
                    <a:pt x="265366" y="144970"/>
                  </a:lnTo>
                  <a:lnTo>
                    <a:pt x="268414" y="137350"/>
                  </a:lnTo>
                  <a:lnTo>
                    <a:pt x="273088" y="131254"/>
                  </a:lnTo>
                  <a:lnTo>
                    <a:pt x="279184" y="126682"/>
                  </a:lnTo>
                  <a:lnTo>
                    <a:pt x="291376" y="120586"/>
                  </a:lnTo>
                  <a:lnTo>
                    <a:pt x="295948" y="120586"/>
                  </a:lnTo>
                  <a:lnTo>
                    <a:pt x="295948" y="108394"/>
                  </a:lnTo>
                  <a:close/>
                </a:path>
                <a:path w="513079" h="299085">
                  <a:moveTo>
                    <a:pt x="512546" y="285369"/>
                  </a:moveTo>
                  <a:lnTo>
                    <a:pt x="507974" y="283845"/>
                  </a:lnTo>
                  <a:lnTo>
                    <a:pt x="503402" y="283845"/>
                  </a:lnTo>
                  <a:lnTo>
                    <a:pt x="500354" y="282321"/>
                  </a:lnTo>
                  <a:lnTo>
                    <a:pt x="497306" y="282321"/>
                  </a:lnTo>
                  <a:lnTo>
                    <a:pt x="488162" y="277749"/>
                  </a:lnTo>
                  <a:lnTo>
                    <a:pt x="483590" y="268605"/>
                  </a:lnTo>
                  <a:lnTo>
                    <a:pt x="483590" y="164782"/>
                  </a:lnTo>
                  <a:lnTo>
                    <a:pt x="482739" y="150787"/>
                  </a:lnTo>
                  <a:lnTo>
                    <a:pt x="463613" y="111937"/>
                  </a:lnTo>
                  <a:lnTo>
                    <a:pt x="431685" y="102298"/>
                  </a:lnTo>
                  <a:lnTo>
                    <a:pt x="424065" y="102298"/>
                  </a:lnTo>
                  <a:lnTo>
                    <a:pt x="408825" y="105346"/>
                  </a:lnTo>
                  <a:lnTo>
                    <a:pt x="402729" y="108394"/>
                  </a:lnTo>
                  <a:lnTo>
                    <a:pt x="396633" y="109918"/>
                  </a:lnTo>
                  <a:lnTo>
                    <a:pt x="392061" y="112966"/>
                  </a:lnTo>
                  <a:lnTo>
                    <a:pt x="385965" y="117538"/>
                  </a:lnTo>
                  <a:lnTo>
                    <a:pt x="382917" y="120586"/>
                  </a:lnTo>
                  <a:lnTo>
                    <a:pt x="378345" y="123634"/>
                  </a:lnTo>
                  <a:lnTo>
                    <a:pt x="367576" y="134302"/>
                  </a:lnTo>
                  <a:lnTo>
                    <a:pt x="366052" y="134302"/>
                  </a:lnTo>
                  <a:lnTo>
                    <a:pt x="366052" y="3048"/>
                  </a:lnTo>
                  <a:lnTo>
                    <a:pt x="363004" y="0"/>
                  </a:lnTo>
                  <a:lnTo>
                    <a:pt x="292900" y="4572"/>
                  </a:lnTo>
                  <a:lnTo>
                    <a:pt x="292900" y="16764"/>
                  </a:lnTo>
                  <a:lnTo>
                    <a:pt x="302044" y="16764"/>
                  </a:lnTo>
                  <a:lnTo>
                    <a:pt x="308140" y="18288"/>
                  </a:lnTo>
                  <a:lnTo>
                    <a:pt x="314236" y="18288"/>
                  </a:lnTo>
                  <a:lnTo>
                    <a:pt x="320332" y="21437"/>
                  </a:lnTo>
                  <a:lnTo>
                    <a:pt x="326428" y="27533"/>
                  </a:lnTo>
                  <a:lnTo>
                    <a:pt x="329476" y="36677"/>
                  </a:lnTo>
                  <a:lnTo>
                    <a:pt x="331000" y="39725"/>
                  </a:lnTo>
                  <a:lnTo>
                    <a:pt x="331000" y="270129"/>
                  </a:lnTo>
                  <a:lnTo>
                    <a:pt x="326428" y="279273"/>
                  </a:lnTo>
                  <a:lnTo>
                    <a:pt x="320332" y="282321"/>
                  </a:lnTo>
                  <a:lnTo>
                    <a:pt x="317284" y="282321"/>
                  </a:lnTo>
                  <a:lnTo>
                    <a:pt x="315760" y="283845"/>
                  </a:lnTo>
                  <a:lnTo>
                    <a:pt x="305092" y="283845"/>
                  </a:lnTo>
                  <a:lnTo>
                    <a:pt x="302044" y="285369"/>
                  </a:lnTo>
                  <a:lnTo>
                    <a:pt x="302044" y="297561"/>
                  </a:lnTo>
                  <a:lnTo>
                    <a:pt x="395109" y="297561"/>
                  </a:lnTo>
                  <a:lnTo>
                    <a:pt x="395109" y="285369"/>
                  </a:lnTo>
                  <a:lnTo>
                    <a:pt x="392061" y="283845"/>
                  </a:lnTo>
                  <a:lnTo>
                    <a:pt x="385965" y="283845"/>
                  </a:lnTo>
                  <a:lnTo>
                    <a:pt x="382917" y="282321"/>
                  </a:lnTo>
                  <a:lnTo>
                    <a:pt x="379869" y="282321"/>
                  </a:lnTo>
                  <a:lnTo>
                    <a:pt x="373672" y="279273"/>
                  </a:lnTo>
                  <a:lnTo>
                    <a:pt x="369100" y="274701"/>
                  </a:lnTo>
                  <a:lnTo>
                    <a:pt x="367576" y="271653"/>
                  </a:lnTo>
                  <a:lnTo>
                    <a:pt x="366052" y="267081"/>
                  </a:lnTo>
                  <a:lnTo>
                    <a:pt x="366052" y="154114"/>
                  </a:lnTo>
                  <a:lnTo>
                    <a:pt x="367576" y="152590"/>
                  </a:lnTo>
                  <a:lnTo>
                    <a:pt x="369100" y="149542"/>
                  </a:lnTo>
                  <a:lnTo>
                    <a:pt x="372148" y="146494"/>
                  </a:lnTo>
                  <a:lnTo>
                    <a:pt x="373672" y="143446"/>
                  </a:lnTo>
                  <a:lnTo>
                    <a:pt x="381393" y="135826"/>
                  </a:lnTo>
                  <a:lnTo>
                    <a:pt x="385965" y="132778"/>
                  </a:lnTo>
                  <a:lnTo>
                    <a:pt x="392061" y="131254"/>
                  </a:lnTo>
                  <a:lnTo>
                    <a:pt x="396633" y="128206"/>
                  </a:lnTo>
                  <a:lnTo>
                    <a:pt x="408825" y="125158"/>
                  </a:lnTo>
                  <a:lnTo>
                    <a:pt x="414921" y="125158"/>
                  </a:lnTo>
                  <a:lnTo>
                    <a:pt x="446163" y="149542"/>
                  </a:lnTo>
                  <a:lnTo>
                    <a:pt x="448449" y="167830"/>
                  </a:lnTo>
                  <a:lnTo>
                    <a:pt x="448449" y="270129"/>
                  </a:lnTo>
                  <a:lnTo>
                    <a:pt x="443877" y="279273"/>
                  </a:lnTo>
                  <a:lnTo>
                    <a:pt x="434733" y="283845"/>
                  </a:lnTo>
                  <a:lnTo>
                    <a:pt x="422541" y="283845"/>
                  </a:lnTo>
                  <a:lnTo>
                    <a:pt x="419493" y="285369"/>
                  </a:lnTo>
                  <a:lnTo>
                    <a:pt x="419493" y="297561"/>
                  </a:lnTo>
                  <a:lnTo>
                    <a:pt x="512546" y="297561"/>
                  </a:lnTo>
                  <a:lnTo>
                    <a:pt x="512546" y="285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5631" y="2833401"/>
              <a:ext cx="167830" cy="199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4797" y="2833401"/>
              <a:ext cx="210502" cy="19526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468171" y="2833401"/>
            <a:ext cx="613410" cy="201930"/>
            <a:chOff x="7468171" y="2833401"/>
            <a:chExt cx="613410" cy="20193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8171" y="2833401"/>
              <a:ext cx="184543" cy="20135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8673" y="2833401"/>
              <a:ext cx="212026" cy="1952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3560" y="2833401"/>
              <a:ext cx="167830" cy="19983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194166" y="2731103"/>
            <a:ext cx="354330" cy="304165"/>
            <a:chOff x="8194166" y="2731103"/>
            <a:chExt cx="354330" cy="304165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4166" y="2833401"/>
              <a:ext cx="184544" cy="2013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397144" y="2731103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561"/>
                  </a:moveTo>
                  <a:lnTo>
                    <a:pt x="10668" y="297561"/>
                  </a:lnTo>
                  <a:lnTo>
                    <a:pt x="10668" y="285368"/>
                  </a:lnTo>
                  <a:lnTo>
                    <a:pt x="13716" y="283844"/>
                  </a:lnTo>
                  <a:lnTo>
                    <a:pt x="24384" y="283844"/>
                  </a:lnTo>
                  <a:lnTo>
                    <a:pt x="33528" y="279273"/>
                  </a:lnTo>
                  <a:lnTo>
                    <a:pt x="38100" y="270129"/>
                  </a:lnTo>
                  <a:lnTo>
                    <a:pt x="38100" y="126682"/>
                  </a:lnTo>
                  <a:lnTo>
                    <a:pt x="0" y="126682"/>
                  </a:lnTo>
                  <a:lnTo>
                    <a:pt x="0" y="108394"/>
                  </a:lnTo>
                  <a:lnTo>
                    <a:pt x="38100" y="108394"/>
                  </a:lnTo>
                  <a:lnTo>
                    <a:pt x="38100" y="96107"/>
                  </a:lnTo>
                  <a:lnTo>
                    <a:pt x="39528" y="75509"/>
                  </a:lnTo>
                  <a:lnTo>
                    <a:pt x="60960" y="26003"/>
                  </a:lnTo>
                  <a:lnTo>
                    <a:pt x="100259" y="1692"/>
                  </a:lnTo>
                  <a:lnTo>
                    <a:pt x="115919" y="0"/>
                  </a:lnTo>
                  <a:lnTo>
                    <a:pt x="124253" y="309"/>
                  </a:lnTo>
                  <a:lnTo>
                    <a:pt x="150971" y="16764"/>
                  </a:lnTo>
                  <a:lnTo>
                    <a:pt x="150971" y="22955"/>
                  </a:lnTo>
                  <a:lnTo>
                    <a:pt x="150971" y="29051"/>
                  </a:lnTo>
                  <a:lnTo>
                    <a:pt x="149447" y="33623"/>
                  </a:lnTo>
                  <a:lnTo>
                    <a:pt x="146399" y="38195"/>
                  </a:lnTo>
                  <a:lnTo>
                    <a:pt x="143351" y="41243"/>
                  </a:lnTo>
                  <a:lnTo>
                    <a:pt x="138779" y="42767"/>
                  </a:lnTo>
                  <a:lnTo>
                    <a:pt x="125063" y="42767"/>
                  </a:lnTo>
                  <a:lnTo>
                    <a:pt x="118967" y="39719"/>
                  </a:lnTo>
                  <a:lnTo>
                    <a:pt x="111347" y="32099"/>
                  </a:lnTo>
                  <a:lnTo>
                    <a:pt x="108299" y="27527"/>
                  </a:lnTo>
                  <a:lnTo>
                    <a:pt x="106775" y="24479"/>
                  </a:lnTo>
                  <a:lnTo>
                    <a:pt x="103727" y="21431"/>
                  </a:lnTo>
                  <a:lnTo>
                    <a:pt x="100679" y="15240"/>
                  </a:lnTo>
                  <a:lnTo>
                    <a:pt x="94368" y="17255"/>
                  </a:lnTo>
                  <a:lnTo>
                    <a:pt x="89058" y="21002"/>
                  </a:lnTo>
                  <a:lnTo>
                    <a:pt x="75259" y="56673"/>
                  </a:lnTo>
                  <a:lnTo>
                    <a:pt x="73152" y="90011"/>
                  </a:lnTo>
                  <a:lnTo>
                    <a:pt x="73152" y="108394"/>
                  </a:lnTo>
                  <a:lnTo>
                    <a:pt x="122015" y="108394"/>
                  </a:lnTo>
                  <a:lnTo>
                    <a:pt x="122015" y="126682"/>
                  </a:lnTo>
                  <a:lnTo>
                    <a:pt x="73152" y="126682"/>
                  </a:lnTo>
                  <a:lnTo>
                    <a:pt x="73152" y="267080"/>
                  </a:lnTo>
                  <a:lnTo>
                    <a:pt x="74676" y="271653"/>
                  </a:lnTo>
                  <a:lnTo>
                    <a:pt x="76200" y="274701"/>
                  </a:lnTo>
                  <a:lnTo>
                    <a:pt x="80867" y="279273"/>
                  </a:lnTo>
                  <a:lnTo>
                    <a:pt x="86963" y="282321"/>
                  </a:lnTo>
                  <a:lnTo>
                    <a:pt x="91535" y="282321"/>
                  </a:lnTo>
                  <a:lnTo>
                    <a:pt x="96107" y="283844"/>
                  </a:lnTo>
                  <a:lnTo>
                    <a:pt x="106775" y="283844"/>
                  </a:lnTo>
                  <a:lnTo>
                    <a:pt x="109823" y="285368"/>
                  </a:lnTo>
                  <a:lnTo>
                    <a:pt x="10982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09745" y="3194970"/>
            <a:ext cx="904875" cy="302260"/>
            <a:chOff x="1009745" y="3194970"/>
            <a:chExt cx="904875" cy="302260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745" y="3245357"/>
              <a:ext cx="128206" cy="25174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39475" y="3194970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40" h="297814">
                  <a:moveTo>
                    <a:pt x="218122" y="297561"/>
                  </a:moveTo>
                  <a:lnTo>
                    <a:pt x="126587" y="297561"/>
                  </a:lnTo>
                  <a:lnTo>
                    <a:pt x="126587" y="285273"/>
                  </a:lnTo>
                  <a:lnTo>
                    <a:pt x="128111" y="283749"/>
                  </a:lnTo>
                  <a:lnTo>
                    <a:pt x="141827" y="283749"/>
                  </a:lnTo>
                  <a:lnTo>
                    <a:pt x="150971" y="279177"/>
                  </a:lnTo>
                  <a:lnTo>
                    <a:pt x="155543" y="270033"/>
                  </a:lnTo>
                  <a:lnTo>
                    <a:pt x="155543" y="167830"/>
                  </a:lnTo>
                  <a:lnTo>
                    <a:pt x="140017" y="132175"/>
                  </a:lnTo>
                  <a:lnTo>
                    <a:pt x="122015" y="125063"/>
                  </a:lnTo>
                  <a:lnTo>
                    <a:pt x="115919" y="125063"/>
                  </a:lnTo>
                  <a:lnTo>
                    <a:pt x="80771" y="143446"/>
                  </a:lnTo>
                  <a:lnTo>
                    <a:pt x="79247" y="146494"/>
                  </a:lnTo>
                  <a:lnTo>
                    <a:pt x="76199" y="149542"/>
                  </a:lnTo>
                  <a:lnTo>
                    <a:pt x="74675" y="152590"/>
                  </a:lnTo>
                  <a:lnTo>
                    <a:pt x="73151" y="154114"/>
                  </a:lnTo>
                  <a:lnTo>
                    <a:pt x="73151" y="266985"/>
                  </a:lnTo>
                  <a:lnTo>
                    <a:pt x="74675" y="271557"/>
                  </a:lnTo>
                  <a:lnTo>
                    <a:pt x="76199" y="274605"/>
                  </a:lnTo>
                  <a:lnTo>
                    <a:pt x="80771" y="279177"/>
                  </a:lnTo>
                  <a:lnTo>
                    <a:pt x="86867" y="282225"/>
                  </a:lnTo>
                  <a:lnTo>
                    <a:pt x="89915" y="282225"/>
                  </a:lnTo>
                  <a:lnTo>
                    <a:pt x="93059" y="283749"/>
                  </a:lnTo>
                  <a:lnTo>
                    <a:pt x="99155" y="283749"/>
                  </a:lnTo>
                  <a:lnTo>
                    <a:pt x="102203" y="285273"/>
                  </a:lnTo>
                  <a:lnTo>
                    <a:pt x="102203" y="297561"/>
                  </a:lnTo>
                  <a:lnTo>
                    <a:pt x="9143" y="297561"/>
                  </a:lnTo>
                  <a:lnTo>
                    <a:pt x="9143" y="285273"/>
                  </a:lnTo>
                  <a:lnTo>
                    <a:pt x="12191" y="283749"/>
                  </a:lnTo>
                  <a:lnTo>
                    <a:pt x="24383" y="283749"/>
                  </a:lnTo>
                  <a:lnTo>
                    <a:pt x="33528" y="279177"/>
                  </a:lnTo>
                  <a:lnTo>
                    <a:pt x="38099" y="270033"/>
                  </a:lnTo>
                  <a:lnTo>
                    <a:pt x="38099" y="39624"/>
                  </a:lnTo>
                  <a:lnTo>
                    <a:pt x="36576" y="36576"/>
                  </a:lnTo>
                  <a:lnTo>
                    <a:pt x="35052" y="32004"/>
                  </a:lnTo>
                  <a:lnTo>
                    <a:pt x="32003" y="27431"/>
                  </a:lnTo>
                  <a:lnTo>
                    <a:pt x="30479" y="24384"/>
                  </a:lnTo>
                  <a:lnTo>
                    <a:pt x="27431" y="21336"/>
                  </a:lnTo>
                  <a:lnTo>
                    <a:pt x="24383" y="19812"/>
                  </a:lnTo>
                  <a:lnTo>
                    <a:pt x="19811" y="18288"/>
                  </a:lnTo>
                  <a:lnTo>
                    <a:pt x="15240" y="18288"/>
                  </a:lnTo>
                  <a:lnTo>
                    <a:pt x="9143" y="16764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03" y="0"/>
                  </a:lnTo>
                  <a:lnTo>
                    <a:pt x="73151" y="3048"/>
                  </a:lnTo>
                  <a:lnTo>
                    <a:pt x="73151" y="135826"/>
                  </a:lnTo>
                  <a:lnTo>
                    <a:pt x="74675" y="135826"/>
                  </a:lnTo>
                  <a:lnTo>
                    <a:pt x="77723" y="131254"/>
                  </a:lnTo>
                  <a:lnTo>
                    <a:pt x="88391" y="120491"/>
                  </a:lnTo>
                  <a:lnTo>
                    <a:pt x="93059" y="117443"/>
                  </a:lnTo>
                  <a:lnTo>
                    <a:pt x="99155" y="112871"/>
                  </a:lnTo>
                  <a:lnTo>
                    <a:pt x="103727" y="109823"/>
                  </a:lnTo>
                  <a:lnTo>
                    <a:pt x="109823" y="108299"/>
                  </a:lnTo>
                  <a:lnTo>
                    <a:pt x="115919" y="105251"/>
                  </a:lnTo>
                  <a:lnTo>
                    <a:pt x="123539" y="103727"/>
                  </a:lnTo>
                  <a:lnTo>
                    <a:pt x="129635" y="102203"/>
                  </a:lnTo>
                  <a:lnTo>
                    <a:pt x="138779" y="102203"/>
                  </a:lnTo>
                  <a:lnTo>
                    <a:pt x="176879" y="118967"/>
                  </a:lnTo>
                  <a:lnTo>
                    <a:pt x="190595" y="164782"/>
                  </a:lnTo>
                  <a:lnTo>
                    <a:pt x="190595" y="268509"/>
                  </a:lnTo>
                  <a:lnTo>
                    <a:pt x="195167" y="277653"/>
                  </a:lnTo>
                  <a:lnTo>
                    <a:pt x="204406" y="282225"/>
                  </a:lnTo>
                  <a:lnTo>
                    <a:pt x="207454" y="282225"/>
                  </a:lnTo>
                  <a:lnTo>
                    <a:pt x="208978" y="283749"/>
                  </a:lnTo>
                  <a:lnTo>
                    <a:pt x="215074" y="283749"/>
                  </a:lnTo>
                  <a:lnTo>
                    <a:pt x="218122" y="285273"/>
                  </a:lnTo>
                  <a:lnTo>
                    <a:pt x="218122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3506" y="3297173"/>
              <a:ext cx="169354" cy="19992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5720" y="3297174"/>
              <a:ext cx="140303" cy="19992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6503" y="3297173"/>
              <a:ext cx="167830" cy="199929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2027205" y="3245357"/>
            <a:ext cx="1078865" cy="252095"/>
            <a:chOff x="2027205" y="3245357"/>
            <a:chExt cx="1078865" cy="252095"/>
          </a:xfrm>
        </p:grpSpPr>
        <p:sp>
          <p:nvSpPr>
            <p:cNvPr id="47" name="object 47"/>
            <p:cNvSpPr/>
            <p:nvPr/>
          </p:nvSpPr>
          <p:spPr>
            <a:xfrm>
              <a:off x="2027199" y="3297173"/>
              <a:ext cx="552450" cy="200025"/>
            </a:xfrm>
            <a:custGeom>
              <a:avLst/>
              <a:gdLst/>
              <a:ahLst/>
              <a:cxnLst/>
              <a:rect l="l" t="t" r="r" b="b"/>
              <a:pathLst>
                <a:path w="552450" h="200025">
                  <a:moveTo>
                    <a:pt x="169354" y="151066"/>
                  </a:moveTo>
                  <a:lnTo>
                    <a:pt x="155549" y="141922"/>
                  </a:lnTo>
                  <a:lnTo>
                    <a:pt x="149809" y="151599"/>
                  </a:lnTo>
                  <a:lnTo>
                    <a:pt x="143929" y="159829"/>
                  </a:lnTo>
                  <a:lnTo>
                    <a:pt x="110159" y="178168"/>
                  </a:lnTo>
                  <a:lnTo>
                    <a:pt x="102209" y="178498"/>
                  </a:lnTo>
                  <a:lnTo>
                    <a:pt x="94246" y="178193"/>
                  </a:lnTo>
                  <a:lnTo>
                    <a:pt x="57302" y="160197"/>
                  </a:lnTo>
                  <a:lnTo>
                    <a:pt x="42672" y="128206"/>
                  </a:lnTo>
                  <a:lnTo>
                    <a:pt x="40678" y="120167"/>
                  </a:lnTo>
                  <a:lnTo>
                    <a:pt x="39243" y="111975"/>
                  </a:lnTo>
                  <a:lnTo>
                    <a:pt x="38392" y="103492"/>
                  </a:lnTo>
                  <a:lnTo>
                    <a:pt x="38100" y="94589"/>
                  </a:lnTo>
                  <a:lnTo>
                    <a:pt x="164693" y="94589"/>
                  </a:lnTo>
                  <a:lnTo>
                    <a:pt x="164642" y="80873"/>
                  </a:lnTo>
                  <a:lnTo>
                    <a:pt x="164541" y="77825"/>
                  </a:lnTo>
                  <a:lnTo>
                    <a:pt x="164401" y="73533"/>
                  </a:lnTo>
                  <a:lnTo>
                    <a:pt x="163550" y="65252"/>
                  </a:lnTo>
                  <a:lnTo>
                    <a:pt x="146405" y="24384"/>
                  </a:lnTo>
                  <a:lnTo>
                    <a:pt x="137058" y="15240"/>
                  </a:lnTo>
                  <a:lnTo>
                    <a:pt x="135928" y="14287"/>
                  </a:lnTo>
                  <a:lnTo>
                    <a:pt x="129463" y="10464"/>
                  </a:lnTo>
                  <a:lnTo>
                    <a:pt x="126593" y="9372"/>
                  </a:lnTo>
                  <a:lnTo>
                    <a:pt x="126593" y="71729"/>
                  </a:lnTo>
                  <a:lnTo>
                    <a:pt x="126593" y="77825"/>
                  </a:lnTo>
                  <a:lnTo>
                    <a:pt x="38100" y="77825"/>
                  </a:lnTo>
                  <a:lnTo>
                    <a:pt x="39839" y="63817"/>
                  </a:lnTo>
                  <a:lnTo>
                    <a:pt x="60566" y="24282"/>
                  </a:lnTo>
                  <a:lnTo>
                    <a:pt x="86969" y="15240"/>
                  </a:lnTo>
                  <a:lnTo>
                    <a:pt x="94589" y="15240"/>
                  </a:lnTo>
                  <a:lnTo>
                    <a:pt x="118973" y="35153"/>
                  </a:lnTo>
                  <a:lnTo>
                    <a:pt x="122021" y="39725"/>
                  </a:lnTo>
                  <a:lnTo>
                    <a:pt x="125069" y="54965"/>
                  </a:lnTo>
                  <a:lnTo>
                    <a:pt x="125069" y="64109"/>
                  </a:lnTo>
                  <a:lnTo>
                    <a:pt x="126593" y="71729"/>
                  </a:lnTo>
                  <a:lnTo>
                    <a:pt x="126593" y="9372"/>
                  </a:lnTo>
                  <a:lnTo>
                    <a:pt x="122021" y="7620"/>
                  </a:lnTo>
                  <a:lnTo>
                    <a:pt x="114604" y="4508"/>
                  </a:lnTo>
                  <a:lnTo>
                    <a:pt x="106210" y="2095"/>
                  </a:lnTo>
                  <a:lnTo>
                    <a:pt x="96939" y="558"/>
                  </a:lnTo>
                  <a:lnTo>
                    <a:pt x="86969" y="0"/>
                  </a:lnTo>
                  <a:lnTo>
                    <a:pt x="76962" y="571"/>
                  </a:lnTo>
                  <a:lnTo>
                    <a:pt x="35433" y="18110"/>
                  </a:lnTo>
                  <a:lnTo>
                    <a:pt x="9575" y="53721"/>
                  </a:lnTo>
                  <a:lnTo>
                    <a:pt x="0" y="99161"/>
                  </a:lnTo>
                  <a:lnTo>
                    <a:pt x="520" y="109245"/>
                  </a:lnTo>
                  <a:lnTo>
                    <a:pt x="8928" y="146456"/>
                  </a:lnTo>
                  <a:lnTo>
                    <a:pt x="35433" y="182689"/>
                  </a:lnTo>
                  <a:lnTo>
                    <a:pt x="80391" y="199390"/>
                  </a:lnTo>
                  <a:lnTo>
                    <a:pt x="91541" y="199936"/>
                  </a:lnTo>
                  <a:lnTo>
                    <a:pt x="103822" y="199072"/>
                  </a:lnTo>
                  <a:lnTo>
                    <a:pt x="146113" y="178930"/>
                  </a:lnTo>
                  <a:lnTo>
                    <a:pt x="146558" y="178498"/>
                  </a:lnTo>
                  <a:lnTo>
                    <a:pt x="154406" y="170878"/>
                  </a:lnTo>
                  <a:lnTo>
                    <a:pt x="162153" y="161696"/>
                  </a:lnTo>
                  <a:lnTo>
                    <a:pt x="169354" y="151066"/>
                  </a:lnTo>
                  <a:close/>
                </a:path>
                <a:path w="552450" h="200025">
                  <a:moveTo>
                    <a:pt x="378231" y="6108"/>
                  </a:moveTo>
                  <a:lnTo>
                    <a:pt x="306603" y="6108"/>
                  </a:lnTo>
                  <a:lnTo>
                    <a:pt x="306603" y="18300"/>
                  </a:lnTo>
                  <a:lnTo>
                    <a:pt x="311175" y="18300"/>
                  </a:lnTo>
                  <a:lnTo>
                    <a:pt x="312699" y="19824"/>
                  </a:lnTo>
                  <a:lnTo>
                    <a:pt x="315747" y="19824"/>
                  </a:lnTo>
                  <a:lnTo>
                    <a:pt x="321843" y="22872"/>
                  </a:lnTo>
                  <a:lnTo>
                    <a:pt x="324891" y="22872"/>
                  </a:lnTo>
                  <a:lnTo>
                    <a:pt x="327939" y="24396"/>
                  </a:lnTo>
                  <a:lnTo>
                    <a:pt x="329463" y="27444"/>
                  </a:lnTo>
                  <a:lnTo>
                    <a:pt x="332511" y="30581"/>
                  </a:lnTo>
                  <a:lnTo>
                    <a:pt x="332511" y="38201"/>
                  </a:lnTo>
                  <a:lnTo>
                    <a:pt x="327939" y="47345"/>
                  </a:lnTo>
                  <a:lnTo>
                    <a:pt x="327939" y="51917"/>
                  </a:lnTo>
                  <a:lnTo>
                    <a:pt x="321373" y="66497"/>
                  </a:lnTo>
                  <a:lnTo>
                    <a:pt x="315366" y="80492"/>
                  </a:lnTo>
                  <a:lnTo>
                    <a:pt x="309943" y="93929"/>
                  </a:lnTo>
                  <a:lnTo>
                    <a:pt x="305079" y="106781"/>
                  </a:lnTo>
                  <a:lnTo>
                    <a:pt x="286791" y="148031"/>
                  </a:lnTo>
                  <a:lnTo>
                    <a:pt x="263842" y="91541"/>
                  </a:lnTo>
                  <a:lnTo>
                    <a:pt x="257263" y="74396"/>
                  </a:lnTo>
                  <a:lnTo>
                    <a:pt x="251269" y="59537"/>
                  </a:lnTo>
                  <a:lnTo>
                    <a:pt x="245833" y="46964"/>
                  </a:lnTo>
                  <a:lnTo>
                    <a:pt x="240982" y="36677"/>
                  </a:lnTo>
                  <a:lnTo>
                    <a:pt x="240982" y="32105"/>
                  </a:lnTo>
                  <a:lnTo>
                    <a:pt x="239458" y="30581"/>
                  </a:lnTo>
                  <a:lnTo>
                    <a:pt x="239458" y="24396"/>
                  </a:lnTo>
                  <a:lnTo>
                    <a:pt x="240982" y="22872"/>
                  </a:lnTo>
                  <a:lnTo>
                    <a:pt x="253174" y="19824"/>
                  </a:lnTo>
                  <a:lnTo>
                    <a:pt x="262318" y="19824"/>
                  </a:lnTo>
                  <a:lnTo>
                    <a:pt x="262318" y="6108"/>
                  </a:lnTo>
                  <a:lnTo>
                    <a:pt x="173926" y="6108"/>
                  </a:lnTo>
                  <a:lnTo>
                    <a:pt x="173926" y="18300"/>
                  </a:lnTo>
                  <a:lnTo>
                    <a:pt x="186118" y="21348"/>
                  </a:lnTo>
                  <a:lnTo>
                    <a:pt x="190690" y="24396"/>
                  </a:lnTo>
                  <a:lnTo>
                    <a:pt x="212382" y="57607"/>
                  </a:lnTo>
                  <a:lnTo>
                    <a:pt x="227761" y="95897"/>
                  </a:lnTo>
                  <a:lnTo>
                    <a:pt x="234886" y="114503"/>
                  </a:lnTo>
                  <a:lnTo>
                    <a:pt x="251841" y="153365"/>
                  </a:lnTo>
                  <a:lnTo>
                    <a:pt x="260819" y="174548"/>
                  </a:lnTo>
                  <a:lnTo>
                    <a:pt x="269938" y="196888"/>
                  </a:lnTo>
                  <a:lnTo>
                    <a:pt x="283743" y="196888"/>
                  </a:lnTo>
                  <a:lnTo>
                    <a:pt x="292887" y="173939"/>
                  </a:lnTo>
                  <a:lnTo>
                    <a:pt x="294411" y="166319"/>
                  </a:lnTo>
                  <a:lnTo>
                    <a:pt x="297459" y="158699"/>
                  </a:lnTo>
                  <a:lnTo>
                    <a:pt x="300507" y="152603"/>
                  </a:lnTo>
                  <a:lnTo>
                    <a:pt x="307111" y="137756"/>
                  </a:lnTo>
                  <a:lnTo>
                    <a:pt x="313270" y="123063"/>
                  </a:lnTo>
                  <a:lnTo>
                    <a:pt x="324891" y="94589"/>
                  </a:lnTo>
                  <a:lnTo>
                    <a:pt x="337654" y="66586"/>
                  </a:lnTo>
                  <a:lnTo>
                    <a:pt x="349275" y="39725"/>
                  </a:lnTo>
                  <a:lnTo>
                    <a:pt x="352323" y="32105"/>
                  </a:lnTo>
                  <a:lnTo>
                    <a:pt x="356895" y="27444"/>
                  </a:lnTo>
                  <a:lnTo>
                    <a:pt x="362991" y="24396"/>
                  </a:lnTo>
                  <a:lnTo>
                    <a:pt x="367563" y="19824"/>
                  </a:lnTo>
                  <a:lnTo>
                    <a:pt x="373659" y="18300"/>
                  </a:lnTo>
                  <a:lnTo>
                    <a:pt x="378231" y="16776"/>
                  </a:lnTo>
                  <a:lnTo>
                    <a:pt x="378231" y="6108"/>
                  </a:lnTo>
                  <a:close/>
                </a:path>
                <a:path w="552450" h="200025">
                  <a:moveTo>
                    <a:pt x="552157" y="151066"/>
                  </a:moveTo>
                  <a:lnTo>
                    <a:pt x="538441" y="141922"/>
                  </a:lnTo>
                  <a:lnTo>
                    <a:pt x="532498" y="151599"/>
                  </a:lnTo>
                  <a:lnTo>
                    <a:pt x="526249" y="159829"/>
                  </a:lnTo>
                  <a:lnTo>
                    <a:pt x="485013" y="178498"/>
                  </a:lnTo>
                  <a:lnTo>
                    <a:pt x="476415" y="178193"/>
                  </a:lnTo>
                  <a:lnTo>
                    <a:pt x="440194" y="160197"/>
                  </a:lnTo>
                  <a:lnTo>
                    <a:pt x="425577" y="128206"/>
                  </a:lnTo>
                  <a:lnTo>
                    <a:pt x="423570" y="120167"/>
                  </a:lnTo>
                  <a:lnTo>
                    <a:pt x="422148" y="111975"/>
                  </a:lnTo>
                  <a:lnTo>
                    <a:pt x="421284" y="103492"/>
                  </a:lnTo>
                  <a:lnTo>
                    <a:pt x="421005" y="94589"/>
                  </a:lnTo>
                  <a:lnTo>
                    <a:pt x="547585" y="94589"/>
                  </a:lnTo>
                  <a:lnTo>
                    <a:pt x="547547" y="80873"/>
                  </a:lnTo>
                  <a:lnTo>
                    <a:pt x="547446" y="77825"/>
                  </a:lnTo>
                  <a:lnTo>
                    <a:pt x="547306" y="73533"/>
                  </a:lnTo>
                  <a:lnTo>
                    <a:pt x="546442" y="65252"/>
                  </a:lnTo>
                  <a:lnTo>
                    <a:pt x="529297" y="24384"/>
                  </a:lnTo>
                  <a:lnTo>
                    <a:pt x="509485" y="9372"/>
                  </a:lnTo>
                  <a:lnTo>
                    <a:pt x="509485" y="71729"/>
                  </a:lnTo>
                  <a:lnTo>
                    <a:pt x="509485" y="77825"/>
                  </a:lnTo>
                  <a:lnTo>
                    <a:pt x="421005" y="77825"/>
                  </a:lnTo>
                  <a:lnTo>
                    <a:pt x="422744" y="63817"/>
                  </a:lnTo>
                  <a:lnTo>
                    <a:pt x="443407" y="24282"/>
                  </a:lnTo>
                  <a:lnTo>
                    <a:pt x="469773" y="15240"/>
                  </a:lnTo>
                  <a:lnTo>
                    <a:pt x="477393" y="15240"/>
                  </a:lnTo>
                  <a:lnTo>
                    <a:pt x="503389" y="39725"/>
                  </a:lnTo>
                  <a:lnTo>
                    <a:pt x="506437" y="47345"/>
                  </a:lnTo>
                  <a:lnTo>
                    <a:pt x="507961" y="54965"/>
                  </a:lnTo>
                  <a:lnTo>
                    <a:pt x="507961" y="64109"/>
                  </a:lnTo>
                  <a:lnTo>
                    <a:pt x="509485" y="71729"/>
                  </a:lnTo>
                  <a:lnTo>
                    <a:pt x="509485" y="9372"/>
                  </a:lnTo>
                  <a:lnTo>
                    <a:pt x="504913" y="7620"/>
                  </a:lnTo>
                  <a:lnTo>
                    <a:pt x="497497" y="4508"/>
                  </a:lnTo>
                  <a:lnTo>
                    <a:pt x="489064" y="2095"/>
                  </a:lnTo>
                  <a:lnTo>
                    <a:pt x="479767" y="558"/>
                  </a:lnTo>
                  <a:lnTo>
                    <a:pt x="469773" y="0"/>
                  </a:lnTo>
                  <a:lnTo>
                    <a:pt x="459765" y="571"/>
                  </a:lnTo>
                  <a:lnTo>
                    <a:pt x="418338" y="18110"/>
                  </a:lnTo>
                  <a:lnTo>
                    <a:pt x="392480" y="53721"/>
                  </a:lnTo>
                  <a:lnTo>
                    <a:pt x="382905" y="99161"/>
                  </a:lnTo>
                  <a:lnTo>
                    <a:pt x="383209" y="109245"/>
                  </a:lnTo>
                  <a:lnTo>
                    <a:pt x="391833" y="146456"/>
                  </a:lnTo>
                  <a:lnTo>
                    <a:pt x="418338" y="182689"/>
                  </a:lnTo>
                  <a:lnTo>
                    <a:pt x="463194" y="199390"/>
                  </a:lnTo>
                  <a:lnTo>
                    <a:pt x="474345" y="199936"/>
                  </a:lnTo>
                  <a:lnTo>
                    <a:pt x="486689" y="199072"/>
                  </a:lnTo>
                  <a:lnTo>
                    <a:pt x="529018" y="178930"/>
                  </a:lnTo>
                  <a:lnTo>
                    <a:pt x="545020" y="161696"/>
                  </a:lnTo>
                  <a:lnTo>
                    <a:pt x="552157" y="1510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182" y="3245357"/>
              <a:ext cx="506444" cy="251745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24593" y="3297173"/>
            <a:ext cx="1211103" cy="20145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1998" y="4354639"/>
            <a:ext cx="102203" cy="10220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113472" y="4247769"/>
            <a:ext cx="422909" cy="278130"/>
            <a:chOff x="1113472" y="4247769"/>
            <a:chExt cx="422909" cy="278130"/>
          </a:xfrm>
        </p:grpSpPr>
        <p:sp>
          <p:nvSpPr>
            <p:cNvPr id="52" name="object 52"/>
            <p:cNvSpPr/>
            <p:nvPr/>
          </p:nvSpPr>
          <p:spPr>
            <a:xfrm>
              <a:off x="1113472" y="4247769"/>
              <a:ext cx="122555" cy="273685"/>
            </a:xfrm>
            <a:custGeom>
              <a:avLst/>
              <a:gdLst/>
              <a:ahLst/>
              <a:cxnLst/>
              <a:rect l="l" t="t" r="r" b="b"/>
              <a:pathLst>
                <a:path w="122555" h="273685">
                  <a:moveTo>
                    <a:pt x="122110" y="273081"/>
                  </a:moveTo>
                  <a:lnTo>
                    <a:pt x="0" y="273081"/>
                  </a:lnTo>
                  <a:lnTo>
                    <a:pt x="0" y="259365"/>
                  </a:lnTo>
                  <a:lnTo>
                    <a:pt x="9143" y="259365"/>
                  </a:lnTo>
                  <a:lnTo>
                    <a:pt x="15335" y="257841"/>
                  </a:lnTo>
                  <a:lnTo>
                    <a:pt x="26003" y="257841"/>
                  </a:lnTo>
                  <a:lnTo>
                    <a:pt x="29051" y="256317"/>
                  </a:lnTo>
                  <a:lnTo>
                    <a:pt x="33623" y="254793"/>
                  </a:lnTo>
                  <a:lnTo>
                    <a:pt x="36671" y="251745"/>
                  </a:lnTo>
                  <a:lnTo>
                    <a:pt x="41243" y="242601"/>
                  </a:lnTo>
                  <a:lnTo>
                    <a:pt x="41243" y="35051"/>
                  </a:lnTo>
                  <a:lnTo>
                    <a:pt x="38195" y="28956"/>
                  </a:lnTo>
                  <a:lnTo>
                    <a:pt x="38195" y="25907"/>
                  </a:lnTo>
                  <a:lnTo>
                    <a:pt x="33623" y="22859"/>
                  </a:lnTo>
                  <a:lnTo>
                    <a:pt x="19907" y="18287"/>
                  </a:lnTo>
                  <a:lnTo>
                    <a:pt x="13811" y="16763"/>
                  </a:lnTo>
                  <a:lnTo>
                    <a:pt x="9143" y="15239"/>
                  </a:lnTo>
                  <a:lnTo>
                    <a:pt x="3047" y="15239"/>
                  </a:lnTo>
                  <a:lnTo>
                    <a:pt x="0" y="13715"/>
                  </a:lnTo>
                  <a:lnTo>
                    <a:pt x="0" y="0"/>
                  </a:lnTo>
                  <a:lnTo>
                    <a:pt x="122110" y="0"/>
                  </a:lnTo>
                  <a:lnTo>
                    <a:pt x="122110" y="13715"/>
                  </a:lnTo>
                  <a:lnTo>
                    <a:pt x="119062" y="13715"/>
                  </a:lnTo>
                  <a:lnTo>
                    <a:pt x="114395" y="15239"/>
                  </a:lnTo>
                  <a:lnTo>
                    <a:pt x="108299" y="15239"/>
                  </a:lnTo>
                  <a:lnTo>
                    <a:pt x="103727" y="16763"/>
                  </a:lnTo>
                  <a:lnTo>
                    <a:pt x="97631" y="16763"/>
                  </a:lnTo>
                  <a:lnTo>
                    <a:pt x="94583" y="18287"/>
                  </a:lnTo>
                  <a:lnTo>
                    <a:pt x="90011" y="19811"/>
                  </a:lnTo>
                  <a:lnTo>
                    <a:pt x="85439" y="22859"/>
                  </a:lnTo>
                  <a:lnTo>
                    <a:pt x="83915" y="25907"/>
                  </a:lnTo>
                  <a:lnTo>
                    <a:pt x="82391" y="30480"/>
                  </a:lnTo>
                  <a:lnTo>
                    <a:pt x="82391" y="242601"/>
                  </a:lnTo>
                  <a:lnTo>
                    <a:pt x="83915" y="245649"/>
                  </a:lnTo>
                  <a:lnTo>
                    <a:pt x="86963" y="250221"/>
                  </a:lnTo>
                  <a:lnTo>
                    <a:pt x="90011" y="251745"/>
                  </a:lnTo>
                  <a:lnTo>
                    <a:pt x="94583" y="254793"/>
                  </a:lnTo>
                  <a:lnTo>
                    <a:pt x="96107" y="254793"/>
                  </a:lnTo>
                  <a:lnTo>
                    <a:pt x="100679" y="256317"/>
                  </a:lnTo>
                  <a:lnTo>
                    <a:pt x="112871" y="259365"/>
                  </a:lnTo>
                  <a:lnTo>
                    <a:pt x="122110" y="259365"/>
                  </a:lnTo>
                  <a:lnTo>
                    <a:pt x="122110" y="273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2346" y="4273676"/>
              <a:ext cx="283654" cy="251745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667255" y="4223289"/>
            <a:ext cx="860425" cy="383540"/>
            <a:chOff x="1667255" y="4223289"/>
            <a:chExt cx="860425" cy="383540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7255" y="4325588"/>
              <a:ext cx="140303" cy="19983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824323" y="4223289"/>
              <a:ext cx="102235" cy="297815"/>
            </a:xfrm>
            <a:custGeom>
              <a:avLst/>
              <a:gdLst/>
              <a:ahLst/>
              <a:cxnLst/>
              <a:rect l="l" t="t" r="r" b="b"/>
              <a:pathLst>
                <a:path w="102235" h="297814">
                  <a:moveTo>
                    <a:pt x="102203" y="297561"/>
                  </a:moveTo>
                  <a:lnTo>
                    <a:pt x="10667" y="297561"/>
                  </a:lnTo>
                  <a:lnTo>
                    <a:pt x="10667" y="285369"/>
                  </a:lnTo>
                  <a:lnTo>
                    <a:pt x="12191" y="285369"/>
                  </a:lnTo>
                  <a:lnTo>
                    <a:pt x="15239" y="283845"/>
                  </a:lnTo>
                  <a:lnTo>
                    <a:pt x="25907" y="283845"/>
                  </a:lnTo>
                  <a:lnTo>
                    <a:pt x="27431" y="282321"/>
                  </a:lnTo>
                  <a:lnTo>
                    <a:pt x="33527" y="279273"/>
                  </a:lnTo>
                  <a:lnTo>
                    <a:pt x="35051" y="276225"/>
                  </a:lnTo>
                  <a:lnTo>
                    <a:pt x="38099" y="273177"/>
                  </a:lnTo>
                  <a:lnTo>
                    <a:pt x="38099" y="36671"/>
                  </a:lnTo>
                  <a:lnTo>
                    <a:pt x="35051" y="33623"/>
                  </a:lnTo>
                  <a:lnTo>
                    <a:pt x="33527" y="29051"/>
                  </a:lnTo>
                  <a:lnTo>
                    <a:pt x="25907" y="21431"/>
                  </a:lnTo>
                  <a:lnTo>
                    <a:pt x="21335" y="19907"/>
                  </a:lnTo>
                  <a:lnTo>
                    <a:pt x="15239" y="19907"/>
                  </a:lnTo>
                  <a:lnTo>
                    <a:pt x="9143" y="18383"/>
                  </a:lnTo>
                  <a:lnTo>
                    <a:pt x="4571" y="16859"/>
                  </a:lnTo>
                  <a:lnTo>
                    <a:pt x="0" y="16859"/>
                  </a:lnTo>
                  <a:lnTo>
                    <a:pt x="0" y="4572"/>
                  </a:lnTo>
                  <a:lnTo>
                    <a:pt x="71723" y="0"/>
                  </a:lnTo>
                  <a:lnTo>
                    <a:pt x="74771" y="3048"/>
                  </a:lnTo>
                  <a:lnTo>
                    <a:pt x="74771" y="271653"/>
                  </a:lnTo>
                  <a:lnTo>
                    <a:pt x="77819" y="277749"/>
                  </a:lnTo>
                  <a:lnTo>
                    <a:pt x="86963" y="282321"/>
                  </a:lnTo>
                  <a:lnTo>
                    <a:pt x="90011" y="282321"/>
                  </a:lnTo>
                  <a:lnTo>
                    <a:pt x="93059" y="283845"/>
                  </a:lnTo>
                  <a:lnTo>
                    <a:pt x="96107" y="283845"/>
                  </a:lnTo>
                  <a:lnTo>
                    <a:pt x="99155" y="285369"/>
                  </a:lnTo>
                  <a:lnTo>
                    <a:pt x="102203" y="285369"/>
                  </a:lnTo>
                  <a:lnTo>
                    <a:pt x="102203" y="297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9386" y="4325588"/>
              <a:ext cx="167830" cy="19983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0077" y="4325588"/>
              <a:ext cx="167830" cy="19983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323147" y="4327112"/>
              <a:ext cx="204470" cy="279400"/>
            </a:xfrm>
            <a:custGeom>
              <a:avLst/>
              <a:gdLst/>
              <a:ahLst/>
              <a:cxnLst/>
              <a:rect l="l" t="t" r="r" b="b"/>
              <a:pathLst>
                <a:path w="204469" h="279400">
                  <a:moveTo>
                    <a:pt x="87928" y="25908"/>
                  </a:moveTo>
                  <a:lnTo>
                    <a:pt x="68579" y="25908"/>
                  </a:lnTo>
                  <a:lnTo>
                    <a:pt x="74344" y="20478"/>
                  </a:lnTo>
                  <a:lnTo>
                    <a:pt x="80402" y="15621"/>
                  </a:lnTo>
                  <a:lnTo>
                    <a:pt x="87051" y="11334"/>
                  </a:lnTo>
                  <a:lnTo>
                    <a:pt x="94583" y="7620"/>
                  </a:lnTo>
                  <a:lnTo>
                    <a:pt x="101465" y="3857"/>
                  </a:lnTo>
                  <a:lnTo>
                    <a:pt x="108489" y="1524"/>
                  </a:lnTo>
                  <a:lnTo>
                    <a:pt x="115800" y="333"/>
                  </a:lnTo>
                  <a:lnTo>
                    <a:pt x="123539" y="0"/>
                  </a:lnTo>
                  <a:lnTo>
                    <a:pt x="132397" y="309"/>
                  </a:lnTo>
                  <a:lnTo>
                    <a:pt x="169640" y="15621"/>
                  </a:lnTo>
                  <a:lnTo>
                    <a:pt x="174268" y="19812"/>
                  </a:lnTo>
                  <a:lnTo>
                    <a:pt x="109823" y="19812"/>
                  </a:lnTo>
                  <a:lnTo>
                    <a:pt x="103012" y="20359"/>
                  </a:lnTo>
                  <a:lnTo>
                    <a:pt x="96488" y="21907"/>
                  </a:lnTo>
                  <a:lnTo>
                    <a:pt x="90535" y="24312"/>
                  </a:lnTo>
                  <a:lnTo>
                    <a:pt x="87928" y="25908"/>
                  </a:lnTo>
                  <a:close/>
                </a:path>
                <a:path w="204469" h="279400">
                  <a:moveTo>
                    <a:pt x="86963" y="263937"/>
                  </a:moveTo>
                  <a:lnTo>
                    <a:pt x="21336" y="263937"/>
                  </a:lnTo>
                  <a:lnTo>
                    <a:pt x="25907" y="262413"/>
                  </a:lnTo>
                  <a:lnTo>
                    <a:pt x="28955" y="259365"/>
                  </a:lnTo>
                  <a:lnTo>
                    <a:pt x="32003" y="253269"/>
                  </a:lnTo>
                  <a:lnTo>
                    <a:pt x="32003" y="36576"/>
                  </a:lnTo>
                  <a:lnTo>
                    <a:pt x="28955" y="32004"/>
                  </a:lnTo>
                  <a:lnTo>
                    <a:pt x="27431" y="28956"/>
                  </a:lnTo>
                  <a:lnTo>
                    <a:pt x="24383" y="25908"/>
                  </a:lnTo>
                  <a:lnTo>
                    <a:pt x="21336" y="24384"/>
                  </a:lnTo>
                  <a:lnTo>
                    <a:pt x="19812" y="22860"/>
                  </a:lnTo>
                  <a:lnTo>
                    <a:pt x="16763" y="21336"/>
                  </a:lnTo>
                  <a:lnTo>
                    <a:pt x="12191" y="19812"/>
                  </a:lnTo>
                  <a:lnTo>
                    <a:pt x="4571" y="19812"/>
                  </a:lnTo>
                  <a:lnTo>
                    <a:pt x="0" y="18288"/>
                  </a:lnTo>
                  <a:lnTo>
                    <a:pt x="0" y="6096"/>
                  </a:lnTo>
                  <a:lnTo>
                    <a:pt x="65531" y="1524"/>
                  </a:lnTo>
                  <a:lnTo>
                    <a:pt x="67055" y="4572"/>
                  </a:lnTo>
                  <a:lnTo>
                    <a:pt x="67055" y="25908"/>
                  </a:lnTo>
                  <a:lnTo>
                    <a:pt x="87928" y="25908"/>
                  </a:lnTo>
                  <a:lnTo>
                    <a:pt x="85439" y="27432"/>
                  </a:lnTo>
                  <a:lnTo>
                    <a:pt x="79247" y="30480"/>
                  </a:lnTo>
                  <a:lnTo>
                    <a:pt x="68579" y="41148"/>
                  </a:lnTo>
                  <a:lnTo>
                    <a:pt x="68660" y="157242"/>
                  </a:lnTo>
                  <a:lnTo>
                    <a:pt x="71627" y="160210"/>
                  </a:lnTo>
                  <a:lnTo>
                    <a:pt x="73151" y="164782"/>
                  </a:lnTo>
                  <a:lnTo>
                    <a:pt x="82295" y="173926"/>
                  </a:lnTo>
                  <a:lnTo>
                    <a:pt x="86963" y="176974"/>
                  </a:lnTo>
                  <a:lnTo>
                    <a:pt x="91535" y="180022"/>
                  </a:lnTo>
                  <a:lnTo>
                    <a:pt x="105251" y="184594"/>
                  </a:lnTo>
                  <a:lnTo>
                    <a:pt x="162392" y="184594"/>
                  </a:lnTo>
                  <a:lnTo>
                    <a:pt x="160204" y="186118"/>
                  </a:lnTo>
                  <a:lnTo>
                    <a:pt x="68579" y="186118"/>
                  </a:lnTo>
                  <a:lnTo>
                    <a:pt x="68579" y="251745"/>
                  </a:lnTo>
                  <a:lnTo>
                    <a:pt x="70103" y="254793"/>
                  </a:lnTo>
                  <a:lnTo>
                    <a:pt x="74675" y="259365"/>
                  </a:lnTo>
                  <a:lnTo>
                    <a:pt x="79247" y="260889"/>
                  </a:lnTo>
                  <a:lnTo>
                    <a:pt x="82295" y="262413"/>
                  </a:lnTo>
                  <a:lnTo>
                    <a:pt x="86963" y="263937"/>
                  </a:lnTo>
                  <a:close/>
                </a:path>
                <a:path w="204469" h="279400">
                  <a:moveTo>
                    <a:pt x="162392" y="184594"/>
                  </a:moveTo>
                  <a:lnTo>
                    <a:pt x="118967" y="184594"/>
                  </a:lnTo>
                  <a:lnTo>
                    <a:pt x="126587" y="183070"/>
                  </a:lnTo>
                  <a:lnTo>
                    <a:pt x="132683" y="178498"/>
                  </a:lnTo>
                  <a:lnTo>
                    <a:pt x="159305" y="143461"/>
                  </a:lnTo>
                  <a:lnTo>
                    <a:pt x="164687" y="100679"/>
                  </a:lnTo>
                  <a:lnTo>
                    <a:pt x="164425" y="93583"/>
                  </a:lnTo>
                  <a:lnTo>
                    <a:pt x="155638" y="51484"/>
                  </a:lnTo>
                  <a:lnTo>
                    <a:pt x="123158" y="21907"/>
                  </a:lnTo>
                  <a:lnTo>
                    <a:pt x="109823" y="19812"/>
                  </a:lnTo>
                  <a:lnTo>
                    <a:pt x="174268" y="19812"/>
                  </a:lnTo>
                  <a:lnTo>
                    <a:pt x="198310" y="57912"/>
                  </a:lnTo>
                  <a:lnTo>
                    <a:pt x="204406" y="99155"/>
                  </a:lnTo>
                  <a:lnTo>
                    <a:pt x="204073" y="110085"/>
                  </a:lnTo>
                  <a:lnTo>
                    <a:pt x="193033" y="149192"/>
                  </a:lnTo>
                  <a:lnTo>
                    <a:pt x="176879" y="170878"/>
                  </a:lnTo>
                  <a:lnTo>
                    <a:pt x="170878" y="177426"/>
                  </a:lnTo>
                  <a:lnTo>
                    <a:pt x="164306" y="183261"/>
                  </a:lnTo>
                  <a:lnTo>
                    <a:pt x="162392" y="184594"/>
                  </a:lnTo>
                  <a:close/>
                </a:path>
                <a:path w="204469" h="279400">
                  <a:moveTo>
                    <a:pt x="115919" y="198310"/>
                  </a:moveTo>
                  <a:lnTo>
                    <a:pt x="74675" y="189166"/>
                  </a:lnTo>
                  <a:lnTo>
                    <a:pt x="70103" y="186118"/>
                  </a:lnTo>
                  <a:lnTo>
                    <a:pt x="160204" y="186118"/>
                  </a:lnTo>
                  <a:lnTo>
                    <a:pt x="115919" y="198310"/>
                  </a:lnTo>
                  <a:close/>
                </a:path>
                <a:path w="204469" h="279400">
                  <a:moveTo>
                    <a:pt x="97631" y="265461"/>
                  </a:moveTo>
                  <a:lnTo>
                    <a:pt x="15239" y="265461"/>
                  </a:lnTo>
                  <a:lnTo>
                    <a:pt x="18288" y="263937"/>
                  </a:lnTo>
                  <a:lnTo>
                    <a:pt x="91535" y="263937"/>
                  </a:lnTo>
                  <a:lnTo>
                    <a:pt x="97631" y="265461"/>
                  </a:lnTo>
                  <a:close/>
                </a:path>
                <a:path w="204469" h="279400">
                  <a:moveTo>
                    <a:pt x="106775" y="279177"/>
                  </a:moveTo>
                  <a:lnTo>
                    <a:pt x="0" y="279177"/>
                  </a:lnTo>
                  <a:lnTo>
                    <a:pt x="0" y="266985"/>
                  </a:lnTo>
                  <a:lnTo>
                    <a:pt x="4571" y="265461"/>
                  </a:lnTo>
                  <a:lnTo>
                    <a:pt x="102203" y="265461"/>
                  </a:lnTo>
                  <a:lnTo>
                    <a:pt x="106775" y="266985"/>
                  </a:lnTo>
                  <a:lnTo>
                    <a:pt x="106775" y="279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40425" y="4223289"/>
            <a:ext cx="1319402" cy="303657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4068127" y="4229480"/>
            <a:ext cx="257810" cy="296545"/>
            <a:chOff x="4068127" y="4229480"/>
            <a:chExt cx="257810" cy="296545"/>
          </a:xfrm>
        </p:grpSpPr>
        <p:sp>
          <p:nvSpPr>
            <p:cNvPr id="62" name="object 62"/>
            <p:cNvSpPr/>
            <p:nvPr/>
          </p:nvSpPr>
          <p:spPr>
            <a:xfrm>
              <a:off x="4068127" y="4229480"/>
              <a:ext cx="97790" cy="291465"/>
            </a:xfrm>
            <a:custGeom>
              <a:avLst/>
              <a:gdLst/>
              <a:ahLst/>
              <a:cxnLst/>
              <a:rect l="l" t="t" r="r" b="b"/>
              <a:pathLst>
                <a:path w="97789" h="291464">
                  <a:moveTo>
                    <a:pt x="88487" y="277653"/>
                  </a:moveTo>
                  <a:lnTo>
                    <a:pt x="21336" y="277653"/>
                  </a:lnTo>
                  <a:lnTo>
                    <a:pt x="30480" y="273081"/>
                  </a:lnTo>
                  <a:lnTo>
                    <a:pt x="35052" y="263937"/>
                  </a:lnTo>
                  <a:lnTo>
                    <a:pt x="35052" y="138779"/>
                  </a:lnTo>
                  <a:lnTo>
                    <a:pt x="33528" y="134207"/>
                  </a:lnTo>
                  <a:lnTo>
                    <a:pt x="30480" y="128111"/>
                  </a:lnTo>
                  <a:lnTo>
                    <a:pt x="24384" y="122015"/>
                  </a:lnTo>
                  <a:lnTo>
                    <a:pt x="18288" y="118967"/>
                  </a:lnTo>
                  <a:lnTo>
                    <a:pt x="13716" y="118967"/>
                  </a:lnTo>
                  <a:lnTo>
                    <a:pt x="9144" y="117443"/>
                  </a:lnTo>
                  <a:lnTo>
                    <a:pt x="4572" y="117443"/>
                  </a:lnTo>
                  <a:lnTo>
                    <a:pt x="0" y="115919"/>
                  </a:lnTo>
                  <a:lnTo>
                    <a:pt x="0" y="103727"/>
                  </a:lnTo>
                  <a:lnTo>
                    <a:pt x="67151" y="99155"/>
                  </a:lnTo>
                  <a:lnTo>
                    <a:pt x="70199" y="102203"/>
                  </a:lnTo>
                  <a:lnTo>
                    <a:pt x="70199" y="260889"/>
                  </a:lnTo>
                  <a:lnTo>
                    <a:pt x="71723" y="265461"/>
                  </a:lnTo>
                  <a:lnTo>
                    <a:pt x="74771" y="271557"/>
                  </a:lnTo>
                  <a:lnTo>
                    <a:pt x="83915" y="276129"/>
                  </a:lnTo>
                  <a:lnTo>
                    <a:pt x="86963" y="276129"/>
                  </a:lnTo>
                  <a:lnTo>
                    <a:pt x="88487" y="277653"/>
                  </a:lnTo>
                  <a:close/>
                </a:path>
                <a:path w="97789" h="291464">
                  <a:moveTo>
                    <a:pt x="94583" y="279177"/>
                  </a:moveTo>
                  <a:lnTo>
                    <a:pt x="9144" y="279177"/>
                  </a:lnTo>
                  <a:lnTo>
                    <a:pt x="12192" y="277653"/>
                  </a:lnTo>
                  <a:lnTo>
                    <a:pt x="91535" y="277653"/>
                  </a:lnTo>
                  <a:lnTo>
                    <a:pt x="94583" y="279177"/>
                  </a:lnTo>
                  <a:close/>
                </a:path>
                <a:path w="97789" h="291464">
                  <a:moveTo>
                    <a:pt x="97631" y="291369"/>
                  </a:moveTo>
                  <a:lnTo>
                    <a:pt x="6096" y="291369"/>
                  </a:lnTo>
                  <a:lnTo>
                    <a:pt x="6096" y="279177"/>
                  </a:lnTo>
                  <a:lnTo>
                    <a:pt x="97631" y="279177"/>
                  </a:lnTo>
                  <a:lnTo>
                    <a:pt x="97631" y="291369"/>
                  </a:lnTo>
                  <a:close/>
                </a:path>
                <a:path w="97789" h="291464">
                  <a:moveTo>
                    <a:pt x="56483" y="51816"/>
                  </a:moveTo>
                  <a:lnTo>
                    <a:pt x="42672" y="51816"/>
                  </a:lnTo>
                  <a:lnTo>
                    <a:pt x="36576" y="50292"/>
                  </a:lnTo>
                  <a:lnTo>
                    <a:pt x="32004" y="44195"/>
                  </a:lnTo>
                  <a:lnTo>
                    <a:pt x="27432" y="39624"/>
                  </a:lnTo>
                  <a:lnTo>
                    <a:pt x="24384" y="33528"/>
                  </a:lnTo>
                  <a:lnTo>
                    <a:pt x="24384" y="19812"/>
                  </a:lnTo>
                  <a:lnTo>
                    <a:pt x="27432" y="13716"/>
                  </a:lnTo>
                  <a:lnTo>
                    <a:pt x="32004" y="7619"/>
                  </a:lnTo>
                  <a:lnTo>
                    <a:pt x="36576" y="3048"/>
                  </a:lnTo>
                  <a:lnTo>
                    <a:pt x="42672" y="0"/>
                  </a:lnTo>
                  <a:lnTo>
                    <a:pt x="56483" y="0"/>
                  </a:lnTo>
                  <a:lnTo>
                    <a:pt x="62579" y="3048"/>
                  </a:lnTo>
                  <a:lnTo>
                    <a:pt x="71723" y="12192"/>
                  </a:lnTo>
                  <a:lnTo>
                    <a:pt x="74771" y="18288"/>
                  </a:lnTo>
                  <a:lnTo>
                    <a:pt x="74771" y="32004"/>
                  </a:lnTo>
                  <a:lnTo>
                    <a:pt x="71723" y="38100"/>
                  </a:lnTo>
                  <a:lnTo>
                    <a:pt x="67151" y="44195"/>
                  </a:lnTo>
                  <a:lnTo>
                    <a:pt x="62579" y="48768"/>
                  </a:lnTo>
                  <a:lnTo>
                    <a:pt x="56483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85570" y="4325588"/>
              <a:ext cx="140303" cy="199834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41888" y="4223289"/>
            <a:ext cx="1441418" cy="30365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51998" y="4870227"/>
            <a:ext cx="100679" cy="100679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1101280" y="4737544"/>
            <a:ext cx="653415" cy="302260"/>
            <a:chOff x="1101280" y="4737544"/>
            <a:chExt cx="653415" cy="302260"/>
          </a:xfrm>
        </p:grpSpPr>
        <p:sp>
          <p:nvSpPr>
            <p:cNvPr id="67" name="object 67"/>
            <p:cNvSpPr/>
            <p:nvPr/>
          </p:nvSpPr>
          <p:spPr>
            <a:xfrm>
              <a:off x="1101267" y="4737544"/>
              <a:ext cx="459740" cy="297815"/>
            </a:xfrm>
            <a:custGeom>
              <a:avLst/>
              <a:gdLst/>
              <a:ahLst/>
              <a:cxnLst/>
              <a:rect l="l" t="t" r="r" b="b"/>
              <a:pathLst>
                <a:path w="459740" h="297814">
                  <a:moveTo>
                    <a:pt x="236512" y="25920"/>
                  </a:moveTo>
                  <a:lnTo>
                    <a:pt x="0" y="25920"/>
                  </a:lnTo>
                  <a:lnTo>
                    <a:pt x="0" y="99161"/>
                  </a:lnTo>
                  <a:lnTo>
                    <a:pt x="13716" y="99161"/>
                  </a:lnTo>
                  <a:lnTo>
                    <a:pt x="16764" y="90017"/>
                  </a:lnTo>
                  <a:lnTo>
                    <a:pt x="19812" y="83921"/>
                  </a:lnTo>
                  <a:lnTo>
                    <a:pt x="47345" y="44208"/>
                  </a:lnTo>
                  <a:lnTo>
                    <a:pt x="51917" y="42684"/>
                  </a:lnTo>
                  <a:lnTo>
                    <a:pt x="54965" y="41160"/>
                  </a:lnTo>
                  <a:lnTo>
                    <a:pt x="71729" y="41160"/>
                  </a:lnTo>
                  <a:lnTo>
                    <a:pt x="77825" y="39636"/>
                  </a:lnTo>
                  <a:lnTo>
                    <a:pt x="97637" y="39636"/>
                  </a:lnTo>
                  <a:lnTo>
                    <a:pt x="97637" y="270040"/>
                  </a:lnTo>
                  <a:lnTo>
                    <a:pt x="94589" y="273088"/>
                  </a:lnTo>
                  <a:lnTo>
                    <a:pt x="93065" y="276136"/>
                  </a:lnTo>
                  <a:lnTo>
                    <a:pt x="90017" y="277660"/>
                  </a:lnTo>
                  <a:lnTo>
                    <a:pt x="85445" y="279184"/>
                  </a:lnTo>
                  <a:lnTo>
                    <a:pt x="82397" y="280708"/>
                  </a:lnTo>
                  <a:lnTo>
                    <a:pt x="77825" y="282232"/>
                  </a:lnTo>
                  <a:lnTo>
                    <a:pt x="70205" y="282232"/>
                  </a:lnTo>
                  <a:lnTo>
                    <a:pt x="62585" y="283756"/>
                  </a:lnTo>
                  <a:lnTo>
                    <a:pt x="54965" y="283756"/>
                  </a:lnTo>
                  <a:lnTo>
                    <a:pt x="54965" y="297472"/>
                  </a:lnTo>
                  <a:lnTo>
                    <a:pt x="183070" y="297472"/>
                  </a:lnTo>
                  <a:lnTo>
                    <a:pt x="183070" y="283756"/>
                  </a:lnTo>
                  <a:lnTo>
                    <a:pt x="172402" y="283756"/>
                  </a:lnTo>
                  <a:lnTo>
                    <a:pt x="166306" y="282232"/>
                  </a:lnTo>
                  <a:lnTo>
                    <a:pt x="158686" y="280708"/>
                  </a:lnTo>
                  <a:lnTo>
                    <a:pt x="154114" y="279184"/>
                  </a:lnTo>
                  <a:lnTo>
                    <a:pt x="151066" y="277660"/>
                  </a:lnTo>
                  <a:lnTo>
                    <a:pt x="146494" y="276136"/>
                  </a:lnTo>
                  <a:lnTo>
                    <a:pt x="143446" y="273088"/>
                  </a:lnTo>
                  <a:lnTo>
                    <a:pt x="141922" y="270040"/>
                  </a:lnTo>
                  <a:lnTo>
                    <a:pt x="140398" y="265468"/>
                  </a:lnTo>
                  <a:lnTo>
                    <a:pt x="138874" y="262420"/>
                  </a:lnTo>
                  <a:lnTo>
                    <a:pt x="138874" y="39636"/>
                  </a:lnTo>
                  <a:lnTo>
                    <a:pt x="155638" y="39636"/>
                  </a:lnTo>
                  <a:lnTo>
                    <a:pt x="161734" y="41160"/>
                  </a:lnTo>
                  <a:lnTo>
                    <a:pt x="181546" y="41160"/>
                  </a:lnTo>
                  <a:lnTo>
                    <a:pt x="190690" y="44208"/>
                  </a:lnTo>
                  <a:lnTo>
                    <a:pt x="199834" y="53352"/>
                  </a:lnTo>
                  <a:lnTo>
                    <a:pt x="204406" y="59448"/>
                  </a:lnTo>
                  <a:lnTo>
                    <a:pt x="207454" y="65544"/>
                  </a:lnTo>
                  <a:lnTo>
                    <a:pt x="212026" y="70205"/>
                  </a:lnTo>
                  <a:lnTo>
                    <a:pt x="221170" y="88493"/>
                  </a:lnTo>
                  <a:lnTo>
                    <a:pt x="222694" y="94589"/>
                  </a:lnTo>
                  <a:lnTo>
                    <a:pt x="224218" y="99161"/>
                  </a:lnTo>
                  <a:lnTo>
                    <a:pt x="236512" y="99161"/>
                  </a:lnTo>
                  <a:lnTo>
                    <a:pt x="236512" y="25920"/>
                  </a:lnTo>
                  <a:close/>
                </a:path>
                <a:path w="459740" h="297814">
                  <a:moveTo>
                    <a:pt x="459206" y="285280"/>
                  </a:moveTo>
                  <a:lnTo>
                    <a:pt x="454634" y="285280"/>
                  </a:lnTo>
                  <a:lnTo>
                    <a:pt x="451586" y="283756"/>
                  </a:lnTo>
                  <a:lnTo>
                    <a:pt x="446925" y="283756"/>
                  </a:lnTo>
                  <a:lnTo>
                    <a:pt x="434733" y="277660"/>
                  </a:lnTo>
                  <a:lnTo>
                    <a:pt x="430161" y="268516"/>
                  </a:lnTo>
                  <a:lnTo>
                    <a:pt x="430161" y="164782"/>
                  </a:lnTo>
                  <a:lnTo>
                    <a:pt x="429323" y="150736"/>
                  </a:lnTo>
                  <a:lnTo>
                    <a:pt x="410273" y="112090"/>
                  </a:lnTo>
                  <a:lnTo>
                    <a:pt x="378345" y="103733"/>
                  </a:lnTo>
                  <a:lnTo>
                    <a:pt x="363105" y="103733"/>
                  </a:lnTo>
                  <a:lnTo>
                    <a:pt x="355485" y="106781"/>
                  </a:lnTo>
                  <a:lnTo>
                    <a:pt x="349389" y="108305"/>
                  </a:lnTo>
                  <a:lnTo>
                    <a:pt x="343293" y="111353"/>
                  </a:lnTo>
                  <a:lnTo>
                    <a:pt x="338620" y="114401"/>
                  </a:lnTo>
                  <a:lnTo>
                    <a:pt x="332524" y="117449"/>
                  </a:lnTo>
                  <a:lnTo>
                    <a:pt x="329476" y="120497"/>
                  </a:lnTo>
                  <a:lnTo>
                    <a:pt x="324904" y="123545"/>
                  </a:lnTo>
                  <a:lnTo>
                    <a:pt x="321856" y="128117"/>
                  </a:lnTo>
                  <a:lnTo>
                    <a:pt x="317284" y="131165"/>
                  </a:lnTo>
                  <a:lnTo>
                    <a:pt x="314236" y="135737"/>
                  </a:lnTo>
                  <a:lnTo>
                    <a:pt x="312712" y="135737"/>
                  </a:lnTo>
                  <a:lnTo>
                    <a:pt x="312712" y="3048"/>
                  </a:lnTo>
                  <a:lnTo>
                    <a:pt x="309664" y="0"/>
                  </a:lnTo>
                  <a:lnTo>
                    <a:pt x="241084" y="4572"/>
                  </a:lnTo>
                  <a:lnTo>
                    <a:pt x="241084" y="16764"/>
                  </a:lnTo>
                  <a:lnTo>
                    <a:pt x="244132" y="18288"/>
                  </a:lnTo>
                  <a:lnTo>
                    <a:pt x="254800" y="18288"/>
                  </a:lnTo>
                  <a:lnTo>
                    <a:pt x="260896" y="19812"/>
                  </a:lnTo>
                  <a:lnTo>
                    <a:pt x="270040" y="24384"/>
                  </a:lnTo>
                  <a:lnTo>
                    <a:pt x="273088" y="27432"/>
                  </a:lnTo>
                  <a:lnTo>
                    <a:pt x="277660" y="41148"/>
                  </a:lnTo>
                  <a:lnTo>
                    <a:pt x="277660" y="270040"/>
                  </a:lnTo>
                  <a:lnTo>
                    <a:pt x="273088" y="279184"/>
                  </a:lnTo>
                  <a:lnTo>
                    <a:pt x="270040" y="282232"/>
                  </a:lnTo>
                  <a:lnTo>
                    <a:pt x="266992" y="282232"/>
                  </a:lnTo>
                  <a:lnTo>
                    <a:pt x="263944" y="283756"/>
                  </a:lnTo>
                  <a:lnTo>
                    <a:pt x="254800" y="283756"/>
                  </a:lnTo>
                  <a:lnTo>
                    <a:pt x="251752" y="285280"/>
                  </a:lnTo>
                  <a:lnTo>
                    <a:pt x="248704" y="285280"/>
                  </a:lnTo>
                  <a:lnTo>
                    <a:pt x="248704" y="297472"/>
                  </a:lnTo>
                  <a:lnTo>
                    <a:pt x="341668" y="297472"/>
                  </a:lnTo>
                  <a:lnTo>
                    <a:pt x="341668" y="285280"/>
                  </a:lnTo>
                  <a:lnTo>
                    <a:pt x="338620" y="285280"/>
                  </a:lnTo>
                  <a:lnTo>
                    <a:pt x="335572" y="283756"/>
                  </a:lnTo>
                  <a:lnTo>
                    <a:pt x="332524" y="283756"/>
                  </a:lnTo>
                  <a:lnTo>
                    <a:pt x="329476" y="282232"/>
                  </a:lnTo>
                  <a:lnTo>
                    <a:pt x="326428" y="282232"/>
                  </a:lnTo>
                  <a:lnTo>
                    <a:pt x="317284" y="277660"/>
                  </a:lnTo>
                  <a:lnTo>
                    <a:pt x="312712" y="268516"/>
                  </a:lnTo>
                  <a:lnTo>
                    <a:pt x="312712" y="154114"/>
                  </a:lnTo>
                  <a:lnTo>
                    <a:pt x="314236" y="152590"/>
                  </a:lnTo>
                  <a:lnTo>
                    <a:pt x="315760" y="149542"/>
                  </a:lnTo>
                  <a:lnTo>
                    <a:pt x="318808" y="146405"/>
                  </a:lnTo>
                  <a:lnTo>
                    <a:pt x="320332" y="143357"/>
                  </a:lnTo>
                  <a:lnTo>
                    <a:pt x="323380" y="140309"/>
                  </a:lnTo>
                  <a:lnTo>
                    <a:pt x="332524" y="134213"/>
                  </a:lnTo>
                  <a:lnTo>
                    <a:pt x="338620" y="131165"/>
                  </a:lnTo>
                  <a:lnTo>
                    <a:pt x="343293" y="129641"/>
                  </a:lnTo>
                  <a:lnTo>
                    <a:pt x="349389" y="126593"/>
                  </a:lnTo>
                  <a:lnTo>
                    <a:pt x="361581" y="126593"/>
                  </a:lnTo>
                  <a:lnTo>
                    <a:pt x="368173" y="127190"/>
                  </a:lnTo>
                  <a:lnTo>
                    <a:pt x="394538" y="158343"/>
                  </a:lnTo>
                  <a:lnTo>
                    <a:pt x="395109" y="167830"/>
                  </a:lnTo>
                  <a:lnTo>
                    <a:pt x="395109" y="270040"/>
                  </a:lnTo>
                  <a:lnTo>
                    <a:pt x="390537" y="279184"/>
                  </a:lnTo>
                  <a:lnTo>
                    <a:pt x="387489" y="282232"/>
                  </a:lnTo>
                  <a:lnTo>
                    <a:pt x="384441" y="282232"/>
                  </a:lnTo>
                  <a:lnTo>
                    <a:pt x="381393" y="283756"/>
                  </a:lnTo>
                  <a:lnTo>
                    <a:pt x="372249" y="283756"/>
                  </a:lnTo>
                  <a:lnTo>
                    <a:pt x="369201" y="285280"/>
                  </a:lnTo>
                  <a:lnTo>
                    <a:pt x="366153" y="285280"/>
                  </a:lnTo>
                  <a:lnTo>
                    <a:pt x="366153" y="297472"/>
                  </a:lnTo>
                  <a:lnTo>
                    <a:pt x="459206" y="297472"/>
                  </a:lnTo>
                  <a:lnTo>
                    <a:pt x="459206" y="285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86388" y="4841271"/>
              <a:ext cx="167735" cy="198310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56327" y="4737544"/>
            <a:ext cx="1134903" cy="303561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3096482" y="4737544"/>
            <a:ext cx="746125" cy="302260"/>
            <a:chOff x="3096482" y="4737544"/>
            <a:chExt cx="746125" cy="302260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96482" y="4841272"/>
              <a:ext cx="163163" cy="19831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79552" y="4841271"/>
              <a:ext cx="176879" cy="19831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465576" y="4737544"/>
              <a:ext cx="213995" cy="297815"/>
            </a:xfrm>
            <a:custGeom>
              <a:avLst/>
              <a:gdLst/>
              <a:ahLst/>
              <a:cxnLst/>
              <a:rect l="l" t="t" r="r" b="b"/>
              <a:pathLst>
                <a:path w="213995" h="297814">
                  <a:moveTo>
                    <a:pt x="102196" y="285280"/>
                  </a:moveTo>
                  <a:lnTo>
                    <a:pt x="99148" y="285280"/>
                  </a:lnTo>
                  <a:lnTo>
                    <a:pt x="96100" y="283756"/>
                  </a:lnTo>
                  <a:lnTo>
                    <a:pt x="93052" y="283756"/>
                  </a:lnTo>
                  <a:lnTo>
                    <a:pt x="90004" y="282232"/>
                  </a:lnTo>
                  <a:lnTo>
                    <a:pt x="86956" y="282232"/>
                  </a:lnTo>
                  <a:lnTo>
                    <a:pt x="77812" y="277660"/>
                  </a:lnTo>
                  <a:lnTo>
                    <a:pt x="74764" y="271564"/>
                  </a:lnTo>
                  <a:lnTo>
                    <a:pt x="73240" y="266992"/>
                  </a:lnTo>
                  <a:lnTo>
                    <a:pt x="73240" y="3048"/>
                  </a:lnTo>
                  <a:lnTo>
                    <a:pt x="71716" y="0"/>
                  </a:lnTo>
                  <a:lnTo>
                    <a:pt x="0" y="4572"/>
                  </a:lnTo>
                  <a:lnTo>
                    <a:pt x="0" y="16764"/>
                  </a:lnTo>
                  <a:lnTo>
                    <a:pt x="3048" y="18288"/>
                  </a:lnTo>
                  <a:lnTo>
                    <a:pt x="9144" y="18288"/>
                  </a:lnTo>
                  <a:lnTo>
                    <a:pt x="21424" y="21336"/>
                  </a:lnTo>
                  <a:lnTo>
                    <a:pt x="25996" y="22860"/>
                  </a:lnTo>
                  <a:lnTo>
                    <a:pt x="27520" y="24384"/>
                  </a:lnTo>
                  <a:lnTo>
                    <a:pt x="30568" y="25908"/>
                  </a:lnTo>
                  <a:lnTo>
                    <a:pt x="33616" y="28956"/>
                  </a:lnTo>
                  <a:lnTo>
                    <a:pt x="35140" y="33528"/>
                  </a:lnTo>
                  <a:lnTo>
                    <a:pt x="36664" y="36576"/>
                  </a:lnTo>
                  <a:lnTo>
                    <a:pt x="38188" y="41148"/>
                  </a:lnTo>
                  <a:lnTo>
                    <a:pt x="38188" y="270040"/>
                  </a:lnTo>
                  <a:lnTo>
                    <a:pt x="33616" y="279184"/>
                  </a:lnTo>
                  <a:lnTo>
                    <a:pt x="30568" y="282232"/>
                  </a:lnTo>
                  <a:lnTo>
                    <a:pt x="27520" y="282232"/>
                  </a:lnTo>
                  <a:lnTo>
                    <a:pt x="25996" y="283756"/>
                  </a:lnTo>
                  <a:lnTo>
                    <a:pt x="15328" y="283756"/>
                  </a:lnTo>
                  <a:lnTo>
                    <a:pt x="12280" y="285280"/>
                  </a:lnTo>
                  <a:lnTo>
                    <a:pt x="9144" y="285280"/>
                  </a:lnTo>
                  <a:lnTo>
                    <a:pt x="9144" y="297472"/>
                  </a:lnTo>
                  <a:lnTo>
                    <a:pt x="102196" y="297472"/>
                  </a:lnTo>
                  <a:lnTo>
                    <a:pt x="102196" y="285280"/>
                  </a:lnTo>
                  <a:close/>
                </a:path>
                <a:path w="213995" h="297814">
                  <a:moveTo>
                    <a:pt x="213550" y="285280"/>
                  </a:moveTo>
                  <a:lnTo>
                    <a:pt x="210502" y="285280"/>
                  </a:lnTo>
                  <a:lnTo>
                    <a:pt x="207454" y="283756"/>
                  </a:lnTo>
                  <a:lnTo>
                    <a:pt x="204406" y="283756"/>
                  </a:lnTo>
                  <a:lnTo>
                    <a:pt x="201358" y="282232"/>
                  </a:lnTo>
                  <a:lnTo>
                    <a:pt x="198310" y="282232"/>
                  </a:lnTo>
                  <a:lnTo>
                    <a:pt x="189166" y="277660"/>
                  </a:lnTo>
                  <a:lnTo>
                    <a:pt x="186118" y="271564"/>
                  </a:lnTo>
                  <a:lnTo>
                    <a:pt x="184594" y="266992"/>
                  </a:lnTo>
                  <a:lnTo>
                    <a:pt x="184594" y="3048"/>
                  </a:lnTo>
                  <a:lnTo>
                    <a:pt x="183070" y="0"/>
                  </a:lnTo>
                  <a:lnTo>
                    <a:pt x="111340" y="4572"/>
                  </a:lnTo>
                  <a:lnTo>
                    <a:pt x="111340" y="16764"/>
                  </a:lnTo>
                  <a:lnTo>
                    <a:pt x="114388" y="18288"/>
                  </a:lnTo>
                  <a:lnTo>
                    <a:pt x="120586" y="18288"/>
                  </a:lnTo>
                  <a:lnTo>
                    <a:pt x="132778" y="21336"/>
                  </a:lnTo>
                  <a:lnTo>
                    <a:pt x="141922" y="25908"/>
                  </a:lnTo>
                  <a:lnTo>
                    <a:pt x="144970" y="28956"/>
                  </a:lnTo>
                  <a:lnTo>
                    <a:pt x="146494" y="33528"/>
                  </a:lnTo>
                  <a:lnTo>
                    <a:pt x="148018" y="36576"/>
                  </a:lnTo>
                  <a:lnTo>
                    <a:pt x="149542" y="41148"/>
                  </a:lnTo>
                  <a:lnTo>
                    <a:pt x="149542" y="270040"/>
                  </a:lnTo>
                  <a:lnTo>
                    <a:pt x="144970" y="279184"/>
                  </a:lnTo>
                  <a:lnTo>
                    <a:pt x="141922" y="282232"/>
                  </a:lnTo>
                  <a:lnTo>
                    <a:pt x="138874" y="282232"/>
                  </a:lnTo>
                  <a:lnTo>
                    <a:pt x="135826" y="283756"/>
                  </a:lnTo>
                  <a:lnTo>
                    <a:pt x="126682" y="283756"/>
                  </a:lnTo>
                  <a:lnTo>
                    <a:pt x="123634" y="285280"/>
                  </a:lnTo>
                  <a:lnTo>
                    <a:pt x="120586" y="285280"/>
                  </a:lnTo>
                  <a:lnTo>
                    <a:pt x="120586" y="297472"/>
                  </a:lnTo>
                  <a:lnTo>
                    <a:pt x="213550" y="297472"/>
                  </a:lnTo>
                  <a:lnTo>
                    <a:pt x="213550" y="285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02081" y="4839748"/>
              <a:ext cx="140303" cy="199834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3952208" y="4737544"/>
            <a:ext cx="541655" cy="302260"/>
            <a:chOff x="3952208" y="4737544"/>
            <a:chExt cx="541655" cy="302260"/>
          </a:xfrm>
        </p:grpSpPr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52208" y="4787836"/>
              <a:ext cx="128111" cy="251745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81843" y="4737544"/>
              <a:ext cx="218440" cy="297815"/>
            </a:xfrm>
            <a:custGeom>
              <a:avLst/>
              <a:gdLst/>
              <a:ahLst/>
              <a:cxnLst/>
              <a:rect l="l" t="t" r="r" b="b"/>
              <a:pathLst>
                <a:path w="218439" h="297814">
                  <a:moveTo>
                    <a:pt x="85439" y="282225"/>
                  </a:moveTo>
                  <a:lnTo>
                    <a:pt x="30479" y="282225"/>
                  </a:lnTo>
                  <a:lnTo>
                    <a:pt x="33528" y="276129"/>
                  </a:lnTo>
                  <a:lnTo>
                    <a:pt x="36576" y="273081"/>
                  </a:lnTo>
                  <a:lnTo>
                    <a:pt x="36576" y="36576"/>
                  </a:lnTo>
                  <a:lnTo>
                    <a:pt x="33528" y="32003"/>
                  </a:lnTo>
                  <a:lnTo>
                    <a:pt x="32003" y="27432"/>
                  </a:lnTo>
                  <a:lnTo>
                    <a:pt x="28955" y="24384"/>
                  </a:lnTo>
                  <a:lnTo>
                    <a:pt x="25908" y="22860"/>
                  </a:lnTo>
                  <a:lnTo>
                    <a:pt x="24384" y="21336"/>
                  </a:lnTo>
                  <a:lnTo>
                    <a:pt x="19812" y="19812"/>
                  </a:lnTo>
                  <a:lnTo>
                    <a:pt x="13716" y="18288"/>
                  </a:lnTo>
                  <a:lnTo>
                    <a:pt x="3048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70199" y="0"/>
                  </a:lnTo>
                  <a:lnTo>
                    <a:pt x="73247" y="3048"/>
                  </a:lnTo>
                  <a:lnTo>
                    <a:pt x="73247" y="135731"/>
                  </a:lnTo>
                  <a:lnTo>
                    <a:pt x="90773" y="135731"/>
                  </a:lnTo>
                  <a:lnTo>
                    <a:pt x="83915" y="140303"/>
                  </a:lnTo>
                  <a:lnTo>
                    <a:pt x="77819" y="146399"/>
                  </a:lnTo>
                  <a:lnTo>
                    <a:pt x="76295" y="149542"/>
                  </a:lnTo>
                  <a:lnTo>
                    <a:pt x="74771" y="152590"/>
                  </a:lnTo>
                  <a:lnTo>
                    <a:pt x="73247" y="154114"/>
                  </a:lnTo>
                  <a:lnTo>
                    <a:pt x="73247" y="271557"/>
                  </a:lnTo>
                  <a:lnTo>
                    <a:pt x="76295" y="277653"/>
                  </a:lnTo>
                  <a:lnTo>
                    <a:pt x="79343" y="279177"/>
                  </a:lnTo>
                  <a:lnTo>
                    <a:pt x="83915" y="280701"/>
                  </a:lnTo>
                  <a:lnTo>
                    <a:pt x="85439" y="282225"/>
                  </a:lnTo>
                  <a:close/>
                </a:path>
                <a:path w="218439" h="297814">
                  <a:moveTo>
                    <a:pt x="90773" y="135731"/>
                  </a:moveTo>
                  <a:lnTo>
                    <a:pt x="73247" y="135731"/>
                  </a:lnTo>
                  <a:lnTo>
                    <a:pt x="88487" y="120491"/>
                  </a:lnTo>
                  <a:lnTo>
                    <a:pt x="93059" y="117443"/>
                  </a:lnTo>
                  <a:lnTo>
                    <a:pt x="99155" y="114395"/>
                  </a:lnTo>
                  <a:lnTo>
                    <a:pt x="103727" y="111347"/>
                  </a:lnTo>
                  <a:lnTo>
                    <a:pt x="109823" y="108299"/>
                  </a:lnTo>
                  <a:lnTo>
                    <a:pt x="115919" y="106775"/>
                  </a:lnTo>
                  <a:lnTo>
                    <a:pt x="122015" y="103727"/>
                  </a:lnTo>
                  <a:lnTo>
                    <a:pt x="137255" y="103727"/>
                  </a:lnTo>
                  <a:lnTo>
                    <a:pt x="149288" y="104608"/>
                  </a:lnTo>
                  <a:lnTo>
                    <a:pt x="160008" y="107346"/>
                  </a:lnTo>
                  <a:lnTo>
                    <a:pt x="169281" y="112085"/>
                  </a:lnTo>
                  <a:lnTo>
                    <a:pt x="176974" y="118967"/>
                  </a:lnTo>
                  <a:lnTo>
                    <a:pt x="182135" y="126587"/>
                  </a:lnTo>
                  <a:lnTo>
                    <a:pt x="108299" y="126587"/>
                  </a:lnTo>
                  <a:lnTo>
                    <a:pt x="103727" y="129635"/>
                  </a:lnTo>
                  <a:lnTo>
                    <a:pt x="97631" y="131159"/>
                  </a:lnTo>
                  <a:lnTo>
                    <a:pt x="90773" y="135731"/>
                  </a:lnTo>
                  <a:close/>
                </a:path>
                <a:path w="218439" h="297814">
                  <a:moveTo>
                    <a:pt x="205930" y="283749"/>
                  </a:moveTo>
                  <a:lnTo>
                    <a:pt x="141827" y="283749"/>
                  </a:lnTo>
                  <a:lnTo>
                    <a:pt x="143351" y="282225"/>
                  </a:lnTo>
                  <a:lnTo>
                    <a:pt x="148018" y="282225"/>
                  </a:lnTo>
                  <a:lnTo>
                    <a:pt x="149542" y="279177"/>
                  </a:lnTo>
                  <a:lnTo>
                    <a:pt x="152590" y="276129"/>
                  </a:lnTo>
                  <a:lnTo>
                    <a:pt x="154114" y="273081"/>
                  </a:lnTo>
                  <a:lnTo>
                    <a:pt x="154114" y="167830"/>
                  </a:lnTo>
                  <a:lnTo>
                    <a:pt x="138779" y="129635"/>
                  </a:lnTo>
                  <a:lnTo>
                    <a:pt x="131159" y="126587"/>
                  </a:lnTo>
                  <a:lnTo>
                    <a:pt x="182135" y="126587"/>
                  </a:lnTo>
                  <a:lnTo>
                    <a:pt x="182975" y="127826"/>
                  </a:lnTo>
                  <a:lnTo>
                    <a:pt x="187261" y="138410"/>
                  </a:lnTo>
                  <a:lnTo>
                    <a:pt x="189833" y="150725"/>
                  </a:lnTo>
                  <a:lnTo>
                    <a:pt x="190690" y="164782"/>
                  </a:lnTo>
                  <a:lnTo>
                    <a:pt x="190690" y="271557"/>
                  </a:lnTo>
                  <a:lnTo>
                    <a:pt x="193738" y="277653"/>
                  </a:lnTo>
                  <a:lnTo>
                    <a:pt x="196786" y="279177"/>
                  </a:lnTo>
                  <a:lnTo>
                    <a:pt x="201358" y="280701"/>
                  </a:lnTo>
                  <a:lnTo>
                    <a:pt x="204406" y="282225"/>
                  </a:lnTo>
                  <a:lnTo>
                    <a:pt x="205930" y="283749"/>
                  </a:lnTo>
                  <a:close/>
                </a:path>
                <a:path w="218439" h="297814">
                  <a:moveTo>
                    <a:pt x="91535" y="283749"/>
                  </a:moveTo>
                  <a:lnTo>
                    <a:pt x="24384" y="283749"/>
                  </a:lnTo>
                  <a:lnTo>
                    <a:pt x="25908" y="282225"/>
                  </a:lnTo>
                  <a:lnTo>
                    <a:pt x="88487" y="282225"/>
                  </a:lnTo>
                  <a:lnTo>
                    <a:pt x="91535" y="283749"/>
                  </a:lnTo>
                  <a:close/>
                </a:path>
                <a:path w="218439" h="297814">
                  <a:moveTo>
                    <a:pt x="97631" y="285273"/>
                  </a:moveTo>
                  <a:lnTo>
                    <a:pt x="12191" y="285273"/>
                  </a:lnTo>
                  <a:lnTo>
                    <a:pt x="15240" y="283749"/>
                  </a:lnTo>
                  <a:lnTo>
                    <a:pt x="94583" y="283749"/>
                  </a:lnTo>
                  <a:lnTo>
                    <a:pt x="97631" y="285273"/>
                  </a:lnTo>
                  <a:close/>
                </a:path>
                <a:path w="218439" h="297814">
                  <a:moveTo>
                    <a:pt x="213550" y="285273"/>
                  </a:moveTo>
                  <a:lnTo>
                    <a:pt x="128111" y="285273"/>
                  </a:lnTo>
                  <a:lnTo>
                    <a:pt x="131159" y="283749"/>
                  </a:lnTo>
                  <a:lnTo>
                    <a:pt x="210502" y="283749"/>
                  </a:lnTo>
                  <a:lnTo>
                    <a:pt x="213550" y="285273"/>
                  </a:lnTo>
                  <a:close/>
                </a:path>
                <a:path w="218439" h="297814">
                  <a:moveTo>
                    <a:pt x="102203" y="297465"/>
                  </a:moveTo>
                  <a:lnTo>
                    <a:pt x="9143" y="297465"/>
                  </a:lnTo>
                  <a:lnTo>
                    <a:pt x="9143" y="285273"/>
                  </a:lnTo>
                  <a:lnTo>
                    <a:pt x="102203" y="285273"/>
                  </a:lnTo>
                  <a:lnTo>
                    <a:pt x="102203" y="297465"/>
                  </a:lnTo>
                  <a:close/>
                </a:path>
                <a:path w="218439" h="297814">
                  <a:moveTo>
                    <a:pt x="218122" y="297465"/>
                  </a:moveTo>
                  <a:lnTo>
                    <a:pt x="125063" y="297465"/>
                  </a:lnTo>
                  <a:lnTo>
                    <a:pt x="125063" y="285273"/>
                  </a:lnTo>
                  <a:lnTo>
                    <a:pt x="218122" y="285273"/>
                  </a:lnTo>
                  <a:lnTo>
                    <a:pt x="218122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25874" y="4841271"/>
              <a:ext cx="167830" cy="198310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4592859" y="4745164"/>
            <a:ext cx="737235" cy="294640"/>
            <a:chOff x="4592859" y="4745164"/>
            <a:chExt cx="737235" cy="294640"/>
          </a:xfrm>
        </p:grpSpPr>
        <p:sp>
          <p:nvSpPr>
            <p:cNvPr id="80" name="object 80"/>
            <p:cNvSpPr/>
            <p:nvPr/>
          </p:nvSpPr>
          <p:spPr>
            <a:xfrm>
              <a:off x="4592859" y="4845843"/>
              <a:ext cx="297815" cy="191135"/>
            </a:xfrm>
            <a:custGeom>
              <a:avLst/>
              <a:gdLst/>
              <a:ahLst/>
              <a:cxnLst/>
              <a:rect l="l" t="t" r="r" b="b"/>
              <a:pathLst>
                <a:path w="297814" h="191135">
                  <a:moveTo>
                    <a:pt x="215074" y="190690"/>
                  </a:moveTo>
                  <a:lnTo>
                    <a:pt x="199834" y="190690"/>
                  </a:lnTo>
                  <a:lnTo>
                    <a:pt x="147923" y="51911"/>
                  </a:lnTo>
                  <a:lnTo>
                    <a:pt x="97631" y="190690"/>
                  </a:lnTo>
                  <a:lnTo>
                    <a:pt x="80867" y="190690"/>
                  </a:lnTo>
                  <a:lnTo>
                    <a:pt x="67139" y="148197"/>
                  </a:lnTo>
                  <a:lnTo>
                    <a:pt x="53340" y="106775"/>
                  </a:lnTo>
                  <a:lnTo>
                    <a:pt x="40576" y="66758"/>
                  </a:lnTo>
                  <a:lnTo>
                    <a:pt x="34694" y="49299"/>
                  </a:lnTo>
                  <a:lnTo>
                    <a:pt x="28955" y="33528"/>
                  </a:lnTo>
                  <a:lnTo>
                    <a:pt x="27432" y="27432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85439" y="0"/>
                  </a:lnTo>
                  <a:lnTo>
                    <a:pt x="85439" y="13716"/>
                  </a:lnTo>
                  <a:lnTo>
                    <a:pt x="76295" y="13716"/>
                  </a:lnTo>
                  <a:lnTo>
                    <a:pt x="71723" y="15240"/>
                  </a:lnTo>
                  <a:lnTo>
                    <a:pt x="65627" y="16764"/>
                  </a:lnTo>
                  <a:lnTo>
                    <a:pt x="64103" y="18288"/>
                  </a:lnTo>
                  <a:lnTo>
                    <a:pt x="64103" y="25908"/>
                  </a:lnTo>
                  <a:lnTo>
                    <a:pt x="65627" y="27432"/>
                  </a:lnTo>
                  <a:lnTo>
                    <a:pt x="65627" y="30480"/>
                  </a:lnTo>
                  <a:lnTo>
                    <a:pt x="72485" y="52280"/>
                  </a:lnTo>
                  <a:lnTo>
                    <a:pt x="79343" y="76295"/>
                  </a:lnTo>
                  <a:lnTo>
                    <a:pt x="83962" y="89084"/>
                  </a:lnTo>
                  <a:lnTo>
                    <a:pt x="94345" y="121555"/>
                  </a:lnTo>
                  <a:lnTo>
                    <a:pt x="100679" y="140398"/>
                  </a:lnTo>
                  <a:lnTo>
                    <a:pt x="147923" y="4572"/>
                  </a:lnTo>
                  <a:lnTo>
                    <a:pt x="166211" y="4572"/>
                  </a:lnTo>
                  <a:lnTo>
                    <a:pt x="216598" y="138874"/>
                  </a:lnTo>
                  <a:lnTo>
                    <a:pt x="220265" y="125603"/>
                  </a:lnTo>
                  <a:lnTo>
                    <a:pt x="228171" y="100847"/>
                  </a:lnTo>
                  <a:lnTo>
                    <a:pt x="231838" y="88487"/>
                  </a:lnTo>
                  <a:lnTo>
                    <a:pt x="240030" y="65055"/>
                  </a:lnTo>
                  <a:lnTo>
                    <a:pt x="247078" y="42767"/>
                  </a:lnTo>
                  <a:lnTo>
                    <a:pt x="247078" y="39624"/>
                  </a:lnTo>
                  <a:lnTo>
                    <a:pt x="250126" y="33528"/>
                  </a:lnTo>
                  <a:lnTo>
                    <a:pt x="250126" y="21336"/>
                  </a:lnTo>
                  <a:lnTo>
                    <a:pt x="247078" y="19812"/>
                  </a:lnTo>
                  <a:lnTo>
                    <a:pt x="245554" y="18288"/>
                  </a:lnTo>
                  <a:lnTo>
                    <a:pt x="239458" y="15240"/>
                  </a:lnTo>
                  <a:lnTo>
                    <a:pt x="237934" y="15240"/>
                  </a:lnTo>
                  <a:lnTo>
                    <a:pt x="234886" y="13716"/>
                  </a:lnTo>
                  <a:lnTo>
                    <a:pt x="231838" y="13716"/>
                  </a:lnTo>
                  <a:lnTo>
                    <a:pt x="228790" y="12192"/>
                  </a:lnTo>
                  <a:lnTo>
                    <a:pt x="225742" y="12192"/>
                  </a:lnTo>
                  <a:lnTo>
                    <a:pt x="225742" y="0"/>
                  </a:lnTo>
                  <a:lnTo>
                    <a:pt x="297465" y="0"/>
                  </a:lnTo>
                  <a:lnTo>
                    <a:pt x="297465" y="12192"/>
                  </a:lnTo>
                  <a:lnTo>
                    <a:pt x="291369" y="12192"/>
                  </a:lnTo>
                  <a:lnTo>
                    <a:pt x="286797" y="15240"/>
                  </a:lnTo>
                  <a:lnTo>
                    <a:pt x="279177" y="19812"/>
                  </a:lnTo>
                  <a:lnTo>
                    <a:pt x="272986" y="22860"/>
                  </a:lnTo>
                  <a:lnTo>
                    <a:pt x="268414" y="28956"/>
                  </a:lnTo>
                  <a:lnTo>
                    <a:pt x="266890" y="36576"/>
                  </a:lnTo>
                  <a:lnTo>
                    <a:pt x="261461" y="50966"/>
                  </a:lnTo>
                  <a:lnTo>
                    <a:pt x="256603" y="64472"/>
                  </a:lnTo>
                  <a:lnTo>
                    <a:pt x="252317" y="77389"/>
                  </a:lnTo>
                  <a:lnTo>
                    <a:pt x="248602" y="90011"/>
                  </a:lnTo>
                  <a:lnTo>
                    <a:pt x="234243" y="131668"/>
                  </a:lnTo>
                  <a:lnTo>
                    <a:pt x="228790" y="146494"/>
                  </a:lnTo>
                  <a:lnTo>
                    <a:pt x="227266" y="154114"/>
                  </a:lnTo>
                  <a:lnTo>
                    <a:pt x="224218" y="160210"/>
                  </a:lnTo>
                  <a:lnTo>
                    <a:pt x="222694" y="169354"/>
                  </a:lnTo>
                  <a:lnTo>
                    <a:pt x="219646" y="176974"/>
                  </a:lnTo>
                  <a:lnTo>
                    <a:pt x="218122" y="183070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00993" y="4841271"/>
              <a:ext cx="178403" cy="19831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096255" y="4745164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89" h="290195">
                  <a:moveTo>
                    <a:pt x="82296" y="274605"/>
                  </a:moveTo>
                  <a:lnTo>
                    <a:pt x="25908" y="274605"/>
                  </a:lnTo>
                  <a:lnTo>
                    <a:pt x="28956" y="271557"/>
                  </a:lnTo>
                  <a:lnTo>
                    <a:pt x="33528" y="262413"/>
                  </a:lnTo>
                  <a:lnTo>
                    <a:pt x="33528" y="137255"/>
                  </a:lnTo>
                  <a:lnTo>
                    <a:pt x="32004" y="132683"/>
                  </a:lnTo>
                  <a:lnTo>
                    <a:pt x="28956" y="126587"/>
                  </a:lnTo>
                  <a:lnTo>
                    <a:pt x="22860" y="120491"/>
                  </a:lnTo>
                  <a:lnTo>
                    <a:pt x="19812" y="118967"/>
                  </a:lnTo>
                  <a:lnTo>
                    <a:pt x="16764" y="118967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2203"/>
                  </a:lnTo>
                  <a:lnTo>
                    <a:pt x="65532" y="99155"/>
                  </a:lnTo>
                  <a:lnTo>
                    <a:pt x="68580" y="100679"/>
                  </a:lnTo>
                  <a:lnTo>
                    <a:pt x="68580" y="259365"/>
                  </a:lnTo>
                  <a:lnTo>
                    <a:pt x="70104" y="263937"/>
                  </a:lnTo>
                  <a:lnTo>
                    <a:pt x="73152" y="270033"/>
                  </a:lnTo>
                  <a:lnTo>
                    <a:pt x="82296" y="274605"/>
                  </a:lnTo>
                  <a:close/>
                </a:path>
                <a:path w="97789" h="290195">
                  <a:moveTo>
                    <a:pt x="88392" y="276129"/>
                  </a:moveTo>
                  <a:lnTo>
                    <a:pt x="19812" y="276129"/>
                  </a:lnTo>
                  <a:lnTo>
                    <a:pt x="22860" y="274605"/>
                  </a:lnTo>
                  <a:lnTo>
                    <a:pt x="85344" y="274605"/>
                  </a:lnTo>
                  <a:lnTo>
                    <a:pt x="88392" y="276129"/>
                  </a:lnTo>
                  <a:close/>
                </a:path>
                <a:path w="97789" h="290195">
                  <a:moveTo>
                    <a:pt x="93059" y="277653"/>
                  </a:moveTo>
                  <a:lnTo>
                    <a:pt x="7620" y="277653"/>
                  </a:lnTo>
                  <a:lnTo>
                    <a:pt x="10668" y="276129"/>
                  </a:lnTo>
                  <a:lnTo>
                    <a:pt x="89916" y="276129"/>
                  </a:lnTo>
                  <a:lnTo>
                    <a:pt x="93059" y="277653"/>
                  </a:lnTo>
                  <a:close/>
                </a:path>
                <a:path w="97789" h="290195">
                  <a:moveTo>
                    <a:pt x="97631" y="289845"/>
                  </a:moveTo>
                  <a:lnTo>
                    <a:pt x="6096" y="289845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89845"/>
                  </a:lnTo>
                  <a:close/>
                </a:path>
                <a:path w="97789" h="290195">
                  <a:moveTo>
                    <a:pt x="54864" y="50292"/>
                  </a:moveTo>
                  <a:lnTo>
                    <a:pt x="41148" y="50292"/>
                  </a:lnTo>
                  <a:lnTo>
                    <a:pt x="35052" y="48768"/>
                  </a:lnTo>
                  <a:lnTo>
                    <a:pt x="30480" y="42671"/>
                  </a:lnTo>
                  <a:lnTo>
                    <a:pt x="25908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5908" y="12192"/>
                  </a:lnTo>
                  <a:lnTo>
                    <a:pt x="30480" y="7620"/>
                  </a:lnTo>
                  <a:lnTo>
                    <a:pt x="35052" y="1524"/>
                  </a:lnTo>
                  <a:lnTo>
                    <a:pt x="41148" y="0"/>
                  </a:lnTo>
                  <a:lnTo>
                    <a:pt x="54864" y="0"/>
                  </a:lnTo>
                  <a:lnTo>
                    <a:pt x="60960" y="1524"/>
                  </a:lnTo>
                  <a:lnTo>
                    <a:pt x="65532" y="6095"/>
                  </a:lnTo>
                  <a:lnTo>
                    <a:pt x="70104" y="12192"/>
                  </a:lnTo>
                  <a:lnTo>
                    <a:pt x="73152" y="16764"/>
                  </a:lnTo>
                  <a:lnTo>
                    <a:pt x="73152" y="30480"/>
                  </a:lnTo>
                  <a:lnTo>
                    <a:pt x="70104" y="38100"/>
                  </a:lnTo>
                  <a:lnTo>
                    <a:pt x="65532" y="42671"/>
                  </a:lnTo>
                  <a:lnTo>
                    <a:pt x="60960" y="48768"/>
                  </a:lnTo>
                  <a:lnTo>
                    <a:pt x="54864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01507" y="4787836"/>
              <a:ext cx="128111" cy="251745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440965" y="4737544"/>
            <a:ext cx="1319403" cy="30356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853427" y="4787836"/>
            <a:ext cx="327946" cy="253269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7294244" y="4745164"/>
            <a:ext cx="737235" cy="294640"/>
            <a:chOff x="7294244" y="4745164"/>
            <a:chExt cx="737235" cy="294640"/>
          </a:xfrm>
        </p:grpSpPr>
        <p:sp>
          <p:nvSpPr>
            <p:cNvPr id="87" name="object 87"/>
            <p:cNvSpPr/>
            <p:nvPr/>
          </p:nvSpPr>
          <p:spPr>
            <a:xfrm>
              <a:off x="7294244" y="4845843"/>
              <a:ext cx="296545" cy="191135"/>
            </a:xfrm>
            <a:custGeom>
              <a:avLst/>
              <a:gdLst/>
              <a:ahLst/>
              <a:cxnLst/>
              <a:rect l="l" t="t" r="r" b="b"/>
              <a:pathLst>
                <a:path w="296545" h="191135">
                  <a:moveTo>
                    <a:pt x="215074" y="190690"/>
                  </a:moveTo>
                  <a:lnTo>
                    <a:pt x="198310" y="190690"/>
                  </a:lnTo>
                  <a:lnTo>
                    <a:pt x="148018" y="51911"/>
                  </a:lnTo>
                  <a:lnTo>
                    <a:pt x="96107" y="190690"/>
                  </a:lnTo>
                  <a:lnTo>
                    <a:pt x="80867" y="190690"/>
                  </a:lnTo>
                  <a:lnTo>
                    <a:pt x="67151" y="148197"/>
                  </a:lnTo>
                  <a:lnTo>
                    <a:pt x="46623" y="85914"/>
                  </a:lnTo>
                  <a:lnTo>
                    <a:pt x="34106" y="49299"/>
                  </a:lnTo>
                  <a:lnTo>
                    <a:pt x="28955" y="33528"/>
                  </a:lnTo>
                  <a:lnTo>
                    <a:pt x="25908" y="27432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83915" y="0"/>
                  </a:lnTo>
                  <a:lnTo>
                    <a:pt x="83915" y="13716"/>
                  </a:lnTo>
                  <a:lnTo>
                    <a:pt x="76295" y="13716"/>
                  </a:lnTo>
                  <a:lnTo>
                    <a:pt x="70199" y="15240"/>
                  </a:lnTo>
                  <a:lnTo>
                    <a:pt x="65627" y="16764"/>
                  </a:lnTo>
                  <a:lnTo>
                    <a:pt x="64103" y="18288"/>
                  </a:lnTo>
                  <a:lnTo>
                    <a:pt x="64103" y="27432"/>
                  </a:lnTo>
                  <a:lnTo>
                    <a:pt x="65627" y="28956"/>
                  </a:lnTo>
                  <a:lnTo>
                    <a:pt x="65627" y="30480"/>
                  </a:lnTo>
                  <a:lnTo>
                    <a:pt x="72485" y="52280"/>
                  </a:lnTo>
                  <a:lnTo>
                    <a:pt x="79343" y="76295"/>
                  </a:lnTo>
                  <a:lnTo>
                    <a:pt x="83939" y="89084"/>
                  </a:lnTo>
                  <a:lnTo>
                    <a:pt x="88677" y="104310"/>
                  </a:lnTo>
                  <a:lnTo>
                    <a:pt x="99155" y="140398"/>
                  </a:lnTo>
                  <a:lnTo>
                    <a:pt x="148018" y="4572"/>
                  </a:lnTo>
                  <a:lnTo>
                    <a:pt x="166306" y="4572"/>
                  </a:lnTo>
                  <a:lnTo>
                    <a:pt x="215074" y="138874"/>
                  </a:lnTo>
                  <a:lnTo>
                    <a:pt x="228147" y="100847"/>
                  </a:lnTo>
                  <a:lnTo>
                    <a:pt x="231838" y="88487"/>
                  </a:lnTo>
                  <a:lnTo>
                    <a:pt x="240030" y="65055"/>
                  </a:lnTo>
                  <a:lnTo>
                    <a:pt x="247078" y="42767"/>
                  </a:lnTo>
                  <a:lnTo>
                    <a:pt x="247078" y="39624"/>
                  </a:lnTo>
                  <a:lnTo>
                    <a:pt x="248697" y="36576"/>
                  </a:lnTo>
                  <a:lnTo>
                    <a:pt x="248697" y="33528"/>
                  </a:lnTo>
                  <a:lnTo>
                    <a:pt x="250221" y="32004"/>
                  </a:lnTo>
                  <a:lnTo>
                    <a:pt x="250221" y="24384"/>
                  </a:lnTo>
                  <a:lnTo>
                    <a:pt x="248697" y="21336"/>
                  </a:lnTo>
                  <a:lnTo>
                    <a:pt x="245554" y="18288"/>
                  </a:lnTo>
                  <a:lnTo>
                    <a:pt x="239458" y="15240"/>
                  </a:lnTo>
                  <a:lnTo>
                    <a:pt x="236410" y="15240"/>
                  </a:lnTo>
                  <a:lnTo>
                    <a:pt x="234886" y="13716"/>
                  </a:lnTo>
                  <a:lnTo>
                    <a:pt x="231838" y="13716"/>
                  </a:lnTo>
                  <a:lnTo>
                    <a:pt x="228790" y="12192"/>
                  </a:lnTo>
                  <a:lnTo>
                    <a:pt x="224218" y="12192"/>
                  </a:lnTo>
                  <a:lnTo>
                    <a:pt x="224218" y="0"/>
                  </a:lnTo>
                  <a:lnTo>
                    <a:pt x="295941" y="0"/>
                  </a:lnTo>
                  <a:lnTo>
                    <a:pt x="295941" y="12192"/>
                  </a:lnTo>
                  <a:lnTo>
                    <a:pt x="291369" y="12192"/>
                  </a:lnTo>
                  <a:lnTo>
                    <a:pt x="285273" y="15240"/>
                  </a:lnTo>
                  <a:lnTo>
                    <a:pt x="279177" y="19812"/>
                  </a:lnTo>
                  <a:lnTo>
                    <a:pt x="273081" y="22860"/>
                  </a:lnTo>
                  <a:lnTo>
                    <a:pt x="268509" y="28956"/>
                  </a:lnTo>
                  <a:lnTo>
                    <a:pt x="265461" y="36576"/>
                  </a:lnTo>
                  <a:lnTo>
                    <a:pt x="260888" y="50966"/>
                  </a:lnTo>
                  <a:lnTo>
                    <a:pt x="256305" y="64472"/>
                  </a:lnTo>
                  <a:lnTo>
                    <a:pt x="247078" y="90011"/>
                  </a:lnTo>
                  <a:lnTo>
                    <a:pt x="243149" y="103123"/>
                  </a:lnTo>
                  <a:lnTo>
                    <a:pt x="233576" y="131668"/>
                  </a:lnTo>
                  <a:lnTo>
                    <a:pt x="228790" y="146494"/>
                  </a:lnTo>
                  <a:lnTo>
                    <a:pt x="225742" y="154114"/>
                  </a:lnTo>
                  <a:lnTo>
                    <a:pt x="224218" y="160210"/>
                  </a:lnTo>
                  <a:lnTo>
                    <a:pt x="221170" y="169354"/>
                  </a:lnTo>
                  <a:lnTo>
                    <a:pt x="219646" y="176974"/>
                  </a:lnTo>
                  <a:lnTo>
                    <a:pt x="216598" y="183070"/>
                  </a:lnTo>
                  <a:lnTo>
                    <a:pt x="215074" y="1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02378" y="4841271"/>
              <a:ext cx="178498" cy="19831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7796116" y="4745164"/>
              <a:ext cx="97790" cy="290195"/>
            </a:xfrm>
            <a:custGeom>
              <a:avLst/>
              <a:gdLst/>
              <a:ahLst/>
              <a:cxnLst/>
              <a:rect l="l" t="t" r="r" b="b"/>
              <a:pathLst>
                <a:path w="97790" h="290195">
                  <a:moveTo>
                    <a:pt x="83915" y="274605"/>
                  </a:moveTo>
                  <a:lnTo>
                    <a:pt x="27432" y="274605"/>
                  </a:lnTo>
                  <a:lnTo>
                    <a:pt x="30480" y="271557"/>
                  </a:lnTo>
                  <a:lnTo>
                    <a:pt x="35052" y="262413"/>
                  </a:lnTo>
                  <a:lnTo>
                    <a:pt x="35052" y="137255"/>
                  </a:lnTo>
                  <a:lnTo>
                    <a:pt x="33528" y="132683"/>
                  </a:lnTo>
                  <a:lnTo>
                    <a:pt x="32004" y="129635"/>
                  </a:lnTo>
                  <a:lnTo>
                    <a:pt x="28956" y="126587"/>
                  </a:lnTo>
                  <a:lnTo>
                    <a:pt x="27432" y="123539"/>
                  </a:lnTo>
                  <a:lnTo>
                    <a:pt x="24384" y="120491"/>
                  </a:lnTo>
                  <a:lnTo>
                    <a:pt x="21336" y="118967"/>
                  </a:lnTo>
                  <a:lnTo>
                    <a:pt x="18288" y="118967"/>
                  </a:lnTo>
                  <a:lnTo>
                    <a:pt x="9144" y="115919"/>
                  </a:lnTo>
                  <a:lnTo>
                    <a:pt x="0" y="115919"/>
                  </a:lnTo>
                  <a:lnTo>
                    <a:pt x="0" y="102203"/>
                  </a:lnTo>
                  <a:lnTo>
                    <a:pt x="67151" y="99155"/>
                  </a:lnTo>
                  <a:lnTo>
                    <a:pt x="70199" y="100679"/>
                  </a:lnTo>
                  <a:lnTo>
                    <a:pt x="70199" y="263937"/>
                  </a:lnTo>
                  <a:lnTo>
                    <a:pt x="73247" y="266985"/>
                  </a:lnTo>
                  <a:lnTo>
                    <a:pt x="74771" y="270033"/>
                  </a:lnTo>
                  <a:lnTo>
                    <a:pt x="76295" y="271557"/>
                  </a:lnTo>
                  <a:lnTo>
                    <a:pt x="80867" y="273081"/>
                  </a:lnTo>
                  <a:lnTo>
                    <a:pt x="83915" y="274605"/>
                  </a:lnTo>
                  <a:close/>
                </a:path>
                <a:path w="97790" h="290195">
                  <a:moveTo>
                    <a:pt x="88487" y="276129"/>
                  </a:moveTo>
                  <a:lnTo>
                    <a:pt x="21336" y="276129"/>
                  </a:lnTo>
                  <a:lnTo>
                    <a:pt x="24384" y="274605"/>
                  </a:lnTo>
                  <a:lnTo>
                    <a:pt x="86963" y="274605"/>
                  </a:lnTo>
                  <a:lnTo>
                    <a:pt x="88487" y="276129"/>
                  </a:lnTo>
                  <a:close/>
                </a:path>
                <a:path w="97790" h="290195">
                  <a:moveTo>
                    <a:pt x="94583" y="277653"/>
                  </a:moveTo>
                  <a:lnTo>
                    <a:pt x="9144" y="277653"/>
                  </a:lnTo>
                  <a:lnTo>
                    <a:pt x="12192" y="276129"/>
                  </a:lnTo>
                  <a:lnTo>
                    <a:pt x="91535" y="276129"/>
                  </a:lnTo>
                  <a:lnTo>
                    <a:pt x="94583" y="277653"/>
                  </a:lnTo>
                  <a:close/>
                </a:path>
                <a:path w="97790" h="290195">
                  <a:moveTo>
                    <a:pt x="97631" y="289845"/>
                  </a:moveTo>
                  <a:lnTo>
                    <a:pt x="6096" y="289845"/>
                  </a:lnTo>
                  <a:lnTo>
                    <a:pt x="6096" y="277653"/>
                  </a:lnTo>
                  <a:lnTo>
                    <a:pt x="97631" y="277653"/>
                  </a:lnTo>
                  <a:lnTo>
                    <a:pt x="97631" y="289845"/>
                  </a:lnTo>
                  <a:close/>
                </a:path>
                <a:path w="97790" h="290195">
                  <a:moveTo>
                    <a:pt x="56388" y="50292"/>
                  </a:moveTo>
                  <a:lnTo>
                    <a:pt x="42672" y="50292"/>
                  </a:lnTo>
                  <a:lnTo>
                    <a:pt x="36576" y="48768"/>
                  </a:lnTo>
                  <a:lnTo>
                    <a:pt x="32004" y="42671"/>
                  </a:lnTo>
                  <a:lnTo>
                    <a:pt x="27432" y="38100"/>
                  </a:lnTo>
                  <a:lnTo>
                    <a:pt x="24384" y="32004"/>
                  </a:lnTo>
                  <a:lnTo>
                    <a:pt x="24384" y="18288"/>
                  </a:lnTo>
                  <a:lnTo>
                    <a:pt x="27432" y="12192"/>
                  </a:lnTo>
                  <a:lnTo>
                    <a:pt x="32004" y="7620"/>
                  </a:lnTo>
                  <a:lnTo>
                    <a:pt x="36576" y="1524"/>
                  </a:lnTo>
                  <a:lnTo>
                    <a:pt x="42672" y="0"/>
                  </a:lnTo>
                  <a:lnTo>
                    <a:pt x="56388" y="0"/>
                  </a:lnTo>
                  <a:lnTo>
                    <a:pt x="62484" y="1524"/>
                  </a:lnTo>
                  <a:lnTo>
                    <a:pt x="67151" y="6095"/>
                  </a:lnTo>
                  <a:lnTo>
                    <a:pt x="71723" y="12192"/>
                  </a:lnTo>
                  <a:lnTo>
                    <a:pt x="73247" y="16764"/>
                  </a:lnTo>
                  <a:lnTo>
                    <a:pt x="73247" y="30480"/>
                  </a:lnTo>
                  <a:lnTo>
                    <a:pt x="71723" y="38100"/>
                  </a:lnTo>
                  <a:lnTo>
                    <a:pt x="67151" y="42671"/>
                  </a:lnTo>
                  <a:lnTo>
                    <a:pt x="62484" y="48768"/>
                  </a:lnTo>
                  <a:lnTo>
                    <a:pt x="56388" y="50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02892" y="4787836"/>
              <a:ext cx="128111" cy="251745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8125586" y="4737544"/>
            <a:ext cx="497840" cy="304165"/>
            <a:chOff x="8125586" y="4737544"/>
            <a:chExt cx="497840" cy="304165"/>
          </a:xfrm>
        </p:grpSpPr>
        <p:sp>
          <p:nvSpPr>
            <p:cNvPr id="92" name="object 92"/>
            <p:cNvSpPr/>
            <p:nvPr/>
          </p:nvSpPr>
          <p:spPr>
            <a:xfrm>
              <a:off x="8125586" y="4737544"/>
              <a:ext cx="151130" cy="297815"/>
            </a:xfrm>
            <a:custGeom>
              <a:avLst/>
              <a:gdLst/>
              <a:ahLst/>
              <a:cxnLst/>
              <a:rect l="l" t="t" r="r" b="b"/>
              <a:pathLst>
                <a:path w="151129" h="297814">
                  <a:moveTo>
                    <a:pt x="109823" y="297465"/>
                  </a:moveTo>
                  <a:lnTo>
                    <a:pt x="10668" y="297465"/>
                  </a:lnTo>
                  <a:lnTo>
                    <a:pt x="10668" y="285273"/>
                  </a:lnTo>
                  <a:lnTo>
                    <a:pt x="13716" y="285273"/>
                  </a:lnTo>
                  <a:lnTo>
                    <a:pt x="16764" y="283749"/>
                  </a:lnTo>
                  <a:lnTo>
                    <a:pt x="25908" y="283749"/>
                  </a:lnTo>
                  <a:lnTo>
                    <a:pt x="27432" y="282225"/>
                  </a:lnTo>
                  <a:lnTo>
                    <a:pt x="30480" y="282225"/>
                  </a:lnTo>
                  <a:lnTo>
                    <a:pt x="33528" y="279177"/>
                  </a:lnTo>
                  <a:lnTo>
                    <a:pt x="38100" y="270033"/>
                  </a:lnTo>
                  <a:lnTo>
                    <a:pt x="38100" y="128111"/>
                  </a:lnTo>
                  <a:lnTo>
                    <a:pt x="0" y="128111"/>
                  </a:lnTo>
                  <a:lnTo>
                    <a:pt x="0" y="109823"/>
                  </a:lnTo>
                  <a:lnTo>
                    <a:pt x="38100" y="109823"/>
                  </a:lnTo>
                  <a:lnTo>
                    <a:pt x="38100" y="97631"/>
                  </a:lnTo>
                  <a:lnTo>
                    <a:pt x="39530" y="76804"/>
                  </a:lnTo>
                  <a:lnTo>
                    <a:pt x="61055" y="27432"/>
                  </a:lnTo>
                  <a:lnTo>
                    <a:pt x="100274" y="1714"/>
                  </a:lnTo>
                  <a:lnTo>
                    <a:pt x="115919" y="0"/>
                  </a:lnTo>
                  <a:lnTo>
                    <a:pt x="124253" y="547"/>
                  </a:lnTo>
                  <a:lnTo>
                    <a:pt x="150971" y="16764"/>
                  </a:lnTo>
                  <a:lnTo>
                    <a:pt x="150971" y="22860"/>
                  </a:lnTo>
                  <a:lnTo>
                    <a:pt x="150971" y="28956"/>
                  </a:lnTo>
                  <a:lnTo>
                    <a:pt x="149447" y="33528"/>
                  </a:lnTo>
                  <a:lnTo>
                    <a:pt x="146399" y="38100"/>
                  </a:lnTo>
                  <a:lnTo>
                    <a:pt x="143351" y="41148"/>
                  </a:lnTo>
                  <a:lnTo>
                    <a:pt x="138779" y="44196"/>
                  </a:lnTo>
                  <a:lnTo>
                    <a:pt x="128111" y="44196"/>
                  </a:lnTo>
                  <a:lnTo>
                    <a:pt x="115919" y="38100"/>
                  </a:lnTo>
                  <a:lnTo>
                    <a:pt x="112871" y="35052"/>
                  </a:lnTo>
                  <a:lnTo>
                    <a:pt x="111347" y="32004"/>
                  </a:lnTo>
                  <a:lnTo>
                    <a:pt x="108299" y="28956"/>
                  </a:lnTo>
                  <a:lnTo>
                    <a:pt x="106775" y="24384"/>
                  </a:lnTo>
                  <a:lnTo>
                    <a:pt x="103727" y="21336"/>
                  </a:lnTo>
                  <a:lnTo>
                    <a:pt x="102203" y="18288"/>
                  </a:lnTo>
                  <a:lnTo>
                    <a:pt x="100679" y="16764"/>
                  </a:lnTo>
                  <a:lnTo>
                    <a:pt x="94368" y="17907"/>
                  </a:lnTo>
                  <a:lnTo>
                    <a:pt x="89058" y="21336"/>
                  </a:lnTo>
                  <a:lnTo>
                    <a:pt x="73794" y="71953"/>
                  </a:lnTo>
                  <a:lnTo>
                    <a:pt x="73247" y="90011"/>
                  </a:lnTo>
                  <a:lnTo>
                    <a:pt x="73247" y="109823"/>
                  </a:lnTo>
                  <a:lnTo>
                    <a:pt x="122015" y="109823"/>
                  </a:lnTo>
                  <a:lnTo>
                    <a:pt x="122015" y="128111"/>
                  </a:lnTo>
                  <a:lnTo>
                    <a:pt x="73247" y="128111"/>
                  </a:lnTo>
                  <a:lnTo>
                    <a:pt x="73247" y="268509"/>
                  </a:lnTo>
                  <a:lnTo>
                    <a:pt x="77819" y="277653"/>
                  </a:lnTo>
                  <a:lnTo>
                    <a:pt x="86963" y="282225"/>
                  </a:lnTo>
                  <a:lnTo>
                    <a:pt x="91535" y="282225"/>
                  </a:lnTo>
                  <a:lnTo>
                    <a:pt x="96107" y="283749"/>
                  </a:lnTo>
                  <a:lnTo>
                    <a:pt x="102203" y="283749"/>
                  </a:lnTo>
                  <a:lnTo>
                    <a:pt x="106775" y="285273"/>
                  </a:lnTo>
                  <a:lnTo>
                    <a:pt x="109823" y="285273"/>
                  </a:lnTo>
                  <a:lnTo>
                    <a:pt x="109823" y="297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65890" y="4841271"/>
              <a:ext cx="184500" cy="19983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76392" y="4841271"/>
              <a:ext cx="146494" cy="193738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731186" y="4841271"/>
            <a:ext cx="178403" cy="198310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22032" y="5201316"/>
            <a:ext cx="1279778" cy="383000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410110" y="5201316"/>
            <a:ext cx="1619916" cy="303657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152042" y="5251704"/>
            <a:ext cx="326421" cy="253269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4588287" y="5201316"/>
            <a:ext cx="407670" cy="308610"/>
            <a:chOff x="4588287" y="5201316"/>
            <a:chExt cx="407670" cy="308610"/>
          </a:xfrm>
        </p:grpSpPr>
        <p:sp>
          <p:nvSpPr>
            <p:cNvPr id="100" name="object 100"/>
            <p:cNvSpPr/>
            <p:nvPr/>
          </p:nvSpPr>
          <p:spPr>
            <a:xfrm>
              <a:off x="4588287" y="5201316"/>
              <a:ext cx="209550" cy="308610"/>
            </a:xfrm>
            <a:custGeom>
              <a:avLst/>
              <a:gdLst/>
              <a:ahLst/>
              <a:cxnLst/>
              <a:rect l="l" t="t" r="r" b="b"/>
              <a:pathLst>
                <a:path w="209550" h="308610">
                  <a:moveTo>
                    <a:pt x="47244" y="308228"/>
                  </a:moveTo>
                  <a:lnTo>
                    <a:pt x="35052" y="305180"/>
                  </a:lnTo>
                  <a:lnTo>
                    <a:pt x="35248" y="299084"/>
                  </a:lnTo>
                  <a:lnTo>
                    <a:pt x="35371" y="296513"/>
                  </a:lnTo>
                  <a:lnTo>
                    <a:pt x="36335" y="280796"/>
                  </a:lnTo>
                  <a:lnTo>
                    <a:pt x="36456" y="276201"/>
                  </a:lnTo>
                  <a:lnTo>
                    <a:pt x="36576" y="36671"/>
                  </a:lnTo>
                  <a:lnTo>
                    <a:pt x="33528" y="32099"/>
                  </a:lnTo>
                  <a:lnTo>
                    <a:pt x="32004" y="27527"/>
                  </a:lnTo>
                  <a:lnTo>
                    <a:pt x="28956" y="24479"/>
                  </a:lnTo>
                  <a:lnTo>
                    <a:pt x="25908" y="22955"/>
                  </a:lnTo>
                  <a:lnTo>
                    <a:pt x="24384" y="21431"/>
                  </a:lnTo>
                  <a:lnTo>
                    <a:pt x="19812" y="19907"/>
                  </a:lnTo>
                  <a:lnTo>
                    <a:pt x="13716" y="18383"/>
                  </a:lnTo>
                  <a:lnTo>
                    <a:pt x="4572" y="18383"/>
                  </a:lnTo>
                  <a:lnTo>
                    <a:pt x="0" y="16859"/>
                  </a:lnTo>
                  <a:lnTo>
                    <a:pt x="0" y="4571"/>
                  </a:lnTo>
                  <a:lnTo>
                    <a:pt x="70199" y="0"/>
                  </a:lnTo>
                  <a:lnTo>
                    <a:pt x="73247" y="3047"/>
                  </a:lnTo>
                  <a:lnTo>
                    <a:pt x="73247" y="128206"/>
                  </a:lnTo>
                  <a:lnTo>
                    <a:pt x="93821" y="128206"/>
                  </a:lnTo>
                  <a:lnTo>
                    <a:pt x="90011" y="129730"/>
                  </a:lnTo>
                  <a:lnTo>
                    <a:pt x="83915" y="132778"/>
                  </a:lnTo>
                  <a:lnTo>
                    <a:pt x="77819" y="138874"/>
                  </a:lnTo>
                  <a:lnTo>
                    <a:pt x="73247" y="144970"/>
                  </a:lnTo>
                  <a:lnTo>
                    <a:pt x="73247" y="257841"/>
                  </a:lnTo>
                  <a:lnTo>
                    <a:pt x="74771" y="260984"/>
                  </a:lnTo>
                  <a:lnTo>
                    <a:pt x="76295" y="265556"/>
                  </a:lnTo>
                  <a:lnTo>
                    <a:pt x="79343" y="268604"/>
                  </a:lnTo>
                  <a:lnTo>
                    <a:pt x="82391" y="273176"/>
                  </a:lnTo>
                  <a:lnTo>
                    <a:pt x="90011" y="280796"/>
                  </a:lnTo>
                  <a:lnTo>
                    <a:pt x="94583" y="283844"/>
                  </a:lnTo>
                  <a:lnTo>
                    <a:pt x="99155" y="285368"/>
                  </a:lnTo>
                  <a:lnTo>
                    <a:pt x="60960" y="285368"/>
                  </a:lnTo>
                  <a:lnTo>
                    <a:pt x="47244" y="308228"/>
                  </a:lnTo>
                  <a:close/>
                </a:path>
                <a:path w="209550" h="308610">
                  <a:moveTo>
                    <a:pt x="93821" y="128206"/>
                  </a:moveTo>
                  <a:lnTo>
                    <a:pt x="73247" y="128206"/>
                  </a:lnTo>
                  <a:lnTo>
                    <a:pt x="79867" y="122777"/>
                  </a:lnTo>
                  <a:lnTo>
                    <a:pt x="114204" y="105155"/>
                  </a:lnTo>
                  <a:lnTo>
                    <a:pt x="128111" y="103822"/>
                  </a:lnTo>
                  <a:lnTo>
                    <a:pt x="144662" y="105536"/>
                  </a:lnTo>
                  <a:lnTo>
                    <a:pt x="159936" y="110680"/>
                  </a:lnTo>
                  <a:lnTo>
                    <a:pt x="173800" y="119252"/>
                  </a:lnTo>
                  <a:lnTo>
                    <a:pt x="179861" y="125158"/>
                  </a:lnTo>
                  <a:lnTo>
                    <a:pt x="105251" y="125158"/>
                  </a:lnTo>
                  <a:lnTo>
                    <a:pt x="97631" y="126682"/>
                  </a:lnTo>
                  <a:lnTo>
                    <a:pt x="93821" y="128206"/>
                  </a:lnTo>
                  <a:close/>
                </a:path>
                <a:path w="209550" h="308610">
                  <a:moveTo>
                    <a:pt x="167339" y="288416"/>
                  </a:moveTo>
                  <a:lnTo>
                    <a:pt x="117443" y="288416"/>
                  </a:lnTo>
                  <a:lnTo>
                    <a:pt x="128325" y="287012"/>
                  </a:lnTo>
                  <a:lnTo>
                    <a:pt x="138207" y="282892"/>
                  </a:lnTo>
                  <a:lnTo>
                    <a:pt x="165830" y="239756"/>
                  </a:lnTo>
                  <a:lnTo>
                    <a:pt x="169259" y="204501"/>
                  </a:lnTo>
                  <a:lnTo>
                    <a:pt x="168997" y="197404"/>
                  </a:lnTo>
                  <a:lnTo>
                    <a:pt x="160210" y="155305"/>
                  </a:lnTo>
                  <a:lnTo>
                    <a:pt x="138779" y="131254"/>
                  </a:lnTo>
                  <a:lnTo>
                    <a:pt x="132683" y="126682"/>
                  </a:lnTo>
                  <a:lnTo>
                    <a:pt x="123539" y="125158"/>
                  </a:lnTo>
                  <a:lnTo>
                    <a:pt x="179861" y="125158"/>
                  </a:lnTo>
                  <a:lnTo>
                    <a:pt x="203263" y="163079"/>
                  </a:lnTo>
                  <a:lnTo>
                    <a:pt x="208978" y="202977"/>
                  </a:lnTo>
                  <a:lnTo>
                    <a:pt x="207287" y="223600"/>
                  </a:lnTo>
                  <a:lnTo>
                    <a:pt x="202311" y="242232"/>
                  </a:lnTo>
                  <a:lnTo>
                    <a:pt x="194190" y="259167"/>
                  </a:lnTo>
                  <a:lnTo>
                    <a:pt x="183070" y="274700"/>
                  </a:lnTo>
                  <a:lnTo>
                    <a:pt x="168751" y="287583"/>
                  </a:lnTo>
                  <a:lnTo>
                    <a:pt x="167339" y="288416"/>
                  </a:lnTo>
                  <a:close/>
                </a:path>
                <a:path w="209550" h="308610">
                  <a:moveTo>
                    <a:pt x="120491" y="303656"/>
                  </a:moveTo>
                  <a:lnTo>
                    <a:pt x="82270" y="296513"/>
                  </a:lnTo>
                  <a:lnTo>
                    <a:pt x="60960" y="285368"/>
                  </a:lnTo>
                  <a:lnTo>
                    <a:pt x="99155" y="285368"/>
                  </a:lnTo>
                  <a:lnTo>
                    <a:pt x="103727" y="288416"/>
                  </a:lnTo>
                  <a:lnTo>
                    <a:pt x="167339" y="288416"/>
                  </a:lnTo>
                  <a:lnTo>
                    <a:pt x="153459" y="296608"/>
                  </a:lnTo>
                  <a:lnTo>
                    <a:pt x="137328" y="301918"/>
                  </a:lnTo>
                  <a:lnTo>
                    <a:pt x="120491" y="303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26317" y="5305138"/>
              <a:ext cx="169259" cy="198310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099303" y="5201316"/>
            <a:ext cx="1503997" cy="303657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51998" y="5848255"/>
            <a:ext cx="100679" cy="100679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1101280" y="5715571"/>
            <a:ext cx="653415" cy="302260"/>
            <a:chOff x="1101280" y="5715571"/>
            <a:chExt cx="653415" cy="302260"/>
          </a:xfrm>
        </p:grpSpPr>
        <p:sp>
          <p:nvSpPr>
            <p:cNvPr id="105" name="object 105"/>
            <p:cNvSpPr/>
            <p:nvPr/>
          </p:nvSpPr>
          <p:spPr>
            <a:xfrm>
              <a:off x="1101267" y="5715571"/>
              <a:ext cx="459740" cy="297815"/>
            </a:xfrm>
            <a:custGeom>
              <a:avLst/>
              <a:gdLst/>
              <a:ahLst/>
              <a:cxnLst/>
              <a:rect l="l" t="t" r="r" b="b"/>
              <a:pathLst>
                <a:path w="459740" h="297814">
                  <a:moveTo>
                    <a:pt x="236512" y="25908"/>
                  </a:moveTo>
                  <a:lnTo>
                    <a:pt x="0" y="25908"/>
                  </a:lnTo>
                  <a:lnTo>
                    <a:pt x="0" y="99161"/>
                  </a:lnTo>
                  <a:lnTo>
                    <a:pt x="13716" y="99161"/>
                  </a:lnTo>
                  <a:lnTo>
                    <a:pt x="16764" y="90017"/>
                  </a:lnTo>
                  <a:lnTo>
                    <a:pt x="19812" y="83921"/>
                  </a:lnTo>
                  <a:lnTo>
                    <a:pt x="42773" y="50292"/>
                  </a:lnTo>
                  <a:lnTo>
                    <a:pt x="47345" y="44196"/>
                  </a:lnTo>
                  <a:lnTo>
                    <a:pt x="51917" y="42672"/>
                  </a:lnTo>
                  <a:lnTo>
                    <a:pt x="54965" y="42672"/>
                  </a:lnTo>
                  <a:lnTo>
                    <a:pt x="61061" y="41148"/>
                  </a:lnTo>
                  <a:lnTo>
                    <a:pt x="97637" y="41148"/>
                  </a:lnTo>
                  <a:lnTo>
                    <a:pt x="97637" y="270040"/>
                  </a:lnTo>
                  <a:lnTo>
                    <a:pt x="94589" y="273088"/>
                  </a:lnTo>
                  <a:lnTo>
                    <a:pt x="93065" y="276136"/>
                  </a:lnTo>
                  <a:lnTo>
                    <a:pt x="90017" y="277660"/>
                  </a:lnTo>
                  <a:lnTo>
                    <a:pt x="85445" y="279184"/>
                  </a:lnTo>
                  <a:lnTo>
                    <a:pt x="82397" y="280708"/>
                  </a:lnTo>
                  <a:lnTo>
                    <a:pt x="77825" y="282232"/>
                  </a:lnTo>
                  <a:lnTo>
                    <a:pt x="70205" y="282232"/>
                  </a:lnTo>
                  <a:lnTo>
                    <a:pt x="62585" y="283756"/>
                  </a:lnTo>
                  <a:lnTo>
                    <a:pt x="54965" y="283756"/>
                  </a:lnTo>
                  <a:lnTo>
                    <a:pt x="54965" y="297472"/>
                  </a:lnTo>
                  <a:lnTo>
                    <a:pt x="183070" y="297472"/>
                  </a:lnTo>
                  <a:lnTo>
                    <a:pt x="183070" y="283756"/>
                  </a:lnTo>
                  <a:lnTo>
                    <a:pt x="172402" y="283756"/>
                  </a:lnTo>
                  <a:lnTo>
                    <a:pt x="166306" y="282232"/>
                  </a:lnTo>
                  <a:lnTo>
                    <a:pt x="158686" y="280708"/>
                  </a:lnTo>
                  <a:lnTo>
                    <a:pt x="154114" y="279184"/>
                  </a:lnTo>
                  <a:lnTo>
                    <a:pt x="151066" y="277660"/>
                  </a:lnTo>
                  <a:lnTo>
                    <a:pt x="146494" y="276136"/>
                  </a:lnTo>
                  <a:lnTo>
                    <a:pt x="143446" y="273088"/>
                  </a:lnTo>
                  <a:lnTo>
                    <a:pt x="140398" y="266992"/>
                  </a:lnTo>
                  <a:lnTo>
                    <a:pt x="138874" y="262420"/>
                  </a:lnTo>
                  <a:lnTo>
                    <a:pt x="138874" y="41148"/>
                  </a:lnTo>
                  <a:lnTo>
                    <a:pt x="178498" y="41148"/>
                  </a:lnTo>
                  <a:lnTo>
                    <a:pt x="181546" y="42672"/>
                  </a:lnTo>
                  <a:lnTo>
                    <a:pt x="186118" y="42672"/>
                  </a:lnTo>
                  <a:lnTo>
                    <a:pt x="190690" y="45720"/>
                  </a:lnTo>
                  <a:lnTo>
                    <a:pt x="195262" y="50292"/>
                  </a:lnTo>
                  <a:lnTo>
                    <a:pt x="199834" y="53340"/>
                  </a:lnTo>
                  <a:lnTo>
                    <a:pt x="204406" y="59436"/>
                  </a:lnTo>
                  <a:lnTo>
                    <a:pt x="207454" y="65532"/>
                  </a:lnTo>
                  <a:lnTo>
                    <a:pt x="212026" y="70104"/>
                  </a:lnTo>
                  <a:lnTo>
                    <a:pt x="218122" y="82397"/>
                  </a:lnTo>
                  <a:lnTo>
                    <a:pt x="221170" y="90017"/>
                  </a:lnTo>
                  <a:lnTo>
                    <a:pt x="224218" y="99161"/>
                  </a:lnTo>
                  <a:lnTo>
                    <a:pt x="236512" y="99161"/>
                  </a:lnTo>
                  <a:lnTo>
                    <a:pt x="236512" y="25908"/>
                  </a:lnTo>
                  <a:close/>
                </a:path>
                <a:path w="459740" h="297814">
                  <a:moveTo>
                    <a:pt x="459206" y="285280"/>
                  </a:moveTo>
                  <a:lnTo>
                    <a:pt x="454634" y="285280"/>
                  </a:lnTo>
                  <a:lnTo>
                    <a:pt x="451586" y="283756"/>
                  </a:lnTo>
                  <a:lnTo>
                    <a:pt x="446925" y="283756"/>
                  </a:lnTo>
                  <a:lnTo>
                    <a:pt x="434733" y="277660"/>
                  </a:lnTo>
                  <a:lnTo>
                    <a:pt x="430161" y="268516"/>
                  </a:lnTo>
                  <a:lnTo>
                    <a:pt x="430161" y="166306"/>
                  </a:lnTo>
                  <a:lnTo>
                    <a:pt x="429323" y="151371"/>
                  </a:lnTo>
                  <a:lnTo>
                    <a:pt x="410273" y="112090"/>
                  </a:lnTo>
                  <a:lnTo>
                    <a:pt x="378345" y="103733"/>
                  </a:lnTo>
                  <a:lnTo>
                    <a:pt x="363105" y="103733"/>
                  </a:lnTo>
                  <a:lnTo>
                    <a:pt x="355485" y="106781"/>
                  </a:lnTo>
                  <a:lnTo>
                    <a:pt x="349389" y="108305"/>
                  </a:lnTo>
                  <a:lnTo>
                    <a:pt x="343293" y="111353"/>
                  </a:lnTo>
                  <a:lnTo>
                    <a:pt x="338620" y="114401"/>
                  </a:lnTo>
                  <a:lnTo>
                    <a:pt x="332524" y="117449"/>
                  </a:lnTo>
                  <a:lnTo>
                    <a:pt x="321856" y="128117"/>
                  </a:lnTo>
                  <a:lnTo>
                    <a:pt x="317284" y="131165"/>
                  </a:lnTo>
                  <a:lnTo>
                    <a:pt x="314236" y="135737"/>
                  </a:lnTo>
                  <a:lnTo>
                    <a:pt x="312712" y="135737"/>
                  </a:lnTo>
                  <a:lnTo>
                    <a:pt x="312712" y="3048"/>
                  </a:lnTo>
                  <a:lnTo>
                    <a:pt x="309664" y="0"/>
                  </a:lnTo>
                  <a:lnTo>
                    <a:pt x="241084" y="4572"/>
                  </a:lnTo>
                  <a:lnTo>
                    <a:pt x="241084" y="16764"/>
                  </a:lnTo>
                  <a:lnTo>
                    <a:pt x="244132" y="18288"/>
                  </a:lnTo>
                  <a:lnTo>
                    <a:pt x="254800" y="18288"/>
                  </a:lnTo>
                  <a:lnTo>
                    <a:pt x="260896" y="19812"/>
                  </a:lnTo>
                  <a:lnTo>
                    <a:pt x="270040" y="24384"/>
                  </a:lnTo>
                  <a:lnTo>
                    <a:pt x="273088" y="27432"/>
                  </a:lnTo>
                  <a:lnTo>
                    <a:pt x="277660" y="41148"/>
                  </a:lnTo>
                  <a:lnTo>
                    <a:pt x="277660" y="270040"/>
                  </a:lnTo>
                  <a:lnTo>
                    <a:pt x="276136" y="274612"/>
                  </a:lnTo>
                  <a:lnTo>
                    <a:pt x="274612" y="276136"/>
                  </a:lnTo>
                  <a:lnTo>
                    <a:pt x="273088" y="279184"/>
                  </a:lnTo>
                  <a:lnTo>
                    <a:pt x="270040" y="282232"/>
                  </a:lnTo>
                  <a:lnTo>
                    <a:pt x="266992" y="282232"/>
                  </a:lnTo>
                  <a:lnTo>
                    <a:pt x="263944" y="283756"/>
                  </a:lnTo>
                  <a:lnTo>
                    <a:pt x="257848" y="283756"/>
                  </a:lnTo>
                  <a:lnTo>
                    <a:pt x="254800" y="285280"/>
                  </a:lnTo>
                  <a:lnTo>
                    <a:pt x="248704" y="285280"/>
                  </a:lnTo>
                  <a:lnTo>
                    <a:pt x="248704" y="297472"/>
                  </a:lnTo>
                  <a:lnTo>
                    <a:pt x="341668" y="297472"/>
                  </a:lnTo>
                  <a:lnTo>
                    <a:pt x="341668" y="285280"/>
                  </a:lnTo>
                  <a:lnTo>
                    <a:pt x="338620" y="285280"/>
                  </a:lnTo>
                  <a:lnTo>
                    <a:pt x="335572" y="283756"/>
                  </a:lnTo>
                  <a:lnTo>
                    <a:pt x="329476" y="283756"/>
                  </a:lnTo>
                  <a:lnTo>
                    <a:pt x="317284" y="277660"/>
                  </a:lnTo>
                  <a:lnTo>
                    <a:pt x="312712" y="268516"/>
                  </a:lnTo>
                  <a:lnTo>
                    <a:pt x="312712" y="155638"/>
                  </a:lnTo>
                  <a:lnTo>
                    <a:pt x="315760" y="149453"/>
                  </a:lnTo>
                  <a:lnTo>
                    <a:pt x="318808" y="146405"/>
                  </a:lnTo>
                  <a:lnTo>
                    <a:pt x="320332" y="143357"/>
                  </a:lnTo>
                  <a:lnTo>
                    <a:pt x="323380" y="140309"/>
                  </a:lnTo>
                  <a:lnTo>
                    <a:pt x="332524" y="134213"/>
                  </a:lnTo>
                  <a:lnTo>
                    <a:pt x="338620" y="131165"/>
                  </a:lnTo>
                  <a:lnTo>
                    <a:pt x="343293" y="129641"/>
                  </a:lnTo>
                  <a:lnTo>
                    <a:pt x="349389" y="126593"/>
                  </a:lnTo>
                  <a:lnTo>
                    <a:pt x="361581" y="126593"/>
                  </a:lnTo>
                  <a:lnTo>
                    <a:pt x="368173" y="127190"/>
                  </a:lnTo>
                  <a:lnTo>
                    <a:pt x="394538" y="158991"/>
                  </a:lnTo>
                  <a:lnTo>
                    <a:pt x="395109" y="167830"/>
                  </a:lnTo>
                  <a:lnTo>
                    <a:pt x="395109" y="270040"/>
                  </a:lnTo>
                  <a:lnTo>
                    <a:pt x="393585" y="274612"/>
                  </a:lnTo>
                  <a:lnTo>
                    <a:pt x="392061" y="276136"/>
                  </a:lnTo>
                  <a:lnTo>
                    <a:pt x="390537" y="279184"/>
                  </a:lnTo>
                  <a:lnTo>
                    <a:pt x="387489" y="282232"/>
                  </a:lnTo>
                  <a:lnTo>
                    <a:pt x="384441" y="282232"/>
                  </a:lnTo>
                  <a:lnTo>
                    <a:pt x="381393" y="283756"/>
                  </a:lnTo>
                  <a:lnTo>
                    <a:pt x="375297" y="283756"/>
                  </a:lnTo>
                  <a:lnTo>
                    <a:pt x="372249" y="285280"/>
                  </a:lnTo>
                  <a:lnTo>
                    <a:pt x="366153" y="285280"/>
                  </a:lnTo>
                  <a:lnTo>
                    <a:pt x="366153" y="297472"/>
                  </a:lnTo>
                  <a:lnTo>
                    <a:pt x="459206" y="297472"/>
                  </a:lnTo>
                  <a:lnTo>
                    <a:pt x="459206" y="2852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86388" y="5819298"/>
              <a:ext cx="167735" cy="198310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856327" y="5715571"/>
            <a:ext cx="1134903" cy="303561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3091910" y="5723191"/>
            <a:ext cx="257810" cy="294640"/>
            <a:chOff x="3091910" y="5723191"/>
            <a:chExt cx="257810" cy="294640"/>
          </a:xfrm>
        </p:grpSpPr>
        <p:sp>
          <p:nvSpPr>
            <p:cNvPr id="109" name="object 109"/>
            <p:cNvSpPr/>
            <p:nvPr/>
          </p:nvSpPr>
          <p:spPr>
            <a:xfrm>
              <a:off x="3091910" y="5723191"/>
              <a:ext cx="96520" cy="290195"/>
            </a:xfrm>
            <a:custGeom>
              <a:avLst/>
              <a:gdLst/>
              <a:ahLst/>
              <a:cxnLst/>
              <a:rect l="l" t="t" r="r" b="b"/>
              <a:pathLst>
                <a:path w="96519" h="290195">
                  <a:moveTo>
                    <a:pt x="82391" y="274605"/>
                  </a:moveTo>
                  <a:lnTo>
                    <a:pt x="25908" y="274605"/>
                  </a:lnTo>
                  <a:lnTo>
                    <a:pt x="28956" y="271557"/>
                  </a:lnTo>
                  <a:lnTo>
                    <a:pt x="30480" y="268509"/>
                  </a:lnTo>
                  <a:lnTo>
                    <a:pt x="32004" y="266985"/>
                  </a:lnTo>
                  <a:lnTo>
                    <a:pt x="33528" y="262413"/>
                  </a:lnTo>
                  <a:lnTo>
                    <a:pt x="33528" y="137255"/>
                  </a:lnTo>
                  <a:lnTo>
                    <a:pt x="7620" y="115919"/>
                  </a:lnTo>
                  <a:lnTo>
                    <a:pt x="0" y="115919"/>
                  </a:lnTo>
                  <a:lnTo>
                    <a:pt x="0" y="102203"/>
                  </a:lnTo>
                  <a:lnTo>
                    <a:pt x="65627" y="99155"/>
                  </a:lnTo>
                  <a:lnTo>
                    <a:pt x="68675" y="100679"/>
                  </a:lnTo>
                  <a:lnTo>
                    <a:pt x="68675" y="259365"/>
                  </a:lnTo>
                  <a:lnTo>
                    <a:pt x="70199" y="263937"/>
                  </a:lnTo>
                  <a:lnTo>
                    <a:pt x="73247" y="270033"/>
                  </a:lnTo>
                  <a:lnTo>
                    <a:pt x="82391" y="274605"/>
                  </a:lnTo>
                  <a:close/>
                </a:path>
                <a:path w="96519" h="290195">
                  <a:moveTo>
                    <a:pt x="88487" y="276129"/>
                  </a:moveTo>
                  <a:lnTo>
                    <a:pt x="19812" y="276129"/>
                  </a:lnTo>
                  <a:lnTo>
                    <a:pt x="22860" y="274605"/>
                  </a:lnTo>
                  <a:lnTo>
                    <a:pt x="85439" y="274605"/>
                  </a:lnTo>
                  <a:lnTo>
                    <a:pt x="88487" y="276129"/>
                  </a:lnTo>
                  <a:close/>
                </a:path>
                <a:path w="96519" h="290195">
                  <a:moveTo>
                    <a:pt x="93059" y="277653"/>
                  </a:moveTo>
                  <a:lnTo>
                    <a:pt x="10668" y="277653"/>
                  </a:lnTo>
                  <a:lnTo>
                    <a:pt x="13716" y="276129"/>
                  </a:lnTo>
                  <a:lnTo>
                    <a:pt x="90011" y="276129"/>
                  </a:lnTo>
                  <a:lnTo>
                    <a:pt x="93059" y="277653"/>
                  </a:lnTo>
                  <a:close/>
                </a:path>
                <a:path w="96519" h="290195">
                  <a:moveTo>
                    <a:pt x="96107" y="289845"/>
                  </a:moveTo>
                  <a:lnTo>
                    <a:pt x="4572" y="289845"/>
                  </a:lnTo>
                  <a:lnTo>
                    <a:pt x="4572" y="277653"/>
                  </a:lnTo>
                  <a:lnTo>
                    <a:pt x="96107" y="277653"/>
                  </a:lnTo>
                  <a:lnTo>
                    <a:pt x="96107" y="289845"/>
                  </a:lnTo>
                  <a:close/>
                </a:path>
                <a:path w="96519" h="290195">
                  <a:moveTo>
                    <a:pt x="54864" y="51816"/>
                  </a:moveTo>
                  <a:lnTo>
                    <a:pt x="41148" y="51816"/>
                  </a:lnTo>
                  <a:lnTo>
                    <a:pt x="35052" y="48768"/>
                  </a:lnTo>
                  <a:lnTo>
                    <a:pt x="30480" y="44195"/>
                  </a:lnTo>
                  <a:lnTo>
                    <a:pt x="25908" y="38100"/>
                  </a:lnTo>
                  <a:lnTo>
                    <a:pt x="22860" y="32004"/>
                  </a:lnTo>
                  <a:lnTo>
                    <a:pt x="22860" y="18288"/>
                  </a:lnTo>
                  <a:lnTo>
                    <a:pt x="25908" y="12192"/>
                  </a:lnTo>
                  <a:lnTo>
                    <a:pt x="30480" y="7620"/>
                  </a:lnTo>
                  <a:lnTo>
                    <a:pt x="35052" y="1524"/>
                  </a:lnTo>
                  <a:lnTo>
                    <a:pt x="41148" y="0"/>
                  </a:lnTo>
                  <a:lnTo>
                    <a:pt x="54864" y="0"/>
                  </a:lnTo>
                  <a:lnTo>
                    <a:pt x="60960" y="1524"/>
                  </a:lnTo>
                  <a:lnTo>
                    <a:pt x="65627" y="6095"/>
                  </a:lnTo>
                  <a:lnTo>
                    <a:pt x="70199" y="12192"/>
                  </a:lnTo>
                  <a:lnTo>
                    <a:pt x="73247" y="16764"/>
                  </a:lnTo>
                  <a:lnTo>
                    <a:pt x="73247" y="32004"/>
                  </a:lnTo>
                  <a:lnTo>
                    <a:pt x="70199" y="38100"/>
                  </a:lnTo>
                  <a:lnTo>
                    <a:pt x="65627" y="42671"/>
                  </a:lnTo>
                  <a:lnTo>
                    <a:pt x="60960" y="48768"/>
                  </a:lnTo>
                  <a:lnTo>
                    <a:pt x="54864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07829" y="5819299"/>
              <a:ext cx="141827" cy="198310"/>
            </a:xfrm>
            <a:prstGeom prst="rect">
              <a:avLst/>
            </a:prstGeom>
          </p:spPr>
        </p:pic>
      </p:grpSp>
      <p:pic>
        <p:nvPicPr>
          <p:cNvPr id="111" name="object 11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462527" y="5715475"/>
            <a:ext cx="1476565" cy="383000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5051964" y="5819298"/>
            <a:ext cx="421005" cy="200025"/>
            <a:chOff x="5051964" y="5819298"/>
            <a:chExt cx="421005" cy="200025"/>
          </a:xfrm>
        </p:grpSpPr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51964" y="5819298"/>
              <a:ext cx="184594" cy="19983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60943" y="5819298"/>
              <a:ext cx="212026" cy="193738"/>
            </a:xfrm>
            <a:prstGeom prst="rect">
              <a:avLst/>
            </a:prstGeom>
          </p:spPr>
        </p:pic>
      </p:grpSp>
      <p:sp>
        <p:nvSpPr>
          <p:cNvPr id="115" name="object 115"/>
          <p:cNvSpPr/>
          <p:nvPr/>
        </p:nvSpPr>
        <p:spPr>
          <a:xfrm>
            <a:off x="5587365" y="5721680"/>
            <a:ext cx="689610" cy="374015"/>
          </a:xfrm>
          <a:custGeom>
            <a:avLst/>
            <a:gdLst/>
            <a:ahLst/>
            <a:cxnLst/>
            <a:rect l="l" t="t" r="r" b="b"/>
            <a:pathLst>
              <a:path w="689610" h="374014">
                <a:moveTo>
                  <a:pt x="123532" y="19799"/>
                </a:moveTo>
                <a:lnTo>
                  <a:pt x="0" y="19799"/>
                </a:lnTo>
                <a:lnTo>
                  <a:pt x="0" y="33515"/>
                </a:lnTo>
                <a:lnTo>
                  <a:pt x="9144" y="33515"/>
                </a:lnTo>
                <a:lnTo>
                  <a:pt x="13716" y="35039"/>
                </a:lnTo>
                <a:lnTo>
                  <a:pt x="19812" y="36563"/>
                </a:lnTo>
                <a:lnTo>
                  <a:pt x="33616" y="41135"/>
                </a:lnTo>
                <a:lnTo>
                  <a:pt x="38188" y="44183"/>
                </a:lnTo>
                <a:lnTo>
                  <a:pt x="39712" y="47231"/>
                </a:lnTo>
                <a:lnTo>
                  <a:pt x="39712" y="50279"/>
                </a:lnTo>
                <a:lnTo>
                  <a:pt x="41236" y="53327"/>
                </a:lnTo>
                <a:lnTo>
                  <a:pt x="41236" y="260883"/>
                </a:lnTo>
                <a:lnTo>
                  <a:pt x="39712" y="265455"/>
                </a:lnTo>
                <a:lnTo>
                  <a:pt x="38188" y="268503"/>
                </a:lnTo>
                <a:lnTo>
                  <a:pt x="33616" y="273075"/>
                </a:lnTo>
                <a:lnTo>
                  <a:pt x="28956" y="274599"/>
                </a:lnTo>
                <a:lnTo>
                  <a:pt x="25908" y="276123"/>
                </a:lnTo>
                <a:lnTo>
                  <a:pt x="21336" y="276123"/>
                </a:lnTo>
                <a:lnTo>
                  <a:pt x="15240" y="277647"/>
                </a:lnTo>
                <a:lnTo>
                  <a:pt x="0" y="277647"/>
                </a:lnTo>
                <a:lnTo>
                  <a:pt x="0" y="291363"/>
                </a:lnTo>
                <a:lnTo>
                  <a:pt x="123532" y="291363"/>
                </a:lnTo>
                <a:lnTo>
                  <a:pt x="123532" y="277647"/>
                </a:lnTo>
                <a:lnTo>
                  <a:pt x="112864" y="277647"/>
                </a:lnTo>
                <a:lnTo>
                  <a:pt x="100672" y="274599"/>
                </a:lnTo>
                <a:lnTo>
                  <a:pt x="97624" y="273075"/>
                </a:lnTo>
                <a:lnTo>
                  <a:pt x="94576" y="273075"/>
                </a:lnTo>
                <a:lnTo>
                  <a:pt x="90004" y="271551"/>
                </a:lnTo>
                <a:lnTo>
                  <a:pt x="86956" y="268503"/>
                </a:lnTo>
                <a:lnTo>
                  <a:pt x="85432" y="265455"/>
                </a:lnTo>
                <a:lnTo>
                  <a:pt x="82384" y="262407"/>
                </a:lnTo>
                <a:lnTo>
                  <a:pt x="82384" y="48755"/>
                </a:lnTo>
                <a:lnTo>
                  <a:pt x="83908" y="45707"/>
                </a:lnTo>
                <a:lnTo>
                  <a:pt x="85432" y="41135"/>
                </a:lnTo>
                <a:lnTo>
                  <a:pt x="94576" y="38087"/>
                </a:lnTo>
                <a:lnTo>
                  <a:pt x="97624" y="36563"/>
                </a:lnTo>
                <a:lnTo>
                  <a:pt x="103720" y="35039"/>
                </a:lnTo>
                <a:lnTo>
                  <a:pt x="108292" y="35039"/>
                </a:lnTo>
                <a:lnTo>
                  <a:pt x="114388" y="33515"/>
                </a:lnTo>
                <a:lnTo>
                  <a:pt x="123532" y="33515"/>
                </a:lnTo>
                <a:lnTo>
                  <a:pt x="123532" y="19799"/>
                </a:lnTo>
                <a:close/>
              </a:path>
              <a:path w="689610" h="374014">
                <a:moveTo>
                  <a:pt x="303555" y="0"/>
                </a:moveTo>
                <a:lnTo>
                  <a:pt x="277647" y="0"/>
                </a:lnTo>
                <a:lnTo>
                  <a:pt x="146481" y="373761"/>
                </a:lnTo>
                <a:lnTo>
                  <a:pt x="170865" y="373761"/>
                </a:lnTo>
                <a:lnTo>
                  <a:pt x="303555" y="0"/>
                </a:lnTo>
                <a:close/>
              </a:path>
              <a:path w="689610" h="374014">
                <a:moveTo>
                  <a:pt x="594918" y="155638"/>
                </a:moveTo>
                <a:lnTo>
                  <a:pt x="589140" y="110744"/>
                </a:lnTo>
                <a:lnTo>
                  <a:pt x="572820" y="72428"/>
                </a:lnTo>
                <a:lnTo>
                  <a:pt x="549109" y="44881"/>
                </a:lnTo>
                <a:lnTo>
                  <a:pt x="549109" y="155638"/>
                </a:lnTo>
                <a:lnTo>
                  <a:pt x="548805" y="169037"/>
                </a:lnTo>
                <a:lnTo>
                  <a:pt x="547776" y="181737"/>
                </a:lnTo>
                <a:lnTo>
                  <a:pt x="545896" y="193560"/>
                </a:lnTo>
                <a:lnTo>
                  <a:pt x="543013" y="204406"/>
                </a:lnTo>
                <a:lnTo>
                  <a:pt x="540423" y="215531"/>
                </a:lnTo>
                <a:lnTo>
                  <a:pt x="537108" y="225971"/>
                </a:lnTo>
                <a:lnTo>
                  <a:pt x="532942" y="235559"/>
                </a:lnTo>
                <a:lnTo>
                  <a:pt x="527773" y="244119"/>
                </a:lnTo>
                <a:lnTo>
                  <a:pt x="522655" y="252691"/>
                </a:lnTo>
                <a:lnTo>
                  <a:pt x="483387" y="278409"/>
                </a:lnTo>
                <a:lnTo>
                  <a:pt x="463765" y="280695"/>
                </a:lnTo>
                <a:lnTo>
                  <a:pt x="453491" y="280123"/>
                </a:lnTo>
                <a:lnTo>
                  <a:pt x="412229" y="260311"/>
                </a:lnTo>
                <a:lnTo>
                  <a:pt x="390893" y="226923"/>
                </a:lnTo>
                <a:lnTo>
                  <a:pt x="380987" y="181927"/>
                </a:lnTo>
                <a:lnTo>
                  <a:pt x="379844" y="155638"/>
                </a:lnTo>
                <a:lnTo>
                  <a:pt x="380136" y="143268"/>
                </a:lnTo>
                <a:lnTo>
                  <a:pt x="386994" y="97167"/>
                </a:lnTo>
                <a:lnTo>
                  <a:pt x="404139" y="60045"/>
                </a:lnTo>
                <a:lnTo>
                  <a:pt x="442912" y="32956"/>
                </a:lnTo>
                <a:lnTo>
                  <a:pt x="463765" y="30480"/>
                </a:lnTo>
                <a:lnTo>
                  <a:pt x="473760" y="31051"/>
                </a:lnTo>
                <a:lnTo>
                  <a:pt x="515200" y="50101"/>
                </a:lnTo>
                <a:lnTo>
                  <a:pt x="536536" y="82753"/>
                </a:lnTo>
                <a:lnTo>
                  <a:pt x="547204" y="129070"/>
                </a:lnTo>
                <a:lnTo>
                  <a:pt x="549109" y="155638"/>
                </a:lnTo>
                <a:lnTo>
                  <a:pt x="549109" y="44881"/>
                </a:lnTo>
                <a:lnTo>
                  <a:pt x="515581" y="22860"/>
                </a:lnTo>
                <a:lnTo>
                  <a:pt x="477215" y="12992"/>
                </a:lnTo>
                <a:lnTo>
                  <a:pt x="463765" y="12192"/>
                </a:lnTo>
                <a:lnTo>
                  <a:pt x="451142" y="12992"/>
                </a:lnTo>
                <a:lnTo>
                  <a:pt x="413372" y="22860"/>
                </a:lnTo>
                <a:lnTo>
                  <a:pt x="372224" y="51816"/>
                </a:lnTo>
                <a:lnTo>
                  <a:pt x="349262" y="83820"/>
                </a:lnTo>
                <a:lnTo>
                  <a:pt x="335559" y="124688"/>
                </a:lnTo>
                <a:lnTo>
                  <a:pt x="332511" y="155638"/>
                </a:lnTo>
                <a:lnTo>
                  <a:pt x="333324" y="170446"/>
                </a:lnTo>
                <a:lnTo>
                  <a:pt x="343179" y="212026"/>
                </a:lnTo>
                <a:lnTo>
                  <a:pt x="362115" y="248107"/>
                </a:lnTo>
                <a:lnTo>
                  <a:pt x="399846" y="282054"/>
                </a:lnTo>
                <a:lnTo>
                  <a:pt x="436626" y="295935"/>
                </a:lnTo>
                <a:lnTo>
                  <a:pt x="463765" y="298983"/>
                </a:lnTo>
                <a:lnTo>
                  <a:pt x="477189" y="298170"/>
                </a:lnTo>
                <a:lnTo>
                  <a:pt x="514057" y="288315"/>
                </a:lnTo>
                <a:lnTo>
                  <a:pt x="546633" y="268173"/>
                </a:lnTo>
                <a:lnTo>
                  <a:pt x="572058" y="238963"/>
                </a:lnTo>
                <a:lnTo>
                  <a:pt x="589140" y="201066"/>
                </a:lnTo>
                <a:lnTo>
                  <a:pt x="594334" y="171348"/>
                </a:lnTo>
                <a:lnTo>
                  <a:pt x="594918" y="155638"/>
                </a:lnTo>
                <a:close/>
              </a:path>
              <a:path w="689610" h="374014">
                <a:moveTo>
                  <a:pt x="689508" y="262407"/>
                </a:moveTo>
                <a:lnTo>
                  <a:pt x="687984" y="256311"/>
                </a:lnTo>
                <a:lnTo>
                  <a:pt x="681888" y="251739"/>
                </a:lnTo>
                <a:lnTo>
                  <a:pt x="677316" y="245643"/>
                </a:lnTo>
                <a:lnTo>
                  <a:pt x="671220" y="244119"/>
                </a:lnTo>
                <a:lnTo>
                  <a:pt x="655878" y="244119"/>
                </a:lnTo>
                <a:lnTo>
                  <a:pt x="649782" y="245643"/>
                </a:lnTo>
                <a:lnTo>
                  <a:pt x="645210" y="251739"/>
                </a:lnTo>
                <a:lnTo>
                  <a:pt x="640638" y="256311"/>
                </a:lnTo>
                <a:lnTo>
                  <a:pt x="637590" y="262407"/>
                </a:lnTo>
                <a:lnTo>
                  <a:pt x="637590" y="276123"/>
                </a:lnTo>
                <a:lnTo>
                  <a:pt x="640638" y="283743"/>
                </a:lnTo>
                <a:lnTo>
                  <a:pt x="649782" y="292887"/>
                </a:lnTo>
                <a:lnTo>
                  <a:pt x="655878" y="295935"/>
                </a:lnTo>
                <a:lnTo>
                  <a:pt x="671220" y="295935"/>
                </a:lnTo>
                <a:lnTo>
                  <a:pt x="677316" y="292887"/>
                </a:lnTo>
                <a:lnTo>
                  <a:pt x="687984" y="282219"/>
                </a:lnTo>
                <a:lnTo>
                  <a:pt x="689508" y="276123"/>
                </a:lnTo>
                <a:lnTo>
                  <a:pt x="689508" y="270027"/>
                </a:lnTo>
                <a:lnTo>
                  <a:pt x="689508" y="262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6"/>
          <p:cNvGrpSpPr/>
          <p:nvPr/>
        </p:nvGrpSpPr>
        <p:grpSpPr>
          <a:xfrm>
            <a:off x="9531953" y="239553"/>
            <a:ext cx="209550" cy="172720"/>
            <a:chOff x="9531953" y="239553"/>
            <a:chExt cx="209550" cy="172720"/>
          </a:xfrm>
        </p:grpSpPr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31953" y="239553"/>
              <a:ext cx="65627" cy="16935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632697" y="239553"/>
              <a:ext cx="108234" cy="1724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15</Words>
  <Application>Microsoft Office PowerPoint</Application>
  <PresentationFormat>Custom</PresentationFormat>
  <Paragraphs>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 Multithreading</dc:title>
  <dc:creator>ASUS</dc:creator>
  <cp:lastModifiedBy>admin</cp:lastModifiedBy>
  <cp:revision>11</cp:revision>
  <dcterms:created xsi:type="dcterms:W3CDTF">2022-09-07T04:36:24Z</dcterms:created>
  <dcterms:modified xsi:type="dcterms:W3CDTF">2022-09-09T18:23:20Z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2022-09-07T00:00:00Z</vt:filetime>
  </property>
  <property fmtid="{D5CDD505-2E9C-101B-9397-08002B2CF9AE}" pid="3" name="LastSaved">
    <vt:filetime>2022-09-07T00:00:00Z</vt:filetime>
  </property>
</Properties>
</file>